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8" r:id="rId3"/>
    <p:sldMasterId id="2147483703" r:id="rId4"/>
    <p:sldMasterId id="2147483715" r:id="rId5"/>
    <p:sldMasterId id="2147483728" r:id="rId6"/>
    <p:sldMasterId id="2147483741" r:id="rId7"/>
    <p:sldMasterId id="2147483753" r:id="rId8"/>
    <p:sldMasterId id="2147483766" r:id="rId9"/>
    <p:sldMasterId id="2147483780" r:id="rId10"/>
  </p:sldMasterIdLst>
  <p:notesMasterIdLst>
    <p:notesMasterId r:id="rId60"/>
  </p:notesMasterIdLst>
  <p:sldIdLst>
    <p:sldId id="315" r:id="rId11"/>
    <p:sldId id="2026" r:id="rId12"/>
    <p:sldId id="386" r:id="rId13"/>
    <p:sldId id="2017" r:id="rId14"/>
    <p:sldId id="2021" r:id="rId15"/>
    <p:sldId id="2027" r:id="rId16"/>
    <p:sldId id="2016" r:id="rId17"/>
    <p:sldId id="737" r:id="rId18"/>
    <p:sldId id="762" r:id="rId19"/>
    <p:sldId id="743" r:id="rId20"/>
    <p:sldId id="278" r:id="rId21"/>
    <p:sldId id="2028" r:id="rId22"/>
    <p:sldId id="260" r:id="rId23"/>
    <p:sldId id="760" r:id="rId24"/>
    <p:sldId id="2024" r:id="rId25"/>
    <p:sldId id="1742" r:id="rId26"/>
    <p:sldId id="2020" r:id="rId27"/>
    <p:sldId id="701" r:id="rId28"/>
    <p:sldId id="1602" r:id="rId29"/>
    <p:sldId id="2037" r:id="rId30"/>
    <p:sldId id="262" r:id="rId31"/>
    <p:sldId id="755" r:id="rId32"/>
    <p:sldId id="756" r:id="rId33"/>
    <p:sldId id="2038" r:id="rId34"/>
    <p:sldId id="258" r:id="rId35"/>
    <p:sldId id="2238" r:id="rId36"/>
    <p:sldId id="1955" r:id="rId37"/>
    <p:sldId id="1976" r:id="rId38"/>
    <p:sldId id="2235" r:id="rId39"/>
    <p:sldId id="2189" r:id="rId40"/>
    <p:sldId id="1734" r:id="rId41"/>
    <p:sldId id="1786" r:id="rId42"/>
    <p:sldId id="266" r:id="rId43"/>
    <p:sldId id="261" r:id="rId44"/>
    <p:sldId id="2039" r:id="rId45"/>
    <p:sldId id="2031" r:id="rId46"/>
    <p:sldId id="2225" r:id="rId47"/>
    <p:sldId id="2041" r:id="rId48"/>
    <p:sldId id="744" r:id="rId49"/>
    <p:sldId id="746" r:id="rId50"/>
    <p:sldId id="2033" r:id="rId51"/>
    <p:sldId id="2226" r:id="rId52"/>
    <p:sldId id="699" r:id="rId53"/>
    <p:sldId id="1973" r:id="rId54"/>
    <p:sldId id="1547" r:id="rId55"/>
    <p:sldId id="2190" r:id="rId56"/>
    <p:sldId id="1909" r:id="rId57"/>
    <p:sldId id="2207" r:id="rId58"/>
    <p:sldId id="2040" r:id="rId5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CCFF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63" autoAdjust="0"/>
    <p:restoredTop sz="94660"/>
  </p:normalViewPr>
  <p:slideViewPr>
    <p:cSldViewPr snapToGrid="0">
      <p:cViewPr>
        <p:scale>
          <a:sx n="100" d="100"/>
          <a:sy n="100" d="100"/>
        </p:scale>
        <p:origin x="1018" y="6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0FDCC-1437-4204-9C61-210C9FAA5FA8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92BF5-5767-414E-9D6D-FE0B44404B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9113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CA463D-6C41-40DA-9385-423A1044D7C5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1" y="4861443"/>
            <a:ext cx="5679440" cy="460557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91831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>
              <a:latin typeface="Arial" charset="0"/>
              <a:ea typeface="ＭＳ Ｐ明朝" pitchFamily="18" charset="-128"/>
            </a:endParaRPr>
          </a:p>
        </p:txBody>
      </p:sp>
      <p:sp>
        <p:nvSpPr>
          <p:cNvPr id="4198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8225" indent="-28777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51115" indent="-23022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11561" indent="-23022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72008" indent="-23022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32454" indent="-2302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92900" indent="-2302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53346" indent="-2302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913792" indent="-23022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3A61A7E-1EAA-4856-BA56-62FD8D9281EA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ja-JP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ja-JP" sz="1200" kern="100" dirty="0">
                <a:effectLst/>
                <a:latin typeface="Yu Mincho" panose="02020400000000000000" pitchFamily="18" charset="-128"/>
                <a:ea typeface="Yu Mincho" panose="02020400000000000000" pitchFamily="18" charset="-128"/>
                <a:cs typeface="Times New Roman" panose="02020603050405020304" pitchFamily="18" charset="0"/>
              </a:rPr>
              <a:t>3</a:t>
            </a:r>
            <a:r>
              <a:rPr lang="ja-JP" altLang="ja-JP" sz="1200" kern="100" dirty="0">
                <a:effectLst/>
                <a:latin typeface="Yu Mincho" panose="02020400000000000000" pitchFamily="18" charset="-128"/>
                <a:ea typeface="Yu Mincho" panose="02020400000000000000" pitchFamily="18" charset="-128"/>
                <a:cs typeface="Times New Roman" panose="02020603050405020304" pitchFamily="18" charset="0"/>
              </a:rPr>
              <a:t>月末から</a:t>
            </a:r>
            <a:r>
              <a:rPr lang="en-US" altLang="ja-JP" sz="1200" kern="100" dirty="0">
                <a:effectLst/>
                <a:latin typeface="Yu Mincho" panose="02020400000000000000" pitchFamily="18" charset="-128"/>
                <a:ea typeface="Yu Mincho" panose="02020400000000000000" pitchFamily="18" charset="-128"/>
                <a:cs typeface="Times New Roman" panose="02020603050405020304" pitchFamily="18" charset="0"/>
              </a:rPr>
              <a:t>4</a:t>
            </a:r>
            <a:r>
              <a:rPr lang="ja-JP" altLang="ja-JP" sz="1200" kern="100" dirty="0">
                <a:effectLst/>
                <a:latin typeface="Yu Mincho" panose="02020400000000000000" pitchFamily="18" charset="-128"/>
                <a:ea typeface="Yu Mincho" panose="02020400000000000000" pitchFamily="18" charset="-128"/>
                <a:cs typeface="Times New Roman" panose="02020603050405020304" pitchFamily="18" charset="0"/>
              </a:rPr>
              <a:t>月になると札幌でも発生が報告されるようになりました。この札幌での発生については、以降の演題である</a:t>
            </a:r>
            <a:r>
              <a:rPr lang="en-US" altLang="ja-JP" sz="1200" kern="100" dirty="0">
                <a:effectLst/>
                <a:latin typeface="Yu Mincho" panose="02020400000000000000" pitchFamily="18" charset="-128"/>
                <a:ea typeface="Yu Mincho" panose="02020400000000000000" pitchFamily="18" charset="-128"/>
                <a:cs typeface="Times New Roman" panose="02020603050405020304" pitchFamily="18" charset="0"/>
              </a:rPr>
              <a:t>DV1A-09</a:t>
            </a:r>
            <a:r>
              <a:rPr lang="ja-JP" altLang="ja-JP" sz="1200" kern="100" dirty="0">
                <a:effectLst/>
                <a:latin typeface="Yu Mincho" panose="02020400000000000000" pitchFamily="18" charset="-128"/>
                <a:ea typeface="Yu Mincho" panose="02020400000000000000" pitchFamily="18" charset="-128"/>
                <a:cs typeface="Times New Roman" panose="02020603050405020304" pitchFamily="18" charset="0"/>
              </a:rPr>
              <a:t>にて詳細を紹介します。【クリック】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2FBD9-CD40-47E5-9A73-538D9048DD9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http://www.jawgp.org/anet/jg00344a.htm#:~:text=%E9%80%81%E4%BF%A1%E6%A9%9F%E3%82%92%E8%A3%85%E7%9D%80%E3%81%95%E3%82%8C,%E3%81%9D%E3%81%AE%E5%BE%8C%E5%8C%97%E3%81%B8%E5%90%91%E3%81%8B%E3%81%A3%E3%81%9F%EF%BC%8E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https://www.env.go.jp/nature/dobutsu/bird_flu/migratory/migration_route/h19-fig1-l.jpg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5E2526-D3DE-41BF-A934-E7747BC6608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12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/>
              <a:t>鳥インフルエンザウイルスの国内への侵入経路には、渡り鳥によって大陸から運ばれるケースと、ヒトやモノを介して海外から持ち込まれるケースが考えられています。</a:t>
            </a:r>
            <a:endParaRPr lang="en-US" altLang="ja-JP"/>
          </a:p>
          <a:p>
            <a:endParaRPr lang="en-US" altLang="ja-JP"/>
          </a:p>
          <a:p>
            <a:r>
              <a:rPr lang="ja-JP" altLang="en-US"/>
              <a:t>動物検疫所は、海外からの持ち込みに対する、一番最初の防波堤の役割を担っており、携帯品畜産物の検査、靴底消毒、車両消毒、ポスターやアナウンス放送による注意喚起、また、質問により、畜産物の所持や家畜への接触歴などを聞き取り、旅行者に注意を呼び掛けています。</a:t>
            </a:r>
            <a:endParaRPr lang="en-US" altLang="ja-JP"/>
          </a:p>
        </p:txBody>
      </p:sp>
      <p:sp>
        <p:nvSpPr>
          <p:cNvPr id="3072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356" indent="-285521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2086" indent="-228417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98920" indent="-228417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5754" indent="-228417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2588" indent="-228417" defTabSz="45683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69423" indent="-228417" defTabSz="45683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6257" indent="-228417" defTabSz="45683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3091" indent="-228417" defTabSz="45683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383987-A373-4365-BAC2-ACFBBE3B7345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459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/>
              <a:t>写真は実際に空港で摘発された未加熱家きん肉で、次に示すウイルス分離の材料の一部、７２番と７９番です。</a:t>
            </a:r>
            <a:endParaRPr lang="en-US" altLang="ja-JP"/>
          </a:p>
          <a:p>
            <a:endParaRPr lang="en-US" altLang="ja-JP"/>
          </a:p>
          <a:p>
            <a:r>
              <a:rPr lang="ja-JP" altLang="en-US"/>
              <a:t>本調査では、こうした未加熱家きん肉や臓器などからウイルス分離を行い、感染性のあるウイルスが含まれているか調査しました。</a:t>
            </a:r>
            <a:endParaRPr lang="en-US" altLang="ja-JP"/>
          </a:p>
        </p:txBody>
      </p:sp>
      <p:sp>
        <p:nvSpPr>
          <p:cNvPr id="3277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356" indent="-285521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2086" indent="-228417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98920" indent="-228417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5754" indent="-228417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2588" indent="-228417" defTabSz="45683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69423" indent="-228417" defTabSz="45683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6257" indent="-228417" defTabSz="45683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3091" indent="-228417" defTabSz="45683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07B91E-EE8B-4D98-B3EF-E9CA9D72EEE0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815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図</a:t>
            </a:r>
            <a:r>
              <a:rPr lang="en-US" altLang="ja-JP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10</a:t>
            </a:r>
            <a:r>
              <a:rPr lang="ja-JP" altLang="en-US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農場に持ち込まれるウイルス量を下げることが重要</a:t>
            </a:r>
          </a:p>
        </p:txBody>
      </p:sp>
      <p:sp>
        <p:nvSpPr>
          <p:cNvPr id="11162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69921" indent="-29612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84492" indent="-23689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58289" indent="-23689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132085" indent="-23689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605882" indent="-236898" defTabSz="4737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079678" indent="-236898" defTabSz="4737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553476" indent="-236898" defTabSz="4737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4027273" indent="-236898" defTabSz="4737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842B859-1B16-48A7-9496-37DE35F898D6}" type="slidenum">
              <a:rPr lang="en-US" altLang="ja-JP"/>
              <a:pPr eaLnBrk="1" hangingPunct="1">
                <a:spcBef>
                  <a:spcPct val="0"/>
                </a:spcBef>
              </a:pPr>
              <a:t>44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11784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4CEF3D-20BF-4B50-B2DA-B16F33C86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F4B228B-3CA7-452E-8EE5-3CA259C6EB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435A378-397A-4F15-ABEC-E40A72712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6668D-CE7D-49A1-8D40-69FFDB404850}" type="datetime1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81CA44-0A3B-4EAE-AFA9-878D10E9E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C068B5-3B69-4D53-8916-81CDA093C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0571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265BA6-F128-4F3F-A2BC-A5A78D0FC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3F0B0C5-6B5F-42EB-BB46-1ED296B3D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43DB6C-7503-48E6-B670-00B9C4F48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27EE3-D162-455A-9941-1CFD0E18325F}" type="datetime1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50BB641-F009-496F-BB9A-9AD73BD29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CF990A7-7F20-425E-ADB2-85289E706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15600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63AE3-CE87-4A27-A117-773D4579B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980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63AE3-CE87-4A27-A117-773D4579B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891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63AE3-CE87-4A27-A117-773D4579B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982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63AE3-CE87-4A27-A117-773D4579B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391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63AE3-CE87-4A27-A117-773D4579B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433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63AE3-CE87-4A27-A117-773D4579B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250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63AE3-CE87-4A27-A117-773D4579B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295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63AE3-CE87-4A27-A117-773D4579B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333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63AE3-CE87-4A27-A117-773D4579B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231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068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28D127D-24D3-49A0-8860-15E418E9BA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FFAEAE1-1340-4B4B-8FF6-830BE1392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9FA6D2-87C7-4606-ADAE-FA6856B1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F6053-C596-4AA8-B008-24F88462E611}" type="datetime1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91F542-3B25-4968-929A-2F3BB21F1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538149C-1D9F-4431-89EF-645BB7700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296124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609600" y="274648"/>
            <a:ext cx="10972800" cy="585152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4B578-FDC1-414D-8B6A-F0B6C3A6777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72710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1EC-536C-481E-91E2-89FA31E2F9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19457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1EC-536C-481E-91E2-89FA31E2F9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7284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1EC-536C-481E-91E2-89FA31E2F9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0564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1EC-536C-481E-91E2-89FA31E2F9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76661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1EC-536C-481E-91E2-89FA31E2F9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04847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1EC-536C-481E-91E2-89FA31E2F9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25063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1EC-536C-481E-91E2-89FA31E2F9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529440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1EC-536C-481E-91E2-89FA31E2F9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5609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1EC-536C-481E-91E2-89FA31E2F9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3123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F6C529C-23EC-4D2A-BCCF-6CE80B2A4B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E097E-ACB3-497E-BDD5-7871906E8895}" type="datetime1">
              <a:rPr lang="ja-JP" altLang="en-US" smtClean="0"/>
              <a:t>2023/10/3</a:t>
            </a:fld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6D1559-C16D-4F88-9702-889DC86C00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EF46A7C-68F8-47A7-BC73-534EFAC387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8BB7A1-B920-4218-B780-0A34ADC4B70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0078027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1EC-536C-481E-91E2-89FA31E2F9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86690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7C1EC-536C-481E-91E2-89FA31E2F9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5586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704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C7C4D-120C-4F0B-845C-5CE9EF1A2FD3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22C9C-97C5-4EB8-B6FA-877132C3897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63376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B3A13-A021-4E27-A4A6-4FBE62E96368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29279-B6AC-4286-8138-CDE0A01C67F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99366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CB182-B3A1-4700-AD7D-EBF42F960ED0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D6FEB-EE55-4BEB-BD20-A877E582AED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00233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60A74-4932-43C1-8A5C-9BD072C07B29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DDD89-6961-430D-B159-65165792B6F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7901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8462E-F902-405F-9596-F13BE264DAE9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AC4C2-ECD3-42D0-A923-63256F840F0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79135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EFB83-7AC2-4B43-8859-BCECEDF4015E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EE953-5771-41FC-BDD5-DCAF5DA7F7E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1114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3A883C-938D-4772-9D5E-73DE536A3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44C2EF-2F5C-406C-984C-539EF0D78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A5298BB-FCEC-4FEA-8302-AD52E2AA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F0B2-F842-4DD0-9CB0-0DB0D334463A}" type="datetime1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664B664-B848-41A5-8B8E-1A9A92F5C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848BE19-4199-418B-84D4-9EE88963B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6908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CC6F4-82AE-44B3-90D0-1E029EFA2229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190C2-85E8-47B7-A867-D0EB8D56A24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91520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5751C-36FC-4A3C-9D4E-F96ADD9AE258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320EA-B5FF-4085-B378-F6CBE4C3C7D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29114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E4919-882F-47B6-9902-C98739AF3CD7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D212E-D40B-4196-BD7D-3B060E7FBFD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9835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F6165-4FED-469E-8A15-D26C710F2F3E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19A6C-6831-4278-96DA-C2236FCC410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3413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9C88B-4F73-41EA-822D-5F9FFD47E2E6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8399A-EE39-4E7C-9095-A1C30AB6091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28478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9559" y="2455294"/>
            <a:ext cx="11612880" cy="7617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1">
                <a:solidFill>
                  <a:schemeClr val="bg1"/>
                </a:solidFill>
                <a:latin typeface="TeXGyreAdventor"/>
                <a:cs typeface="TeXGyreAdvento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3"/>
            <a:ext cx="8534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974F9-BF64-494D-86B4-E726E9482FFC}" type="datetime1">
              <a:rPr lang="ja-JP" altLang="en-US" smtClean="0"/>
              <a:t>2023/10/3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8575">
              <a:lnSpc>
                <a:spcPts val="1073"/>
              </a:lnSpc>
            </a:pPr>
            <a:fld id="{81D60167-4931-47E6-BA6A-407CBD079E47}" type="slidenum">
              <a:rPr lang="en-US" smtClean="0">
                <a:solidFill>
                  <a:srgbClr val="FFFFFF"/>
                </a:solidFill>
              </a:rPr>
              <a:pPr marL="28575">
                <a:lnSpc>
                  <a:spcPts val="1073"/>
                </a:lnSpc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663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A7AE6-24B4-4433-9FB1-D66B11F4072D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7ED27-0DF7-4215-A529-0A466208214D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49873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EFFF1-E35D-4327-AEED-24A5F1B986C7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E9EA9-0435-436A-8A9B-68A5877C973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80455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D6CCB-F5F7-4378-9AF6-7968F010E57F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38CC7-7AD0-488A-B0B9-0EAA0377A92B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5404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C22F0-FF6B-44DD-BC36-5F4CE5DFEB68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55B02B-8196-4E70-AC46-DE0D1F1C1C2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9929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002B18-2743-4015-9D1D-590F1C98C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B18F230-EB33-459B-AD9A-DBD822007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6928FDB-9427-41D1-8732-F668A5ACD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D1DB-4BCE-4118-8CC5-7851AEFE98D2}" type="datetime1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257691B-13B9-4C9E-9C4C-E8C5DFABD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D43883-0A24-4CF7-BD98-172E080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52944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4AB7F-96EF-4F5F-BFEB-FFB8910D7642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4A21D5-D39C-476C-8350-C3C79F9C6A2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62595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6D0DE-8488-46B4-B11D-B40CE28C592D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47556-0483-4E48-B811-A920409C621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77002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9C727-B917-4197-8A72-FFBE92E0B4C6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E69782-1A10-4D69-8C27-E2990C849A33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14383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237C2-E055-4D8C-A8B9-763B7B88F947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D9BF3D-AA56-492D-ADBA-516AE5874F2F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28231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A37A6-4F60-41C1-8E29-DA1BB3316C1E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4C600-F387-4948-A39D-9AA47B4B0D7D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29832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A2DA2-74AE-4A63-A6F3-35078E6EC5F4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52FCF-8E24-4DFF-B32B-06D296DA81A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602351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4F2FE-E6C9-4B45-BC2D-F090B41A78CF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C74A5-209C-4E7B-A9F2-0B66A4EC4F48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432949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609600" y="274647"/>
            <a:ext cx="10972800" cy="585152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24048-C1C4-4E56-9C31-0F17C771BEAE}" type="datetime1">
              <a:rPr lang="ja-JP" altLang="en-US" smtClean="0"/>
              <a:t>2023/10/3</a:t>
            </a:fld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4B578-FDC1-414D-8B6A-F0B6C3A6777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31143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609600" y="3938597"/>
            <a:ext cx="5384800" cy="218757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7600" y="3938597"/>
            <a:ext cx="5384800" cy="218757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1D3DC-5BDC-4035-A03D-1012A1BB6066}" type="datetime1">
              <a:rPr lang="ja-JP" altLang="en-US" smtClean="0"/>
              <a:t>2023/10/3</a:t>
            </a:fld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C3A3A-325E-4C99-80AD-7DB89CE8CBE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20547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090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88FD70-592C-43BD-9C76-F9934D7C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EA3FC0-CD9E-4E00-B090-CFA3C6556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054ABC6-FA9D-49AC-9DCD-CFC730DFC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A77F840-CB24-403A-95ED-FD63897A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C3572-DA97-4212-A572-ED90CAAA0E8F}" type="datetime1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4503C78-356C-4D90-8502-D75E1F23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5F492D9-94BC-460C-B412-AB4B041AF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6588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0DE3-514D-442D-8BB5-3D1F2E7023D6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494D-BB20-4159-9F27-6F87C748A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49651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0DE3-514D-442D-8BB5-3D1F2E7023D6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494D-BB20-4159-9F27-6F87C748A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9615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0DE3-514D-442D-8BB5-3D1F2E7023D6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494D-BB20-4159-9F27-6F87C748A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50916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0DE3-514D-442D-8BB5-3D1F2E7023D6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494D-BB20-4159-9F27-6F87C748A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71702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0DE3-514D-442D-8BB5-3D1F2E7023D6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494D-BB20-4159-9F27-6F87C748A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466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0DE3-514D-442D-8BB5-3D1F2E7023D6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494D-BB20-4159-9F27-6F87C748A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90666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0DE3-514D-442D-8BB5-3D1F2E7023D6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494D-BB20-4159-9F27-6F87C748A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73190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0DE3-514D-442D-8BB5-3D1F2E7023D6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494D-BB20-4159-9F27-6F87C748A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9441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0DE3-514D-442D-8BB5-3D1F2E7023D6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494D-BB20-4159-9F27-6F87C748A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62521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0DE3-514D-442D-8BB5-3D1F2E7023D6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494D-BB20-4159-9F27-6F87C748A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288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03F274-64EE-4092-8C4E-E3DD61A5D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E2FBA1C-5F41-4CEB-993C-62BCAB77C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FEE4C30-5014-46F0-A573-17BA12338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BCA7329-A0AB-41BC-B216-DFD2945627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3A07054-08E2-4D8B-A3FF-5881EAB24B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69E2650-1379-4DD8-813C-0F404A9D9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931AE-1D4E-4CED-B04E-736ABDC01048}" type="datetime1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74DC874-FBB9-48BB-B1BB-20E009E75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B9D9172-E2DC-4300-80AE-658E8870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83136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70DE3-514D-442D-8BB5-3D1F2E7023D6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9494D-BB20-4159-9F27-6F87C748A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37514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Rectangle 8">
            <a:extLst>
              <a:ext uri="{FF2B5EF4-FFF2-40B4-BE49-F238E27FC236}">
                <a16:creationId xmlns:a16="http://schemas.microsoft.com/office/drawing/2014/main" id="{54AB5130-AFCD-49D8-87A9-56490CC62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365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 sz="1800"/>
          </a:p>
        </p:txBody>
      </p:sp>
      <p:pic>
        <p:nvPicPr>
          <p:cNvPr id="12311" name="Picture 23" descr="tmp">
            <a:extLst>
              <a:ext uri="{FF2B5EF4-FFF2-40B4-BE49-F238E27FC236}">
                <a16:creationId xmlns:a16="http://schemas.microsoft.com/office/drawing/2014/main" id="{BE944906-45ED-4422-81BB-154C51B25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68414"/>
            <a:ext cx="12192000" cy="39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Rectangle 7">
            <a:extLst>
              <a:ext uri="{FF2B5EF4-FFF2-40B4-BE49-F238E27FC236}">
                <a16:creationId xmlns:a16="http://schemas.microsoft.com/office/drawing/2014/main" id="{F3F66D89-E9B2-49A2-A532-372490BFB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3601"/>
            <a:ext cx="12192000" cy="2232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 sz="1800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9253C5DB-BE61-4D38-B88F-637B4E10C7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27051" y="2349501"/>
            <a:ext cx="11137900" cy="1152525"/>
          </a:xfrm>
        </p:spPr>
        <p:txBody>
          <a:bodyPr anchor="t"/>
          <a:lstStyle>
            <a:lvl1pPr algn="ctr">
              <a:defRPr sz="3800">
                <a:solidFill>
                  <a:srgbClr val="1C1C1C"/>
                </a:solidFill>
              </a:defRPr>
            </a:lvl1pPr>
          </a:lstStyle>
          <a:p>
            <a:pPr lv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7EC744C8-2ADA-432D-84CC-B34F94967DE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29167" y="3573463"/>
            <a:ext cx="11135784" cy="576262"/>
          </a:xfrm>
        </p:spPr>
        <p:txBody>
          <a:bodyPr/>
          <a:lstStyle>
            <a:lvl1pPr marL="0" indent="0" algn="ctr">
              <a:defRPr sz="2400">
                <a:solidFill>
                  <a:srgbClr val="1C1C1C"/>
                </a:solidFill>
              </a:defRPr>
            </a:lvl1pPr>
          </a:lstStyle>
          <a:p>
            <a:pPr lvl="0"/>
            <a:r>
              <a:rPr lang="ja-JP" altLang="en-US" noProof="0"/>
              <a:t>マスター サブタイトルの書式設定</a:t>
            </a:r>
          </a:p>
        </p:txBody>
      </p:sp>
      <p:pic>
        <p:nvPicPr>
          <p:cNvPr id="12312" name="Picture 24" descr="logomark1w">
            <a:extLst>
              <a:ext uri="{FF2B5EF4-FFF2-40B4-BE49-F238E27FC236}">
                <a16:creationId xmlns:a16="http://schemas.microsoft.com/office/drawing/2014/main" id="{F7D51CA2-7EF3-4916-870A-F3760C0A1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184" y="222250"/>
            <a:ext cx="3649133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13" name="Rectangle 25">
            <a:extLst>
              <a:ext uri="{FF2B5EF4-FFF2-40B4-BE49-F238E27FC236}">
                <a16:creationId xmlns:a16="http://schemas.microsoft.com/office/drawing/2014/main" id="{5AA812F5-293A-44DB-A169-277B8B08D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0575"/>
            <a:ext cx="12192000" cy="73025"/>
          </a:xfrm>
          <a:prstGeom prst="rect">
            <a:avLst/>
          </a:prstGeom>
          <a:solidFill>
            <a:srgbClr val="9CB66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 sz="1800"/>
          </a:p>
        </p:txBody>
      </p:sp>
      <p:sp>
        <p:nvSpPr>
          <p:cNvPr id="12314" name="Rectangle 26">
            <a:extLst>
              <a:ext uri="{FF2B5EF4-FFF2-40B4-BE49-F238E27FC236}">
                <a16:creationId xmlns:a16="http://schemas.microsoft.com/office/drawing/2014/main" id="{ECB7DB8F-3BC4-48A4-A83B-26D096BB7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65626"/>
            <a:ext cx="12192000" cy="73025"/>
          </a:xfrm>
          <a:prstGeom prst="rect">
            <a:avLst/>
          </a:prstGeom>
          <a:solidFill>
            <a:srgbClr val="9CB66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 sz="1800"/>
          </a:p>
        </p:txBody>
      </p:sp>
    </p:spTree>
    <p:extLst>
      <p:ext uri="{BB962C8B-B14F-4D97-AF65-F5344CB8AC3E}">
        <p14:creationId xmlns:p14="http://schemas.microsoft.com/office/powerpoint/2010/main" val="272185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C38F81-BFDE-4C62-9774-4E0B44C28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5380C2A-38E1-4A9F-8E42-AD1FC023E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0FD4CA-F7F3-441C-A997-353C0283D8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349448-40A7-470A-A068-9ECFB823D66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554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BBA9CC-E08A-422E-B7C6-3599D6ECA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684F4F7-CAC6-4F2D-81D5-645923F8D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1AD2E2-7561-4A3D-9932-2A248F772F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B0F8B5-E79C-4444-A106-6E25B24F7A5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9035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145565-C01D-488D-9375-8978183C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6730A7-70CD-4E8D-9B98-56E65E4F4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1268413"/>
            <a:ext cx="5562600" cy="482441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D98732F-3BC2-4CB7-9CEE-1B27B9E8A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68413"/>
            <a:ext cx="5562600" cy="482441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362B2D8-4FBA-4235-B734-0149E59AF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B0DC6D-39C0-46F1-AF4D-37336E774D1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6719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75A594-BD87-4E32-8576-DAB73AFD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16E760-5329-493A-918A-E26AEEF16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810F291-A131-4BA5-BD43-7E7259081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D339E03-FEB8-4DBC-BDE2-215D356F59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46CB1BB-B65E-4959-BEB4-FE6F4BD87D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2DAC1E7-8638-4AD7-B910-44E7F6DA9B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79C4741-D7B8-4382-98AF-942B18C72B5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9552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17788D-62B2-4A09-8887-DD93B9957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AF0F8E8-74D5-40C6-8D72-6353FBDBBF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6A7A10E-041C-428A-B407-D3B95FA50B9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04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54DDA23-1680-470E-A0E6-7E1AACE9BB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8775BEE-E098-4F08-B9ED-C6E96241D29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854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5E62F8-1B49-4501-9DF6-76D414E63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782758-621E-4329-87B8-EFBB4DB80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E75E53B-F64C-4B99-8256-69C0F77889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15B62D5-C32B-454A-A1D8-B119464ECC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C0EE18-8F77-42CE-981E-85E4E1E10C2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622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8843C0-9A52-4EE2-9B60-56C90442A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8389C76-B4A2-45EA-B88F-984594D3D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88653BB-45E3-4DFE-AE6E-679B11F21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EF92063-FB59-4BE5-A8EE-58D871DA45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B46D23-1E67-4017-9FC9-7466FFD9BD0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965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FAF89E-CA43-4CF9-BF4A-6E25F6B60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25C5951-12DD-4B73-9F2E-D3BF08447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05898-C393-45E7-A261-74CE800BCEC1}" type="datetime1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84161F6-07F0-4458-9376-CC011F93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B43CC7-7212-4546-B2F1-3CF27767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97826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839387-DE7F-4F20-8451-6ACC449A4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CF3C9F5-F423-4391-BC5E-68B113502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7E1636-18FD-4E1C-B529-05EC75CEB6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D8C67DB-B182-44B8-8ECB-9BB18813BE1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8183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DCC8AF0-31E3-42A8-A2B5-2DD8E3B316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28101" y="692151"/>
            <a:ext cx="2832100" cy="54006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3EF339B-3AB3-48DB-BDDE-32EBFA318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1801" y="692151"/>
            <a:ext cx="8293100" cy="54006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88FE75-2B63-4FA3-A4BD-2165380088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69EF35-8569-4450-A60F-8BE39492B81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91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730833" y="790833"/>
            <a:ext cx="8222800" cy="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ja-JP" altLang="en-US"/>
              <a:t>マスター タイトルの書式設定</a:t>
            </a:r>
            <a:endParaRPr/>
          </a:p>
        </p:txBody>
      </p:sp>
      <p:sp>
        <p:nvSpPr>
          <p:cNvPr id="104" name="Google Shape;104;p7"/>
          <p:cNvSpPr txBox="1">
            <a:spLocks noGrp="1"/>
          </p:cNvSpPr>
          <p:nvPr>
            <p:ph type="body" idx="1"/>
          </p:nvPr>
        </p:nvSpPr>
        <p:spPr>
          <a:xfrm>
            <a:off x="730833" y="1695467"/>
            <a:ext cx="2561600" cy="44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➜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-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-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-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-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-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2"/>
          </p:nvPr>
        </p:nvSpPr>
        <p:spPr>
          <a:xfrm>
            <a:off x="3561433" y="1695467"/>
            <a:ext cx="2561600" cy="44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➜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-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-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-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-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-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6" name="Google Shape;106;p7"/>
          <p:cNvSpPr txBox="1">
            <a:spLocks noGrp="1"/>
          </p:cNvSpPr>
          <p:nvPr>
            <p:ph type="sldNum" idx="12"/>
          </p:nvPr>
        </p:nvSpPr>
        <p:spPr>
          <a:xfrm>
            <a:off x="11205845" y="2660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7" name="Google Shape;107;p7"/>
          <p:cNvSpPr txBox="1">
            <a:spLocks noGrp="1"/>
          </p:cNvSpPr>
          <p:nvPr>
            <p:ph type="body" idx="3"/>
          </p:nvPr>
        </p:nvSpPr>
        <p:spPr>
          <a:xfrm>
            <a:off x="6392035" y="1695467"/>
            <a:ext cx="2561600" cy="44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➜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-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-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-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-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-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5247936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A25F-D527-4E43-9811-CD59E2EBC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766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A25F-D527-4E43-9811-CD59E2EBC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452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A25F-D527-4E43-9811-CD59E2EBC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0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A25F-D527-4E43-9811-CD59E2EBC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747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A25F-D527-4E43-9811-CD59E2EBC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13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A25F-D527-4E43-9811-CD59E2EBC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118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A25F-D527-4E43-9811-CD59E2EBC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94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C299A0-3F0C-4EBE-A660-A4E645B3F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67711-E769-45B9-917D-CD039522709D}" type="datetime1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B4420E2-9726-48A1-B74F-68E75AF5B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7B40C46-7EA3-441F-8661-1F74D29B5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3106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A25F-D527-4E43-9811-CD59E2EBC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911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A25F-D527-4E43-9811-CD59E2EBC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212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A25F-D527-4E43-9811-CD59E2EBC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1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8A25F-D527-4E43-9811-CD59E2EBC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326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22515" y="1491343"/>
            <a:ext cx="11146971" cy="468562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7" name="正方形/長方形 6"/>
          <p:cNvSpPr/>
          <p:nvPr userDrawn="1"/>
        </p:nvSpPr>
        <p:spPr>
          <a:xfrm>
            <a:off x="-91768" y="-20324"/>
            <a:ext cx="12375535" cy="11805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>
              <a:solidFill>
                <a:schemeClr val="bg1"/>
              </a:solidFill>
            </a:endParaRPr>
          </a:p>
        </p:txBody>
      </p:sp>
      <p:sp>
        <p:nvSpPr>
          <p:cNvPr id="8" name="タイトル 1"/>
          <p:cNvSpPr>
            <a:spLocks noGrp="1"/>
          </p:cNvSpPr>
          <p:nvPr>
            <p:ph type="title" hasCustomPrompt="1"/>
          </p:nvPr>
        </p:nvSpPr>
        <p:spPr>
          <a:xfrm>
            <a:off x="170425" y="167817"/>
            <a:ext cx="11864259" cy="814745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397F-C6DC-4100-A83E-02348C0E187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正方形/長方形 1"/>
          <p:cNvSpPr/>
          <p:nvPr userDrawn="1"/>
        </p:nvSpPr>
        <p:spPr>
          <a:xfrm>
            <a:off x="-91768" y="6093296"/>
            <a:ext cx="12375535" cy="21602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239349" y="6224692"/>
            <a:ext cx="10657184" cy="57606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41238110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3C9F51-2EE4-E443-8CEF-B903F177F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66A940E-FB11-2E40-B04A-591D15DB3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0C6C16-9319-074F-9A9B-548F7272E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2AF9-891A-C940-B6B5-49D9578C70C3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1B78F05-0B57-AA43-8E1C-8E9A1B0A1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21289A7-3111-D242-AE33-C1693D4E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A913-5217-B24D-94F8-B1CE850639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82560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35B0AD-8096-E045-94BC-438948924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6388B28-E6F1-9D4D-9410-B554EE619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DFE3460-4EDB-734D-B64E-BA7A757F8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2AF9-891A-C940-B6B5-49D9578C70C3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D7AD7F-6DA7-7A40-ABC6-25E5114BC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C71C6F-8E2C-9C48-8B95-EB00CC051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A913-5217-B24D-94F8-B1CE850639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26777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C384C0-9870-5E43-B28F-25C7BE941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7186FC2-78B8-9F4B-BFB5-0A5BE8959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8F53D4C-344B-924A-9468-6FB9A7B46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2AF9-891A-C940-B6B5-49D9578C70C3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8D9499C-9059-A647-B280-F183BCDF9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E1E886-44D3-3241-8A90-DD373CEC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A913-5217-B24D-94F8-B1CE850639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6009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9F157C-C6EA-2E45-B35A-E4A65C074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E610279-90B2-FA43-84D2-D91F6789B9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B26072F-40C8-5643-80CD-20E38D2D6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849B17F-35EA-8B4F-904F-9822AFC04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2AF9-891A-C940-B6B5-49D9578C70C3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AEE0651-3535-8D4C-B480-7907BB90E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B983730-3F4F-0848-8DA2-B95875F8C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A913-5217-B24D-94F8-B1CE850639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06858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729F73-A40C-194D-9279-3E55E55A9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D6FEC33-1D12-7F40-A08E-A2B9E6BAC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0A85696-184E-2A45-814B-176714152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7A1C72C-68D3-1047-80C1-84254BC4BB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3E17878-AC4C-FB49-8C32-DE1BD12F1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C2B1DE7-2411-A749-92DE-295544443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2AF9-891A-C940-B6B5-49D9578C70C3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8D50543-FD7F-1749-B0C2-F7A74EB0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3BEE617-EDE4-FC4D-B511-26D4AE2A8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A913-5217-B24D-94F8-B1CE850639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121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EBB6E7-7F40-4E16-9CB0-92C53E419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58CCFF9-EF48-4998-B21E-E774B6152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32B8BBC-109B-46A1-8B4F-BC028090F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F69FCC7-D3FD-4404-8DE0-13DF26F51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D6A0-ED6D-4145-9223-A66094A999A6}" type="datetime1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C460450-24AD-43C8-B2A5-38C661DF9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08472F-1AD7-479B-9433-10591470D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64769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A584B8-8F1E-A843-924F-9D6EFBC67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63BF0A-9FBB-154B-A883-EC1F9DFB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2AF9-891A-C940-B6B5-49D9578C70C3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4B1DDD6-175B-254D-8614-0792B3FA8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4B6FC95-3849-1440-B02C-8D2FA75B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A913-5217-B24D-94F8-B1CE850639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8159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D3E2299-3C30-764F-A950-F83560BBD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2AF9-891A-C940-B6B5-49D9578C70C3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1E39D8E-B141-9748-A09C-1B73D6300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F23174-6C11-F54B-8806-D8ADA9A92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A913-5217-B24D-94F8-B1CE850639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82075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64CD48-18D6-5141-BCE6-CA8E5A976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A9D043E-A9CC-C44F-B49C-8999FCE43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08EFF37-6779-FD40-BC72-CFFFB51DA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9A4750B-4CF5-0140-B1B7-927E8D0C9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2AF9-891A-C940-B6B5-49D9578C70C3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376F54B-5F74-EE4D-A7F5-004BF8F4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2F5EF71-F166-F746-A798-C2AEEA4F0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A913-5217-B24D-94F8-B1CE850639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91920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129699-4D0E-3D47-80A9-8A39F5DBC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4A79464-8A5A-1F40-811E-0CDB61040E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7E70569-CE87-D045-9704-ACBF08C32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C565B46-D515-6C4D-A2AC-B34D7D49B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2AF9-891A-C940-B6B5-49D9578C70C3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FC0AC8F-03C1-FE4C-A1F1-DBC71C944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D8EEC91-3FBB-C74E-B712-CCB8FE8DA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A913-5217-B24D-94F8-B1CE850639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56975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0FB40F-A2EA-1043-BACC-68C11B4B9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88D1688-ECDD-B041-8AFD-CE93E6A29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7B8A38D-8EBB-534D-A141-0919A643E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2AF9-891A-C940-B6B5-49D9578C70C3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C05DDC7-2771-3249-9100-4417EC149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3F609F0-33CA-A64D-8226-CA3646E9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A913-5217-B24D-94F8-B1CE850639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91633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3EC1F4E-63BC-0F40-A013-C336E1D24E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4F31AA7-FD8D-DA40-BFF4-3D5CC5D6A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B07AC5-665C-5C46-B608-B9FD4A5A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2AF9-891A-C940-B6B5-49D9578C70C3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EAD0D02-6F6B-714A-9FCE-6A75D6424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ADEFFC-2D09-034D-9CC0-E4EE3B95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A913-5217-B24D-94F8-B1CE850639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8058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7ED27-0DF7-4215-A529-0A466208214D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244506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E9EA9-0435-436A-8A9B-68A5877C973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06669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38CC7-7AD0-488A-B0B9-0EAA0377A92B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956601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55B02B-8196-4E70-AC46-DE0D1F1C1C2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4014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95781F-6B5A-4419-B30E-60B0DBB0C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8375792-C34E-4C61-8E68-32089558CE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6222D7E-AAE8-483D-AD2F-8C0640686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DE67DB4-A3CA-4995-96B0-DB868E0D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5C4B-F0D5-43B9-B1F4-ED7E70326019}" type="datetime1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539CE99-92D8-42F9-8CDB-C0D80A711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8BAA891-30D5-4F5A-A722-B2BFF3C8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09429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4A21D5-D39C-476C-8350-C3C79F9C6A2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768794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47556-0483-4E48-B811-A920409C6216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88267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E69782-1A10-4D69-8C27-E2990C849A33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85695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D9BF3D-AA56-492D-ADBA-516AE5874F2F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664148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4C600-F387-4948-A39D-9AA47B4B0D7D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322212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52FCF-8E24-4DFF-B32B-06D296DA81A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427901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0C74A5-209C-4E7B-A9F2-0B66A4EC4F48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840020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3711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63AE3-CE87-4A27-A117-773D4579B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724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63AE3-CE87-4A27-A117-773D4579B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2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9A88C92-4D37-4D03-9D7C-8471BD91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36EEFF5-C465-45E9-8E98-A67AC1F3A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254C10-3539-46B1-8164-E488C6B307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A04AC-C883-4683-9AFB-B92B1FEA2BCA}" type="datetime1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AF4BED-DEFA-47C7-B139-FEF818A30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B891D3-64A6-4451-B909-2CE2E6ECA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B2AF2-4462-4D6E-9E8E-13F7CF0F95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739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7C1EC-536C-481E-91E2-89FA31E2F9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0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31026F5-15BB-4E1B-8925-A850D2A48269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4DA5195E-D5F7-4985-93D2-B4BA919C1D0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064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8F57DB72-8122-4ECF-977D-7E316DA26486}" type="datetime1">
              <a:rPr lang="ja-JP" altLang="en-US" smtClean="0"/>
              <a:t>2023/10/3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24BB238-5FCC-4DA9-B35B-C4C7FF69CD0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2191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70DE3-514D-442D-8BB5-3D1F2E7023D6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9494D-BB20-4159-9F27-6F87C748A3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751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7">
            <a:extLst>
              <a:ext uri="{FF2B5EF4-FFF2-40B4-BE49-F238E27FC236}">
                <a16:creationId xmlns:a16="http://schemas.microsoft.com/office/drawing/2014/main" id="{E2F40849-D3D5-4FB8-B30C-E067F3F08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76250"/>
          </a:xfrm>
          <a:prstGeom prst="rect">
            <a:avLst/>
          </a:prstGeom>
          <a:solidFill>
            <a:srgbClr val="2365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 sz="1800"/>
          </a:p>
        </p:txBody>
      </p:sp>
      <p:pic>
        <p:nvPicPr>
          <p:cNvPr id="11280" name="Picture 16" descr="tmp2">
            <a:extLst>
              <a:ext uri="{FF2B5EF4-FFF2-40B4-BE49-F238E27FC236}">
                <a16:creationId xmlns:a16="http://schemas.microsoft.com/office/drawing/2014/main" id="{79501304-BE4C-48CE-9D57-4C2DD40EE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47467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Rectangle 2">
            <a:extLst>
              <a:ext uri="{FF2B5EF4-FFF2-40B4-BE49-F238E27FC236}">
                <a16:creationId xmlns:a16="http://schemas.microsoft.com/office/drawing/2014/main" id="{6F4DF94F-4A83-44C6-B928-ABF0FA4C72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692150"/>
            <a:ext cx="11328400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652575E3-48B8-49BD-84E9-89BCCAB08F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268413"/>
            <a:ext cx="11328400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A9BDE597-9C85-4D0B-BF06-AF111DB054B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79151" y="44450"/>
            <a:ext cx="1068916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B84E4B9-996C-4177-B66F-950C22288017}" type="slidenum">
              <a:rPr lang="en-US" altLang="ja-JP"/>
              <a:pPr/>
              <a:t>‹#›</a:t>
            </a:fld>
            <a:endParaRPr lang="en-US" altLang="ja-JP"/>
          </a:p>
        </p:txBody>
      </p:sp>
      <p:pic>
        <p:nvPicPr>
          <p:cNvPr id="11276" name="Picture 12" descr="logomark1">
            <a:extLst>
              <a:ext uri="{FF2B5EF4-FFF2-40B4-BE49-F238E27FC236}">
                <a16:creationId xmlns:a16="http://schemas.microsoft.com/office/drawing/2014/main" id="{C2D78D3C-5DCF-4C2E-8CCA-BF50E2FA5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2033" y="6188075"/>
            <a:ext cx="2880784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8" name="Text Box 14">
            <a:extLst>
              <a:ext uri="{FF2B5EF4-FFF2-40B4-BE49-F238E27FC236}">
                <a16:creationId xmlns:a16="http://schemas.microsoft.com/office/drawing/2014/main" id="{4B1BAC36-F53E-4345-AAF3-0E28C265D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5367" y="-282575"/>
            <a:ext cx="415501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endParaRPr lang="ja-JP" altLang="ja-JP" sz="1800"/>
          </a:p>
        </p:txBody>
      </p:sp>
      <p:sp>
        <p:nvSpPr>
          <p:cNvPr id="11279" name="Rectangle 15">
            <a:extLst>
              <a:ext uri="{FF2B5EF4-FFF2-40B4-BE49-F238E27FC236}">
                <a16:creationId xmlns:a16="http://schemas.microsoft.com/office/drawing/2014/main" id="{156C3226-E7C0-40FA-B4C1-ABCFB0FD7C2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0" y="6165851"/>
            <a:ext cx="12192000" cy="36513"/>
          </a:xfrm>
          <a:prstGeom prst="rect">
            <a:avLst/>
          </a:prstGeom>
          <a:solidFill>
            <a:srgbClr val="2365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ja-JP" altLang="ja-JP" sz="1800"/>
          </a:p>
        </p:txBody>
      </p:sp>
    </p:spTree>
    <p:extLst>
      <p:ext uri="{BB962C8B-B14F-4D97-AF65-F5344CB8AC3E}">
        <p14:creationId xmlns:p14="http://schemas.microsoft.com/office/powerpoint/2010/main" val="63573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8A25F-D527-4E43-9811-CD59E2EBC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5B044C0-B959-7442-B9B0-A0A53590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CC5AF3E-826D-334E-B622-48C48DABC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099834-B999-834B-BF94-FA10BB066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B2AF9-891A-C940-B6B5-49D9578C70C3}" type="datetimeFigureOut">
              <a:rPr kumimoji="1" lang="ja-JP" altLang="en-US" smtClean="0"/>
              <a:t>2023/10/3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4105EAF-40A8-A04A-AAE4-0B16F54C2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75064C-4B8C-2B44-948C-08E04CC56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6A913-5217-B24D-94F8-B1CE850639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509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24BB238-5FCC-4DA9-B35B-C4C7FF69CD0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3492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hf hdr="0" ftr="0" dt="0"/>
  <p:txStyles>
    <p:titleStyle>
      <a:lvl1pPr algn="ctr" defTabSz="457223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-128"/>
        </a:defRPr>
      </a:lvl1pPr>
      <a:lvl2pPr algn="ctr" defTabSz="45722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2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2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23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23" algn="ctr" defTabSz="457223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46" algn="ctr" defTabSz="457223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69" algn="ctr" defTabSz="457223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91" algn="ctr" defTabSz="457223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17" indent="-342917" algn="l" defTabSz="45722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87" indent="-285764" algn="l" defTabSz="45722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45722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45722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45722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45722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45722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45722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45722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4572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4572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4572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4572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4572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4572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4572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45722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63AE3-CE87-4A27-A117-773D4579B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1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hf hdr="0" ft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40.png"/><Relationship Id="rId12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jpeg"/><Relationship Id="rId10" Type="http://schemas.microsoft.com/office/2007/relationships/hdphoto" Target="../media/hdphoto4.wdp"/><Relationship Id="rId4" Type="http://schemas.openxmlformats.org/officeDocument/2006/relationships/image" Target="../media/image37.jpe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9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7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76.jpeg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75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71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74.jpe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70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istrator\デスクトップ\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正方形/長方形 1"/>
          <p:cNvSpPr>
            <a:spLocks noChangeArrowheads="1"/>
          </p:cNvSpPr>
          <p:nvPr/>
        </p:nvSpPr>
        <p:spPr bwMode="auto">
          <a:xfrm>
            <a:off x="6869489" y="208046"/>
            <a:ext cx="50405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2000" b="1" dirty="0">
                <a:latin typeface="Arial" panose="020B0604020202020204" pitchFamily="34" charset="0"/>
              </a:rPr>
              <a:t>北海道食文化研究会</a:t>
            </a:r>
            <a:endParaRPr lang="en-US" altLang="ja-JP" sz="2000" b="1" dirty="0"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2000" b="1" dirty="0">
                <a:latin typeface="Arial" panose="020B0604020202020204" pitchFamily="34" charset="0"/>
              </a:rPr>
              <a:t>第</a:t>
            </a:r>
            <a:r>
              <a:rPr lang="en-US" altLang="ja-JP" sz="2000" b="1" dirty="0">
                <a:latin typeface="Arial" panose="020B0604020202020204" pitchFamily="34" charset="0"/>
              </a:rPr>
              <a:t>17</a:t>
            </a:r>
            <a:r>
              <a:rPr lang="ja-JP" altLang="en-US" sz="2000" b="1" dirty="0">
                <a:latin typeface="Arial" panose="020B0604020202020204" pitchFamily="34" charset="0"/>
              </a:rPr>
              <a:t>回 酪農畜産部会セミナー</a:t>
            </a:r>
            <a:endParaRPr lang="en-US" altLang="ja-JP" sz="2000" b="1" dirty="0"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2000" b="1" dirty="0">
                <a:latin typeface="Arial" panose="020B0604020202020204" pitchFamily="34" charset="0"/>
              </a:rPr>
              <a:t>会場：北海道大学</a:t>
            </a:r>
            <a:r>
              <a:rPr lang="en-US" altLang="ja-JP" sz="2000" b="1" dirty="0">
                <a:latin typeface="Arial" panose="020B0604020202020204" pitchFamily="34" charset="0"/>
              </a:rPr>
              <a:t>FMI</a:t>
            </a:r>
            <a:r>
              <a:rPr lang="ja-JP" altLang="en-US" sz="2000" b="1" dirty="0">
                <a:latin typeface="Arial" panose="020B0604020202020204" pitchFamily="34" charset="0"/>
              </a:rPr>
              <a:t>国際拠点</a:t>
            </a:r>
            <a:endParaRPr lang="en-US" altLang="ja-JP" sz="2000" b="1" dirty="0"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2000" b="1" dirty="0">
                <a:latin typeface="Arial" panose="020B0604020202020204" pitchFamily="34" charset="0"/>
              </a:rPr>
              <a:t>10</a:t>
            </a:r>
            <a:r>
              <a:rPr lang="ja-JP" altLang="en-US" sz="2000" b="1" dirty="0">
                <a:latin typeface="Arial" panose="020B0604020202020204" pitchFamily="34" charset="0"/>
              </a:rPr>
              <a:t>月</a:t>
            </a:r>
            <a:r>
              <a:rPr lang="en-US" altLang="ja-JP" sz="2000" b="1" dirty="0">
                <a:latin typeface="Arial" panose="020B0604020202020204" pitchFamily="34" charset="0"/>
              </a:rPr>
              <a:t>13</a:t>
            </a:r>
            <a:r>
              <a:rPr lang="ja-JP" altLang="en-US" sz="2000" b="1" dirty="0">
                <a:latin typeface="Arial" panose="020B0604020202020204" pitchFamily="34" charset="0"/>
              </a:rPr>
              <a:t>日</a:t>
            </a:r>
            <a:r>
              <a:rPr lang="en-US" altLang="ja-JP" sz="2000" b="1" dirty="0">
                <a:latin typeface="Arial" panose="020B0604020202020204" pitchFamily="34" charset="0"/>
              </a:rPr>
              <a:t>2023</a:t>
            </a:r>
            <a:r>
              <a:rPr lang="ja-JP" altLang="en-US" sz="2000" b="1" dirty="0">
                <a:latin typeface="Arial" panose="020B0604020202020204" pitchFamily="34" charset="0"/>
              </a:rPr>
              <a:t>年</a:t>
            </a:r>
            <a:endParaRPr lang="en-US" altLang="ja-JP" sz="2000" b="1" dirty="0">
              <a:latin typeface="Arial" panose="020B0604020202020204" pitchFamily="34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949F105-1D17-48F1-ABCE-FCADD684C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13BF1-5D82-478B-8ACA-49F88010D53A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D5CB8CE-F330-432B-99C2-4266B6412A7A}"/>
              </a:ext>
            </a:extLst>
          </p:cNvPr>
          <p:cNvSpPr txBox="1"/>
          <p:nvPr/>
        </p:nvSpPr>
        <p:spPr>
          <a:xfrm>
            <a:off x="2802867" y="2209298"/>
            <a:ext cx="8645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鳥インフルエンザって何？今後の見通しは？</a:t>
            </a:r>
          </a:p>
        </p:txBody>
      </p:sp>
      <p:sp>
        <p:nvSpPr>
          <p:cNvPr id="8" name="正方形/長方形 1">
            <a:extLst>
              <a:ext uri="{FF2B5EF4-FFF2-40B4-BE49-F238E27FC236}">
                <a16:creationId xmlns:a16="http://schemas.microsoft.com/office/drawing/2014/main" id="{8F471B40-9C65-4C9E-97D4-D5B828BB2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8564" y="5493951"/>
            <a:ext cx="88548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WOAH</a:t>
            </a:r>
            <a:r>
              <a:rPr lang="ja-JP" altLang="en-US" sz="2400" dirty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 高病原性鳥インフルエンザ　 </a:t>
            </a:r>
            <a:endParaRPr lang="en-US" altLang="ja-JP" sz="2400" dirty="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リファレンスラボラトリー</a:t>
            </a:r>
            <a:endParaRPr lang="ja-JP" altLang="en-US" sz="1800" dirty="0">
              <a:latin typeface="Arial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049BA74-690A-4706-9606-35F392A97FB3}"/>
              </a:ext>
            </a:extLst>
          </p:cNvPr>
          <p:cNvSpPr/>
          <p:nvPr/>
        </p:nvSpPr>
        <p:spPr>
          <a:xfrm>
            <a:off x="5065222" y="3857349"/>
            <a:ext cx="84374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ja-JP" altLang="en-US" sz="2800" dirty="0">
                <a:latin typeface="HGP創英角ｺﾞｼｯｸUB" pitchFamily="50" charset="-128"/>
                <a:ea typeface="HGP創英角ｺﾞｼｯｸUB" pitchFamily="50" charset="-128"/>
              </a:rPr>
              <a:t>　　　　　　　　迫田　義博　　　</a:t>
            </a:r>
          </a:p>
          <a:p>
            <a:pPr>
              <a:spcBef>
                <a:spcPct val="0"/>
              </a:spcBef>
            </a:pPr>
            <a:endParaRPr lang="ja-JP" altLang="en-US" sz="2400" dirty="0">
              <a:latin typeface="HGP創英角ｺﾞｼｯｸUB" pitchFamily="50" charset="-128"/>
              <a:ea typeface="HGP創英角ｺﾞｼｯｸUB" pitchFamily="50" charset="-128"/>
            </a:endParaRPr>
          </a:p>
          <a:p>
            <a:pPr>
              <a:spcBef>
                <a:spcPct val="0"/>
              </a:spcBef>
            </a:pPr>
            <a:r>
              <a:rPr lang="ja-JP" altLang="en-US" sz="2400" dirty="0">
                <a:latin typeface="HGP創英角ｺﾞｼｯｸUB" pitchFamily="50" charset="-128"/>
                <a:ea typeface="HGP創英角ｺﾞｼｯｸUB" pitchFamily="50" charset="-128"/>
              </a:rPr>
              <a:t>　　　　　　　　　北海道大学 大学院獣医学研究院　</a:t>
            </a:r>
            <a:endParaRPr lang="en-US" altLang="ja-JP" sz="2400" dirty="0">
              <a:latin typeface="HGP創英角ｺﾞｼｯｸUB" pitchFamily="50" charset="-128"/>
              <a:ea typeface="HGP創英角ｺﾞｼｯｸUB" pitchFamily="50" charset="-128"/>
            </a:endParaRPr>
          </a:p>
          <a:p>
            <a:pPr>
              <a:spcBef>
                <a:spcPct val="0"/>
              </a:spcBef>
            </a:pPr>
            <a:r>
              <a:rPr lang="ja-JP" altLang="en-US" sz="2400" dirty="0">
                <a:latin typeface="HGP創英角ｺﾞｼｯｸUB" pitchFamily="50" charset="-128"/>
                <a:ea typeface="HGP創英角ｺﾞｼｯｸUB" pitchFamily="50" charset="-128"/>
              </a:rPr>
              <a:t>　　　　　　　　　微生物学教室</a:t>
            </a:r>
            <a:endParaRPr lang="en-US" altLang="ja-JP" sz="24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72EBB1E5-99E6-AC23-3890-F9120E666D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421458" y="5393403"/>
            <a:ext cx="3350458" cy="86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46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9925" y="297530"/>
            <a:ext cx="8351402" cy="626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A007482-A96B-4FF9-8F1F-591942F7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306618C-C1D6-4D24-9A18-72FDCD206141}"/>
              </a:ext>
            </a:extLst>
          </p:cNvPr>
          <p:cNvSpPr txBox="1"/>
          <p:nvPr/>
        </p:nvSpPr>
        <p:spPr>
          <a:xfrm>
            <a:off x="9647340" y="6086975"/>
            <a:ext cx="1871025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スケール </a:t>
            </a:r>
            <a:r>
              <a:rPr kumimoji="1"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200 nm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横たわる が含まれている画像&#10;&#10;自動的に生成された説明">
            <a:extLst>
              <a:ext uri="{FF2B5EF4-FFF2-40B4-BE49-F238E27FC236}">
                <a16:creationId xmlns:a16="http://schemas.microsoft.com/office/drawing/2014/main" id="{EED1A904-1EE7-46E2-B8E2-9860A0A4A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42B9928-8329-4114-81A0-0EA90AAA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889D481-42EB-4F06-AB28-4FE3B11C5644}"/>
              </a:ext>
            </a:extLst>
          </p:cNvPr>
          <p:cNvSpPr/>
          <p:nvPr/>
        </p:nvSpPr>
        <p:spPr>
          <a:xfrm>
            <a:off x="3724184" y="189160"/>
            <a:ext cx="4505415" cy="52322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抗原検出　簡易診断キット</a:t>
            </a:r>
            <a:endParaRPr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7214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6E0562E-72BA-4C1D-B91B-FF31245A4AB3}"/>
              </a:ext>
            </a:extLst>
          </p:cNvPr>
          <p:cNvSpPr/>
          <p:nvPr/>
        </p:nvSpPr>
        <p:spPr>
          <a:xfrm>
            <a:off x="-144380" y="-48126"/>
            <a:ext cx="12448675" cy="7018238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DB5BEF-8CD3-4A34-B8C8-34E6CCE2E560}"/>
              </a:ext>
            </a:extLst>
          </p:cNvPr>
          <p:cNvSpPr txBox="1"/>
          <p:nvPr/>
        </p:nvSpPr>
        <p:spPr>
          <a:xfrm>
            <a:off x="5117430" y="792202"/>
            <a:ext cx="4847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．鳥インフルエンザの社会への影響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2AA63F9-7026-4F92-92AD-42CFB610C9AB}"/>
              </a:ext>
            </a:extLst>
          </p:cNvPr>
          <p:cNvSpPr txBox="1"/>
          <p:nvPr/>
        </p:nvSpPr>
        <p:spPr>
          <a:xfrm>
            <a:off x="5117430" y="1478636"/>
            <a:ext cx="4166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．見えないウイルスを検出する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64D6112-1341-42EC-904F-B3ADC1452F6C}"/>
              </a:ext>
            </a:extLst>
          </p:cNvPr>
          <p:cNvSpPr txBox="1"/>
          <p:nvPr/>
        </p:nvSpPr>
        <p:spPr>
          <a:xfrm>
            <a:off x="5117430" y="2165070"/>
            <a:ext cx="422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</a:t>
            </a:r>
            <a:r>
              <a:rPr kumimoji="1" lang="ja-JP" altLang="en-US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．細菌とウイルスの違いとは？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4108D1-9A80-415B-8E41-8F3427418E68}"/>
              </a:ext>
            </a:extLst>
          </p:cNvPr>
          <p:cNvSpPr txBox="1"/>
          <p:nvPr/>
        </p:nvSpPr>
        <p:spPr>
          <a:xfrm>
            <a:off x="5117430" y="2851504"/>
            <a:ext cx="4564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4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．「殺処分」しなければならない訳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EBAB7EE-5DD9-4E16-8AEC-D2E6B3CD01CE}"/>
              </a:ext>
            </a:extLst>
          </p:cNvPr>
          <p:cNvSpPr txBox="1"/>
          <p:nvPr/>
        </p:nvSpPr>
        <p:spPr>
          <a:xfrm>
            <a:off x="555558" y="792202"/>
            <a:ext cx="416492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鳥インフルエンザ</a:t>
            </a:r>
            <a:endParaRPr kumimoji="1"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とは？</a:t>
            </a:r>
            <a:endParaRPr kumimoji="1"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＜総論＞</a:t>
            </a:r>
            <a:endParaRPr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5A0D7A3-73A1-4590-BF65-BA3A1241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141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">
            <a:extLst>
              <a:ext uri="{FF2B5EF4-FFF2-40B4-BE49-F238E27FC236}">
                <a16:creationId xmlns:a16="http://schemas.microsoft.com/office/drawing/2014/main" id="{4DECF1D1-AA4F-4B93-B974-DBC1071DD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800" y="1219533"/>
            <a:ext cx="10904150" cy="5217240"/>
          </a:xfrm>
          <a:prstGeom prst="rect">
            <a:avLst/>
          </a:prstGeom>
          <a:noFill/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49DB9119-E2A9-4CC0-B426-6EFCD6C61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4286" y="349157"/>
            <a:ext cx="54377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細菌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</a:t>
            </a:r>
            <a:r>
              <a:rPr lang="ja-JP" altLang="en-US" sz="3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ウイルス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の違いは？</a:t>
            </a: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5457B5D0-4E5D-4A9A-8A75-0F9E6E2A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</p:spPr>
        <p:txBody>
          <a:bodyPr/>
          <a:lstStyle/>
          <a:p>
            <a:fld id="{D645C666-AFAF-4BF3-9E0F-A050DC9D732D}" type="slidenum">
              <a:rPr lang="en-US" altLang="ja-JP" smtClean="0"/>
              <a:pPr/>
              <a:t>13</a:t>
            </a:fld>
            <a:endParaRPr lang="en-US" altLang="ja-JP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99DCAFA-0961-49E9-AC84-9253232A581C}"/>
              </a:ext>
            </a:extLst>
          </p:cNvPr>
          <p:cNvSpPr/>
          <p:nvPr/>
        </p:nvSpPr>
        <p:spPr>
          <a:xfrm>
            <a:off x="6897612" y="2518786"/>
            <a:ext cx="1065287" cy="4530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FDA7033-B658-49F0-ACE4-73239DC26713}"/>
              </a:ext>
            </a:extLst>
          </p:cNvPr>
          <p:cNvSpPr/>
          <p:nvPr/>
        </p:nvSpPr>
        <p:spPr>
          <a:xfrm>
            <a:off x="6189923" y="2518785"/>
            <a:ext cx="620452" cy="4530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B2439D6-4C6C-4C63-BC0B-3CEF2ED7B1CD}"/>
              </a:ext>
            </a:extLst>
          </p:cNvPr>
          <p:cNvSpPr/>
          <p:nvPr/>
        </p:nvSpPr>
        <p:spPr>
          <a:xfrm>
            <a:off x="7773552" y="6049842"/>
            <a:ext cx="391164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1050" b="1" dirty="0"/>
              <a:t>獣医微生物学第</a:t>
            </a:r>
            <a:r>
              <a:rPr lang="en-US" altLang="ja-JP" sz="1050" b="1" dirty="0"/>
              <a:t>3</a:t>
            </a:r>
            <a:r>
              <a:rPr lang="ja-JP" altLang="en-US" sz="1050" b="1" dirty="0"/>
              <a:t>版（</a:t>
            </a:r>
            <a:r>
              <a:rPr lang="en-US" altLang="ja-JP" sz="1050" b="1" dirty="0"/>
              <a:t>2011</a:t>
            </a:r>
            <a:r>
              <a:rPr lang="ja-JP" altLang="en-US" sz="1050" b="1" dirty="0"/>
              <a:t>年</a:t>
            </a:r>
            <a:r>
              <a:rPr lang="en-US" altLang="ja-JP" sz="1050" b="1" dirty="0"/>
              <a:t>8</a:t>
            </a:r>
            <a:r>
              <a:rPr lang="ja-JP" altLang="en-US" sz="1050" b="1" dirty="0"/>
              <a:t>月</a:t>
            </a:r>
            <a:r>
              <a:rPr lang="en-US" altLang="ja-JP" sz="1050" b="1" dirty="0"/>
              <a:t>20</a:t>
            </a:r>
            <a:r>
              <a:rPr lang="ja-JP" altLang="en-US" sz="1050" b="1" dirty="0"/>
              <a:t>日発行）文永堂出版</a:t>
            </a:r>
            <a:r>
              <a:rPr lang="en-US" altLang="ja-JP" sz="1050" b="1" dirty="0"/>
              <a:t>, P7 </a:t>
            </a:r>
            <a:endParaRPr lang="ja-JP" altLang="en-US" sz="105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774CF58-BBF0-EF41-C1D3-9E6C42151091}"/>
              </a:ext>
            </a:extLst>
          </p:cNvPr>
          <p:cNvSpPr txBox="1"/>
          <p:nvPr/>
        </p:nvSpPr>
        <p:spPr>
          <a:xfrm>
            <a:off x="392906" y="228362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0000FF"/>
                </a:solidFill>
              </a:rPr>
              <a:t>大きい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FB91165-5982-5E8F-1EE7-7939D9A46901}"/>
              </a:ext>
            </a:extLst>
          </p:cNvPr>
          <p:cNvSpPr txBox="1"/>
          <p:nvPr/>
        </p:nvSpPr>
        <p:spPr>
          <a:xfrm>
            <a:off x="10856952" y="228362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0000FF"/>
                </a:solidFill>
              </a:rPr>
              <a:t>小さい</a:t>
            </a:r>
          </a:p>
        </p:txBody>
      </p:sp>
    </p:spTree>
    <p:extLst>
      <p:ext uri="{BB962C8B-B14F-4D97-AF65-F5344CB8AC3E}">
        <p14:creationId xmlns:p14="http://schemas.microsoft.com/office/powerpoint/2010/main" val="33261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507610F-C12E-4890-8A62-BEB96FF1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4098" y="6114692"/>
            <a:ext cx="2743200" cy="365125"/>
          </a:xfrm>
        </p:spPr>
        <p:txBody>
          <a:bodyPr/>
          <a:lstStyle/>
          <a:p>
            <a:fld id="{23355079-95FA-431D-8DDB-0935A2EFA81E}" type="slidenum">
              <a:rPr lang="en-US" altLang="ja-JP" smtClean="0"/>
              <a:pPr/>
              <a:t>14</a:t>
            </a:fld>
            <a:endParaRPr lang="en-US" altLang="ja-JP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BF807E9-A76E-4E0B-95CE-8044A7844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8693" y="57931"/>
            <a:ext cx="54377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細菌とウイルスの違いは？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E843BE6-F59B-4C4F-A709-03BED2765980}"/>
              </a:ext>
            </a:extLst>
          </p:cNvPr>
          <p:cNvSpPr txBox="1"/>
          <p:nvPr/>
        </p:nvSpPr>
        <p:spPr>
          <a:xfrm>
            <a:off x="170599" y="851302"/>
            <a:ext cx="114104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　　細菌　　　　　　　　　　　　　ウイルス</a:t>
            </a:r>
            <a:endParaRPr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自己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できる　　　　　　　　　できない</a:t>
            </a:r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（生きた細胞が必要）</a:t>
            </a:r>
            <a:endParaRPr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増殖　　　　　　　　　　　　　　　　　</a:t>
            </a:r>
            <a:endParaRPr kumimoji="1"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76AB5DDD-6791-4251-9B9E-BBAAF991088E}"/>
              </a:ext>
            </a:extLst>
          </p:cNvPr>
          <p:cNvCxnSpPr>
            <a:cxnSpLocks/>
          </p:cNvCxnSpPr>
          <p:nvPr/>
        </p:nvCxnSpPr>
        <p:spPr>
          <a:xfrm>
            <a:off x="170599" y="1514488"/>
            <a:ext cx="11452174" cy="23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食品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C8358AFF-CBD5-40C8-8D12-17D4C91C4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73" y="3315046"/>
            <a:ext cx="3964875" cy="3050817"/>
          </a:xfrm>
          <a:prstGeom prst="rect">
            <a:avLst/>
          </a:prstGeom>
        </p:spPr>
      </p:pic>
      <p:pic>
        <p:nvPicPr>
          <p:cNvPr id="9" name="図 8" descr="文字の書かれた紙&#10;&#10;自動的に生成された説明">
            <a:extLst>
              <a:ext uri="{FF2B5EF4-FFF2-40B4-BE49-F238E27FC236}">
                <a16:creationId xmlns:a16="http://schemas.microsoft.com/office/drawing/2014/main" id="{B2457B17-6418-484B-819C-1D2F17F6B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17" y="2932990"/>
            <a:ext cx="3122545" cy="2961034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B1EEAC6-CB7B-42EF-B38A-965EAEBD14B3}"/>
              </a:ext>
            </a:extLst>
          </p:cNvPr>
          <p:cNvSpPr/>
          <p:nvPr/>
        </p:nvSpPr>
        <p:spPr>
          <a:xfrm>
            <a:off x="899555" y="6389718"/>
            <a:ext cx="462338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1050" b="1" dirty="0"/>
              <a:t>動物微生物検査学（</a:t>
            </a:r>
            <a:r>
              <a:rPr lang="en-US" altLang="ja-JP" sz="1050" b="1" dirty="0"/>
              <a:t>2014</a:t>
            </a:r>
            <a:r>
              <a:rPr lang="ja-JP" altLang="en-US" sz="1050" b="1" dirty="0"/>
              <a:t>年</a:t>
            </a:r>
            <a:r>
              <a:rPr lang="en-US" altLang="ja-JP" sz="1050" b="1" dirty="0"/>
              <a:t>1</a:t>
            </a:r>
            <a:r>
              <a:rPr lang="ja-JP" altLang="en-US" sz="1050" b="1" dirty="0"/>
              <a:t>月</a:t>
            </a:r>
            <a:r>
              <a:rPr lang="en-US" altLang="ja-JP" sz="1050" b="1" dirty="0"/>
              <a:t>20</a:t>
            </a:r>
            <a:r>
              <a:rPr lang="ja-JP" altLang="en-US" sz="1050" b="1" dirty="0"/>
              <a:t>日発行）近代出版</a:t>
            </a:r>
            <a:r>
              <a:rPr lang="en-US" altLang="ja-JP" sz="1050" b="1" dirty="0"/>
              <a:t>, </a:t>
            </a:r>
            <a:r>
              <a:rPr lang="ja-JP" altLang="en-US" sz="1050" b="1" dirty="0"/>
              <a:t>カラー口絵</a:t>
            </a:r>
            <a:r>
              <a:rPr lang="en-US" altLang="ja-JP" sz="1050" b="1" dirty="0" err="1"/>
              <a:t>iX</a:t>
            </a:r>
            <a:r>
              <a:rPr lang="ja-JP" altLang="en-US" sz="1050" b="1" dirty="0"/>
              <a:t>ページ</a:t>
            </a:r>
            <a:endParaRPr lang="ja-JP" altLang="en-US" sz="1050" dirty="0"/>
          </a:p>
        </p:txBody>
      </p:sp>
      <p:pic>
        <p:nvPicPr>
          <p:cNvPr id="17" name="Picture 5" descr="C:\Users\SakodaHome\Desktop\名称未設定 1.jpg">
            <a:extLst>
              <a:ext uri="{FF2B5EF4-FFF2-40B4-BE49-F238E27FC236}">
                <a16:creationId xmlns:a16="http://schemas.microsoft.com/office/drawing/2014/main" id="{E6388655-0B5D-4643-A9E3-5447A06C5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9962" y="2800252"/>
            <a:ext cx="5239296" cy="3506410"/>
          </a:xfrm>
          <a:prstGeom prst="rect">
            <a:avLst/>
          </a:prstGeom>
          <a:noFill/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E7C64B6-8D19-4EF1-8C49-F19F48B55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5128" y="6380636"/>
            <a:ext cx="35241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1000" b="1" dirty="0"/>
              <a:t>戸田新細菌学　改訂</a:t>
            </a:r>
            <a:r>
              <a:rPr lang="en-US" altLang="ja-JP" sz="1000" b="1" dirty="0"/>
              <a:t>34</a:t>
            </a:r>
            <a:r>
              <a:rPr lang="ja-JP" altLang="en-US" sz="1000" b="1" dirty="0"/>
              <a:t>版（</a:t>
            </a:r>
            <a:r>
              <a:rPr lang="en-US" altLang="ja-JP" sz="1000" b="1" dirty="0"/>
              <a:t>2013</a:t>
            </a:r>
            <a:r>
              <a:rPr lang="ja-JP" altLang="en-US" sz="1000" b="1" dirty="0"/>
              <a:t>年</a:t>
            </a:r>
            <a:r>
              <a:rPr lang="en-US" altLang="ja-JP" sz="1000" b="1" dirty="0"/>
              <a:t>8</a:t>
            </a:r>
            <a:r>
              <a:rPr lang="ja-JP" altLang="en-US" sz="1000" b="1" dirty="0"/>
              <a:t>月</a:t>
            </a:r>
            <a:r>
              <a:rPr lang="en-US" altLang="ja-JP" sz="1000" b="1" dirty="0"/>
              <a:t>5</a:t>
            </a:r>
            <a:r>
              <a:rPr lang="ja-JP" altLang="en-US" sz="1000" b="1" dirty="0"/>
              <a:t>日）南山堂</a:t>
            </a:r>
            <a:r>
              <a:rPr lang="en-US" altLang="ja-JP" sz="1000" b="1" dirty="0"/>
              <a:t>,</a:t>
            </a:r>
            <a:r>
              <a:rPr lang="ja-JP" altLang="en-US" sz="1000" b="1" dirty="0"/>
              <a:t> </a:t>
            </a:r>
            <a:r>
              <a:rPr lang="en-US" altLang="ja-JP" sz="1000" b="1" dirty="0"/>
              <a:t>P630</a:t>
            </a: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35509A10-240C-4FE4-9B21-44BC881BF87F}"/>
              </a:ext>
            </a:extLst>
          </p:cNvPr>
          <p:cNvCxnSpPr>
            <a:cxnSpLocks/>
          </p:cNvCxnSpPr>
          <p:nvPr/>
        </p:nvCxnSpPr>
        <p:spPr>
          <a:xfrm>
            <a:off x="170599" y="827447"/>
            <a:ext cx="11452174" cy="23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E0D99B30-B0B1-4ACF-BB3D-EAA3F79C743E}"/>
              </a:ext>
            </a:extLst>
          </p:cNvPr>
          <p:cNvCxnSpPr>
            <a:cxnSpLocks/>
          </p:cNvCxnSpPr>
          <p:nvPr/>
        </p:nvCxnSpPr>
        <p:spPr>
          <a:xfrm>
            <a:off x="258217" y="2783719"/>
            <a:ext cx="11452174" cy="231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矢印: 右 3">
            <a:extLst>
              <a:ext uri="{FF2B5EF4-FFF2-40B4-BE49-F238E27FC236}">
                <a16:creationId xmlns:a16="http://schemas.microsoft.com/office/drawing/2014/main" id="{8C0E26A0-441B-2278-FD11-D343AA7A5AF7}"/>
              </a:ext>
            </a:extLst>
          </p:cNvPr>
          <p:cNvSpPr/>
          <p:nvPr/>
        </p:nvSpPr>
        <p:spPr>
          <a:xfrm>
            <a:off x="6719917" y="2275500"/>
            <a:ext cx="475735" cy="405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8D80A11-8C6B-A3B9-6ED1-73F678C6DF31}"/>
              </a:ext>
            </a:extLst>
          </p:cNvPr>
          <p:cNvSpPr txBox="1"/>
          <p:nvPr/>
        </p:nvSpPr>
        <p:spPr>
          <a:xfrm>
            <a:off x="7271866" y="2293439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増殖を止めるためには</a:t>
            </a:r>
            <a:r>
              <a:rPr kumimoji="1" lang="ja-JP" altLang="en-US" b="1" u="sng" dirty="0">
                <a:solidFill>
                  <a:srgbClr val="FF0000"/>
                </a:solidFill>
              </a:rPr>
              <a:t>宿主を殺す</a:t>
            </a:r>
            <a:r>
              <a:rPr kumimoji="1" lang="ja-JP" altLang="en-US" b="1" dirty="0">
                <a:solidFill>
                  <a:srgbClr val="FF0000"/>
                </a:solidFill>
              </a:rPr>
              <a:t>必要がある</a:t>
            </a:r>
          </a:p>
        </p:txBody>
      </p:sp>
    </p:spTree>
    <p:extLst>
      <p:ext uri="{BB962C8B-B14F-4D97-AF65-F5344CB8AC3E}">
        <p14:creationId xmlns:p14="http://schemas.microsoft.com/office/powerpoint/2010/main" val="1292322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6E0562E-72BA-4C1D-B91B-FF31245A4AB3}"/>
              </a:ext>
            </a:extLst>
          </p:cNvPr>
          <p:cNvSpPr/>
          <p:nvPr/>
        </p:nvSpPr>
        <p:spPr>
          <a:xfrm>
            <a:off x="-144380" y="-48126"/>
            <a:ext cx="12448675" cy="7018238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DB5BEF-8CD3-4A34-B8C8-34E6CCE2E560}"/>
              </a:ext>
            </a:extLst>
          </p:cNvPr>
          <p:cNvSpPr txBox="1"/>
          <p:nvPr/>
        </p:nvSpPr>
        <p:spPr>
          <a:xfrm>
            <a:off x="5117430" y="792202"/>
            <a:ext cx="4847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．鳥インフルエンザの社会への影響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2AA63F9-7026-4F92-92AD-42CFB610C9AB}"/>
              </a:ext>
            </a:extLst>
          </p:cNvPr>
          <p:cNvSpPr txBox="1"/>
          <p:nvPr/>
        </p:nvSpPr>
        <p:spPr>
          <a:xfrm>
            <a:off x="5117430" y="1478636"/>
            <a:ext cx="4166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．見えないウイルスを検出する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64D6112-1341-42EC-904F-B3ADC1452F6C}"/>
              </a:ext>
            </a:extLst>
          </p:cNvPr>
          <p:cNvSpPr txBox="1"/>
          <p:nvPr/>
        </p:nvSpPr>
        <p:spPr>
          <a:xfrm>
            <a:off x="5117430" y="2165070"/>
            <a:ext cx="422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．細菌とウイルスの違いとは？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4108D1-9A80-415B-8E41-8F3427418E68}"/>
              </a:ext>
            </a:extLst>
          </p:cNvPr>
          <p:cNvSpPr txBox="1"/>
          <p:nvPr/>
        </p:nvSpPr>
        <p:spPr>
          <a:xfrm>
            <a:off x="5117430" y="2851504"/>
            <a:ext cx="4564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4</a:t>
            </a:r>
            <a:r>
              <a:rPr kumimoji="1" lang="ja-JP" altLang="en-US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．「殺処分」しなければならない訳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EBAB7EE-5DD9-4E16-8AEC-D2E6B3CD01CE}"/>
              </a:ext>
            </a:extLst>
          </p:cNvPr>
          <p:cNvSpPr txBox="1"/>
          <p:nvPr/>
        </p:nvSpPr>
        <p:spPr>
          <a:xfrm>
            <a:off x="555558" y="792202"/>
            <a:ext cx="416492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鳥インフルエンザ</a:t>
            </a:r>
            <a:endParaRPr kumimoji="1"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とは？</a:t>
            </a:r>
            <a:endParaRPr kumimoji="1"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＜総論＞</a:t>
            </a:r>
            <a:endParaRPr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5A0D7A3-73A1-4590-BF65-BA3A1241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3627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 Red\Desktop\世界地図.BMP">
            <a:extLst>
              <a:ext uri="{FF2B5EF4-FFF2-40B4-BE49-F238E27FC236}">
                <a16:creationId xmlns:a16="http://schemas.microsoft.com/office/drawing/2014/main" id="{74570FE1-3D1D-460E-B464-7AF3A87F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450" y="354866"/>
            <a:ext cx="9039619" cy="6350894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円/楕円 44">
            <a:extLst>
              <a:ext uri="{FF2B5EF4-FFF2-40B4-BE49-F238E27FC236}">
                <a16:creationId xmlns:a16="http://schemas.microsoft.com/office/drawing/2014/main" id="{330CF940-0600-4E73-8DE3-C663D78EEF43}"/>
              </a:ext>
            </a:extLst>
          </p:cNvPr>
          <p:cNvSpPr/>
          <p:nvPr/>
        </p:nvSpPr>
        <p:spPr>
          <a:xfrm>
            <a:off x="5773781" y="4418162"/>
            <a:ext cx="152730" cy="152731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円/楕円 46">
            <a:extLst>
              <a:ext uri="{FF2B5EF4-FFF2-40B4-BE49-F238E27FC236}">
                <a16:creationId xmlns:a16="http://schemas.microsoft.com/office/drawing/2014/main" id="{CEA47B9D-8158-4F65-B98E-79EA517377A5}"/>
              </a:ext>
            </a:extLst>
          </p:cNvPr>
          <p:cNvSpPr/>
          <p:nvPr/>
        </p:nvSpPr>
        <p:spPr>
          <a:xfrm>
            <a:off x="8843492" y="2115459"/>
            <a:ext cx="151052" cy="152731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円/楕円 48">
            <a:extLst>
              <a:ext uri="{FF2B5EF4-FFF2-40B4-BE49-F238E27FC236}">
                <a16:creationId xmlns:a16="http://schemas.microsoft.com/office/drawing/2014/main" id="{7541FC94-F424-421B-8D06-F5750CAE58B7}"/>
              </a:ext>
            </a:extLst>
          </p:cNvPr>
          <p:cNvSpPr/>
          <p:nvPr/>
        </p:nvSpPr>
        <p:spPr>
          <a:xfrm>
            <a:off x="5221602" y="2273225"/>
            <a:ext cx="152731" cy="151052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円/楕円 49">
            <a:extLst>
              <a:ext uri="{FF2B5EF4-FFF2-40B4-BE49-F238E27FC236}">
                <a16:creationId xmlns:a16="http://schemas.microsoft.com/office/drawing/2014/main" id="{DDD5EA99-39FD-4D02-B73E-E20DE023EF1E}"/>
              </a:ext>
            </a:extLst>
          </p:cNvPr>
          <p:cNvSpPr/>
          <p:nvPr/>
        </p:nvSpPr>
        <p:spPr>
          <a:xfrm>
            <a:off x="2371756" y="2086928"/>
            <a:ext cx="152731" cy="15273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円/楕円 50">
            <a:extLst>
              <a:ext uri="{FF2B5EF4-FFF2-40B4-BE49-F238E27FC236}">
                <a16:creationId xmlns:a16="http://schemas.microsoft.com/office/drawing/2014/main" id="{AD7E0472-FCAB-4D7F-AF98-30E839BD5484}"/>
              </a:ext>
            </a:extLst>
          </p:cNvPr>
          <p:cNvSpPr/>
          <p:nvPr/>
        </p:nvSpPr>
        <p:spPr>
          <a:xfrm>
            <a:off x="4090391" y="2858971"/>
            <a:ext cx="151052" cy="15273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円/楕円 51">
            <a:extLst>
              <a:ext uri="{FF2B5EF4-FFF2-40B4-BE49-F238E27FC236}">
                <a16:creationId xmlns:a16="http://schemas.microsoft.com/office/drawing/2014/main" id="{D5C1E26C-C5DC-4921-8546-2F29997B842F}"/>
              </a:ext>
            </a:extLst>
          </p:cNvPr>
          <p:cNvSpPr/>
          <p:nvPr/>
        </p:nvSpPr>
        <p:spPr>
          <a:xfrm>
            <a:off x="2447282" y="2392388"/>
            <a:ext cx="152730" cy="151052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円/楕円 53">
            <a:extLst>
              <a:ext uri="{FF2B5EF4-FFF2-40B4-BE49-F238E27FC236}">
                <a16:creationId xmlns:a16="http://schemas.microsoft.com/office/drawing/2014/main" id="{3E784C60-6CAC-47B4-BA6E-8C4C142106CE}"/>
              </a:ext>
            </a:extLst>
          </p:cNvPr>
          <p:cNvSpPr/>
          <p:nvPr/>
        </p:nvSpPr>
        <p:spPr>
          <a:xfrm>
            <a:off x="2067974" y="2011401"/>
            <a:ext cx="151052" cy="152731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円/楕円 54">
            <a:extLst>
              <a:ext uri="{FF2B5EF4-FFF2-40B4-BE49-F238E27FC236}">
                <a16:creationId xmlns:a16="http://schemas.microsoft.com/office/drawing/2014/main" id="{B33E2F07-FE81-4F0F-B947-EC0A2835CE6A}"/>
              </a:ext>
            </a:extLst>
          </p:cNvPr>
          <p:cNvSpPr/>
          <p:nvPr/>
        </p:nvSpPr>
        <p:spPr>
          <a:xfrm>
            <a:off x="8811603" y="2424277"/>
            <a:ext cx="151052" cy="152731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テキスト ボックス 55">
            <a:extLst>
              <a:ext uri="{FF2B5EF4-FFF2-40B4-BE49-F238E27FC236}">
                <a16:creationId xmlns:a16="http://schemas.microsoft.com/office/drawing/2014/main" id="{E679A4E8-2FFA-4BAB-A1A2-7A7FE025D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595" y="2392388"/>
            <a:ext cx="2210393" cy="107414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HGP創英角ｺﾞｼｯｸUB" pitchFamily="50" charset="-128"/>
                <a:cs typeface="Arial" charset="0"/>
              </a:rPr>
              <a:t>Japan: </a:t>
            </a:r>
          </a:p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HGP創英角ｺﾞｼｯｸUB" pitchFamily="50" charset="-128"/>
                <a:cs typeface="Arial" charset="0"/>
              </a:rPr>
              <a:t>Hokkaido Univ.</a:t>
            </a:r>
          </a:p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HGP創英角ｺﾞｼｯｸUB" pitchFamily="50" charset="-128"/>
                <a:cs typeface="Arial" charset="0"/>
              </a:rPr>
              <a:t> &lt;Since 2005&gt;</a:t>
            </a:r>
            <a:endParaRPr kumimoji="1" lang="ja-JP" altLang="en-US" sz="2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HGP創英角ｺﾞｼｯｸUB" pitchFamily="50" charset="-128"/>
              <a:cs typeface="Arial" charset="0"/>
            </a:endParaRPr>
          </a:p>
        </p:txBody>
      </p:sp>
      <p:sp>
        <p:nvSpPr>
          <p:cNvPr id="13" name="テキスト ボックス 56">
            <a:extLst>
              <a:ext uri="{FF2B5EF4-FFF2-40B4-BE49-F238E27FC236}">
                <a16:creationId xmlns:a16="http://schemas.microsoft.com/office/drawing/2014/main" id="{8771F229-CC48-4C5A-9A28-4C00DA75E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556" y="4545717"/>
            <a:ext cx="1356111" cy="42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dirty="0">
                <a:solidFill>
                  <a:prstClr val="black"/>
                </a:solidFill>
                <a:latin typeface="Arial" charset="0"/>
                <a:ea typeface="HGP創英角ｺﾞｼｯｸUB" pitchFamily="50" charset="-128"/>
              </a:rPr>
              <a:t>Australia</a:t>
            </a:r>
            <a:endParaRPr lang="ja-JP" altLang="en-US" sz="2000" dirty="0">
              <a:solidFill>
                <a:prstClr val="black"/>
              </a:solidFill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14" name="テキスト ボックス 57">
            <a:extLst>
              <a:ext uri="{FF2B5EF4-FFF2-40B4-BE49-F238E27FC236}">
                <a16:creationId xmlns:a16="http://schemas.microsoft.com/office/drawing/2014/main" id="{B8A52132-BB5C-472D-8A90-1ECA38D71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926" y="2540084"/>
            <a:ext cx="736798" cy="42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dirty="0">
                <a:solidFill>
                  <a:prstClr val="black"/>
                </a:solidFill>
                <a:latin typeface="Arial" charset="0"/>
                <a:ea typeface="HGP創英角ｺﾞｼｯｸUB" pitchFamily="50" charset="-128"/>
              </a:rPr>
              <a:t>Italy</a:t>
            </a:r>
            <a:endParaRPr lang="ja-JP" altLang="en-US" sz="2000" dirty="0">
              <a:solidFill>
                <a:prstClr val="black"/>
              </a:solidFill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15" name="テキスト ボックス 59">
            <a:extLst>
              <a:ext uri="{FF2B5EF4-FFF2-40B4-BE49-F238E27FC236}">
                <a16:creationId xmlns:a16="http://schemas.microsoft.com/office/drawing/2014/main" id="{B692C65E-246C-497C-A5D9-A5F11E4BA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1107" y="1702584"/>
            <a:ext cx="1174848" cy="42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dirty="0">
                <a:solidFill>
                  <a:prstClr val="black"/>
                </a:solidFill>
                <a:latin typeface="Arial" charset="0"/>
                <a:ea typeface="HGP創英角ｺﾞｼｯｸUB" pitchFamily="50" charset="-128"/>
              </a:rPr>
              <a:t>Canada</a:t>
            </a:r>
            <a:endParaRPr lang="ja-JP" altLang="en-US" sz="2000" dirty="0">
              <a:solidFill>
                <a:prstClr val="black"/>
              </a:solidFill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16" name="テキスト ボックス 60">
            <a:extLst>
              <a:ext uri="{FF2B5EF4-FFF2-40B4-BE49-F238E27FC236}">
                <a16:creationId xmlns:a16="http://schemas.microsoft.com/office/drawing/2014/main" id="{1E87D02D-FDCD-4AA6-ADCD-592D411FC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41" y="2120495"/>
            <a:ext cx="948271" cy="42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dirty="0">
                <a:solidFill>
                  <a:prstClr val="black"/>
                </a:solidFill>
                <a:latin typeface="Arial" charset="0"/>
                <a:ea typeface="HGP創英角ｺﾞｼｯｸUB" pitchFamily="50" charset="-128"/>
              </a:rPr>
              <a:t>China</a:t>
            </a:r>
            <a:endParaRPr lang="ja-JP" altLang="en-US" sz="2000" dirty="0">
              <a:solidFill>
                <a:prstClr val="black"/>
              </a:solidFill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17" name="テキスト ボックス 61">
            <a:extLst>
              <a:ext uri="{FF2B5EF4-FFF2-40B4-BE49-F238E27FC236}">
                <a16:creationId xmlns:a16="http://schemas.microsoft.com/office/drawing/2014/main" id="{96DE4AD8-0E51-4B99-B98C-18B16C261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1153" y="2924426"/>
            <a:ext cx="825751" cy="42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dirty="0">
                <a:solidFill>
                  <a:prstClr val="black"/>
                </a:solidFill>
                <a:latin typeface="Arial" charset="0"/>
                <a:ea typeface="HGP創英角ｺﾞｼｯｸUB" pitchFamily="50" charset="-128"/>
              </a:rPr>
              <a:t>India</a:t>
            </a:r>
            <a:endParaRPr lang="ja-JP" altLang="en-US" sz="2000" dirty="0">
              <a:solidFill>
                <a:prstClr val="black"/>
              </a:solidFill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18" name="テキスト ボックス 62">
            <a:extLst>
              <a:ext uri="{FF2B5EF4-FFF2-40B4-BE49-F238E27FC236}">
                <a16:creationId xmlns:a16="http://schemas.microsoft.com/office/drawing/2014/main" id="{891A74F7-9A40-4ABB-8D32-F144504BB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051" y="1642163"/>
            <a:ext cx="587424" cy="42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dirty="0">
                <a:solidFill>
                  <a:prstClr val="black"/>
                </a:solidFill>
                <a:latin typeface="Arial" charset="0"/>
                <a:ea typeface="HGP創英角ｺﾞｼｯｸUB" pitchFamily="50" charset="-128"/>
              </a:rPr>
              <a:t>UK</a:t>
            </a:r>
            <a:endParaRPr lang="ja-JP" altLang="en-US" sz="2000" dirty="0">
              <a:solidFill>
                <a:prstClr val="black"/>
              </a:solidFill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19" name="テキスト ボックス 63">
            <a:extLst>
              <a:ext uri="{FF2B5EF4-FFF2-40B4-BE49-F238E27FC236}">
                <a16:creationId xmlns:a16="http://schemas.microsoft.com/office/drawing/2014/main" id="{C6B62FE6-4CF0-4107-819E-F0378ACDF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0148" y="1771397"/>
            <a:ext cx="1371215" cy="42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dirty="0">
                <a:solidFill>
                  <a:prstClr val="black"/>
                </a:solidFill>
                <a:latin typeface="Arial" charset="0"/>
                <a:ea typeface="HGP創英角ｺﾞｼｯｸUB" pitchFamily="50" charset="-128"/>
              </a:rPr>
              <a:t>Germany</a:t>
            </a:r>
            <a:endParaRPr lang="ja-JP" altLang="en-US" sz="2000" dirty="0">
              <a:solidFill>
                <a:prstClr val="black"/>
              </a:solidFill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20" name="円/楕円 52">
            <a:extLst>
              <a:ext uri="{FF2B5EF4-FFF2-40B4-BE49-F238E27FC236}">
                <a16:creationId xmlns:a16="http://schemas.microsoft.com/office/drawing/2014/main" id="{5BC3E786-AE73-4E5D-9592-74737C703820}"/>
              </a:ext>
            </a:extLst>
          </p:cNvPr>
          <p:cNvSpPr/>
          <p:nvPr/>
        </p:nvSpPr>
        <p:spPr>
          <a:xfrm>
            <a:off x="5721752" y="2315184"/>
            <a:ext cx="152731" cy="15273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テキスト ボックス 64">
            <a:extLst>
              <a:ext uri="{FF2B5EF4-FFF2-40B4-BE49-F238E27FC236}">
                <a16:creationId xmlns:a16="http://schemas.microsoft.com/office/drawing/2014/main" id="{2DCF1EF1-89D2-4623-A9C4-1167A5B1D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4539" y="2489733"/>
            <a:ext cx="770364" cy="42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dirty="0">
                <a:solidFill>
                  <a:prstClr val="black"/>
                </a:solidFill>
                <a:latin typeface="Arial" charset="0"/>
                <a:ea typeface="HGP創英角ｺﾞｼｯｸUB" pitchFamily="50" charset="-128"/>
              </a:rPr>
              <a:t>USA</a:t>
            </a:r>
            <a:endParaRPr lang="ja-JP" altLang="en-US" sz="2000" dirty="0">
              <a:solidFill>
                <a:prstClr val="black"/>
              </a:solidFill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22" name="テキスト ボックス 68">
            <a:extLst>
              <a:ext uri="{FF2B5EF4-FFF2-40B4-BE49-F238E27FC236}">
                <a16:creationId xmlns:a16="http://schemas.microsoft.com/office/drawing/2014/main" id="{B861D7BE-FFBB-4ADF-B9F6-0E2040619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998" y="136522"/>
            <a:ext cx="7887096" cy="83099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HGP創英角ｺﾞｼｯｸUB" pitchFamily="50" charset="-128"/>
                <a:cs typeface="Arial" charset="0"/>
              </a:rPr>
              <a:t>WOAH</a:t>
            </a:r>
            <a:r>
              <a:rPr kumimoji="1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HGP創英角ｺﾞｼｯｸUB" pitchFamily="50" charset="-128"/>
                <a:cs typeface="Arial" charset="0"/>
              </a:rPr>
              <a:t> 認定</a:t>
            </a:r>
            <a:r>
              <a:rPr kumimoji="1" lang="en-US" altLang="ja-JP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HGP創英角ｺﾞｼｯｸUB" pitchFamily="50" charset="-128"/>
                <a:cs typeface="Arial" charset="0"/>
              </a:rPr>
              <a:t> </a:t>
            </a:r>
            <a:r>
              <a:rPr kumimoji="1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HGP創英角ｺﾞｼｯｸUB" pitchFamily="50" charset="-128"/>
                <a:cs typeface="Arial" charset="0"/>
              </a:rPr>
              <a:t>鳥インフルエンザ診断レファレンスラボラトリー</a:t>
            </a:r>
            <a:endParaRPr kumimoji="1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HGP創英角ｺﾞｼｯｸUB" pitchFamily="50" charset="-128"/>
              <a:cs typeface="Arial" charset="0"/>
            </a:endParaRPr>
          </a:p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HGP創英角ｺﾞｼｯｸUB" pitchFamily="50" charset="-128"/>
                <a:cs typeface="Arial" charset="0"/>
              </a:rPr>
              <a:t> (12 laboratories)</a:t>
            </a:r>
            <a:endParaRPr kumimoji="1" lang="ja-JP" alt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HGP創英角ｺﾞｼｯｸUB" pitchFamily="50" charset="-128"/>
              <a:cs typeface="Arial" charset="0"/>
            </a:endParaRPr>
          </a:p>
        </p:txBody>
      </p:sp>
      <p:sp>
        <p:nvSpPr>
          <p:cNvPr id="23" name="円/楕円 21">
            <a:extLst>
              <a:ext uri="{FF2B5EF4-FFF2-40B4-BE49-F238E27FC236}">
                <a16:creationId xmlns:a16="http://schemas.microsoft.com/office/drawing/2014/main" id="{4BD18C2F-53B3-4A03-823F-A97118F7C66D}"/>
              </a:ext>
            </a:extLst>
          </p:cNvPr>
          <p:cNvSpPr/>
          <p:nvPr/>
        </p:nvSpPr>
        <p:spPr>
          <a:xfrm>
            <a:off x="9889107" y="4018714"/>
            <a:ext cx="151052" cy="152731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テキスト ボックス 64">
            <a:extLst>
              <a:ext uri="{FF2B5EF4-FFF2-40B4-BE49-F238E27FC236}">
                <a16:creationId xmlns:a16="http://schemas.microsoft.com/office/drawing/2014/main" id="{E197FBD2-7EB3-4DEF-B703-F15A071E1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6162" y="3651154"/>
            <a:ext cx="793861" cy="42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dirty="0">
                <a:solidFill>
                  <a:prstClr val="black"/>
                </a:solidFill>
                <a:latin typeface="Arial" charset="0"/>
                <a:ea typeface="HGP創英角ｺﾞｼｯｸUB" pitchFamily="50" charset="-128"/>
              </a:rPr>
              <a:t>Brazil</a:t>
            </a:r>
            <a:endParaRPr lang="ja-JP" altLang="en-US" sz="2000" dirty="0">
              <a:solidFill>
                <a:prstClr val="black"/>
              </a:solidFill>
              <a:latin typeface="Arial" charset="0"/>
              <a:ea typeface="HGP創英角ｺﾞｼｯｸUB" pitchFamily="50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67B51608-3EB8-4BCB-9F0A-1B1EF5218A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00" y="4454552"/>
            <a:ext cx="1465998" cy="1778303"/>
          </a:xfrm>
          <a:prstGeom prst="rect">
            <a:avLst/>
          </a:prstGeom>
        </p:spPr>
      </p:pic>
      <p:sp>
        <p:nvSpPr>
          <p:cNvPr id="26" name="矢印: 右 25">
            <a:extLst>
              <a:ext uri="{FF2B5EF4-FFF2-40B4-BE49-F238E27FC236}">
                <a16:creationId xmlns:a16="http://schemas.microsoft.com/office/drawing/2014/main" id="{CCAE45CA-6B71-4396-9B54-A47CA6D3ADDE}"/>
              </a:ext>
            </a:extLst>
          </p:cNvPr>
          <p:cNvSpPr/>
          <p:nvPr/>
        </p:nvSpPr>
        <p:spPr>
          <a:xfrm>
            <a:off x="7674549" y="5136111"/>
            <a:ext cx="241687" cy="532825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1CB7FD6-2780-444F-AC9E-1564B3A8D3E0}"/>
              </a:ext>
            </a:extLst>
          </p:cNvPr>
          <p:cNvSpPr txBox="1"/>
          <p:nvPr/>
        </p:nvSpPr>
        <p:spPr>
          <a:xfrm>
            <a:off x="8035245" y="6203779"/>
            <a:ext cx="1335798" cy="390469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Oct 2018</a:t>
            </a:r>
            <a:r>
              <a:rPr kumimoji="0" lang="ja-JP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～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BACD410-9E73-4476-BF3E-1FBCCFD690EC}"/>
              </a:ext>
            </a:extLst>
          </p:cNvPr>
          <p:cNvSpPr txBox="1"/>
          <p:nvPr/>
        </p:nvSpPr>
        <p:spPr>
          <a:xfrm>
            <a:off x="6021961" y="6206641"/>
            <a:ext cx="1854390" cy="390469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2005</a:t>
            </a:r>
            <a:r>
              <a:rPr kumimoji="0" lang="ja-JP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～</a:t>
            </a: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Sep</a:t>
            </a:r>
            <a:r>
              <a:rPr kumimoji="0" lang="ja-JP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</a:rPr>
              <a:t>2018</a:t>
            </a:r>
            <a:endParaRPr kumimoji="0" lang="ja-JP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9" name="Picture 8" descr="C:\Users\微-共通PC11Oct\Desktop\写真.jpg">
            <a:extLst>
              <a:ext uri="{FF2B5EF4-FFF2-40B4-BE49-F238E27FC236}">
                <a16:creationId xmlns:a16="http://schemas.microsoft.com/office/drawing/2014/main" id="{31CEEF41-4181-4920-9501-61F02E6D5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858" y="4431527"/>
            <a:ext cx="1267440" cy="181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テキスト ボックス 60">
            <a:extLst>
              <a:ext uri="{FF2B5EF4-FFF2-40B4-BE49-F238E27FC236}">
                <a16:creationId xmlns:a16="http://schemas.microsoft.com/office/drawing/2014/main" id="{51DF061D-1959-485F-B870-18B258DB8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4186" y="1620802"/>
            <a:ext cx="1025659" cy="42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dirty="0">
                <a:solidFill>
                  <a:prstClr val="black"/>
                </a:solidFill>
                <a:latin typeface="Arial" charset="0"/>
                <a:ea typeface="HGP創英角ｺﾞｼｯｸUB" pitchFamily="50" charset="-128"/>
              </a:rPr>
              <a:t>Russia</a:t>
            </a:r>
            <a:endParaRPr lang="ja-JP" altLang="en-US" sz="2000" dirty="0">
              <a:solidFill>
                <a:prstClr val="black"/>
              </a:solidFill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32" name="円/楕円 30">
            <a:extLst>
              <a:ext uri="{FF2B5EF4-FFF2-40B4-BE49-F238E27FC236}">
                <a16:creationId xmlns:a16="http://schemas.microsoft.com/office/drawing/2014/main" id="{551026B7-D756-4B4C-84EF-3BC2CBBB8773}"/>
              </a:ext>
            </a:extLst>
          </p:cNvPr>
          <p:cNvSpPr/>
          <p:nvPr/>
        </p:nvSpPr>
        <p:spPr>
          <a:xfrm>
            <a:off x="3348300" y="1761327"/>
            <a:ext cx="152731" cy="15273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52">
            <a:extLst>
              <a:ext uri="{FF2B5EF4-FFF2-40B4-BE49-F238E27FC236}">
                <a16:creationId xmlns:a16="http://schemas.microsoft.com/office/drawing/2014/main" id="{51A9E76B-D48F-4B61-BD58-06433CA9E891}"/>
              </a:ext>
            </a:extLst>
          </p:cNvPr>
          <p:cNvSpPr/>
          <p:nvPr/>
        </p:nvSpPr>
        <p:spPr>
          <a:xfrm>
            <a:off x="5329199" y="2634504"/>
            <a:ext cx="152731" cy="15273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テキスト ボックス 60">
            <a:extLst>
              <a:ext uri="{FF2B5EF4-FFF2-40B4-BE49-F238E27FC236}">
                <a16:creationId xmlns:a16="http://schemas.microsoft.com/office/drawing/2014/main" id="{F6D42A7E-2D2F-44A6-A86A-3A2A8B3A3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672" y="2562057"/>
            <a:ext cx="918892" cy="423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dirty="0">
                <a:solidFill>
                  <a:prstClr val="black"/>
                </a:solidFill>
                <a:latin typeface="Arial" charset="0"/>
                <a:ea typeface="HGP創英角ｺﾞｼｯｸUB" pitchFamily="50" charset="-128"/>
              </a:rPr>
              <a:t>Korea</a:t>
            </a:r>
            <a:endParaRPr lang="ja-JP" altLang="en-US" sz="2000" dirty="0">
              <a:solidFill>
                <a:prstClr val="black"/>
              </a:solidFill>
              <a:latin typeface="Arial" charset="0"/>
              <a:ea typeface="HGP創英角ｺﾞｼｯｸUB" pitchFamily="50" charset="-128"/>
            </a:endParaRPr>
          </a:p>
        </p:txBody>
      </p:sp>
      <p:sp>
        <p:nvSpPr>
          <p:cNvPr id="35" name="スライド番号プレースホルダー 34">
            <a:extLst>
              <a:ext uri="{FF2B5EF4-FFF2-40B4-BE49-F238E27FC236}">
                <a16:creationId xmlns:a16="http://schemas.microsoft.com/office/drawing/2014/main" id="{73457AAB-1566-4C0A-99D8-3ADAACB8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246B-2C0A-437A-9754-8E1B6FF5350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グラフィックス 1">
            <a:extLst>
              <a:ext uri="{FF2B5EF4-FFF2-40B4-BE49-F238E27FC236}">
                <a16:creationId xmlns:a16="http://schemas.microsoft.com/office/drawing/2014/main" id="{901FB455-611D-0744-BB52-774840ED2F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016352" y="5691104"/>
            <a:ext cx="3350458" cy="86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25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2" descr="C:\Users\ymsakoda\Desktop\小児科・診察（モノクロ） 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1804" y="1296492"/>
            <a:ext cx="335756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10"/>
          <p:cNvGrpSpPr>
            <a:grpSpLocks/>
          </p:cNvGrpSpPr>
          <p:nvPr/>
        </p:nvGrpSpPr>
        <p:grpSpPr bwMode="auto">
          <a:xfrm>
            <a:off x="6522879" y="2725242"/>
            <a:ext cx="106362" cy="214313"/>
            <a:chOff x="1071538" y="4429132"/>
            <a:chExt cx="71438" cy="142876"/>
          </a:xfrm>
        </p:grpSpPr>
        <p:sp>
          <p:nvSpPr>
            <p:cNvPr id="9" name="円/楕円 8"/>
            <p:cNvSpPr/>
            <p:nvPr/>
          </p:nvSpPr>
          <p:spPr>
            <a:xfrm>
              <a:off x="1071538" y="4429132"/>
              <a:ext cx="71438" cy="14287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 rot="16200000" flipH="1">
              <a:off x="1071802" y="4464851"/>
              <a:ext cx="70909" cy="714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グループ化 11"/>
          <p:cNvGrpSpPr>
            <a:grpSpLocks/>
          </p:cNvGrpSpPr>
          <p:nvPr/>
        </p:nvGrpSpPr>
        <p:grpSpPr bwMode="auto">
          <a:xfrm flipH="1">
            <a:off x="6105367" y="2653804"/>
            <a:ext cx="106363" cy="214312"/>
            <a:chOff x="1071538" y="4429132"/>
            <a:chExt cx="71438" cy="142876"/>
          </a:xfrm>
        </p:grpSpPr>
        <p:sp>
          <p:nvSpPr>
            <p:cNvPr id="13" name="円/楕円 12"/>
            <p:cNvSpPr/>
            <p:nvPr/>
          </p:nvSpPr>
          <p:spPr>
            <a:xfrm>
              <a:off x="1071538" y="4429132"/>
              <a:ext cx="71438" cy="14287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cxnSp>
          <p:nvCxnSpPr>
            <p:cNvPr id="14" name="直線コネクタ 13"/>
            <p:cNvCxnSpPr/>
            <p:nvPr/>
          </p:nvCxnSpPr>
          <p:spPr>
            <a:xfrm rot="16200000" flipH="1">
              <a:off x="1071802" y="4464851"/>
              <a:ext cx="70909" cy="714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円形吹き出し 14"/>
          <p:cNvSpPr/>
          <p:nvPr/>
        </p:nvSpPr>
        <p:spPr bwMode="auto">
          <a:xfrm rot="10800000" flipH="1">
            <a:off x="6607016" y="2955430"/>
            <a:ext cx="71438" cy="142875"/>
          </a:xfrm>
          <a:prstGeom prst="wedgeEllipseCallout">
            <a:avLst>
              <a:gd name="adj1" fmla="val -28590"/>
              <a:gd name="adj2" fmla="val 109045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16" name="円形吹き出し 15"/>
          <p:cNvSpPr/>
          <p:nvPr/>
        </p:nvSpPr>
        <p:spPr bwMode="auto">
          <a:xfrm rot="10800000">
            <a:off x="6048216" y="2883992"/>
            <a:ext cx="71438" cy="142875"/>
          </a:xfrm>
          <a:prstGeom prst="wedgeEllipseCallout">
            <a:avLst>
              <a:gd name="adj1" fmla="val -28590"/>
              <a:gd name="adj2" fmla="val 109045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57353" name="テキスト ボックス 16"/>
          <p:cNvSpPr txBox="1">
            <a:spLocks noChangeArrowheads="1"/>
          </p:cNvSpPr>
          <p:nvPr/>
        </p:nvSpPr>
        <p:spPr bwMode="auto">
          <a:xfrm>
            <a:off x="6113880" y="4024341"/>
            <a:ext cx="906017" cy="52322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発症</a:t>
            </a:r>
          </a:p>
        </p:txBody>
      </p:sp>
      <p:sp>
        <p:nvSpPr>
          <p:cNvPr id="57354" name="AutoShape 3"/>
          <p:cNvSpPr>
            <a:spLocks noChangeArrowheads="1"/>
          </p:cNvSpPr>
          <p:nvPr/>
        </p:nvSpPr>
        <p:spPr bwMode="auto">
          <a:xfrm>
            <a:off x="6316505" y="3153867"/>
            <a:ext cx="357187" cy="385763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47120" name="AutoShape 3"/>
          <p:cNvSpPr>
            <a:spLocks noChangeArrowheads="1"/>
          </p:cNvSpPr>
          <p:nvPr/>
        </p:nvSpPr>
        <p:spPr bwMode="auto">
          <a:xfrm>
            <a:off x="4887755" y="2596654"/>
            <a:ext cx="357187" cy="38576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grpSp>
        <p:nvGrpSpPr>
          <p:cNvPr id="4" name="Group 171"/>
          <p:cNvGrpSpPr>
            <a:grpSpLocks/>
          </p:cNvGrpSpPr>
          <p:nvPr/>
        </p:nvGrpSpPr>
        <p:grpSpPr bwMode="auto">
          <a:xfrm>
            <a:off x="4744879" y="3153867"/>
            <a:ext cx="247650" cy="244475"/>
            <a:chOff x="3174" y="1239"/>
            <a:chExt cx="135" cy="132"/>
          </a:xfrm>
        </p:grpSpPr>
        <p:sp>
          <p:nvSpPr>
            <p:cNvPr id="57376" name="Line 155"/>
            <p:cNvSpPr>
              <a:spLocks noChangeShapeType="1"/>
            </p:cNvSpPr>
            <p:nvPr/>
          </p:nvSpPr>
          <p:spPr bwMode="auto">
            <a:xfrm>
              <a:off x="3240" y="1264"/>
              <a:ext cx="0" cy="10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57377" name="Line 156"/>
            <p:cNvSpPr>
              <a:spLocks noChangeShapeType="1"/>
            </p:cNvSpPr>
            <p:nvPr/>
          </p:nvSpPr>
          <p:spPr bwMode="auto">
            <a:xfrm rot="-2839689">
              <a:off x="3211" y="1202"/>
              <a:ext cx="0" cy="7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57378" name="Line 157"/>
            <p:cNvSpPr>
              <a:spLocks noChangeShapeType="1"/>
            </p:cNvSpPr>
            <p:nvPr/>
          </p:nvSpPr>
          <p:spPr bwMode="auto">
            <a:xfrm rot="2839689" flipV="1">
              <a:off x="3272" y="1204"/>
              <a:ext cx="0" cy="7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pic>
        <p:nvPicPr>
          <p:cNvPr id="47122" name="Picture 8" descr="CA5GKZP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6479" y="2520455"/>
            <a:ext cx="9525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23" name="テキスト ボックス 18"/>
          <p:cNvSpPr txBox="1">
            <a:spLocks noChangeArrowheads="1"/>
          </p:cNvSpPr>
          <p:nvPr/>
        </p:nvSpPr>
        <p:spPr bwMode="auto">
          <a:xfrm>
            <a:off x="2346907" y="1874101"/>
            <a:ext cx="1988045" cy="523220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不顕性感染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47124" name="テキスト ボックス 29"/>
          <p:cNvSpPr txBox="1">
            <a:spLocks noChangeArrowheads="1"/>
          </p:cNvSpPr>
          <p:nvPr/>
        </p:nvSpPr>
        <p:spPr bwMode="auto">
          <a:xfrm>
            <a:off x="2490757" y="3042170"/>
            <a:ext cx="201749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ワクチン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接種済み</a:t>
            </a:r>
          </a:p>
        </p:txBody>
      </p:sp>
      <p:grpSp>
        <p:nvGrpSpPr>
          <p:cNvPr id="5" name="Group 171"/>
          <p:cNvGrpSpPr>
            <a:grpSpLocks/>
          </p:cNvGrpSpPr>
          <p:nvPr/>
        </p:nvGrpSpPr>
        <p:grpSpPr bwMode="auto">
          <a:xfrm>
            <a:off x="4840129" y="3457080"/>
            <a:ext cx="247650" cy="244475"/>
            <a:chOff x="3174" y="1239"/>
            <a:chExt cx="135" cy="132"/>
          </a:xfrm>
        </p:grpSpPr>
        <p:sp>
          <p:nvSpPr>
            <p:cNvPr id="57373" name="Line 155"/>
            <p:cNvSpPr>
              <a:spLocks noChangeShapeType="1"/>
            </p:cNvSpPr>
            <p:nvPr/>
          </p:nvSpPr>
          <p:spPr bwMode="auto">
            <a:xfrm>
              <a:off x="3240" y="1264"/>
              <a:ext cx="0" cy="10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57374" name="Line 156"/>
            <p:cNvSpPr>
              <a:spLocks noChangeShapeType="1"/>
            </p:cNvSpPr>
            <p:nvPr/>
          </p:nvSpPr>
          <p:spPr bwMode="auto">
            <a:xfrm rot="-2839689">
              <a:off x="3211" y="1202"/>
              <a:ext cx="0" cy="7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57375" name="Line 157"/>
            <p:cNvSpPr>
              <a:spLocks noChangeShapeType="1"/>
            </p:cNvSpPr>
            <p:nvPr/>
          </p:nvSpPr>
          <p:spPr bwMode="auto">
            <a:xfrm rot="2839689" flipV="1">
              <a:off x="3272" y="1204"/>
              <a:ext cx="0" cy="7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6" name="Group 171"/>
          <p:cNvGrpSpPr>
            <a:grpSpLocks/>
          </p:cNvGrpSpPr>
          <p:nvPr/>
        </p:nvGrpSpPr>
        <p:grpSpPr bwMode="auto">
          <a:xfrm>
            <a:off x="4655979" y="3385642"/>
            <a:ext cx="247650" cy="244475"/>
            <a:chOff x="3174" y="1239"/>
            <a:chExt cx="135" cy="132"/>
          </a:xfrm>
        </p:grpSpPr>
        <p:sp>
          <p:nvSpPr>
            <p:cNvPr id="57370" name="Line 155"/>
            <p:cNvSpPr>
              <a:spLocks noChangeShapeType="1"/>
            </p:cNvSpPr>
            <p:nvPr/>
          </p:nvSpPr>
          <p:spPr bwMode="auto">
            <a:xfrm>
              <a:off x="3240" y="1264"/>
              <a:ext cx="0" cy="10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57371" name="Line 156"/>
            <p:cNvSpPr>
              <a:spLocks noChangeShapeType="1"/>
            </p:cNvSpPr>
            <p:nvPr/>
          </p:nvSpPr>
          <p:spPr bwMode="auto">
            <a:xfrm rot="-2839689">
              <a:off x="3211" y="1202"/>
              <a:ext cx="0" cy="7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57372" name="Line 157"/>
            <p:cNvSpPr>
              <a:spLocks noChangeShapeType="1"/>
            </p:cNvSpPr>
            <p:nvPr/>
          </p:nvSpPr>
          <p:spPr bwMode="auto">
            <a:xfrm rot="2839689" flipV="1">
              <a:off x="3272" y="1204"/>
              <a:ext cx="0" cy="7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7" name="Group 171"/>
          <p:cNvGrpSpPr>
            <a:grpSpLocks/>
          </p:cNvGrpSpPr>
          <p:nvPr/>
        </p:nvGrpSpPr>
        <p:grpSpPr bwMode="auto">
          <a:xfrm>
            <a:off x="4943316" y="3817442"/>
            <a:ext cx="247650" cy="244475"/>
            <a:chOff x="3174" y="1239"/>
            <a:chExt cx="135" cy="132"/>
          </a:xfrm>
        </p:grpSpPr>
        <p:sp>
          <p:nvSpPr>
            <p:cNvPr id="57367" name="Line 155"/>
            <p:cNvSpPr>
              <a:spLocks noChangeShapeType="1"/>
            </p:cNvSpPr>
            <p:nvPr/>
          </p:nvSpPr>
          <p:spPr bwMode="auto">
            <a:xfrm>
              <a:off x="3240" y="1264"/>
              <a:ext cx="0" cy="10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57368" name="Line 156"/>
            <p:cNvSpPr>
              <a:spLocks noChangeShapeType="1"/>
            </p:cNvSpPr>
            <p:nvPr/>
          </p:nvSpPr>
          <p:spPr bwMode="auto">
            <a:xfrm rot="-2839689">
              <a:off x="3211" y="1202"/>
              <a:ext cx="0" cy="7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57369" name="Line 157"/>
            <p:cNvSpPr>
              <a:spLocks noChangeShapeType="1"/>
            </p:cNvSpPr>
            <p:nvPr/>
          </p:nvSpPr>
          <p:spPr bwMode="auto">
            <a:xfrm rot="2839689" flipV="1">
              <a:off x="3272" y="1204"/>
              <a:ext cx="0" cy="7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grpSp>
        <p:nvGrpSpPr>
          <p:cNvPr id="10" name="Group 171"/>
          <p:cNvGrpSpPr>
            <a:grpSpLocks/>
          </p:cNvGrpSpPr>
          <p:nvPr/>
        </p:nvGrpSpPr>
        <p:grpSpPr bwMode="auto">
          <a:xfrm>
            <a:off x="4655979" y="3744417"/>
            <a:ext cx="247650" cy="244475"/>
            <a:chOff x="3174" y="1239"/>
            <a:chExt cx="135" cy="132"/>
          </a:xfrm>
        </p:grpSpPr>
        <p:sp>
          <p:nvSpPr>
            <p:cNvPr id="57364" name="Line 155"/>
            <p:cNvSpPr>
              <a:spLocks noChangeShapeType="1"/>
            </p:cNvSpPr>
            <p:nvPr/>
          </p:nvSpPr>
          <p:spPr bwMode="auto">
            <a:xfrm>
              <a:off x="3240" y="1264"/>
              <a:ext cx="0" cy="107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57365" name="Line 156"/>
            <p:cNvSpPr>
              <a:spLocks noChangeShapeType="1"/>
            </p:cNvSpPr>
            <p:nvPr/>
          </p:nvSpPr>
          <p:spPr bwMode="auto">
            <a:xfrm rot="-2839689">
              <a:off x="3211" y="1202"/>
              <a:ext cx="0" cy="7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  <p:sp>
          <p:nvSpPr>
            <p:cNvPr id="57366" name="Line 157"/>
            <p:cNvSpPr>
              <a:spLocks noChangeShapeType="1"/>
            </p:cNvSpPr>
            <p:nvPr/>
          </p:nvSpPr>
          <p:spPr bwMode="auto">
            <a:xfrm rot="2839689" flipV="1">
              <a:off x="3272" y="1204"/>
              <a:ext cx="0" cy="7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endParaRPr>
            </a:p>
          </p:txBody>
        </p:sp>
      </p:grpSp>
      <p:sp>
        <p:nvSpPr>
          <p:cNvPr id="39" name="テキスト ボックス 38"/>
          <p:cNvSpPr txBox="1"/>
          <p:nvPr/>
        </p:nvSpPr>
        <p:spPr>
          <a:xfrm>
            <a:off x="2362734" y="260649"/>
            <a:ext cx="7241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ヒトでは個の命を守るため発症を防ぐ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2CBE8F1-36BB-4BA4-86C9-3E30C4AE665C}"/>
              </a:ext>
            </a:extLst>
          </p:cNvPr>
          <p:cNvSpPr txBox="1"/>
          <p:nvPr/>
        </p:nvSpPr>
        <p:spPr>
          <a:xfrm>
            <a:off x="4456626" y="4923088"/>
            <a:ext cx="3525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ヒトの世界　　→　歓迎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9358626-432B-41DB-BFF6-35FEC11461D2}"/>
              </a:ext>
            </a:extLst>
          </p:cNvPr>
          <p:cNvSpPr/>
          <p:nvPr/>
        </p:nvSpPr>
        <p:spPr>
          <a:xfrm>
            <a:off x="4437277" y="5518259"/>
            <a:ext cx="84129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家畜の世界　→　国まるごと汚染国　と見なされる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　　　　　　　　　　（</a:t>
            </a:r>
            <a:r>
              <a:rPr lang="en-US" altLang="ja-JP" sz="2800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WOAH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の定める国際基準）</a:t>
            </a:r>
          </a:p>
        </p:txBody>
      </p:sp>
      <p:pic>
        <p:nvPicPr>
          <p:cNvPr id="41" name="Picture 2" descr="Related image">
            <a:extLst>
              <a:ext uri="{FF2B5EF4-FFF2-40B4-BE49-F238E27FC236}">
                <a16:creationId xmlns:a16="http://schemas.microsoft.com/office/drawing/2014/main" id="{446F0874-01CE-4360-9C50-821FC9023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1" b="37835" l="47699" r="92042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56" t="13272" r="2415" b="59436"/>
          <a:stretch/>
        </p:blipFill>
        <p:spPr bwMode="auto">
          <a:xfrm rot="18153153">
            <a:off x="7360211" y="1295315"/>
            <a:ext cx="993678" cy="48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テキスト ボックス 18">
            <a:extLst>
              <a:ext uri="{FF2B5EF4-FFF2-40B4-BE49-F238E27FC236}">
                <a16:creationId xmlns:a16="http://schemas.microsoft.com/office/drawing/2014/main" id="{3CF5B1A5-894E-416A-ABD7-EB24384F6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5768" y="2358751"/>
            <a:ext cx="2236510" cy="584775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不顕性感染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43" name="AutoShape 3">
            <a:extLst>
              <a:ext uri="{FF2B5EF4-FFF2-40B4-BE49-F238E27FC236}">
                <a16:creationId xmlns:a16="http://schemas.microsoft.com/office/drawing/2014/main" id="{96E63532-DE6B-48E6-9E7F-3071FB9AB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159" y="2406277"/>
            <a:ext cx="357187" cy="38576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44" name="テキスト ボックス 29">
            <a:extLst>
              <a:ext uri="{FF2B5EF4-FFF2-40B4-BE49-F238E27FC236}">
                <a16:creationId xmlns:a16="http://schemas.microsoft.com/office/drawing/2014/main" id="{62221764-DF2C-49B2-A2A2-C6259FCF9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455" y="1281532"/>
            <a:ext cx="257885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抗ウイルス薬予防投与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C63CE8E3-3A00-4595-890B-BDAE95B2FCB8}"/>
              </a:ext>
            </a:extLst>
          </p:cNvPr>
          <p:cNvSpPr txBox="1"/>
          <p:nvPr/>
        </p:nvSpPr>
        <p:spPr>
          <a:xfrm>
            <a:off x="2303230" y="4969143"/>
            <a:ext cx="1682387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見えないウイルス感染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old"/>
              <a:ea typeface="メイリオ"/>
              <a:cs typeface="+mn-cs"/>
            </a:endParaRPr>
          </a:p>
        </p:txBody>
      </p:sp>
      <p:sp>
        <p:nvSpPr>
          <p:cNvPr id="19" name="スライド番号プレースホルダー 18">
            <a:extLst>
              <a:ext uri="{FF2B5EF4-FFF2-40B4-BE49-F238E27FC236}">
                <a16:creationId xmlns:a16="http://schemas.microsoft.com/office/drawing/2014/main" id="{33AF8608-210C-45BB-B97D-0FC2D09C3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7246B-2C0A-437A-9754-8E1B6FF5350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56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20" grpId="0" animBg="1"/>
      <p:bldP spid="47123" grpId="0" animBg="1"/>
      <p:bldP spid="47124" grpId="0"/>
      <p:bldP spid="11" grpId="0"/>
      <p:bldP spid="17" grpId="0"/>
      <p:bldP spid="42" grpId="0" animBg="1"/>
      <p:bldP spid="43" grpId="0" animBg="1"/>
      <p:bldP spid="44" grpId="0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テキスト ボックス 1"/>
          <p:cNvSpPr txBox="1">
            <a:spLocks noChangeArrowheads="1"/>
          </p:cNvSpPr>
          <p:nvPr/>
        </p:nvSpPr>
        <p:spPr bwMode="auto">
          <a:xfrm>
            <a:off x="2151289" y="333376"/>
            <a:ext cx="760977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鳥インフルエンザ、豚熱など</a:t>
            </a:r>
            <a:endParaRPr lang="en-US" altLang="ja-JP" sz="3200" dirty="0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家畜の重要疾病はなぜ 「殺処分」 なのか？</a:t>
            </a:r>
          </a:p>
        </p:txBody>
      </p:sp>
      <p:grpSp>
        <p:nvGrpSpPr>
          <p:cNvPr id="2" name="グループ化 7"/>
          <p:cNvGrpSpPr>
            <a:grpSpLocks/>
          </p:cNvGrpSpPr>
          <p:nvPr/>
        </p:nvGrpSpPr>
        <p:grpSpPr bwMode="auto">
          <a:xfrm>
            <a:off x="1919537" y="1856740"/>
            <a:ext cx="8579659" cy="2852062"/>
            <a:chOff x="1047441" y="1786505"/>
            <a:chExt cx="8578423" cy="2852170"/>
          </a:xfrm>
        </p:grpSpPr>
        <p:sp>
          <p:nvSpPr>
            <p:cNvPr id="4" name="円/楕円 3"/>
            <p:cNvSpPr/>
            <p:nvPr/>
          </p:nvSpPr>
          <p:spPr>
            <a:xfrm>
              <a:off x="4894417" y="3924273"/>
              <a:ext cx="714272" cy="7144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5" name="正方形/長方形 4"/>
            <p:cNvSpPr/>
            <p:nvPr/>
          </p:nvSpPr>
          <p:spPr>
            <a:xfrm rot="948461">
              <a:off x="1867490" y="3805206"/>
              <a:ext cx="6714157" cy="1428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white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25607" name="テキスト ボックス 4"/>
            <p:cNvSpPr txBox="1">
              <a:spLocks noChangeArrowheads="1"/>
            </p:cNvSpPr>
            <p:nvPr/>
          </p:nvSpPr>
          <p:spPr bwMode="auto">
            <a:xfrm>
              <a:off x="1047441" y="1786505"/>
              <a:ext cx="2425314" cy="9541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800" dirty="0">
                  <a:solidFill>
                    <a:prstClr val="black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・動物の命</a:t>
              </a:r>
              <a:endParaRPr lang="en-US" altLang="ja-JP" sz="2800" dirty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800" dirty="0">
                  <a:solidFill>
                    <a:prstClr val="black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・同居は生かす</a:t>
              </a:r>
            </a:p>
          </p:txBody>
        </p:sp>
        <p:sp>
          <p:nvSpPr>
            <p:cNvPr id="25608" name="テキスト ボックス 5"/>
            <p:cNvSpPr txBox="1">
              <a:spLocks noChangeArrowheads="1"/>
            </p:cNvSpPr>
            <p:nvPr/>
          </p:nvSpPr>
          <p:spPr bwMode="auto">
            <a:xfrm>
              <a:off x="6591259" y="2740648"/>
              <a:ext cx="3034605" cy="13850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800">
                  <a:solidFill>
                    <a:prstClr val="black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・疑わしきは処分</a:t>
              </a:r>
              <a:endParaRPr lang="en-US" altLang="ja-JP" sz="280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800">
                  <a:solidFill>
                    <a:prstClr val="black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・群全体を早期　　</a:t>
              </a:r>
              <a:endParaRPr lang="en-US" altLang="ja-JP" sz="280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800">
                  <a:solidFill>
                    <a:prstClr val="black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　に清浄化</a:t>
              </a:r>
            </a:p>
          </p:txBody>
        </p:sp>
      </p:grpSp>
      <p:sp>
        <p:nvSpPr>
          <p:cNvPr id="9" name="テキスト ボックス 6"/>
          <p:cNvSpPr txBox="1">
            <a:spLocks noChangeArrowheads="1"/>
          </p:cNvSpPr>
          <p:nvPr/>
        </p:nvSpPr>
        <p:spPr bwMode="auto">
          <a:xfrm>
            <a:off x="2425557" y="5043886"/>
            <a:ext cx="777488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実用的な治療方法がない </a:t>
            </a:r>
            <a:endParaRPr lang="en-US" altLang="ja-JP" sz="3200" dirty="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　　　→ これまでの経験に基づく</a:t>
            </a:r>
            <a:endParaRPr lang="en-US" altLang="ja-JP" sz="3200" dirty="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32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　　　　　　　　　　　　　「農場清浄化への近道」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523AA2C-3F87-4412-A15D-D80258B43B25}"/>
              </a:ext>
            </a:extLst>
          </p:cNvPr>
          <p:cNvSpPr/>
          <p:nvPr/>
        </p:nvSpPr>
        <p:spPr>
          <a:xfrm>
            <a:off x="2855640" y="3239524"/>
            <a:ext cx="5112568" cy="25418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397125" y="1029204"/>
            <a:ext cx="9799638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ja-JP" altLang="en-US" sz="28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農場の衛生管理の徹底</a:t>
            </a:r>
            <a:endParaRPr lang="en-US" altLang="ja-JP" sz="28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28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457200" indent="-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ja-JP" altLang="en-US" sz="28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野鳥の監視と意識の向上　</a:t>
            </a:r>
            <a:endParaRPr lang="en-US" altLang="ja-JP" sz="28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457200" indent="-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altLang="ja-JP" sz="28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457200" indent="-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ja-JP" altLang="en-US" sz="28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早期発見、早期診断</a:t>
            </a:r>
            <a:endParaRPr lang="en-US" altLang="ja-JP" sz="28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457200" indent="-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altLang="ja-JP" sz="28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457200" indent="-4572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altLang="ja-JP" sz="28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28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28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下矢印 1"/>
          <p:cNvSpPr/>
          <p:nvPr/>
        </p:nvSpPr>
        <p:spPr>
          <a:xfrm>
            <a:off x="4857750" y="2838953"/>
            <a:ext cx="1951038" cy="4079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 dirty="0">
              <a:solidFill>
                <a:prstClr val="white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173" name="正方形/長方形 3"/>
          <p:cNvSpPr>
            <a:spLocks noChangeArrowheads="1"/>
          </p:cNvSpPr>
          <p:nvPr/>
        </p:nvSpPr>
        <p:spPr bwMode="auto">
          <a:xfrm>
            <a:off x="1046747" y="5948150"/>
            <a:ext cx="1091452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>
                <a:solidFill>
                  <a:srgbClr val="0000FF"/>
                </a:solidFill>
                <a:latin typeface="HGP創英角ｺﾞｼｯｸUB" pitchFamily="50" charset="-128"/>
                <a:ea typeface="HGP創英角ｺﾞｼｯｸUB" pitchFamily="50" charset="-128"/>
              </a:rPr>
              <a:t> * </a:t>
            </a:r>
            <a:r>
              <a:rPr lang="ja-JP" altLang="en-US" sz="2800" dirty="0">
                <a:solidFill>
                  <a:srgbClr val="0000FF"/>
                </a:solidFill>
                <a:latin typeface="HGP創英角ｺﾞｼｯｸUB" pitchFamily="50" charset="-128"/>
                <a:ea typeface="HGP創英角ｺﾞｼｯｸUB" pitchFamily="50" charset="-128"/>
              </a:rPr>
              <a:t>家畜衛生先進国では、恒常的な</a:t>
            </a:r>
            <a:r>
              <a:rPr lang="ja-JP" altLang="en-US" sz="2800" u="sng" dirty="0">
                <a:solidFill>
                  <a:srgbClr val="0000FF"/>
                </a:solidFill>
                <a:latin typeface="HGP創英角ｺﾞｼｯｸUB" pitchFamily="50" charset="-128"/>
                <a:ea typeface="HGP創英角ｺﾞｼｯｸUB" pitchFamily="50" charset="-128"/>
              </a:rPr>
              <a:t>ニワトリへ</a:t>
            </a:r>
            <a:r>
              <a:rPr lang="ja-JP" altLang="en-US" sz="2800" dirty="0">
                <a:solidFill>
                  <a:srgbClr val="0000FF"/>
                </a:solidFill>
                <a:latin typeface="HGP創英角ｺﾞｼｯｸUB" pitchFamily="50" charset="-128"/>
                <a:ea typeface="HGP創英角ｺﾞｼｯｸUB" pitchFamily="50" charset="-128"/>
              </a:rPr>
              <a:t>のワクチン接種はしない</a:t>
            </a:r>
            <a:r>
              <a:rPr lang="en-US" altLang="ja-JP" sz="2800" dirty="0">
                <a:solidFill>
                  <a:srgbClr val="0000FF"/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endParaRPr lang="ja-JP" altLang="en-US" sz="2800" dirty="0">
              <a:solidFill>
                <a:srgbClr val="0000FF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7174" name="正方形/長方形 3"/>
          <p:cNvSpPr>
            <a:spLocks noChangeArrowheads="1"/>
          </p:cNvSpPr>
          <p:nvPr/>
        </p:nvSpPr>
        <p:spPr bwMode="auto">
          <a:xfrm>
            <a:off x="3195639" y="3636672"/>
            <a:ext cx="7172325" cy="21441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514350" indent="-51435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ja-JP" altLang="en-US" sz="2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殺処分</a:t>
            </a:r>
            <a:endParaRPr lang="en-US" altLang="ja-JP" sz="28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514350" indent="-514350"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ja-JP" altLang="en-US" sz="2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移動制限</a:t>
            </a:r>
            <a:endParaRPr lang="en-US" altLang="ja-JP" sz="28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3.  </a:t>
            </a:r>
            <a:r>
              <a:rPr lang="ja-JP" altLang="en-US" sz="2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消毒</a:t>
            </a:r>
            <a:endParaRPr lang="en-US" altLang="ja-JP" sz="28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4.  </a:t>
            </a:r>
            <a:r>
              <a:rPr lang="ja-JP" altLang="en-US" sz="2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続発がないかの監視</a:t>
            </a:r>
            <a:endParaRPr lang="en-US" altLang="ja-JP" sz="28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fontAlgn="base" hangingPunct="1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5.  </a:t>
            </a:r>
            <a:r>
              <a:rPr lang="ja-JP" altLang="en-US" sz="2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補償</a:t>
            </a:r>
            <a:endParaRPr lang="en-US" altLang="ja-JP" sz="28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2444751" y="2997829"/>
            <a:ext cx="5667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endParaRPr lang="en-US" altLang="ja-JP" sz="2800" dirty="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800" dirty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- </a:t>
            </a:r>
            <a:r>
              <a:rPr lang="ja-JP" altLang="en-US" sz="2800" dirty="0">
                <a:solidFill>
                  <a:srgbClr val="000000"/>
                </a:solidFill>
                <a:latin typeface="HGP創英角ｺﾞｼｯｸUB" pitchFamily="50" charset="-128"/>
                <a:ea typeface="HGP創英角ｺﾞｼｯｸUB" pitchFamily="50" charset="-128"/>
              </a:rPr>
              <a:t>　迅速な封じ込め</a:t>
            </a:r>
            <a:endParaRPr lang="en-US" altLang="ja-JP" sz="2800" dirty="0">
              <a:solidFill>
                <a:srgbClr val="00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A29279-B6AC-4286-8138-CDE0A01C67F9}" type="slidenum">
              <a:rPr lang="ja-JP" altLang="en-US">
                <a:ea typeface="ＭＳ Ｐゴシック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10" name="テキスト ボックス 3">
            <a:extLst>
              <a:ext uri="{FF2B5EF4-FFF2-40B4-BE49-F238E27FC236}">
                <a16:creationId xmlns:a16="http://schemas.microsoft.com/office/drawing/2014/main" id="{0B97C690-24DC-4F4C-80DC-09BE5CE22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9" y="66921"/>
            <a:ext cx="6223085" cy="79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ja-JP" altLang="en-US" sz="3600" dirty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鳥インフルエンザ対策の基本</a:t>
            </a:r>
            <a:endParaRPr lang="ja-JP" altLang="en-US" sz="3600" dirty="0">
              <a:solidFill>
                <a:srgbClr val="FF0000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1556333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6E0562E-72BA-4C1D-B91B-FF31245A4AB3}"/>
              </a:ext>
            </a:extLst>
          </p:cNvPr>
          <p:cNvSpPr/>
          <p:nvPr/>
        </p:nvSpPr>
        <p:spPr>
          <a:xfrm>
            <a:off x="-144380" y="-48126"/>
            <a:ext cx="12448675" cy="7018238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DB5BEF-8CD3-4A34-B8C8-34E6CCE2E560}"/>
              </a:ext>
            </a:extLst>
          </p:cNvPr>
          <p:cNvSpPr txBox="1"/>
          <p:nvPr/>
        </p:nvSpPr>
        <p:spPr>
          <a:xfrm>
            <a:off x="5117430" y="792202"/>
            <a:ext cx="4847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</a:t>
            </a:r>
            <a:r>
              <a:rPr kumimoji="1" lang="ja-JP" altLang="en-US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．鳥インフルエンザの社会への影響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2AA63F9-7026-4F92-92AD-42CFB610C9AB}"/>
              </a:ext>
            </a:extLst>
          </p:cNvPr>
          <p:cNvSpPr txBox="1"/>
          <p:nvPr/>
        </p:nvSpPr>
        <p:spPr>
          <a:xfrm>
            <a:off x="5117430" y="1478636"/>
            <a:ext cx="4166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．見えないウイルスを検出する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64D6112-1341-42EC-904F-B3ADC1452F6C}"/>
              </a:ext>
            </a:extLst>
          </p:cNvPr>
          <p:cNvSpPr txBox="1"/>
          <p:nvPr/>
        </p:nvSpPr>
        <p:spPr>
          <a:xfrm>
            <a:off x="5117430" y="2165070"/>
            <a:ext cx="422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．細菌とウイルスの違いとは？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4108D1-9A80-415B-8E41-8F3427418E68}"/>
              </a:ext>
            </a:extLst>
          </p:cNvPr>
          <p:cNvSpPr txBox="1"/>
          <p:nvPr/>
        </p:nvSpPr>
        <p:spPr>
          <a:xfrm>
            <a:off x="5117430" y="2851504"/>
            <a:ext cx="4564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4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．「殺処分」しなければならない訳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EBAB7EE-5DD9-4E16-8AEC-D2E6B3CD01CE}"/>
              </a:ext>
            </a:extLst>
          </p:cNvPr>
          <p:cNvSpPr txBox="1"/>
          <p:nvPr/>
        </p:nvSpPr>
        <p:spPr>
          <a:xfrm>
            <a:off x="555558" y="792202"/>
            <a:ext cx="416492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鳥インフルエンザ</a:t>
            </a:r>
            <a:endParaRPr kumimoji="1"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とは？</a:t>
            </a:r>
            <a:endParaRPr kumimoji="1"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＜総論＞</a:t>
            </a:r>
            <a:endParaRPr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5A0D7A3-73A1-4590-BF65-BA3A1241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004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6E0562E-72BA-4C1D-B91B-FF31245A4AB3}"/>
              </a:ext>
            </a:extLst>
          </p:cNvPr>
          <p:cNvSpPr/>
          <p:nvPr/>
        </p:nvSpPr>
        <p:spPr>
          <a:xfrm>
            <a:off x="-128338" y="0"/>
            <a:ext cx="12448675" cy="701823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DB5BEF-8CD3-4A34-B8C8-34E6CCE2E560}"/>
              </a:ext>
            </a:extLst>
          </p:cNvPr>
          <p:cNvSpPr txBox="1"/>
          <p:nvPr/>
        </p:nvSpPr>
        <p:spPr>
          <a:xfrm>
            <a:off x="5117430" y="3417959"/>
            <a:ext cx="4551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5</a:t>
            </a:r>
            <a:r>
              <a:rPr kumimoji="1" lang="ja-JP" altLang="en-US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．ウイルスの種類と感染する動物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2AA63F9-7026-4F92-92AD-42CFB610C9AB}"/>
              </a:ext>
            </a:extLst>
          </p:cNvPr>
          <p:cNvSpPr txBox="1"/>
          <p:nvPr/>
        </p:nvSpPr>
        <p:spPr>
          <a:xfrm>
            <a:off x="5117430" y="4104393"/>
            <a:ext cx="4094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6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．昨冬の国内、道内での発生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64D6112-1341-42EC-904F-B3ADC1452F6C}"/>
              </a:ext>
            </a:extLst>
          </p:cNvPr>
          <p:cNvSpPr txBox="1"/>
          <p:nvPr/>
        </p:nvSpPr>
        <p:spPr>
          <a:xfrm>
            <a:off x="5117430" y="4790827"/>
            <a:ext cx="6295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7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．ウイルスはどうやって国境を越えて運ばれる？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4108D1-9A80-415B-8E41-8F3427418E68}"/>
              </a:ext>
            </a:extLst>
          </p:cNvPr>
          <p:cNvSpPr txBox="1"/>
          <p:nvPr/>
        </p:nvSpPr>
        <p:spPr>
          <a:xfrm>
            <a:off x="5117430" y="5477261"/>
            <a:ext cx="5759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8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．今年の見通し？ 感染をどうやって防ぐ？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EBAB7EE-5DD9-4E16-8AEC-D2E6B3CD01CE}"/>
              </a:ext>
            </a:extLst>
          </p:cNvPr>
          <p:cNvSpPr txBox="1"/>
          <p:nvPr/>
        </p:nvSpPr>
        <p:spPr>
          <a:xfrm>
            <a:off x="555558" y="792202"/>
            <a:ext cx="416492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鳥インフルエンザ</a:t>
            </a:r>
            <a:endParaRPr kumimoji="1"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とは？</a:t>
            </a:r>
            <a:endParaRPr kumimoji="1"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＜各論＞</a:t>
            </a:r>
            <a:endParaRPr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5A0D7A3-73A1-4590-BF65-BA3A1241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6140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インフル構造">
            <a:extLst>
              <a:ext uri="{FF2B5EF4-FFF2-40B4-BE49-F238E27FC236}">
                <a16:creationId xmlns:a16="http://schemas.microsoft.com/office/drawing/2014/main" id="{554A3BAE-72DF-41AE-B5E9-FEB008E2B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5381" y="0"/>
            <a:ext cx="9180513" cy="6858000"/>
          </a:xfrm>
          <a:prstGeom prst="rect">
            <a:avLst/>
          </a:prstGeom>
          <a:noFill/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9AE5A8-2CEC-496D-BDC1-CA7DDB50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7158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Freeform 7"/>
          <p:cNvSpPr>
            <a:spLocks noEditPoints="1"/>
          </p:cNvSpPr>
          <p:nvPr/>
        </p:nvSpPr>
        <p:spPr bwMode="auto">
          <a:xfrm>
            <a:off x="1673148" y="1015217"/>
            <a:ext cx="1799155" cy="1042189"/>
          </a:xfrm>
          <a:custGeom>
            <a:avLst/>
            <a:gdLst>
              <a:gd name="T0" fmla="*/ 2147483647 w 658"/>
              <a:gd name="T1" fmla="*/ 2147483647 h 413"/>
              <a:gd name="T2" fmla="*/ 2147483647 w 658"/>
              <a:gd name="T3" fmla="*/ 2147483647 h 413"/>
              <a:gd name="T4" fmla="*/ 2147483647 w 658"/>
              <a:gd name="T5" fmla="*/ 2147483647 h 413"/>
              <a:gd name="T6" fmla="*/ 2147483647 w 658"/>
              <a:gd name="T7" fmla="*/ 2147483647 h 413"/>
              <a:gd name="T8" fmla="*/ 2147483647 w 658"/>
              <a:gd name="T9" fmla="*/ 2147483647 h 413"/>
              <a:gd name="T10" fmla="*/ 2147483647 w 658"/>
              <a:gd name="T11" fmla="*/ 2147483647 h 413"/>
              <a:gd name="T12" fmla="*/ 2147483647 w 658"/>
              <a:gd name="T13" fmla="*/ 2147483647 h 413"/>
              <a:gd name="T14" fmla="*/ 2147483647 w 658"/>
              <a:gd name="T15" fmla="*/ 2147483647 h 413"/>
              <a:gd name="T16" fmla="*/ 2147483647 w 658"/>
              <a:gd name="T17" fmla="*/ 2147483647 h 413"/>
              <a:gd name="T18" fmla="*/ 2147483647 w 658"/>
              <a:gd name="T19" fmla="*/ 2147483647 h 413"/>
              <a:gd name="T20" fmla="*/ 2147483647 w 658"/>
              <a:gd name="T21" fmla="*/ 2147483647 h 413"/>
              <a:gd name="T22" fmla="*/ 2147483647 w 658"/>
              <a:gd name="T23" fmla="*/ 2147483647 h 413"/>
              <a:gd name="T24" fmla="*/ 2147483647 w 658"/>
              <a:gd name="T25" fmla="*/ 2147483647 h 413"/>
              <a:gd name="T26" fmla="*/ 2147483647 w 658"/>
              <a:gd name="T27" fmla="*/ 2147483647 h 413"/>
              <a:gd name="T28" fmla="*/ 2147483647 w 658"/>
              <a:gd name="T29" fmla="*/ 2147483647 h 413"/>
              <a:gd name="T30" fmla="*/ 2147483647 w 658"/>
              <a:gd name="T31" fmla="*/ 2147483647 h 413"/>
              <a:gd name="T32" fmla="*/ 2147483647 w 658"/>
              <a:gd name="T33" fmla="*/ 2147483647 h 413"/>
              <a:gd name="T34" fmla="*/ 2147483647 w 658"/>
              <a:gd name="T35" fmla="*/ 2147483647 h 413"/>
              <a:gd name="T36" fmla="*/ 2147483647 w 658"/>
              <a:gd name="T37" fmla="*/ 2147483647 h 413"/>
              <a:gd name="T38" fmla="*/ 2147483647 w 658"/>
              <a:gd name="T39" fmla="*/ 2147483647 h 413"/>
              <a:gd name="T40" fmla="*/ 2147483647 w 658"/>
              <a:gd name="T41" fmla="*/ 2147483647 h 413"/>
              <a:gd name="T42" fmla="*/ 2147483647 w 658"/>
              <a:gd name="T43" fmla="*/ 2147483647 h 413"/>
              <a:gd name="T44" fmla="*/ 2147483647 w 658"/>
              <a:gd name="T45" fmla="*/ 2147483647 h 413"/>
              <a:gd name="T46" fmla="*/ 2147483647 w 658"/>
              <a:gd name="T47" fmla="*/ 2147483647 h 413"/>
              <a:gd name="T48" fmla="*/ 0 w 658"/>
              <a:gd name="T49" fmla="*/ 2147483647 h 413"/>
              <a:gd name="T50" fmla="*/ 2147483647 w 658"/>
              <a:gd name="T51" fmla="*/ 2147483647 h 413"/>
              <a:gd name="T52" fmla="*/ 2147483647 w 658"/>
              <a:gd name="T53" fmla="*/ 2147483647 h 413"/>
              <a:gd name="T54" fmla="*/ 2147483647 w 658"/>
              <a:gd name="T55" fmla="*/ 2147483647 h 413"/>
              <a:gd name="T56" fmla="*/ 2147483647 w 658"/>
              <a:gd name="T57" fmla="*/ 2147483647 h 413"/>
              <a:gd name="T58" fmla="*/ 2147483647 w 658"/>
              <a:gd name="T59" fmla="*/ 2147483647 h 413"/>
              <a:gd name="T60" fmla="*/ 2147483647 w 658"/>
              <a:gd name="T61" fmla="*/ 2147483647 h 413"/>
              <a:gd name="T62" fmla="*/ 2147483647 w 658"/>
              <a:gd name="T63" fmla="*/ 2147483647 h 413"/>
              <a:gd name="T64" fmla="*/ 2147483647 w 658"/>
              <a:gd name="T65" fmla="*/ 2147483647 h 413"/>
              <a:gd name="T66" fmla="*/ 2147483647 w 658"/>
              <a:gd name="T67" fmla="*/ 2147483647 h 413"/>
              <a:gd name="T68" fmla="*/ 2147483647 w 658"/>
              <a:gd name="T69" fmla="*/ 2147483647 h 413"/>
              <a:gd name="T70" fmla="*/ 2147483647 w 658"/>
              <a:gd name="T71" fmla="*/ 2147483647 h 413"/>
              <a:gd name="T72" fmla="*/ 2147483647 w 658"/>
              <a:gd name="T73" fmla="*/ 2147483647 h 413"/>
              <a:gd name="T74" fmla="*/ 2147483647 w 658"/>
              <a:gd name="T75" fmla="*/ 2147483647 h 413"/>
              <a:gd name="T76" fmla="*/ 2147483647 w 658"/>
              <a:gd name="T77" fmla="*/ 2147483647 h 413"/>
              <a:gd name="T78" fmla="*/ 2147483647 w 658"/>
              <a:gd name="T79" fmla="*/ 2147483647 h 413"/>
              <a:gd name="T80" fmla="*/ 2147483647 w 658"/>
              <a:gd name="T81" fmla="*/ 2147483647 h 413"/>
              <a:gd name="T82" fmla="*/ 2147483647 w 658"/>
              <a:gd name="T83" fmla="*/ 2147483647 h 413"/>
              <a:gd name="T84" fmla="*/ 2147483647 w 658"/>
              <a:gd name="T85" fmla="*/ 2147483647 h 413"/>
              <a:gd name="T86" fmla="*/ 2147483647 w 658"/>
              <a:gd name="T87" fmla="*/ 2147483647 h 413"/>
              <a:gd name="T88" fmla="*/ 2147483647 w 658"/>
              <a:gd name="T89" fmla="*/ 2147483647 h 413"/>
              <a:gd name="T90" fmla="*/ 2147483647 w 658"/>
              <a:gd name="T91" fmla="*/ 2147483647 h 413"/>
              <a:gd name="T92" fmla="*/ 2147483647 w 658"/>
              <a:gd name="T93" fmla="*/ 2147483647 h 413"/>
              <a:gd name="T94" fmla="*/ 2147483647 w 658"/>
              <a:gd name="T95" fmla="*/ 2147483647 h 413"/>
              <a:gd name="T96" fmla="*/ 2147483647 w 658"/>
              <a:gd name="T97" fmla="*/ 2147483647 h 413"/>
              <a:gd name="T98" fmla="*/ 2147483647 w 658"/>
              <a:gd name="T99" fmla="*/ 2147483647 h 413"/>
              <a:gd name="T100" fmla="*/ 2147483647 w 658"/>
              <a:gd name="T101" fmla="*/ 2147483647 h 413"/>
              <a:gd name="T102" fmla="*/ 2147483647 w 658"/>
              <a:gd name="T103" fmla="*/ 2147483647 h 41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58"/>
              <a:gd name="T157" fmla="*/ 0 h 413"/>
              <a:gd name="T158" fmla="*/ 658 w 658"/>
              <a:gd name="T159" fmla="*/ 413 h 413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58" h="413">
                <a:moveTo>
                  <a:pt x="655" y="110"/>
                </a:moveTo>
                <a:cubicBezTo>
                  <a:pt x="658" y="145"/>
                  <a:pt x="633" y="159"/>
                  <a:pt x="615" y="182"/>
                </a:cubicBezTo>
                <a:cubicBezTo>
                  <a:pt x="608" y="220"/>
                  <a:pt x="606" y="276"/>
                  <a:pt x="595" y="318"/>
                </a:cubicBezTo>
                <a:cubicBezTo>
                  <a:pt x="585" y="360"/>
                  <a:pt x="569" y="413"/>
                  <a:pt x="535" y="410"/>
                </a:cubicBezTo>
                <a:cubicBezTo>
                  <a:pt x="525" y="365"/>
                  <a:pt x="563" y="336"/>
                  <a:pt x="563" y="290"/>
                </a:cubicBezTo>
                <a:cubicBezTo>
                  <a:pt x="541" y="291"/>
                  <a:pt x="539" y="348"/>
                  <a:pt x="523" y="370"/>
                </a:cubicBezTo>
                <a:cubicBezTo>
                  <a:pt x="509" y="372"/>
                  <a:pt x="497" y="376"/>
                  <a:pt x="479" y="374"/>
                </a:cubicBezTo>
                <a:cubicBezTo>
                  <a:pt x="482" y="336"/>
                  <a:pt x="530" y="314"/>
                  <a:pt x="507" y="278"/>
                </a:cubicBezTo>
                <a:cubicBezTo>
                  <a:pt x="502" y="278"/>
                  <a:pt x="498" y="280"/>
                  <a:pt x="494" y="284"/>
                </a:cubicBezTo>
                <a:cubicBezTo>
                  <a:pt x="493" y="283"/>
                  <a:pt x="493" y="283"/>
                  <a:pt x="493" y="283"/>
                </a:cubicBezTo>
                <a:cubicBezTo>
                  <a:pt x="499" y="278"/>
                  <a:pt x="504" y="272"/>
                  <a:pt x="507" y="266"/>
                </a:cubicBezTo>
                <a:cubicBezTo>
                  <a:pt x="482" y="262"/>
                  <a:pt x="465" y="249"/>
                  <a:pt x="459" y="226"/>
                </a:cubicBezTo>
                <a:cubicBezTo>
                  <a:pt x="473" y="235"/>
                  <a:pt x="474" y="250"/>
                  <a:pt x="491" y="258"/>
                </a:cubicBezTo>
                <a:cubicBezTo>
                  <a:pt x="517" y="268"/>
                  <a:pt x="554" y="252"/>
                  <a:pt x="567" y="278"/>
                </a:cubicBezTo>
                <a:cubicBezTo>
                  <a:pt x="571" y="321"/>
                  <a:pt x="551" y="341"/>
                  <a:pt x="543" y="374"/>
                </a:cubicBezTo>
                <a:cubicBezTo>
                  <a:pt x="553" y="374"/>
                  <a:pt x="562" y="374"/>
                  <a:pt x="571" y="374"/>
                </a:cubicBezTo>
                <a:cubicBezTo>
                  <a:pt x="591" y="319"/>
                  <a:pt x="601" y="254"/>
                  <a:pt x="611" y="190"/>
                </a:cubicBezTo>
                <a:cubicBezTo>
                  <a:pt x="585" y="208"/>
                  <a:pt x="541" y="214"/>
                  <a:pt x="503" y="202"/>
                </a:cubicBezTo>
                <a:cubicBezTo>
                  <a:pt x="548" y="200"/>
                  <a:pt x="583" y="188"/>
                  <a:pt x="611" y="170"/>
                </a:cubicBezTo>
                <a:cubicBezTo>
                  <a:pt x="612" y="142"/>
                  <a:pt x="607" y="109"/>
                  <a:pt x="627" y="102"/>
                </a:cubicBezTo>
                <a:cubicBezTo>
                  <a:pt x="636" y="110"/>
                  <a:pt x="638" y="125"/>
                  <a:pt x="647" y="134"/>
                </a:cubicBezTo>
                <a:cubicBezTo>
                  <a:pt x="654" y="115"/>
                  <a:pt x="647" y="90"/>
                  <a:pt x="639" y="82"/>
                </a:cubicBezTo>
                <a:cubicBezTo>
                  <a:pt x="586" y="17"/>
                  <a:pt x="423" y="0"/>
                  <a:pt x="295" y="10"/>
                </a:cubicBezTo>
                <a:cubicBezTo>
                  <a:pt x="153" y="20"/>
                  <a:pt x="60" y="100"/>
                  <a:pt x="23" y="174"/>
                </a:cubicBezTo>
                <a:cubicBezTo>
                  <a:pt x="15" y="177"/>
                  <a:pt x="12" y="186"/>
                  <a:pt x="0" y="186"/>
                </a:cubicBezTo>
                <a:cubicBezTo>
                  <a:pt x="7" y="179"/>
                  <a:pt x="14" y="175"/>
                  <a:pt x="19" y="174"/>
                </a:cubicBezTo>
                <a:cubicBezTo>
                  <a:pt x="56" y="90"/>
                  <a:pt x="170" y="3"/>
                  <a:pt x="331" y="2"/>
                </a:cubicBezTo>
                <a:cubicBezTo>
                  <a:pt x="445" y="1"/>
                  <a:pt x="649" y="18"/>
                  <a:pt x="655" y="110"/>
                </a:cubicBezTo>
                <a:close/>
                <a:moveTo>
                  <a:pt x="643" y="142"/>
                </a:moveTo>
                <a:cubicBezTo>
                  <a:pt x="633" y="133"/>
                  <a:pt x="638" y="110"/>
                  <a:pt x="619" y="110"/>
                </a:cubicBezTo>
                <a:cubicBezTo>
                  <a:pt x="621" y="132"/>
                  <a:pt x="612" y="143"/>
                  <a:pt x="615" y="166"/>
                </a:cubicBezTo>
                <a:cubicBezTo>
                  <a:pt x="630" y="163"/>
                  <a:pt x="635" y="151"/>
                  <a:pt x="643" y="142"/>
                </a:cubicBezTo>
                <a:close/>
                <a:moveTo>
                  <a:pt x="551" y="202"/>
                </a:moveTo>
                <a:cubicBezTo>
                  <a:pt x="577" y="205"/>
                  <a:pt x="607" y="190"/>
                  <a:pt x="603" y="178"/>
                </a:cubicBezTo>
                <a:cubicBezTo>
                  <a:pt x="591" y="191"/>
                  <a:pt x="568" y="193"/>
                  <a:pt x="551" y="202"/>
                </a:cubicBezTo>
                <a:close/>
                <a:moveTo>
                  <a:pt x="567" y="378"/>
                </a:moveTo>
                <a:cubicBezTo>
                  <a:pt x="550" y="376"/>
                  <a:pt x="557" y="399"/>
                  <a:pt x="543" y="402"/>
                </a:cubicBezTo>
                <a:cubicBezTo>
                  <a:pt x="542" y="390"/>
                  <a:pt x="553" y="389"/>
                  <a:pt x="551" y="378"/>
                </a:cubicBezTo>
                <a:cubicBezTo>
                  <a:pt x="534" y="375"/>
                  <a:pt x="535" y="391"/>
                  <a:pt x="535" y="406"/>
                </a:cubicBezTo>
                <a:cubicBezTo>
                  <a:pt x="557" y="408"/>
                  <a:pt x="563" y="394"/>
                  <a:pt x="567" y="378"/>
                </a:cubicBezTo>
                <a:close/>
                <a:moveTo>
                  <a:pt x="531" y="338"/>
                </a:moveTo>
                <a:cubicBezTo>
                  <a:pt x="536" y="311"/>
                  <a:pt x="549" y="294"/>
                  <a:pt x="559" y="274"/>
                </a:cubicBezTo>
                <a:cubicBezTo>
                  <a:pt x="547" y="270"/>
                  <a:pt x="526" y="259"/>
                  <a:pt x="511" y="270"/>
                </a:cubicBezTo>
                <a:cubicBezTo>
                  <a:pt x="527" y="298"/>
                  <a:pt x="509" y="325"/>
                  <a:pt x="495" y="346"/>
                </a:cubicBezTo>
                <a:cubicBezTo>
                  <a:pt x="512" y="348"/>
                  <a:pt x="518" y="339"/>
                  <a:pt x="531" y="338"/>
                </a:cubicBezTo>
                <a:close/>
                <a:moveTo>
                  <a:pt x="511" y="370"/>
                </a:moveTo>
                <a:cubicBezTo>
                  <a:pt x="518" y="363"/>
                  <a:pt x="528" y="359"/>
                  <a:pt x="527" y="346"/>
                </a:cubicBezTo>
                <a:cubicBezTo>
                  <a:pt x="512" y="341"/>
                  <a:pt x="502" y="363"/>
                  <a:pt x="511" y="370"/>
                </a:cubicBezTo>
                <a:close/>
                <a:moveTo>
                  <a:pt x="503" y="366"/>
                </a:moveTo>
                <a:cubicBezTo>
                  <a:pt x="503" y="360"/>
                  <a:pt x="503" y="355"/>
                  <a:pt x="503" y="350"/>
                </a:cubicBezTo>
                <a:cubicBezTo>
                  <a:pt x="492" y="351"/>
                  <a:pt x="485" y="358"/>
                  <a:pt x="483" y="370"/>
                </a:cubicBezTo>
                <a:cubicBezTo>
                  <a:pt x="493" y="371"/>
                  <a:pt x="499" y="369"/>
                  <a:pt x="503" y="36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55" name="Freeform 8"/>
          <p:cNvSpPr>
            <a:spLocks noEditPoints="1"/>
          </p:cNvSpPr>
          <p:nvPr/>
        </p:nvSpPr>
        <p:spPr bwMode="auto">
          <a:xfrm>
            <a:off x="1568342" y="1015216"/>
            <a:ext cx="1892844" cy="1045120"/>
          </a:xfrm>
          <a:custGeom>
            <a:avLst/>
            <a:gdLst>
              <a:gd name="T0" fmla="*/ 2147483647 w 692"/>
              <a:gd name="T1" fmla="*/ 2147483647 h 414"/>
              <a:gd name="T2" fmla="*/ 2147483647 w 692"/>
              <a:gd name="T3" fmla="*/ 2147483647 h 414"/>
              <a:gd name="T4" fmla="*/ 2147483647 w 692"/>
              <a:gd name="T5" fmla="*/ 2147483647 h 414"/>
              <a:gd name="T6" fmla="*/ 2147483647 w 692"/>
              <a:gd name="T7" fmla="*/ 2147483647 h 414"/>
              <a:gd name="T8" fmla="*/ 2147483647 w 692"/>
              <a:gd name="T9" fmla="*/ 2147483647 h 414"/>
              <a:gd name="T10" fmla="*/ 2147483647 w 692"/>
              <a:gd name="T11" fmla="*/ 2147483647 h 414"/>
              <a:gd name="T12" fmla="*/ 2147483647 w 692"/>
              <a:gd name="T13" fmla="*/ 2147483647 h 414"/>
              <a:gd name="T14" fmla="*/ 2147483647 w 692"/>
              <a:gd name="T15" fmla="*/ 2147483647 h 414"/>
              <a:gd name="T16" fmla="*/ 2147483647 w 692"/>
              <a:gd name="T17" fmla="*/ 2147483647 h 414"/>
              <a:gd name="T18" fmla="*/ 2147483647 w 692"/>
              <a:gd name="T19" fmla="*/ 2147483647 h 414"/>
              <a:gd name="T20" fmla="*/ 2147483647 w 692"/>
              <a:gd name="T21" fmla="*/ 2147483647 h 414"/>
              <a:gd name="T22" fmla="*/ 2147483647 w 692"/>
              <a:gd name="T23" fmla="*/ 2147483647 h 414"/>
              <a:gd name="T24" fmla="*/ 2147483647 w 692"/>
              <a:gd name="T25" fmla="*/ 2147483647 h 414"/>
              <a:gd name="T26" fmla="*/ 2147483647 w 692"/>
              <a:gd name="T27" fmla="*/ 2147483647 h 414"/>
              <a:gd name="T28" fmla="*/ 2147483647 w 692"/>
              <a:gd name="T29" fmla="*/ 2147483647 h 414"/>
              <a:gd name="T30" fmla="*/ 2147483647 w 692"/>
              <a:gd name="T31" fmla="*/ 2147483647 h 414"/>
              <a:gd name="T32" fmla="*/ 2147483647 w 692"/>
              <a:gd name="T33" fmla="*/ 2147483647 h 414"/>
              <a:gd name="T34" fmla="*/ 2147483647 w 692"/>
              <a:gd name="T35" fmla="*/ 2147483647 h 414"/>
              <a:gd name="T36" fmla="*/ 2147483647 w 692"/>
              <a:gd name="T37" fmla="*/ 2147483647 h 414"/>
              <a:gd name="T38" fmla="*/ 2147483647 w 692"/>
              <a:gd name="T39" fmla="*/ 2147483647 h 414"/>
              <a:gd name="T40" fmla="*/ 2147483647 w 692"/>
              <a:gd name="T41" fmla="*/ 2147483647 h 414"/>
              <a:gd name="T42" fmla="*/ 2147483647 w 692"/>
              <a:gd name="T43" fmla="*/ 2147483647 h 414"/>
              <a:gd name="T44" fmla="*/ 2147483647 w 692"/>
              <a:gd name="T45" fmla="*/ 2147483647 h 414"/>
              <a:gd name="T46" fmla="*/ 2147483647 w 692"/>
              <a:gd name="T47" fmla="*/ 2147483647 h 414"/>
              <a:gd name="T48" fmla="*/ 2147483647 w 692"/>
              <a:gd name="T49" fmla="*/ 2147483647 h 414"/>
              <a:gd name="T50" fmla="*/ 2147483647 w 692"/>
              <a:gd name="T51" fmla="*/ 2147483647 h 414"/>
              <a:gd name="T52" fmla="*/ 2147483647 w 692"/>
              <a:gd name="T53" fmla="*/ 2147483647 h 414"/>
              <a:gd name="T54" fmla="*/ 2147483647 w 692"/>
              <a:gd name="T55" fmla="*/ 2147483647 h 414"/>
              <a:gd name="T56" fmla="*/ 2147483647 w 692"/>
              <a:gd name="T57" fmla="*/ 2147483647 h 414"/>
              <a:gd name="T58" fmla="*/ 2147483647 w 692"/>
              <a:gd name="T59" fmla="*/ 2147483647 h 414"/>
              <a:gd name="T60" fmla="*/ 2147483647 w 692"/>
              <a:gd name="T61" fmla="*/ 2147483647 h 414"/>
              <a:gd name="T62" fmla="*/ 2147483647 w 692"/>
              <a:gd name="T63" fmla="*/ 2147483647 h 414"/>
              <a:gd name="T64" fmla="*/ 2147483647 w 692"/>
              <a:gd name="T65" fmla="*/ 2147483647 h 414"/>
              <a:gd name="T66" fmla="*/ 2147483647 w 692"/>
              <a:gd name="T67" fmla="*/ 2147483647 h 414"/>
              <a:gd name="T68" fmla="*/ 2147483647 w 692"/>
              <a:gd name="T69" fmla="*/ 2147483647 h 41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92"/>
              <a:gd name="T106" fmla="*/ 0 h 414"/>
              <a:gd name="T107" fmla="*/ 692 w 692"/>
              <a:gd name="T108" fmla="*/ 414 h 41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92" h="414">
                <a:moveTo>
                  <a:pt x="677" y="82"/>
                </a:moveTo>
                <a:cubicBezTo>
                  <a:pt x="685" y="90"/>
                  <a:pt x="692" y="115"/>
                  <a:pt x="685" y="134"/>
                </a:cubicBezTo>
                <a:cubicBezTo>
                  <a:pt x="676" y="125"/>
                  <a:pt x="674" y="110"/>
                  <a:pt x="665" y="102"/>
                </a:cubicBezTo>
                <a:cubicBezTo>
                  <a:pt x="645" y="109"/>
                  <a:pt x="650" y="142"/>
                  <a:pt x="649" y="170"/>
                </a:cubicBezTo>
                <a:cubicBezTo>
                  <a:pt x="621" y="188"/>
                  <a:pt x="586" y="200"/>
                  <a:pt x="541" y="202"/>
                </a:cubicBezTo>
                <a:cubicBezTo>
                  <a:pt x="579" y="214"/>
                  <a:pt x="623" y="208"/>
                  <a:pt x="649" y="190"/>
                </a:cubicBezTo>
                <a:cubicBezTo>
                  <a:pt x="639" y="254"/>
                  <a:pt x="629" y="319"/>
                  <a:pt x="609" y="374"/>
                </a:cubicBezTo>
                <a:cubicBezTo>
                  <a:pt x="600" y="374"/>
                  <a:pt x="591" y="374"/>
                  <a:pt x="581" y="374"/>
                </a:cubicBezTo>
                <a:cubicBezTo>
                  <a:pt x="589" y="341"/>
                  <a:pt x="609" y="321"/>
                  <a:pt x="605" y="278"/>
                </a:cubicBezTo>
                <a:cubicBezTo>
                  <a:pt x="592" y="252"/>
                  <a:pt x="555" y="268"/>
                  <a:pt x="529" y="258"/>
                </a:cubicBezTo>
                <a:cubicBezTo>
                  <a:pt x="512" y="250"/>
                  <a:pt x="511" y="235"/>
                  <a:pt x="497" y="226"/>
                </a:cubicBezTo>
                <a:cubicBezTo>
                  <a:pt x="503" y="249"/>
                  <a:pt x="520" y="262"/>
                  <a:pt x="545" y="266"/>
                </a:cubicBezTo>
                <a:cubicBezTo>
                  <a:pt x="542" y="272"/>
                  <a:pt x="537" y="278"/>
                  <a:pt x="531" y="283"/>
                </a:cubicBezTo>
                <a:cubicBezTo>
                  <a:pt x="501" y="310"/>
                  <a:pt x="438" y="324"/>
                  <a:pt x="377" y="310"/>
                </a:cubicBezTo>
                <a:cubicBezTo>
                  <a:pt x="375" y="309"/>
                  <a:pt x="373" y="309"/>
                  <a:pt x="372" y="308"/>
                </a:cubicBezTo>
                <a:cubicBezTo>
                  <a:pt x="359" y="303"/>
                  <a:pt x="350" y="294"/>
                  <a:pt x="341" y="290"/>
                </a:cubicBezTo>
                <a:cubicBezTo>
                  <a:pt x="304" y="308"/>
                  <a:pt x="308" y="368"/>
                  <a:pt x="297" y="414"/>
                </a:cubicBezTo>
                <a:cubicBezTo>
                  <a:pt x="289" y="414"/>
                  <a:pt x="281" y="414"/>
                  <a:pt x="273" y="414"/>
                </a:cubicBezTo>
                <a:cubicBezTo>
                  <a:pt x="275" y="399"/>
                  <a:pt x="283" y="392"/>
                  <a:pt x="285" y="378"/>
                </a:cubicBezTo>
                <a:cubicBezTo>
                  <a:pt x="287" y="360"/>
                  <a:pt x="276" y="355"/>
                  <a:pt x="273" y="342"/>
                </a:cubicBezTo>
                <a:cubicBezTo>
                  <a:pt x="297" y="267"/>
                  <a:pt x="240" y="205"/>
                  <a:pt x="181" y="186"/>
                </a:cubicBezTo>
                <a:cubicBezTo>
                  <a:pt x="232" y="216"/>
                  <a:pt x="288" y="259"/>
                  <a:pt x="273" y="342"/>
                </a:cubicBezTo>
                <a:cubicBezTo>
                  <a:pt x="248" y="351"/>
                  <a:pt x="243" y="381"/>
                  <a:pt x="225" y="398"/>
                </a:cubicBezTo>
                <a:cubicBezTo>
                  <a:pt x="207" y="386"/>
                  <a:pt x="214" y="373"/>
                  <a:pt x="201" y="358"/>
                </a:cubicBezTo>
                <a:cubicBezTo>
                  <a:pt x="185" y="337"/>
                  <a:pt x="153" y="333"/>
                  <a:pt x="141" y="314"/>
                </a:cubicBezTo>
                <a:cubicBezTo>
                  <a:pt x="128" y="290"/>
                  <a:pt x="136" y="260"/>
                  <a:pt x="129" y="222"/>
                </a:cubicBezTo>
                <a:cubicBezTo>
                  <a:pt x="121" y="262"/>
                  <a:pt x="126" y="324"/>
                  <a:pt x="161" y="334"/>
                </a:cubicBezTo>
                <a:cubicBezTo>
                  <a:pt x="151" y="352"/>
                  <a:pt x="130" y="361"/>
                  <a:pt x="125" y="386"/>
                </a:cubicBezTo>
                <a:cubicBezTo>
                  <a:pt x="94" y="380"/>
                  <a:pt x="92" y="345"/>
                  <a:pt x="49" y="350"/>
                </a:cubicBezTo>
                <a:cubicBezTo>
                  <a:pt x="66" y="308"/>
                  <a:pt x="24" y="273"/>
                  <a:pt x="45" y="238"/>
                </a:cubicBezTo>
                <a:cubicBezTo>
                  <a:pt x="25" y="252"/>
                  <a:pt x="40" y="279"/>
                  <a:pt x="41" y="290"/>
                </a:cubicBezTo>
                <a:cubicBezTo>
                  <a:pt x="43" y="300"/>
                  <a:pt x="34" y="295"/>
                  <a:pt x="33" y="294"/>
                </a:cubicBezTo>
                <a:cubicBezTo>
                  <a:pt x="35" y="312"/>
                  <a:pt x="43" y="322"/>
                  <a:pt x="45" y="342"/>
                </a:cubicBezTo>
                <a:cubicBezTo>
                  <a:pt x="39" y="358"/>
                  <a:pt x="21" y="383"/>
                  <a:pt x="9" y="382"/>
                </a:cubicBezTo>
                <a:cubicBezTo>
                  <a:pt x="1" y="352"/>
                  <a:pt x="17" y="325"/>
                  <a:pt x="13" y="294"/>
                </a:cubicBezTo>
                <a:cubicBezTo>
                  <a:pt x="12" y="277"/>
                  <a:pt x="0" y="265"/>
                  <a:pt x="1" y="250"/>
                </a:cubicBezTo>
                <a:cubicBezTo>
                  <a:pt x="5" y="221"/>
                  <a:pt x="35" y="213"/>
                  <a:pt x="37" y="186"/>
                </a:cubicBezTo>
                <a:cubicBezTo>
                  <a:pt x="38" y="186"/>
                  <a:pt x="38" y="186"/>
                  <a:pt x="38" y="186"/>
                </a:cubicBezTo>
                <a:cubicBezTo>
                  <a:pt x="50" y="186"/>
                  <a:pt x="53" y="177"/>
                  <a:pt x="61" y="174"/>
                </a:cubicBezTo>
                <a:cubicBezTo>
                  <a:pt x="98" y="100"/>
                  <a:pt x="191" y="20"/>
                  <a:pt x="333" y="10"/>
                </a:cubicBezTo>
                <a:cubicBezTo>
                  <a:pt x="461" y="0"/>
                  <a:pt x="624" y="17"/>
                  <a:pt x="677" y="82"/>
                </a:cubicBezTo>
                <a:close/>
                <a:moveTo>
                  <a:pt x="217" y="322"/>
                </a:moveTo>
                <a:cubicBezTo>
                  <a:pt x="221" y="301"/>
                  <a:pt x="193" y="312"/>
                  <a:pt x="189" y="298"/>
                </a:cubicBezTo>
                <a:cubicBezTo>
                  <a:pt x="181" y="281"/>
                  <a:pt x="188" y="248"/>
                  <a:pt x="173" y="238"/>
                </a:cubicBezTo>
                <a:cubicBezTo>
                  <a:pt x="182" y="260"/>
                  <a:pt x="174" y="285"/>
                  <a:pt x="185" y="302"/>
                </a:cubicBezTo>
                <a:cubicBezTo>
                  <a:pt x="194" y="314"/>
                  <a:pt x="209" y="309"/>
                  <a:pt x="217" y="322"/>
                </a:cubicBezTo>
                <a:close/>
                <a:moveTo>
                  <a:pt x="113" y="310"/>
                </a:moveTo>
                <a:cubicBezTo>
                  <a:pt x="113" y="307"/>
                  <a:pt x="113" y="304"/>
                  <a:pt x="113" y="302"/>
                </a:cubicBezTo>
                <a:cubicBezTo>
                  <a:pt x="109" y="302"/>
                  <a:pt x="105" y="302"/>
                  <a:pt x="101" y="302"/>
                </a:cubicBezTo>
                <a:cubicBezTo>
                  <a:pt x="101" y="304"/>
                  <a:pt x="101" y="307"/>
                  <a:pt x="101" y="310"/>
                </a:cubicBezTo>
                <a:cubicBezTo>
                  <a:pt x="105" y="310"/>
                  <a:pt x="109" y="310"/>
                  <a:pt x="113" y="310"/>
                </a:cubicBezTo>
                <a:close/>
                <a:moveTo>
                  <a:pt x="93" y="338"/>
                </a:moveTo>
                <a:cubicBezTo>
                  <a:pt x="105" y="348"/>
                  <a:pt x="84" y="310"/>
                  <a:pt x="77" y="326"/>
                </a:cubicBezTo>
                <a:cubicBezTo>
                  <a:pt x="83" y="330"/>
                  <a:pt x="92" y="329"/>
                  <a:pt x="93" y="338"/>
                </a:cubicBezTo>
                <a:close/>
                <a:moveTo>
                  <a:pt x="93" y="250"/>
                </a:moveTo>
                <a:cubicBezTo>
                  <a:pt x="83" y="250"/>
                  <a:pt x="71" y="251"/>
                  <a:pt x="65" y="246"/>
                </a:cubicBezTo>
                <a:cubicBezTo>
                  <a:pt x="67" y="259"/>
                  <a:pt x="90" y="259"/>
                  <a:pt x="93" y="250"/>
                </a:cubicBezTo>
                <a:close/>
                <a:moveTo>
                  <a:pt x="69" y="338"/>
                </a:moveTo>
                <a:cubicBezTo>
                  <a:pt x="80" y="337"/>
                  <a:pt x="89" y="358"/>
                  <a:pt x="93" y="350"/>
                </a:cubicBezTo>
                <a:cubicBezTo>
                  <a:pt x="89" y="345"/>
                  <a:pt x="77" y="327"/>
                  <a:pt x="69" y="338"/>
                </a:cubicBezTo>
                <a:close/>
                <a:moveTo>
                  <a:pt x="69" y="278"/>
                </a:moveTo>
                <a:cubicBezTo>
                  <a:pt x="75" y="281"/>
                  <a:pt x="103" y="285"/>
                  <a:pt x="89" y="274"/>
                </a:cubicBezTo>
                <a:cubicBezTo>
                  <a:pt x="91" y="284"/>
                  <a:pt x="71" y="264"/>
                  <a:pt x="69" y="278"/>
                </a:cubicBezTo>
                <a:close/>
                <a:moveTo>
                  <a:pt x="65" y="306"/>
                </a:moveTo>
                <a:cubicBezTo>
                  <a:pt x="65" y="303"/>
                  <a:pt x="65" y="300"/>
                  <a:pt x="65" y="298"/>
                </a:cubicBezTo>
                <a:cubicBezTo>
                  <a:pt x="63" y="298"/>
                  <a:pt x="60" y="298"/>
                  <a:pt x="57" y="298"/>
                </a:cubicBezTo>
                <a:cubicBezTo>
                  <a:pt x="57" y="300"/>
                  <a:pt x="57" y="303"/>
                  <a:pt x="57" y="306"/>
                </a:cubicBezTo>
                <a:cubicBezTo>
                  <a:pt x="60" y="306"/>
                  <a:pt x="63" y="306"/>
                  <a:pt x="65" y="306"/>
                </a:cubicBezTo>
                <a:close/>
                <a:moveTo>
                  <a:pt x="17" y="278"/>
                </a:moveTo>
                <a:cubicBezTo>
                  <a:pt x="21" y="294"/>
                  <a:pt x="23" y="333"/>
                  <a:pt x="33" y="330"/>
                </a:cubicBezTo>
                <a:cubicBezTo>
                  <a:pt x="24" y="317"/>
                  <a:pt x="31" y="287"/>
                  <a:pt x="17" y="278"/>
                </a:cubicBezTo>
                <a:close/>
              </a:path>
            </a:pathLst>
          </a:custGeom>
          <a:solidFill>
            <a:srgbClr val="FFBE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56" name="Freeform 9"/>
          <p:cNvSpPr>
            <a:spLocks/>
          </p:cNvSpPr>
          <p:nvPr/>
        </p:nvSpPr>
        <p:spPr bwMode="auto">
          <a:xfrm>
            <a:off x="3346853" y="1292254"/>
            <a:ext cx="84162" cy="140718"/>
          </a:xfrm>
          <a:custGeom>
            <a:avLst/>
            <a:gdLst>
              <a:gd name="T0" fmla="*/ 2147483647 w 31"/>
              <a:gd name="T1" fmla="*/ 0 h 56"/>
              <a:gd name="T2" fmla="*/ 2147483647 w 31"/>
              <a:gd name="T3" fmla="*/ 2147483647 h 56"/>
              <a:gd name="T4" fmla="*/ 2147483647 w 31"/>
              <a:gd name="T5" fmla="*/ 2147483647 h 56"/>
              <a:gd name="T6" fmla="*/ 2147483647 w 31"/>
              <a:gd name="T7" fmla="*/ 0 h 56"/>
              <a:gd name="T8" fmla="*/ 0 60000 65536"/>
              <a:gd name="T9" fmla="*/ 0 60000 65536"/>
              <a:gd name="T10" fmla="*/ 0 60000 65536"/>
              <a:gd name="T11" fmla="*/ 0 60000 65536"/>
              <a:gd name="T12" fmla="*/ 0 w 31"/>
              <a:gd name="T13" fmla="*/ 0 h 56"/>
              <a:gd name="T14" fmla="*/ 31 w 31"/>
              <a:gd name="T15" fmla="*/ 56 h 5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" h="56">
                <a:moveTo>
                  <a:pt x="7" y="0"/>
                </a:moveTo>
                <a:cubicBezTo>
                  <a:pt x="26" y="0"/>
                  <a:pt x="21" y="23"/>
                  <a:pt x="31" y="32"/>
                </a:cubicBezTo>
                <a:cubicBezTo>
                  <a:pt x="23" y="41"/>
                  <a:pt x="18" y="53"/>
                  <a:pt x="3" y="56"/>
                </a:cubicBezTo>
                <a:cubicBezTo>
                  <a:pt x="0" y="33"/>
                  <a:pt x="9" y="22"/>
                  <a:pt x="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57" name="Freeform 10"/>
          <p:cNvSpPr>
            <a:spLocks/>
          </p:cNvSpPr>
          <p:nvPr/>
        </p:nvSpPr>
        <p:spPr bwMode="auto">
          <a:xfrm>
            <a:off x="3180118" y="1463753"/>
            <a:ext cx="152444" cy="68892"/>
          </a:xfrm>
          <a:custGeom>
            <a:avLst/>
            <a:gdLst>
              <a:gd name="T0" fmla="*/ 2147483647 w 56"/>
              <a:gd name="T1" fmla="*/ 0 h 27"/>
              <a:gd name="T2" fmla="*/ 0 w 56"/>
              <a:gd name="T3" fmla="*/ 2147483647 h 27"/>
              <a:gd name="T4" fmla="*/ 2147483647 w 56"/>
              <a:gd name="T5" fmla="*/ 0 h 27"/>
              <a:gd name="T6" fmla="*/ 0 60000 65536"/>
              <a:gd name="T7" fmla="*/ 0 60000 65536"/>
              <a:gd name="T8" fmla="*/ 0 60000 65536"/>
              <a:gd name="T9" fmla="*/ 0 w 56"/>
              <a:gd name="T10" fmla="*/ 0 h 27"/>
              <a:gd name="T11" fmla="*/ 56 w 56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" h="27">
                <a:moveTo>
                  <a:pt x="52" y="0"/>
                </a:moveTo>
                <a:cubicBezTo>
                  <a:pt x="56" y="12"/>
                  <a:pt x="26" y="27"/>
                  <a:pt x="0" y="24"/>
                </a:cubicBezTo>
                <a:cubicBezTo>
                  <a:pt x="17" y="15"/>
                  <a:pt x="40" y="13"/>
                  <a:pt x="52" y="0"/>
                </a:cubicBezTo>
                <a:close/>
              </a:path>
            </a:pathLst>
          </a:custGeom>
          <a:solidFill>
            <a:srgbClr val="FFBE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58" name="Freeform 11"/>
          <p:cNvSpPr>
            <a:spLocks/>
          </p:cNvSpPr>
          <p:nvPr/>
        </p:nvSpPr>
        <p:spPr bwMode="auto">
          <a:xfrm>
            <a:off x="3132479" y="1960663"/>
            <a:ext cx="90514" cy="83551"/>
          </a:xfrm>
          <a:custGeom>
            <a:avLst/>
            <a:gdLst>
              <a:gd name="T0" fmla="*/ 2147483647 w 33"/>
              <a:gd name="T1" fmla="*/ 2147483647 h 33"/>
              <a:gd name="T2" fmla="*/ 2147483647 w 33"/>
              <a:gd name="T3" fmla="*/ 2147483647 h 33"/>
              <a:gd name="T4" fmla="*/ 2147483647 w 33"/>
              <a:gd name="T5" fmla="*/ 2147483647 h 33"/>
              <a:gd name="T6" fmla="*/ 2147483647 w 33"/>
              <a:gd name="T7" fmla="*/ 2147483647 h 33"/>
              <a:gd name="T8" fmla="*/ 2147483647 w 33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33"/>
              <a:gd name="T17" fmla="*/ 33 w 33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33">
                <a:moveTo>
                  <a:pt x="9" y="27"/>
                </a:moveTo>
                <a:cubicBezTo>
                  <a:pt x="23" y="24"/>
                  <a:pt x="16" y="1"/>
                  <a:pt x="33" y="3"/>
                </a:cubicBezTo>
                <a:cubicBezTo>
                  <a:pt x="29" y="19"/>
                  <a:pt x="23" y="33"/>
                  <a:pt x="1" y="31"/>
                </a:cubicBezTo>
                <a:cubicBezTo>
                  <a:pt x="1" y="16"/>
                  <a:pt x="0" y="0"/>
                  <a:pt x="17" y="3"/>
                </a:cubicBezTo>
                <a:cubicBezTo>
                  <a:pt x="19" y="14"/>
                  <a:pt x="8" y="15"/>
                  <a:pt x="9" y="27"/>
                </a:cubicBezTo>
                <a:close/>
              </a:path>
            </a:pathLst>
          </a:custGeom>
          <a:solidFill>
            <a:srgbClr val="FFBE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59" name="Freeform 12"/>
          <p:cNvSpPr>
            <a:spLocks/>
          </p:cNvSpPr>
          <p:nvPr/>
        </p:nvSpPr>
        <p:spPr bwMode="auto">
          <a:xfrm>
            <a:off x="3026087" y="1668966"/>
            <a:ext cx="174675" cy="224268"/>
          </a:xfrm>
          <a:custGeom>
            <a:avLst/>
            <a:gdLst>
              <a:gd name="T0" fmla="*/ 2147483647 w 64"/>
              <a:gd name="T1" fmla="*/ 2147483647 h 89"/>
              <a:gd name="T2" fmla="*/ 2147483647 w 64"/>
              <a:gd name="T3" fmla="*/ 2147483647 h 89"/>
              <a:gd name="T4" fmla="*/ 0 w 64"/>
              <a:gd name="T5" fmla="*/ 2147483647 h 89"/>
              <a:gd name="T6" fmla="*/ 2147483647 w 64"/>
              <a:gd name="T7" fmla="*/ 2147483647 h 89"/>
              <a:gd name="T8" fmla="*/ 2147483647 w 64"/>
              <a:gd name="T9" fmla="*/ 2147483647 h 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"/>
              <a:gd name="T16" fmla="*/ 0 h 89"/>
              <a:gd name="T17" fmla="*/ 64 w 64"/>
              <a:gd name="T18" fmla="*/ 89 h 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" h="89">
                <a:moveTo>
                  <a:pt x="64" y="15"/>
                </a:moveTo>
                <a:cubicBezTo>
                  <a:pt x="54" y="35"/>
                  <a:pt x="41" y="52"/>
                  <a:pt x="36" y="79"/>
                </a:cubicBezTo>
                <a:cubicBezTo>
                  <a:pt x="23" y="80"/>
                  <a:pt x="17" y="89"/>
                  <a:pt x="0" y="87"/>
                </a:cubicBezTo>
                <a:cubicBezTo>
                  <a:pt x="14" y="66"/>
                  <a:pt x="32" y="39"/>
                  <a:pt x="16" y="11"/>
                </a:cubicBezTo>
                <a:cubicBezTo>
                  <a:pt x="31" y="0"/>
                  <a:pt x="52" y="11"/>
                  <a:pt x="64" y="15"/>
                </a:cubicBezTo>
                <a:close/>
              </a:path>
            </a:pathLst>
          </a:custGeom>
          <a:solidFill>
            <a:srgbClr val="FFBE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60" name="Freeform 15"/>
          <p:cNvSpPr>
            <a:spLocks/>
          </p:cNvSpPr>
          <p:nvPr/>
        </p:nvSpPr>
        <p:spPr bwMode="auto">
          <a:xfrm>
            <a:off x="3045142" y="1875645"/>
            <a:ext cx="71459" cy="73290"/>
          </a:xfrm>
          <a:custGeom>
            <a:avLst/>
            <a:gdLst>
              <a:gd name="T0" fmla="*/ 2147483647 w 26"/>
              <a:gd name="T1" fmla="*/ 2147483647 h 29"/>
              <a:gd name="T2" fmla="*/ 2147483647 w 26"/>
              <a:gd name="T3" fmla="*/ 2147483647 h 29"/>
              <a:gd name="T4" fmla="*/ 2147483647 w 26"/>
              <a:gd name="T5" fmla="*/ 2147483647 h 29"/>
              <a:gd name="T6" fmla="*/ 0 60000 65536"/>
              <a:gd name="T7" fmla="*/ 0 60000 65536"/>
              <a:gd name="T8" fmla="*/ 0 60000 65536"/>
              <a:gd name="T9" fmla="*/ 0 w 26"/>
              <a:gd name="T10" fmla="*/ 0 h 29"/>
              <a:gd name="T11" fmla="*/ 26 w 26"/>
              <a:gd name="T12" fmla="*/ 29 h 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" h="29">
                <a:moveTo>
                  <a:pt x="25" y="5"/>
                </a:moveTo>
                <a:cubicBezTo>
                  <a:pt x="26" y="18"/>
                  <a:pt x="16" y="22"/>
                  <a:pt x="9" y="29"/>
                </a:cubicBezTo>
                <a:cubicBezTo>
                  <a:pt x="0" y="22"/>
                  <a:pt x="10" y="0"/>
                  <a:pt x="25" y="5"/>
                </a:cubicBezTo>
                <a:close/>
              </a:path>
            </a:pathLst>
          </a:custGeom>
          <a:solidFill>
            <a:srgbClr val="FFBE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61" name="Freeform 16"/>
          <p:cNvSpPr>
            <a:spLocks/>
          </p:cNvSpPr>
          <p:nvPr/>
        </p:nvSpPr>
        <p:spPr bwMode="auto">
          <a:xfrm>
            <a:off x="2992740" y="1897632"/>
            <a:ext cx="55579" cy="54234"/>
          </a:xfrm>
          <a:custGeom>
            <a:avLst/>
            <a:gdLst>
              <a:gd name="T0" fmla="*/ 2147483647 w 20"/>
              <a:gd name="T1" fmla="*/ 0 h 21"/>
              <a:gd name="T2" fmla="*/ 2147483647 w 20"/>
              <a:gd name="T3" fmla="*/ 2147483647 h 21"/>
              <a:gd name="T4" fmla="*/ 0 w 20"/>
              <a:gd name="T5" fmla="*/ 2147483647 h 21"/>
              <a:gd name="T6" fmla="*/ 2147483647 w 20"/>
              <a:gd name="T7" fmla="*/ 0 h 21"/>
              <a:gd name="T8" fmla="*/ 0 60000 65536"/>
              <a:gd name="T9" fmla="*/ 0 60000 65536"/>
              <a:gd name="T10" fmla="*/ 0 60000 65536"/>
              <a:gd name="T11" fmla="*/ 0 60000 65536"/>
              <a:gd name="T12" fmla="*/ 0 w 20"/>
              <a:gd name="T13" fmla="*/ 0 h 21"/>
              <a:gd name="T14" fmla="*/ 20 w 20"/>
              <a:gd name="T15" fmla="*/ 21 h 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" h="21">
                <a:moveTo>
                  <a:pt x="20" y="0"/>
                </a:moveTo>
                <a:cubicBezTo>
                  <a:pt x="20" y="5"/>
                  <a:pt x="20" y="10"/>
                  <a:pt x="20" y="16"/>
                </a:cubicBezTo>
                <a:cubicBezTo>
                  <a:pt x="16" y="19"/>
                  <a:pt x="10" y="21"/>
                  <a:pt x="0" y="20"/>
                </a:cubicBezTo>
                <a:cubicBezTo>
                  <a:pt x="2" y="8"/>
                  <a:pt x="9" y="1"/>
                  <a:pt x="20" y="0"/>
                </a:cubicBezTo>
                <a:close/>
              </a:path>
            </a:pathLst>
          </a:custGeom>
          <a:solidFill>
            <a:srgbClr val="FFBE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62" name="Freeform 17"/>
          <p:cNvSpPr>
            <a:spLocks/>
          </p:cNvSpPr>
          <p:nvPr/>
        </p:nvSpPr>
        <p:spPr bwMode="auto">
          <a:xfrm>
            <a:off x="2583047" y="1729064"/>
            <a:ext cx="439865" cy="108470"/>
          </a:xfrm>
          <a:custGeom>
            <a:avLst/>
            <a:gdLst>
              <a:gd name="T0" fmla="*/ 2147483647 w 161"/>
              <a:gd name="T1" fmla="*/ 0 h 43"/>
              <a:gd name="T2" fmla="*/ 2147483647 w 161"/>
              <a:gd name="T3" fmla="*/ 2147483647 h 43"/>
              <a:gd name="T4" fmla="*/ 2147483647 w 161"/>
              <a:gd name="T5" fmla="*/ 2147483647 h 43"/>
              <a:gd name="T6" fmla="*/ 0 w 161"/>
              <a:gd name="T7" fmla="*/ 2147483647 h 43"/>
              <a:gd name="T8" fmla="*/ 2147483647 w 161"/>
              <a:gd name="T9" fmla="*/ 2147483647 h 43"/>
              <a:gd name="T10" fmla="*/ 2147483647 w 161"/>
              <a:gd name="T11" fmla="*/ 2147483647 h 43"/>
              <a:gd name="T12" fmla="*/ 2147483647 w 161"/>
              <a:gd name="T13" fmla="*/ 0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1"/>
              <a:gd name="T22" fmla="*/ 0 h 43"/>
              <a:gd name="T23" fmla="*/ 161 w 161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1" h="43">
                <a:moveTo>
                  <a:pt x="160" y="0"/>
                </a:moveTo>
                <a:cubicBezTo>
                  <a:pt x="161" y="1"/>
                  <a:pt x="161" y="1"/>
                  <a:pt x="161" y="1"/>
                </a:cubicBezTo>
                <a:cubicBezTo>
                  <a:pt x="151" y="9"/>
                  <a:pt x="144" y="24"/>
                  <a:pt x="126" y="31"/>
                </a:cubicBezTo>
                <a:cubicBezTo>
                  <a:pt x="91" y="43"/>
                  <a:pt x="38" y="38"/>
                  <a:pt x="0" y="26"/>
                </a:cubicBezTo>
                <a:cubicBezTo>
                  <a:pt x="1" y="25"/>
                  <a:pt x="1" y="25"/>
                  <a:pt x="1" y="25"/>
                </a:cubicBezTo>
                <a:cubicBezTo>
                  <a:pt x="2" y="26"/>
                  <a:pt x="4" y="26"/>
                  <a:pt x="6" y="27"/>
                </a:cubicBezTo>
                <a:cubicBezTo>
                  <a:pt x="67" y="41"/>
                  <a:pt x="130" y="27"/>
                  <a:pt x="16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63" name="Freeform 22"/>
          <p:cNvSpPr>
            <a:spLocks noEditPoints="1"/>
          </p:cNvSpPr>
          <p:nvPr/>
        </p:nvSpPr>
        <p:spPr bwMode="auto">
          <a:xfrm>
            <a:off x="1552462" y="1484275"/>
            <a:ext cx="1033760" cy="653750"/>
          </a:xfrm>
          <a:custGeom>
            <a:avLst/>
            <a:gdLst>
              <a:gd name="T0" fmla="*/ 2147483647 w 378"/>
              <a:gd name="T1" fmla="*/ 2147483647 h 259"/>
              <a:gd name="T2" fmla="*/ 2147483647 w 378"/>
              <a:gd name="T3" fmla="*/ 2147483647 h 259"/>
              <a:gd name="T4" fmla="*/ 2147483647 w 378"/>
              <a:gd name="T5" fmla="*/ 2147483647 h 259"/>
              <a:gd name="T6" fmla="*/ 2147483647 w 378"/>
              <a:gd name="T7" fmla="*/ 2147483647 h 259"/>
              <a:gd name="T8" fmla="*/ 2147483647 w 378"/>
              <a:gd name="T9" fmla="*/ 2147483647 h 259"/>
              <a:gd name="T10" fmla="*/ 2147483647 w 378"/>
              <a:gd name="T11" fmla="*/ 2147483647 h 259"/>
              <a:gd name="T12" fmla="*/ 2147483647 w 378"/>
              <a:gd name="T13" fmla="*/ 2147483647 h 259"/>
              <a:gd name="T14" fmla="*/ 2147483647 w 378"/>
              <a:gd name="T15" fmla="*/ 2147483647 h 259"/>
              <a:gd name="T16" fmla="*/ 2147483647 w 378"/>
              <a:gd name="T17" fmla="*/ 2147483647 h 259"/>
              <a:gd name="T18" fmla="*/ 2147483647 w 378"/>
              <a:gd name="T19" fmla="*/ 2147483647 h 259"/>
              <a:gd name="T20" fmla="*/ 2147483647 w 378"/>
              <a:gd name="T21" fmla="*/ 2147483647 h 259"/>
              <a:gd name="T22" fmla="*/ 2147483647 w 378"/>
              <a:gd name="T23" fmla="*/ 2147483647 h 259"/>
              <a:gd name="T24" fmla="*/ 2147483647 w 378"/>
              <a:gd name="T25" fmla="*/ 2147483647 h 259"/>
              <a:gd name="T26" fmla="*/ 2147483647 w 378"/>
              <a:gd name="T27" fmla="*/ 2147483647 h 259"/>
              <a:gd name="T28" fmla="*/ 2147483647 w 378"/>
              <a:gd name="T29" fmla="*/ 2147483647 h 259"/>
              <a:gd name="T30" fmla="*/ 2147483647 w 378"/>
              <a:gd name="T31" fmla="*/ 2147483647 h 259"/>
              <a:gd name="T32" fmla="*/ 2147483647 w 378"/>
              <a:gd name="T33" fmla="*/ 2147483647 h 259"/>
              <a:gd name="T34" fmla="*/ 2147483647 w 378"/>
              <a:gd name="T35" fmla="*/ 2147483647 h 259"/>
              <a:gd name="T36" fmla="*/ 2147483647 w 378"/>
              <a:gd name="T37" fmla="*/ 2147483647 h 259"/>
              <a:gd name="T38" fmla="*/ 2147483647 w 378"/>
              <a:gd name="T39" fmla="*/ 2147483647 h 259"/>
              <a:gd name="T40" fmla="*/ 2147483647 w 378"/>
              <a:gd name="T41" fmla="*/ 0 h 259"/>
              <a:gd name="T42" fmla="*/ 2147483647 w 378"/>
              <a:gd name="T43" fmla="*/ 2147483647 h 259"/>
              <a:gd name="T44" fmla="*/ 2147483647 w 378"/>
              <a:gd name="T45" fmla="*/ 2147483647 h 259"/>
              <a:gd name="T46" fmla="*/ 2147483647 w 378"/>
              <a:gd name="T47" fmla="*/ 2147483647 h 259"/>
              <a:gd name="T48" fmla="*/ 2147483647 w 378"/>
              <a:gd name="T49" fmla="*/ 2147483647 h 259"/>
              <a:gd name="T50" fmla="*/ 2147483647 w 378"/>
              <a:gd name="T51" fmla="*/ 2147483647 h 259"/>
              <a:gd name="T52" fmla="*/ 2147483647 w 378"/>
              <a:gd name="T53" fmla="*/ 2147483647 h 259"/>
              <a:gd name="T54" fmla="*/ 2147483647 w 378"/>
              <a:gd name="T55" fmla="*/ 2147483647 h 259"/>
              <a:gd name="T56" fmla="*/ 2147483647 w 378"/>
              <a:gd name="T57" fmla="*/ 2147483647 h 259"/>
              <a:gd name="T58" fmla="*/ 2147483647 w 378"/>
              <a:gd name="T59" fmla="*/ 2147483647 h 259"/>
              <a:gd name="T60" fmla="*/ 2147483647 w 378"/>
              <a:gd name="T61" fmla="*/ 2147483647 h 259"/>
              <a:gd name="T62" fmla="*/ 2147483647 w 378"/>
              <a:gd name="T63" fmla="*/ 2147483647 h 259"/>
              <a:gd name="T64" fmla="*/ 2147483647 w 378"/>
              <a:gd name="T65" fmla="*/ 2147483647 h 259"/>
              <a:gd name="T66" fmla="*/ 2147483647 w 378"/>
              <a:gd name="T67" fmla="*/ 2147483647 h 259"/>
              <a:gd name="T68" fmla="*/ 2147483647 w 378"/>
              <a:gd name="T69" fmla="*/ 2147483647 h 259"/>
              <a:gd name="T70" fmla="*/ 2147483647 w 378"/>
              <a:gd name="T71" fmla="*/ 2147483647 h 259"/>
              <a:gd name="T72" fmla="*/ 2147483647 w 378"/>
              <a:gd name="T73" fmla="*/ 2147483647 h 259"/>
              <a:gd name="T74" fmla="*/ 2147483647 w 378"/>
              <a:gd name="T75" fmla="*/ 2147483647 h 259"/>
              <a:gd name="T76" fmla="*/ 2147483647 w 378"/>
              <a:gd name="T77" fmla="*/ 2147483647 h 259"/>
              <a:gd name="T78" fmla="*/ 2147483647 w 378"/>
              <a:gd name="T79" fmla="*/ 2147483647 h 259"/>
              <a:gd name="T80" fmla="*/ 2147483647 w 378"/>
              <a:gd name="T81" fmla="*/ 2147483647 h 259"/>
              <a:gd name="T82" fmla="*/ 2147483647 w 378"/>
              <a:gd name="T83" fmla="*/ 2147483647 h 259"/>
              <a:gd name="T84" fmla="*/ 2147483647 w 378"/>
              <a:gd name="T85" fmla="*/ 2147483647 h 259"/>
              <a:gd name="T86" fmla="*/ 2147483647 w 378"/>
              <a:gd name="T87" fmla="*/ 2147483647 h 259"/>
              <a:gd name="T88" fmla="*/ 2147483647 w 378"/>
              <a:gd name="T89" fmla="*/ 2147483647 h 259"/>
              <a:gd name="T90" fmla="*/ 2147483647 w 378"/>
              <a:gd name="T91" fmla="*/ 2147483647 h 259"/>
              <a:gd name="T92" fmla="*/ 2147483647 w 378"/>
              <a:gd name="T93" fmla="*/ 2147483647 h 259"/>
              <a:gd name="T94" fmla="*/ 2147483647 w 378"/>
              <a:gd name="T95" fmla="*/ 2147483647 h 259"/>
              <a:gd name="T96" fmla="*/ 2147483647 w 378"/>
              <a:gd name="T97" fmla="*/ 2147483647 h 259"/>
              <a:gd name="T98" fmla="*/ 2147483647 w 378"/>
              <a:gd name="T99" fmla="*/ 2147483647 h 259"/>
              <a:gd name="T100" fmla="*/ 2147483647 w 378"/>
              <a:gd name="T101" fmla="*/ 2147483647 h 259"/>
              <a:gd name="T102" fmla="*/ 2147483647 w 378"/>
              <a:gd name="T103" fmla="*/ 2147483647 h 259"/>
              <a:gd name="T104" fmla="*/ 2147483647 w 378"/>
              <a:gd name="T105" fmla="*/ 2147483647 h 259"/>
              <a:gd name="T106" fmla="*/ 2147483647 w 378"/>
              <a:gd name="T107" fmla="*/ 2147483647 h 259"/>
              <a:gd name="T108" fmla="*/ 2147483647 w 378"/>
              <a:gd name="T109" fmla="*/ 2147483647 h 259"/>
              <a:gd name="T110" fmla="*/ 2147483647 w 378"/>
              <a:gd name="T111" fmla="*/ 2147483647 h 259"/>
              <a:gd name="T112" fmla="*/ 2147483647 w 378"/>
              <a:gd name="T113" fmla="*/ 2147483647 h 259"/>
              <a:gd name="T114" fmla="*/ 2147483647 w 378"/>
              <a:gd name="T115" fmla="*/ 2147483647 h 259"/>
              <a:gd name="T116" fmla="*/ 2147483647 w 378"/>
              <a:gd name="T117" fmla="*/ 2147483647 h 259"/>
              <a:gd name="T118" fmla="*/ 2147483647 w 378"/>
              <a:gd name="T119" fmla="*/ 2147483647 h 259"/>
              <a:gd name="T120" fmla="*/ 2147483647 w 378"/>
              <a:gd name="T121" fmla="*/ 2147483647 h 25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78"/>
              <a:gd name="T184" fmla="*/ 0 h 259"/>
              <a:gd name="T185" fmla="*/ 378 w 378"/>
              <a:gd name="T186" fmla="*/ 259 h 25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78" h="259">
                <a:moveTo>
                  <a:pt x="378" y="122"/>
                </a:moveTo>
                <a:cubicBezTo>
                  <a:pt x="377" y="123"/>
                  <a:pt x="377" y="123"/>
                  <a:pt x="377" y="123"/>
                </a:cubicBezTo>
                <a:cubicBezTo>
                  <a:pt x="364" y="119"/>
                  <a:pt x="352" y="113"/>
                  <a:pt x="343" y="108"/>
                </a:cubicBezTo>
                <a:cubicBezTo>
                  <a:pt x="318" y="137"/>
                  <a:pt x="306" y="197"/>
                  <a:pt x="315" y="248"/>
                </a:cubicBezTo>
                <a:cubicBezTo>
                  <a:pt x="297" y="245"/>
                  <a:pt x="281" y="259"/>
                  <a:pt x="267" y="248"/>
                </a:cubicBezTo>
                <a:cubicBezTo>
                  <a:pt x="270" y="220"/>
                  <a:pt x="299" y="193"/>
                  <a:pt x="279" y="168"/>
                </a:cubicBezTo>
                <a:cubicBezTo>
                  <a:pt x="250" y="171"/>
                  <a:pt x="251" y="206"/>
                  <a:pt x="231" y="220"/>
                </a:cubicBezTo>
                <a:cubicBezTo>
                  <a:pt x="219" y="221"/>
                  <a:pt x="222" y="205"/>
                  <a:pt x="215" y="200"/>
                </a:cubicBezTo>
                <a:cubicBezTo>
                  <a:pt x="202" y="208"/>
                  <a:pt x="185" y="236"/>
                  <a:pt x="167" y="216"/>
                </a:cubicBezTo>
                <a:cubicBezTo>
                  <a:pt x="179" y="208"/>
                  <a:pt x="180" y="198"/>
                  <a:pt x="203" y="188"/>
                </a:cubicBezTo>
                <a:cubicBezTo>
                  <a:pt x="202" y="196"/>
                  <a:pt x="193" y="196"/>
                  <a:pt x="191" y="204"/>
                </a:cubicBezTo>
                <a:cubicBezTo>
                  <a:pt x="195" y="204"/>
                  <a:pt x="196" y="207"/>
                  <a:pt x="199" y="208"/>
                </a:cubicBezTo>
                <a:cubicBezTo>
                  <a:pt x="201" y="200"/>
                  <a:pt x="210" y="200"/>
                  <a:pt x="211" y="192"/>
                </a:cubicBezTo>
                <a:cubicBezTo>
                  <a:pt x="207" y="192"/>
                  <a:pt x="207" y="188"/>
                  <a:pt x="203" y="188"/>
                </a:cubicBezTo>
                <a:cubicBezTo>
                  <a:pt x="200" y="172"/>
                  <a:pt x="186" y="165"/>
                  <a:pt x="175" y="156"/>
                </a:cubicBezTo>
                <a:cubicBezTo>
                  <a:pt x="145" y="157"/>
                  <a:pt x="135" y="220"/>
                  <a:pt x="107" y="232"/>
                </a:cubicBezTo>
                <a:cubicBezTo>
                  <a:pt x="79" y="244"/>
                  <a:pt x="51" y="233"/>
                  <a:pt x="39" y="200"/>
                </a:cubicBezTo>
                <a:cubicBezTo>
                  <a:pt x="23" y="195"/>
                  <a:pt x="24" y="208"/>
                  <a:pt x="11" y="208"/>
                </a:cubicBezTo>
                <a:cubicBezTo>
                  <a:pt x="0" y="179"/>
                  <a:pt x="18" y="148"/>
                  <a:pt x="15" y="116"/>
                </a:cubicBezTo>
                <a:cubicBezTo>
                  <a:pt x="14" y="94"/>
                  <a:pt x="1" y="79"/>
                  <a:pt x="3" y="60"/>
                </a:cubicBezTo>
                <a:cubicBezTo>
                  <a:pt x="5" y="48"/>
                  <a:pt x="25" y="18"/>
                  <a:pt x="43" y="0"/>
                </a:cubicBezTo>
                <a:cubicBezTo>
                  <a:pt x="41" y="27"/>
                  <a:pt x="11" y="35"/>
                  <a:pt x="7" y="64"/>
                </a:cubicBezTo>
                <a:cubicBezTo>
                  <a:pt x="6" y="79"/>
                  <a:pt x="18" y="91"/>
                  <a:pt x="19" y="108"/>
                </a:cubicBezTo>
                <a:cubicBezTo>
                  <a:pt x="23" y="139"/>
                  <a:pt x="7" y="166"/>
                  <a:pt x="15" y="196"/>
                </a:cubicBezTo>
                <a:cubicBezTo>
                  <a:pt x="27" y="197"/>
                  <a:pt x="45" y="172"/>
                  <a:pt x="51" y="156"/>
                </a:cubicBezTo>
                <a:cubicBezTo>
                  <a:pt x="49" y="136"/>
                  <a:pt x="41" y="126"/>
                  <a:pt x="39" y="108"/>
                </a:cubicBezTo>
                <a:cubicBezTo>
                  <a:pt x="40" y="109"/>
                  <a:pt x="49" y="114"/>
                  <a:pt x="47" y="104"/>
                </a:cubicBezTo>
                <a:cubicBezTo>
                  <a:pt x="46" y="93"/>
                  <a:pt x="31" y="66"/>
                  <a:pt x="51" y="52"/>
                </a:cubicBezTo>
                <a:cubicBezTo>
                  <a:pt x="30" y="87"/>
                  <a:pt x="72" y="122"/>
                  <a:pt x="55" y="164"/>
                </a:cubicBezTo>
                <a:cubicBezTo>
                  <a:pt x="98" y="159"/>
                  <a:pt x="100" y="194"/>
                  <a:pt x="131" y="200"/>
                </a:cubicBezTo>
                <a:cubicBezTo>
                  <a:pt x="136" y="175"/>
                  <a:pt x="157" y="166"/>
                  <a:pt x="167" y="148"/>
                </a:cubicBezTo>
                <a:cubicBezTo>
                  <a:pt x="132" y="138"/>
                  <a:pt x="127" y="76"/>
                  <a:pt x="135" y="36"/>
                </a:cubicBezTo>
                <a:cubicBezTo>
                  <a:pt x="142" y="74"/>
                  <a:pt x="134" y="104"/>
                  <a:pt x="147" y="128"/>
                </a:cubicBezTo>
                <a:cubicBezTo>
                  <a:pt x="159" y="147"/>
                  <a:pt x="191" y="151"/>
                  <a:pt x="207" y="172"/>
                </a:cubicBezTo>
                <a:cubicBezTo>
                  <a:pt x="220" y="187"/>
                  <a:pt x="213" y="200"/>
                  <a:pt x="231" y="212"/>
                </a:cubicBezTo>
                <a:cubicBezTo>
                  <a:pt x="249" y="195"/>
                  <a:pt x="254" y="165"/>
                  <a:pt x="279" y="156"/>
                </a:cubicBezTo>
                <a:cubicBezTo>
                  <a:pt x="282" y="169"/>
                  <a:pt x="293" y="174"/>
                  <a:pt x="291" y="192"/>
                </a:cubicBezTo>
                <a:cubicBezTo>
                  <a:pt x="289" y="206"/>
                  <a:pt x="281" y="213"/>
                  <a:pt x="279" y="228"/>
                </a:cubicBezTo>
                <a:cubicBezTo>
                  <a:pt x="287" y="228"/>
                  <a:pt x="295" y="228"/>
                  <a:pt x="303" y="228"/>
                </a:cubicBezTo>
                <a:cubicBezTo>
                  <a:pt x="314" y="182"/>
                  <a:pt x="310" y="122"/>
                  <a:pt x="347" y="104"/>
                </a:cubicBezTo>
                <a:cubicBezTo>
                  <a:pt x="356" y="108"/>
                  <a:pt x="365" y="117"/>
                  <a:pt x="378" y="122"/>
                </a:cubicBezTo>
                <a:close/>
                <a:moveTo>
                  <a:pt x="307" y="244"/>
                </a:moveTo>
                <a:cubicBezTo>
                  <a:pt x="307" y="240"/>
                  <a:pt x="307" y="236"/>
                  <a:pt x="307" y="232"/>
                </a:cubicBezTo>
                <a:cubicBezTo>
                  <a:pt x="300" y="231"/>
                  <a:pt x="299" y="236"/>
                  <a:pt x="291" y="236"/>
                </a:cubicBezTo>
                <a:cubicBezTo>
                  <a:pt x="287" y="248"/>
                  <a:pt x="300" y="243"/>
                  <a:pt x="307" y="244"/>
                </a:cubicBezTo>
                <a:close/>
                <a:moveTo>
                  <a:pt x="287" y="248"/>
                </a:moveTo>
                <a:cubicBezTo>
                  <a:pt x="289" y="237"/>
                  <a:pt x="286" y="230"/>
                  <a:pt x="275" y="232"/>
                </a:cubicBezTo>
                <a:cubicBezTo>
                  <a:pt x="276" y="237"/>
                  <a:pt x="274" y="240"/>
                  <a:pt x="271" y="244"/>
                </a:cubicBezTo>
                <a:cubicBezTo>
                  <a:pt x="277" y="245"/>
                  <a:pt x="279" y="249"/>
                  <a:pt x="287" y="248"/>
                </a:cubicBezTo>
                <a:close/>
                <a:moveTo>
                  <a:pt x="183" y="220"/>
                </a:moveTo>
                <a:cubicBezTo>
                  <a:pt x="201" y="200"/>
                  <a:pt x="176" y="206"/>
                  <a:pt x="183" y="220"/>
                </a:cubicBezTo>
                <a:close/>
                <a:moveTo>
                  <a:pt x="55" y="224"/>
                </a:moveTo>
                <a:cubicBezTo>
                  <a:pt x="79" y="236"/>
                  <a:pt x="107" y="227"/>
                  <a:pt x="123" y="212"/>
                </a:cubicBezTo>
                <a:cubicBezTo>
                  <a:pt x="107" y="189"/>
                  <a:pt x="90" y="168"/>
                  <a:pt x="51" y="168"/>
                </a:cubicBezTo>
                <a:cubicBezTo>
                  <a:pt x="46" y="178"/>
                  <a:pt x="38" y="186"/>
                  <a:pt x="31" y="196"/>
                </a:cubicBezTo>
                <a:cubicBezTo>
                  <a:pt x="51" y="193"/>
                  <a:pt x="49" y="213"/>
                  <a:pt x="55" y="224"/>
                </a:cubicBezTo>
                <a:close/>
                <a:moveTo>
                  <a:pt x="55" y="140"/>
                </a:moveTo>
                <a:cubicBezTo>
                  <a:pt x="55" y="135"/>
                  <a:pt x="56" y="128"/>
                  <a:pt x="51" y="128"/>
                </a:cubicBezTo>
                <a:cubicBezTo>
                  <a:pt x="51" y="123"/>
                  <a:pt x="52" y="116"/>
                  <a:pt x="47" y="116"/>
                </a:cubicBezTo>
                <a:cubicBezTo>
                  <a:pt x="48" y="120"/>
                  <a:pt x="47" y="127"/>
                  <a:pt x="51" y="128"/>
                </a:cubicBezTo>
                <a:cubicBezTo>
                  <a:pt x="52" y="132"/>
                  <a:pt x="51" y="139"/>
                  <a:pt x="55" y="14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64" name="Freeform 25"/>
          <p:cNvSpPr>
            <a:spLocks/>
          </p:cNvSpPr>
          <p:nvPr/>
        </p:nvSpPr>
        <p:spPr bwMode="auto">
          <a:xfrm>
            <a:off x="2336914" y="2067666"/>
            <a:ext cx="55579" cy="42508"/>
          </a:xfrm>
          <a:custGeom>
            <a:avLst/>
            <a:gdLst>
              <a:gd name="T0" fmla="*/ 2147483647 w 20"/>
              <a:gd name="T1" fmla="*/ 2147483647 h 17"/>
              <a:gd name="T2" fmla="*/ 2147483647 w 20"/>
              <a:gd name="T3" fmla="*/ 2147483647 h 17"/>
              <a:gd name="T4" fmla="*/ 2147483647 w 20"/>
              <a:gd name="T5" fmla="*/ 2147483647 h 17"/>
              <a:gd name="T6" fmla="*/ 2147483647 w 20"/>
              <a:gd name="T7" fmla="*/ 2147483647 h 17"/>
              <a:gd name="T8" fmla="*/ 0 60000 65536"/>
              <a:gd name="T9" fmla="*/ 0 60000 65536"/>
              <a:gd name="T10" fmla="*/ 0 60000 65536"/>
              <a:gd name="T11" fmla="*/ 0 60000 65536"/>
              <a:gd name="T12" fmla="*/ 0 w 20"/>
              <a:gd name="T13" fmla="*/ 0 h 17"/>
              <a:gd name="T14" fmla="*/ 20 w 20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" h="17">
                <a:moveTo>
                  <a:pt x="20" y="1"/>
                </a:moveTo>
                <a:cubicBezTo>
                  <a:pt x="20" y="5"/>
                  <a:pt x="20" y="9"/>
                  <a:pt x="20" y="13"/>
                </a:cubicBezTo>
                <a:cubicBezTo>
                  <a:pt x="13" y="12"/>
                  <a:pt x="0" y="17"/>
                  <a:pt x="4" y="5"/>
                </a:cubicBezTo>
                <a:cubicBezTo>
                  <a:pt x="12" y="5"/>
                  <a:pt x="13" y="0"/>
                  <a:pt x="20" y="1"/>
                </a:cubicBezTo>
                <a:close/>
              </a:path>
            </a:pathLst>
          </a:custGeom>
          <a:solidFill>
            <a:srgbClr val="FFBE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65" name="Freeform 28"/>
          <p:cNvSpPr>
            <a:spLocks/>
          </p:cNvSpPr>
          <p:nvPr/>
        </p:nvSpPr>
        <p:spPr bwMode="auto">
          <a:xfrm>
            <a:off x="2294040" y="2064735"/>
            <a:ext cx="49227" cy="48371"/>
          </a:xfrm>
          <a:custGeom>
            <a:avLst/>
            <a:gdLst>
              <a:gd name="T0" fmla="*/ 2147483647 w 18"/>
              <a:gd name="T1" fmla="*/ 2147483647 h 19"/>
              <a:gd name="T2" fmla="*/ 2147483647 w 18"/>
              <a:gd name="T3" fmla="*/ 2147483647 h 19"/>
              <a:gd name="T4" fmla="*/ 0 w 18"/>
              <a:gd name="T5" fmla="*/ 2147483647 h 19"/>
              <a:gd name="T6" fmla="*/ 2147483647 w 18"/>
              <a:gd name="T7" fmla="*/ 2147483647 h 19"/>
              <a:gd name="T8" fmla="*/ 0 60000 65536"/>
              <a:gd name="T9" fmla="*/ 0 60000 65536"/>
              <a:gd name="T10" fmla="*/ 0 60000 65536"/>
              <a:gd name="T11" fmla="*/ 0 60000 65536"/>
              <a:gd name="T12" fmla="*/ 0 w 18"/>
              <a:gd name="T13" fmla="*/ 0 h 19"/>
              <a:gd name="T14" fmla="*/ 18 w 18"/>
              <a:gd name="T15" fmla="*/ 19 h 1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" h="19">
                <a:moveTo>
                  <a:pt x="4" y="2"/>
                </a:moveTo>
                <a:cubicBezTo>
                  <a:pt x="15" y="0"/>
                  <a:pt x="18" y="7"/>
                  <a:pt x="16" y="18"/>
                </a:cubicBezTo>
                <a:cubicBezTo>
                  <a:pt x="8" y="19"/>
                  <a:pt x="6" y="15"/>
                  <a:pt x="0" y="14"/>
                </a:cubicBezTo>
                <a:cubicBezTo>
                  <a:pt x="3" y="10"/>
                  <a:pt x="5" y="7"/>
                  <a:pt x="4" y="2"/>
                </a:cubicBezTo>
                <a:close/>
              </a:path>
            </a:pathLst>
          </a:custGeom>
          <a:solidFill>
            <a:srgbClr val="FFBE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66" name="Freeform 29"/>
          <p:cNvSpPr>
            <a:spLocks/>
          </p:cNvSpPr>
          <p:nvPr/>
        </p:nvSpPr>
        <p:spPr bwMode="auto">
          <a:xfrm>
            <a:off x="2063784" y="1484275"/>
            <a:ext cx="317592" cy="394302"/>
          </a:xfrm>
          <a:custGeom>
            <a:avLst/>
            <a:gdLst>
              <a:gd name="T0" fmla="*/ 0 w 116"/>
              <a:gd name="T1" fmla="*/ 0 h 156"/>
              <a:gd name="T2" fmla="*/ 2147483647 w 116"/>
              <a:gd name="T3" fmla="*/ 2147483647 h 156"/>
              <a:gd name="T4" fmla="*/ 0 w 116"/>
              <a:gd name="T5" fmla="*/ 0 h 156"/>
              <a:gd name="T6" fmla="*/ 0 60000 65536"/>
              <a:gd name="T7" fmla="*/ 0 60000 65536"/>
              <a:gd name="T8" fmla="*/ 0 60000 65536"/>
              <a:gd name="T9" fmla="*/ 0 w 116"/>
              <a:gd name="T10" fmla="*/ 0 h 156"/>
              <a:gd name="T11" fmla="*/ 116 w 116"/>
              <a:gd name="T12" fmla="*/ 156 h 1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" h="156">
                <a:moveTo>
                  <a:pt x="0" y="0"/>
                </a:moveTo>
                <a:cubicBezTo>
                  <a:pt x="59" y="19"/>
                  <a:pt x="116" y="81"/>
                  <a:pt x="92" y="156"/>
                </a:cubicBezTo>
                <a:cubicBezTo>
                  <a:pt x="107" y="73"/>
                  <a:pt x="51" y="30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67" name="Freeform 32"/>
          <p:cNvSpPr>
            <a:spLocks/>
          </p:cNvSpPr>
          <p:nvPr/>
        </p:nvSpPr>
        <p:spPr bwMode="auto">
          <a:xfrm>
            <a:off x="2041554" y="1614731"/>
            <a:ext cx="131801" cy="212542"/>
          </a:xfrm>
          <a:custGeom>
            <a:avLst/>
            <a:gdLst>
              <a:gd name="T0" fmla="*/ 2147483647 w 48"/>
              <a:gd name="T1" fmla="*/ 2147483647 h 84"/>
              <a:gd name="T2" fmla="*/ 2147483647 w 48"/>
              <a:gd name="T3" fmla="*/ 2147483647 h 84"/>
              <a:gd name="T4" fmla="*/ 2147483647 w 48"/>
              <a:gd name="T5" fmla="*/ 2147483647 h 84"/>
              <a:gd name="T6" fmla="*/ 0 w 48"/>
              <a:gd name="T7" fmla="*/ 0 h 84"/>
              <a:gd name="T8" fmla="*/ 2147483647 w 48"/>
              <a:gd name="T9" fmla="*/ 21474836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84"/>
              <a:gd name="T17" fmla="*/ 48 w 48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84">
                <a:moveTo>
                  <a:pt x="16" y="60"/>
                </a:moveTo>
                <a:cubicBezTo>
                  <a:pt x="20" y="74"/>
                  <a:pt x="48" y="63"/>
                  <a:pt x="44" y="84"/>
                </a:cubicBezTo>
                <a:cubicBezTo>
                  <a:pt x="36" y="71"/>
                  <a:pt x="21" y="76"/>
                  <a:pt x="12" y="64"/>
                </a:cubicBezTo>
                <a:cubicBezTo>
                  <a:pt x="1" y="47"/>
                  <a:pt x="9" y="22"/>
                  <a:pt x="0" y="0"/>
                </a:cubicBezTo>
                <a:cubicBezTo>
                  <a:pt x="15" y="10"/>
                  <a:pt x="8" y="43"/>
                  <a:pt x="16" y="6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68" name="Freeform 33"/>
          <p:cNvSpPr>
            <a:spLocks/>
          </p:cNvSpPr>
          <p:nvPr/>
        </p:nvSpPr>
        <p:spPr bwMode="auto">
          <a:xfrm>
            <a:off x="2074902" y="1959197"/>
            <a:ext cx="53991" cy="49837"/>
          </a:xfrm>
          <a:custGeom>
            <a:avLst/>
            <a:gdLst>
              <a:gd name="T0" fmla="*/ 2147483647 w 20"/>
              <a:gd name="T1" fmla="*/ 2147483647 h 20"/>
              <a:gd name="T2" fmla="*/ 2147483647 w 20"/>
              <a:gd name="T3" fmla="*/ 2147483647 h 20"/>
              <a:gd name="T4" fmla="*/ 0 w 20"/>
              <a:gd name="T5" fmla="*/ 2147483647 h 20"/>
              <a:gd name="T6" fmla="*/ 2147483647 w 20"/>
              <a:gd name="T7" fmla="*/ 0 h 20"/>
              <a:gd name="T8" fmla="*/ 2147483647 w 20"/>
              <a:gd name="T9" fmla="*/ 2147483647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20"/>
              <a:gd name="T17" fmla="*/ 20 w 20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20">
                <a:moveTo>
                  <a:pt x="20" y="4"/>
                </a:moveTo>
                <a:cubicBezTo>
                  <a:pt x="19" y="12"/>
                  <a:pt x="10" y="12"/>
                  <a:pt x="8" y="20"/>
                </a:cubicBezTo>
                <a:cubicBezTo>
                  <a:pt x="5" y="19"/>
                  <a:pt x="4" y="16"/>
                  <a:pt x="0" y="16"/>
                </a:cubicBezTo>
                <a:cubicBezTo>
                  <a:pt x="2" y="8"/>
                  <a:pt x="11" y="8"/>
                  <a:pt x="12" y="0"/>
                </a:cubicBezTo>
                <a:cubicBezTo>
                  <a:pt x="16" y="0"/>
                  <a:pt x="16" y="4"/>
                  <a:pt x="20" y="4"/>
                </a:cubicBezTo>
                <a:close/>
              </a:path>
            </a:pathLst>
          </a:custGeom>
          <a:solidFill>
            <a:srgbClr val="FFBE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69" name="Freeform 34"/>
          <p:cNvSpPr>
            <a:spLocks/>
          </p:cNvSpPr>
          <p:nvPr/>
        </p:nvSpPr>
        <p:spPr bwMode="auto">
          <a:xfrm>
            <a:off x="2033615" y="1988514"/>
            <a:ext cx="68283" cy="51303"/>
          </a:xfrm>
          <a:custGeom>
            <a:avLst/>
            <a:gdLst>
              <a:gd name="T0" fmla="*/ 2147483647 w 25"/>
              <a:gd name="T1" fmla="*/ 2147483647 h 20"/>
              <a:gd name="T2" fmla="*/ 2147483647 w 25"/>
              <a:gd name="T3" fmla="*/ 2147483647 h 20"/>
              <a:gd name="T4" fmla="*/ 0 60000 65536"/>
              <a:gd name="T5" fmla="*/ 0 60000 65536"/>
              <a:gd name="T6" fmla="*/ 0 w 25"/>
              <a:gd name="T7" fmla="*/ 0 h 20"/>
              <a:gd name="T8" fmla="*/ 25 w 25"/>
              <a:gd name="T9" fmla="*/ 20 h 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5" h="20">
                <a:moveTo>
                  <a:pt x="7" y="20"/>
                </a:moveTo>
                <a:cubicBezTo>
                  <a:pt x="0" y="6"/>
                  <a:pt x="25" y="0"/>
                  <a:pt x="7" y="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70" name="Freeform 37"/>
          <p:cNvSpPr>
            <a:spLocks/>
          </p:cNvSpPr>
          <p:nvPr/>
        </p:nvSpPr>
        <p:spPr bwMode="auto">
          <a:xfrm>
            <a:off x="1844646" y="1777437"/>
            <a:ext cx="33348" cy="19055"/>
          </a:xfrm>
          <a:custGeom>
            <a:avLst/>
            <a:gdLst>
              <a:gd name="T0" fmla="*/ 2147483647 w 12"/>
              <a:gd name="T1" fmla="*/ 0 h 8"/>
              <a:gd name="T2" fmla="*/ 2147483647 w 12"/>
              <a:gd name="T3" fmla="*/ 2147483647 h 8"/>
              <a:gd name="T4" fmla="*/ 0 w 12"/>
              <a:gd name="T5" fmla="*/ 2147483647 h 8"/>
              <a:gd name="T6" fmla="*/ 0 w 12"/>
              <a:gd name="T7" fmla="*/ 0 h 8"/>
              <a:gd name="T8" fmla="*/ 2147483647 w 12"/>
              <a:gd name="T9" fmla="*/ 0 h 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8"/>
              <a:gd name="T17" fmla="*/ 12 w 12"/>
              <a:gd name="T18" fmla="*/ 8 h 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8">
                <a:moveTo>
                  <a:pt x="12" y="0"/>
                </a:moveTo>
                <a:cubicBezTo>
                  <a:pt x="12" y="2"/>
                  <a:pt x="12" y="5"/>
                  <a:pt x="12" y="8"/>
                </a:cubicBezTo>
                <a:cubicBezTo>
                  <a:pt x="8" y="8"/>
                  <a:pt x="4" y="8"/>
                  <a:pt x="0" y="8"/>
                </a:cubicBezTo>
                <a:cubicBezTo>
                  <a:pt x="0" y="5"/>
                  <a:pt x="0" y="2"/>
                  <a:pt x="0" y="0"/>
                </a:cubicBezTo>
                <a:cubicBezTo>
                  <a:pt x="4" y="0"/>
                  <a:pt x="8" y="0"/>
                  <a:pt x="1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71" name="Freeform 38"/>
          <p:cNvSpPr>
            <a:spLocks/>
          </p:cNvSpPr>
          <p:nvPr/>
        </p:nvSpPr>
        <p:spPr bwMode="auto">
          <a:xfrm>
            <a:off x="1779540" y="1796492"/>
            <a:ext cx="76222" cy="96743"/>
          </a:xfrm>
          <a:custGeom>
            <a:avLst/>
            <a:gdLst>
              <a:gd name="T0" fmla="*/ 0 w 28"/>
              <a:gd name="T1" fmla="*/ 2147483647 h 38"/>
              <a:gd name="T2" fmla="*/ 2147483647 w 28"/>
              <a:gd name="T3" fmla="*/ 2147483647 h 38"/>
              <a:gd name="T4" fmla="*/ 0 w 28"/>
              <a:gd name="T5" fmla="*/ 2147483647 h 38"/>
              <a:gd name="T6" fmla="*/ 0 60000 65536"/>
              <a:gd name="T7" fmla="*/ 0 60000 65536"/>
              <a:gd name="T8" fmla="*/ 0 60000 65536"/>
              <a:gd name="T9" fmla="*/ 0 w 28"/>
              <a:gd name="T10" fmla="*/ 0 h 38"/>
              <a:gd name="T11" fmla="*/ 28 w 28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" h="38">
                <a:moveTo>
                  <a:pt x="0" y="16"/>
                </a:moveTo>
                <a:cubicBezTo>
                  <a:pt x="7" y="0"/>
                  <a:pt x="28" y="38"/>
                  <a:pt x="16" y="28"/>
                </a:cubicBezTo>
                <a:cubicBezTo>
                  <a:pt x="15" y="19"/>
                  <a:pt x="6" y="20"/>
                  <a:pt x="0" y="1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72" name="Freeform 39"/>
          <p:cNvSpPr>
            <a:spLocks/>
          </p:cNvSpPr>
          <p:nvPr/>
        </p:nvSpPr>
        <p:spPr bwMode="auto">
          <a:xfrm>
            <a:off x="1746193" y="1635253"/>
            <a:ext cx="76222" cy="33713"/>
          </a:xfrm>
          <a:custGeom>
            <a:avLst/>
            <a:gdLst>
              <a:gd name="T0" fmla="*/ 0 w 28"/>
              <a:gd name="T1" fmla="*/ 0 h 13"/>
              <a:gd name="T2" fmla="*/ 2147483647 w 28"/>
              <a:gd name="T3" fmla="*/ 2147483647 h 13"/>
              <a:gd name="T4" fmla="*/ 0 w 28"/>
              <a:gd name="T5" fmla="*/ 0 h 13"/>
              <a:gd name="T6" fmla="*/ 0 60000 65536"/>
              <a:gd name="T7" fmla="*/ 0 60000 65536"/>
              <a:gd name="T8" fmla="*/ 0 60000 65536"/>
              <a:gd name="T9" fmla="*/ 0 w 28"/>
              <a:gd name="T10" fmla="*/ 0 h 13"/>
              <a:gd name="T11" fmla="*/ 28 w 28"/>
              <a:gd name="T12" fmla="*/ 13 h 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" h="13">
                <a:moveTo>
                  <a:pt x="0" y="0"/>
                </a:moveTo>
                <a:cubicBezTo>
                  <a:pt x="6" y="5"/>
                  <a:pt x="18" y="4"/>
                  <a:pt x="28" y="4"/>
                </a:cubicBezTo>
                <a:cubicBezTo>
                  <a:pt x="25" y="13"/>
                  <a:pt x="2" y="13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73" name="Freeform 40"/>
          <p:cNvSpPr>
            <a:spLocks/>
          </p:cNvSpPr>
          <p:nvPr/>
        </p:nvSpPr>
        <p:spPr bwMode="auto">
          <a:xfrm>
            <a:off x="1757310" y="1840467"/>
            <a:ext cx="65107" cy="77687"/>
          </a:xfrm>
          <a:custGeom>
            <a:avLst/>
            <a:gdLst>
              <a:gd name="T0" fmla="*/ 2147483647 w 24"/>
              <a:gd name="T1" fmla="*/ 2147483647 h 31"/>
              <a:gd name="T2" fmla="*/ 0 w 24"/>
              <a:gd name="T3" fmla="*/ 2147483647 h 31"/>
              <a:gd name="T4" fmla="*/ 2147483647 w 24"/>
              <a:gd name="T5" fmla="*/ 2147483647 h 31"/>
              <a:gd name="T6" fmla="*/ 0 60000 65536"/>
              <a:gd name="T7" fmla="*/ 0 60000 65536"/>
              <a:gd name="T8" fmla="*/ 0 60000 65536"/>
              <a:gd name="T9" fmla="*/ 0 w 24"/>
              <a:gd name="T10" fmla="*/ 0 h 31"/>
              <a:gd name="T11" fmla="*/ 24 w 24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" h="31">
                <a:moveTo>
                  <a:pt x="24" y="23"/>
                </a:moveTo>
                <a:cubicBezTo>
                  <a:pt x="20" y="31"/>
                  <a:pt x="11" y="10"/>
                  <a:pt x="0" y="11"/>
                </a:cubicBezTo>
                <a:cubicBezTo>
                  <a:pt x="8" y="0"/>
                  <a:pt x="20" y="18"/>
                  <a:pt x="24" y="2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74" name="Freeform 41"/>
          <p:cNvSpPr>
            <a:spLocks/>
          </p:cNvSpPr>
          <p:nvPr/>
        </p:nvSpPr>
        <p:spPr bwMode="auto">
          <a:xfrm>
            <a:off x="1757309" y="1680694"/>
            <a:ext cx="93690" cy="52769"/>
          </a:xfrm>
          <a:custGeom>
            <a:avLst/>
            <a:gdLst>
              <a:gd name="T0" fmla="*/ 2147483647 w 34"/>
              <a:gd name="T1" fmla="*/ 2147483647 h 21"/>
              <a:gd name="T2" fmla="*/ 0 w 34"/>
              <a:gd name="T3" fmla="*/ 2147483647 h 21"/>
              <a:gd name="T4" fmla="*/ 2147483647 w 34"/>
              <a:gd name="T5" fmla="*/ 2147483647 h 21"/>
              <a:gd name="T6" fmla="*/ 0 60000 65536"/>
              <a:gd name="T7" fmla="*/ 0 60000 65536"/>
              <a:gd name="T8" fmla="*/ 0 60000 65536"/>
              <a:gd name="T9" fmla="*/ 0 w 34"/>
              <a:gd name="T10" fmla="*/ 0 h 21"/>
              <a:gd name="T11" fmla="*/ 34 w 34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" h="21">
                <a:moveTo>
                  <a:pt x="20" y="10"/>
                </a:moveTo>
                <a:cubicBezTo>
                  <a:pt x="34" y="21"/>
                  <a:pt x="6" y="17"/>
                  <a:pt x="0" y="14"/>
                </a:cubicBezTo>
                <a:cubicBezTo>
                  <a:pt x="2" y="0"/>
                  <a:pt x="22" y="20"/>
                  <a:pt x="20" y="1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75" name="Freeform 42"/>
          <p:cNvSpPr>
            <a:spLocks/>
          </p:cNvSpPr>
          <p:nvPr/>
        </p:nvSpPr>
        <p:spPr bwMode="auto">
          <a:xfrm>
            <a:off x="1752546" y="1959197"/>
            <a:ext cx="68283" cy="70359"/>
          </a:xfrm>
          <a:custGeom>
            <a:avLst/>
            <a:gdLst>
              <a:gd name="T0" fmla="*/ 2147483647 w 25"/>
              <a:gd name="T1" fmla="*/ 2147483647 h 28"/>
              <a:gd name="T2" fmla="*/ 2147483647 w 25"/>
              <a:gd name="T3" fmla="*/ 2147483647 h 28"/>
              <a:gd name="T4" fmla="*/ 2147483647 w 25"/>
              <a:gd name="T5" fmla="*/ 2147483647 h 28"/>
              <a:gd name="T6" fmla="*/ 0 60000 65536"/>
              <a:gd name="T7" fmla="*/ 0 60000 65536"/>
              <a:gd name="T8" fmla="*/ 0 60000 65536"/>
              <a:gd name="T9" fmla="*/ 0 w 25"/>
              <a:gd name="T10" fmla="*/ 0 h 28"/>
              <a:gd name="T11" fmla="*/ 25 w 25"/>
              <a:gd name="T12" fmla="*/ 28 h 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28">
                <a:moveTo>
                  <a:pt x="10" y="4"/>
                </a:moveTo>
                <a:cubicBezTo>
                  <a:pt x="25" y="0"/>
                  <a:pt x="18" y="25"/>
                  <a:pt x="14" y="28"/>
                </a:cubicBezTo>
                <a:cubicBezTo>
                  <a:pt x="0" y="24"/>
                  <a:pt x="14" y="18"/>
                  <a:pt x="10" y="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76" name="Freeform 43"/>
          <p:cNvSpPr>
            <a:spLocks noEditPoints="1"/>
          </p:cNvSpPr>
          <p:nvPr/>
        </p:nvSpPr>
        <p:spPr bwMode="auto">
          <a:xfrm>
            <a:off x="1636624" y="1907894"/>
            <a:ext cx="252486" cy="171499"/>
          </a:xfrm>
          <a:custGeom>
            <a:avLst/>
            <a:gdLst>
              <a:gd name="T0" fmla="*/ 2147483647 w 92"/>
              <a:gd name="T1" fmla="*/ 2147483647 h 68"/>
              <a:gd name="T2" fmla="*/ 2147483647 w 92"/>
              <a:gd name="T3" fmla="*/ 2147483647 h 68"/>
              <a:gd name="T4" fmla="*/ 0 w 92"/>
              <a:gd name="T5" fmla="*/ 2147483647 h 68"/>
              <a:gd name="T6" fmla="*/ 2147483647 w 92"/>
              <a:gd name="T7" fmla="*/ 0 h 68"/>
              <a:gd name="T8" fmla="*/ 2147483647 w 92"/>
              <a:gd name="T9" fmla="*/ 2147483647 h 68"/>
              <a:gd name="T10" fmla="*/ 2147483647 w 92"/>
              <a:gd name="T11" fmla="*/ 2147483647 h 68"/>
              <a:gd name="T12" fmla="*/ 2147483647 w 92"/>
              <a:gd name="T13" fmla="*/ 2147483647 h 68"/>
              <a:gd name="T14" fmla="*/ 2147483647 w 92"/>
              <a:gd name="T15" fmla="*/ 2147483647 h 68"/>
              <a:gd name="T16" fmla="*/ 2147483647 w 92"/>
              <a:gd name="T17" fmla="*/ 2147483647 h 68"/>
              <a:gd name="T18" fmla="*/ 2147483647 w 92"/>
              <a:gd name="T19" fmla="*/ 2147483647 h 68"/>
              <a:gd name="T20" fmla="*/ 2147483647 w 92"/>
              <a:gd name="T21" fmla="*/ 2147483647 h 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2"/>
              <a:gd name="T34" fmla="*/ 0 h 68"/>
              <a:gd name="T35" fmla="*/ 92 w 92"/>
              <a:gd name="T36" fmla="*/ 68 h 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2" h="68">
                <a:moveTo>
                  <a:pt x="92" y="44"/>
                </a:moveTo>
                <a:cubicBezTo>
                  <a:pt x="76" y="59"/>
                  <a:pt x="48" y="68"/>
                  <a:pt x="24" y="56"/>
                </a:cubicBezTo>
                <a:cubicBezTo>
                  <a:pt x="18" y="45"/>
                  <a:pt x="20" y="25"/>
                  <a:pt x="0" y="28"/>
                </a:cubicBezTo>
                <a:cubicBezTo>
                  <a:pt x="7" y="18"/>
                  <a:pt x="15" y="10"/>
                  <a:pt x="20" y="0"/>
                </a:cubicBezTo>
                <a:cubicBezTo>
                  <a:pt x="59" y="0"/>
                  <a:pt x="76" y="21"/>
                  <a:pt x="92" y="44"/>
                </a:cubicBezTo>
                <a:close/>
                <a:moveTo>
                  <a:pt x="56" y="48"/>
                </a:moveTo>
                <a:cubicBezTo>
                  <a:pt x="60" y="45"/>
                  <a:pt x="67" y="20"/>
                  <a:pt x="52" y="24"/>
                </a:cubicBezTo>
                <a:cubicBezTo>
                  <a:pt x="56" y="38"/>
                  <a:pt x="42" y="44"/>
                  <a:pt x="56" y="48"/>
                </a:cubicBezTo>
                <a:close/>
                <a:moveTo>
                  <a:pt x="24" y="40"/>
                </a:moveTo>
                <a:cubicBezTo>
                  <a:pt x="38" y="42"/>
                  <a:pt x="41" y="17"/>
                  <a:pt x="28" y="16"/>
                </a:cubicBezTo>
                <a:cubicBezTo>
                  <a:pt x="24" y="20"/>
                  <a:pt x="24" y="30"/>
                  <a:pt x="24" y="40"/>
                </a:cubicBezTo>
                <a:close/>
              </a:path>
            </a:pathLst>
          </a:custGeom>
          <a:solidFill>
            <a:srgbClr val="FFBE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77" name="Freeform 44"/>
          <p:cNvSpPr>
            <a:spLocks/>
          </p:cNvSpPr>
          <p:nvPr/>
        </p:nvSpPr>
        <p:spPr bwMode="auto">
          <a:xfrm>
            <a:off x="1723962" y="1767176"/>
            <a:ext cx="22231" cy="20521"/>
          </a:xfrm>
          <a:custGeom>
            <a:avLst/>
            <a:gdLst>
              <a:gd name="T0" fmla="*/ 2147483647 w 8"/>
              <a:gd name="T1" fmla="*/ 0 h 8"/>
              <a:gd name="T2" fmla="*/ 2147483647 w 8"/>
              <a:gd name="T3" fmla="*/ 2147483647 h 8"/>
              <a:gd name="T4" fmla="*/ 0 w 8"/>
              <a:gd name="T5" fmla="*/ 2147483647 h 8"/>
              <a:gd name="T6" fmla="*/ 0 w 8"/>
              <a:gd name="T7" fmla="*/ 0 h 8"/>
              <a:gd name="T8" fmla="*/ 2147483647 w 8"/>
              <a:gd name="T9" fmla="*/ 0 h 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"/>
              <a:gd name="T16" fmla="*/ 0 h 8"/>
              <a:gd name="T17" fmla="*/ 8 w 8"/>
              <a:gd name="T18" fmla="*/ 8 h 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" h="8">
                <a:moveTo>
                  <a:pt x="8" y="0"/>
                </a:moveTo>
                <a:cubicBezTo>
                  <a:pt x="8" y="2"/>
                  <a:pt x="8" y="5"/>
                  <a:pt x="8" y="8"/>
                </a:cubicBezTo>
                <a:cubicBezTo>
                  <a:pt x="6" y="8"/>
                  <a:pt x="3" y="8"/>
                  <a:pt x="0" y="8"/>
                </a:cubicBezTo>
                <a:cubicBezTo>
                  <a:pt x="0" y="5"/>
                  <a:pt x="0" y="2"/>
                  <a:pt x="0" y="0"/>
                </a:cubicBezTo>
                <a:cubicBezTo>
                  <a:pt x="3" y="0"/>
                  <a:pt x="6" y="0"/>
                  <a:pt x="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78" name="Freeform 45"/>
          <p:cNvSpPr>
            <a:spLocks/>
          </p:cNvSpPr>
          <p:nvPr/>
        </p:nvSpPr>
        <p:spPr bwMode="auto">
          <a:xfrm>
            <a:off x="1703319" y="1948936"/>
            <a:ext cx="46051" cy="65961"/>
          </a:xfrm>
          <a:custGeom>
            <a:avLst/>
            <a:gdLst>
              <a:gd name="T0" fmla="*/ 2147483647 w 17"/>
              <a:gd name="T1" fmla="*/ 0 h 26"/>
              <a:gd name="T2" fmla="*/ 0 w 17"/>
              <a:gd name="T3" fmla="*/ 2147483647 h 26"/>
              <a:gd name="T4" fmla="*/ 2147483647 w 17"/>
              <a:gd name="T5" fmla="*/ 0 h 26"/>
              <a:gd name="T6" fmla="*/ 0 60000 65536"/>
              <a:gd name="T7" fmla="*/ 0 60000 65536"/>
              <a:gd name="T8" fmla="*/ 0 60000 65536"/>
              <a:gd name="T9" fmla="*/ 0 w 17"/>
              <a:gd name="T10" fmla="*/ 0 h 26"/>
              <a:gd name="T11" fmla="*/ 17 w 17"/>
              <a:gd name="T12" fmla="*/ 26 h 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" h="26">
                <a:moveTo>
                  <a:pt x="4" y="0"/>
                </a:moveTo>
                <a:cubicBezTo>
                  <a:pt x="17" y="1"/>
                  <a:pt x="14" y="26"/>
                  <a:pt x="0" y="24"/>
                </a:cubicBezTo>
                <a:cubicBezTo>
                  <a:pt x="0" y="14"/>
                  <a:pt x="0" y="4"/>
                  <a:pt x="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79" name="Freeform 46"/>
          <p:cNvSpPr>
            <a:spLocks/>
          </p:cNvSpPr>
          <p:nvPr/>
        </p:nvSpPr>
        <p:spPr bwMode="auto">
          <a:xfrm>
            <a:off x="1692202" y="1806753"/>
            <a:ext cx="12704" cy="30781"/>
          </a:xfrm>
          <a:custGeom>
            <a:avLst/>
            <a:gdLst>
              <a:gd name="T0" fmla="*/ 0 w 5"/>
              <a:gd name="T1" fmla="*/ 0 h 12"/>
              <a:gd name="T2" fmla="*/ 2147483647 w 5"/>
              <a:gd name="T3" fmla="*/ 2147483647 h 12"/>
              <a:gd name="T4" fmla="*/ 0 w 5"/>
              <a:gd name="T5" fmla="*/ 0 h 12"/>
              <a:gd name="T6" fmla="*/ 0 60000 65536"/>
              <a:gd name="T7" fmla="*/ 0 60000 65536"/>
              <a:gd name="T8" fmla="*/ 0 60000 65536"/>
              <a:gd name="T9" fmla="*/ 0 w 5"/>
              <a:gd name="T10" fmla="*/ 0 h 12"/>
              <a:gd name="T11" fmla="*/ 5 w 5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12">
                <a:moveTo>
                  <a:pt x="0" y="0"/>
                </a:moveTo>
                <a:cubicBezTo>
                  <a:pt x="5" y="0"/>
                  <a:pt x="4" y="7"/>
                  <a:pt x="4" y="12"/>
                </a:cubicBezTo>
                <a:cubicBezTo>
                  <a:pt x="0" y="11"/>
                  <a:pt x="1" y="4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80" name="Freeform 47"/>
          <p:cNvSpPr>
            <a:spLocks/>
          </p:cNvSpPr>
          <p:nvPr/>
        </p:nvSpPr>
        <p:spPr bwMode="auto">
          <a:xfrm>
            <a:off x="1681087" y="1777436"/>
            <a:ext cx="12704" cy="29316"/>
          </a:xfrm>
          <a:custGeom>
            <a:avLst/>
            <a:gdLst>
              <a:gd name="T0" fmla="*/ 0 w 5"/>
              <a:gd name="T1" fmla="*/ 0 h 12"/>
              <a:gd name="T2" fmla="*/ 2147483647 w 5"/>
              <a:gd name="T3" fmla="*/ 2147483647 h 12"/>
              <a:gd name="T4" fmla="*/ 0 w 5"/>
              <a:gd name="T5" fmla="*/ 0 h 12"/>
              <a:gd name="T6" fmla="*/ 0 60000 65536"/>
              <a:gd name="T7" fmla="*/ 0 60000 65536"/>
              <a:gd name="T8" fmla="*/ 0 60000 65536"/>
              <a:gd name="T9" fmla="*/ 0 w 5"/>
              <a:gd name="T10" fmla="*/ 0 h 12"/>
              <a:gd name="T11" fmla="*/ 5 w 5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12">
                <a:moveTo>
                  <a:pt x="0" y="0"/>
                </a:moveTo>
                <a:cubicBezTo>
                  <a:pt x="5" y="0"/>
                  <a:pt x="4" y="7"/>
                  <a:pt x="4" y="12"/>
                </a:cubicBezTo>
                <a:cubicBezTo>
                  <a:pt x="0" y="11"/>
                  <a:pt x="1" y="4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81" name="Freeform 48"/>
          <p:cNvSpPr>
            <a:spLocks/>
          </p:cNvSpPr>
          <p:nvPr/>
        </p:nvSpPr>
        <p:spPr bwMode="auto">
          <a:xfrm>
            <a:off x="1669971" y="1484276"/>
            <a:ext cx="3176" cy="1465"/>
          </a:xfrm>
          <a:custGeom>
            <a:avLst/>
            <a:gdLst>
              <a:gd name="T0" fmla="*/ 2147483647 w 1"/>
              <a:gd name="T1" fmla="*/ 0 h 1587"/>
              <a:gd name="T2" fmla="*/ 0 w 1"/>
              <a:gd name="T3" fmla="*/ 0 h 1587"/>
              <a:gd name="T4" fmla="*/ 0 w 1"/>
              <a:gd name="T5" fmla="*/ 0 h 1587"/>
              <a:gd name="T6" fmla="*/ 2147483647 w 1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  <a:gd name="T12" fmla="*/ 0 w 1"/>
              <a:gd name="T13" fmla="*/ 0 h 1587"/>
              <a:gd name="T14" fmla="*/ 1 w 1"/>
              <a:gd name="T15" fmla="*/ 1587 h 15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" h="1587">
                <a:moveTo>
                  <a:pt x="1" y="0"/>
                </a:moveTo>
                <a:cubicBezTo>
                  <a:pt x="1" y="0"/>
                  <a:pt x="1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82" name="Freeform 49"/>
          <p:cNvSpPr>
            <a:spLocks/>
          </p:cNvSpPr>
          <p:nvPr/>
        </p:nvSpPr>
        <p:spPr bwMode="auto">
          <a:xfrm>
            <a:off x="1614394" y="1715873"/>
            <a:ext cx="44463" cy="139251"/>
          </a:xfrm>
          <a:custGeom>
            <a:avLst/>
            <a:gdLst>
              <a:gd name="T0" fmla="*/ 2147483647 w 16"/>
              <a:gd name="T1" fmla="*/ 2147483647 h 55"/>
              <a:gd name="T2" fmla="*/ 0 w 16"/>
              <a:gd name="T3" fmla="*/ 0 h 55"/>
              <a:gd name="T4" fmla="*/ 2147483647 w 16"/>
              <a:gd name="T5" fmla="*/ 2147483647 h 55"/>
              <a:gd name="T6" fmla="*/ 0 60000 65536"/>
              <a:gd name="T7" fmla="*/ 0 60000 65536"/>
              <a:gd name="T8" fmla="*/ 0 60000 65536"/>
              <a:gd name="T9" fmla="*/ 0 w 16"/>
              <a:gd name="T10" fmla="*/ 0 h 55"/>
              <a:gd name="T11" fmla="*/ 16 w 16"/>
              <a:gd name="T12" fmla="*/ 55 h 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" h="55">
                <a:moveTo>
                  <a:pt x="16" y="52"/>
                </a:moveTo>
                <a:cubicBezTo>
                  <a:pt x="6" y="55"/>
                  <a:pt x="4" y="16"/>
                  <a:pt x="0" y="0"/>
                </a:cubicBezTo>
                <a:cubicBezTo>
                  <a:pt x="14" y="9"/>
                  <a:pt x="7" y="39"/>
                  <a:pt x="16" y="5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83" name="Freeform 50"/>
          <p:cNvSpPr>
            <a:spLocks/>
          </p:cNvSpPr>
          <p:nvPr/>
        </p:nvSpPr>
        <p:spPr bwMode="auto">
          <a:xfrm>
            <a:off x="6902291" y="3759209"/>
            <a:ext cx="179440" cy="80619"/>
          </a:xfrm>
          <a:custGeom>
            <a:avLst/>
            <a:gdLst>
              <a:gd name="T0" fmla="*/ 2147483647 w 66"/>
              <a:gd name="T1" fmla="*/ 0 h 32"/>
              <a:gd name="T2" fmla="*/ 0 w 66"/>
              <a:gd name="T3" fmla="*/ 2147483647 h 32"/>
              <a:gd name="T4" fmla="*/ 2147483647 w 66"/>
              <a:gd name="T5" fmla="*/ 2147483647 h 32"/>
              <a:gd name="T6" fmla="*/ 2147483647 w 66"/>
              <a:gd name="T7" fmla="*/ 0 h 32"/>
              <a:gd name="T8" fmla="*/ 0 60000 65536"/>
              <a:gd name="T9" fmla="*/ 0 60000 65536"/>
              <a:gd name="T10" fmla="*/ 0 60000 65536"/>
              <a:gd name="T11" fmla="*/ 0 60000 65536"/>
              <a:gd name="T12" fmla="*/ 0 w 66"/>
              <a:gd name="T13" fmla="*/ 0 h 32"/>
              <a:gd name="T14" fmla="*/ 66 w 66"/>
              <a:gd name="T15" fmla="*/ 32 h 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" h="32">
                <a:moveTo>
                  <a:pt x="66" y="0"/>
                </a:moveTo>
                <a:cubicBezTo>
                  <a:pt x="47" y="32"/>
                  <a:pt x="23" y="32"/>
                  <a:pt x="0" y="24"/>
                </a:cubicBezTo>
                <a:cubicBezTo>
                  <a:pt x="2" y="24"/>
                  <a:pt x="4" y="24"/>
                  <a:pt x="6" y="24"/>
                </a:cubicBezTo>
                <a:cubicBezTo>
                  <a:pt x="29" y="25"/>
                  <a:pt x="46" y="6"/>
                  <a:pt x="6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84" name="Freeform 51"/>
          <p:cNvSpPr>
            <a:spLocks/>
          </p:cNvSpPr>
          <p:nvPr/>
        </p:nvSpPr>
        <p:spPr bwMode="auto">
          <a:xfrm>
            <a:off x="6834009" y="3791456"/>
            <a:ext cx="68283" cy="27850"/>
          </a:xfrm>
          <a:custGeom>
            <a:avLst/>
            <a:gdLst>
              <a:gd name="T0" fmla="*/ 2147483647 w 25"/>
              <a:gd name="T1" fmla="*/ 2147483647 h 11"/>
              <a:gd name="T2" fmla="*/ 0 w 25"/>
              <a:gd name="T3" fmla="*/ 0 h 11"/>
              <a:gd name="T4" fmla="*/ 2147483647 w 25"/>
              <a:gd name="T5" fmla="*/ 2147483647 h 11"/>
              <a:gd name="T6" fmla="*/ 0 60000 65536"/>
              <a:gd name="T7" fmla="*/ 0 60000 65536"/>
              <a:gd name="T8" fmla="*/ 0 60000 65536"/>
              <a:gd name="T9" fmla="*/ 0 w 25"/>
              <a:gd name="T10" fmla="*/ 0 h 11"/>
              <a:gd name="T11" fmla="*/ 25 w 25"/>
              <a:gd name="T12" fmla="*/ 11 h 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" h="11">
                <a:moveTo>
                  <a:pt x="25" y="11"/>
                </a:moveTo>
                <a:cubicBezTo>
                  <a:pt x="16" y="9"/>
                  <a:pt x="8" y="5"/>
                  <a:pt x="0" y="0"/>
                </a:cubicBezTo>
                <a:cubicBezTo>
                  <a:pt x="8" y="4"/>
                  <a:pt x="16" y="8"/>
                  <a:pt x="25" y="1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85" name="Freeform 52"/>
          <p:cNvSpPr>
            <a:spLocks/>
          </p:cNvSpPr>
          <p:nvPr/>
        </p:nvSpPr>
        <p:spPr bwMode="auto">
          <a:xfrm>
            <a:off x="6422727" y="3738687"/>
            <a:ext cx="411282" cy="73290"/>
          </a:xfrm>
          <a:custGeom>
            <a:avLst/>
            <a:gdLst>
              <a:gd name="T0" fmla="*/ 2147483647 w 150"/>
              <a:gd name="T1" fmla="*/ 0 h 29"/>
              <a:gd name="T2" fmla="*/ 2147483647 w 150"/>
              <a:gd name="T3" fmla="*/ 2147483647 h 29"/>
              <a:gd name="T4" fmla="*/ 2147483647 w 150"/>
              <a:gd name="T5" fmla="*/ 2147483647 h 29"/>
              <a:gd name="T6" fmla="*/ 2147483647 w 150"/>
              <a:gd name="T7" fmla="*/ 2147483647 h 29"/>
              <a:gd name="T8" fmla="*/ 0 w 150"/>
              <a:gd name="T9" fmla="*/ 2147483647 h 29"/>
              <a:gd name="T10" fmla="*/ 2147483647 w 150"/>
              <a:gd name="T11" fmla="*/ 0 h 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0"/>
              <a:gd name="T19" fmla="*/ 0 h 29"/>
              <a:gd name="T20" fmla="*/ 150 w 150"/>
              <a:gd name="T21" fmla="*/ 29 h 2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0" h="29">
                <a:moveTo>
                  <a:pt x="101" y="0"/>
                </a:moveTo>
                <a:cubicBezTo>
                  <a:pt x="120" y="1"/>
                  <a:pt x="135" y="12"/>
                  <a:pt x="150" y="21"/>
                </a:cubicBezTo>
                <a:cubicBezTo>
                  <a:pt x="138" y="16"/>
                  <a:pt x="127" y="10"/>
                  <a:pt x="117" y="8"/>
                </a:cubicBezTo>
                <a:cubicBezTo>
                  <a:pt x="90" y="4"/>
                  <a:pt x="77" y="20"/>
                  <a:pt x="41" y="24"/>
                </a:cubicBezTo>
                <a:cubicBezTo>
                  <a:pt x="26" y="26"/>
                  <a:pt x="13" y="23"/>
                  <a:pt x="0" y="19"/>
                </a:cubicBezTo>
                <a:cubicBezTo>
                  <a:pt x="33" y="29"/>
                  <a:pt x="62" y="0"/>
                  <a:pt x="10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86" name="Freeform 53"/>
          <p:cNvSpPr>
            <a:spLocks/>
          </p:cNvSpPr>
          <p:nvPr/>
        </p:nvSpPr>
        <p:spPr bwMode="auto">
          <a:xfrm>
            <a:off x="4609280" y="2980864"/>
            <a:ext cx="1959540" cy="870690"/>
          </a:xfrm>
          <a:custGeom>
            <a:avLst/>
            <a:gdLst>
              <a:gd name="T0" fmla="*/ 2147483647 w 716"/>
              <a:gd name="T1" fmla="*/ 2147483647 h 345"/>
              <a:gd name="T2" fmla="*/ 2147483647 w 716"/>
              <a:gd name="T3" fmla="*/ 2147483647 h 345"/>
              <a:gd name="T4" fmla="*/ 2147483647 w 716"/>
              <a:gd name="T5" fmla="*/ 2147483647 h 345"/>
              <a:gd name="T6" fmla="*/ 2147483647 w 716"/>
              <a:gd name="T7" fmla="*/ 2147483647 h 345"/>
              <a:gd name="T8" fmla="*/ 2147483647 w 716"/>
              <a:gd name="T9" fmla="*/ 2147483647 h 345"/>
              <a:gd name="T10" fmla="*/ 2147483647 w 716"/>
              <a:gd name="T11" fmla="*/ 2147483647 h 345"/>
              <a:gd name="T12" fmla="*/ 2147483647 w 716"/>
              <a:gd name="T13" fmla="*/ 2147483647 h 345"/>
              <a:gd name="T14" fmla="*/ 2147483647 w 716"/>
              <a:gd name="T15" fmla="*/ 2147483647 h 345"/>
              <a:gd name="T16" fmla="*/ 2147483647 w 716"/>
              <a:gd name="T17" fmla="*/ 2147483647 h 345"/>
              <a:gd name="T18" fmla="*/ 2147483647 w 716"/>
              <a:gd name="T19" fmla="*/ 2147483647 h 345"/>
              <a:gd name="T20" fmla="*/ 2147483647 w 716"/>
              <a:gd name="T21" fmla="*/ 2147483647 h 345"/>
              <a:gd name="T22" fmla="*/ 2147483647 w 716"/>
              <a:gd name="T23" fmla="*/ 2147483647 h 345"/>
              <a:gd name="T24" fmla="*/ 0 w 716"/>
              <a:gd name="T25" fmla="*/ 2147483647 h 345"/>
              <a:gd name="T26" fmla="*/ 2147483647 w 716"/>
              <a:gd name="T27" fmla="*/ 2147483647 h 345"/>
              <a:gd name="T28" fmla="*/ 2147483647 w 716"/>
              <a:gd name="T29" fmla="*/ 2147483647 h 345"/>
              <a:gd name="T30" fmla="*/ 2147483647 w 716"/>
              <a:gd name="T31" fmla="*/ 2147483647 h 345"/>
              <a:gd name="T32" fmla="*/ 2147483647 w 716"/>
              <a:gd name="T33" fmla="*/ 2147483647 h 345"/>
              <a:gd name="T34" fmla="*/ 2147483647 w 716"/>
              <a:gd name="T35" fmla="*/ 2147483647 h 345"/>
              <a:gd name="T36" fmla="*/ 2147483647 w 716"/>
              <a:gd name="T37" fmla="*/ 2147483647 h 345"/>
              <a:gd name="T38" fmla="*/ 2147483647 w 716"/>
              <a:gd name="T39" fmla="*/ 2147483647 h 345"/>
              <a:gd name="T40" fmla="*/ 2147483647 w 716"/>
              <a:gd name="T41" fmla="*/ 2147483647 h 345"/>
              <a:gd name="T42" fmla="*/ 2147483647 w 716"/>
              <a:gd name="T43" fmla="*/ 2147483647 h 345"/>
              <a:gd name="T44" fmla="*/ 2147483647 w 716"/>
              <a:gd name="T45" fmla="*/ 2147483647 h 345"/>
              <a:gd name="T46" fmla="*/ 2147483647 w 716"/>
              <a:gd name="T47" fmla="*/ 2147483647 h 34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716"/>
              <a:gd name="T73" fmla="*/ 0 h 345"/>
              <a:gd name="T74" fmla="*/ 716 w 716"/>
              <a:gd name="T75" fmla="*/ 345 h 34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716" h="345">
                <a:moveTo>
                  <a:pt x="668" y="236"/>
                </a:moveTo>
                <a:cubicBezTo>
                  <a:pt x="692" y="237"/>
                  <a:pt x="693" y="239"/>
                  <a:pt x="716" y="236"/>
                </a:cubicBezTo>
                <a:cubicBezTo>
                  <a:pt x="690" y="258"/>
                  <a:pt x="644" y="260"/>
                  <a:pt x="644" y="308"/>
                </a:cubicBezTo>
                <a:cubicBezTo>
                  <a:pt x="651" y="314"/>
                  <a:pt x="657" y="317"/>
                  <a:pt x="663" y="319"/>
                </a:cubicBezTo>
                <a:cubicBezTo>
                  <a:pt x="645" y="313"/>
                  <a:pt x="628" y="305"/>
                  <a:pt x="608" y="304"/>
                </a:cubicBezTo>
                <a:cubicBezTo>
                  <a:pt x="587" y="304"/>
                  <a:pt x="569" y="321"/>
                  <a:pt x="548" y="324"/>
                </a:cubicBezTo>
                <a:cubicBezTo>
                  <a:pt x="521" y="328"/>
                  <a:pt x="483" y="313"/>
                  <a:pt x="444" y="316"/>
                </a:cubicBezTo>
                <a:cubicBezTo>
                  <a:pt x="415" y="319"/>
                  <a:pt x="392" y="339"/>
                  <a:pt x="352" y="332"/>
                </a:cubicBezTo>
                <a:cubicBezTo>
                  <a:pt x="339" y="330"/>
                  <a:pt x="325" y="317"/>
                  <a:pt x="312" y="316"/>
                </a:cubicBezTo>
                <a:cubicBezTo>
                  <a:pt x="283" y="314"/>
                  <a:pt x="258" y="334"/>
                  <a:pt x="228" y="332"/>
                </a:cubicBezTo>
                <a:cubicBezTo>
                  <a:pt x="212" y="331"/>
                  <a:pt x="197" y="318"/>
                  <a:pt x="180" y="316"/>
                </a:cubicBezTo>
                <a:cubicBezTo>
                  <a:pt x="164" y="315"/>
                  <a:pt x="151" y="326"/>
                  <a:pt x="128" y="328"/>
                </a:cubicBezTo>
                <a:cubicBezTo>
                  <a:pt x="78" y="334"/>
                  <a:pt x="31" y="312"/>
                  <a:pt x="0" y="336"/>
                </a:cubicBezTo>
                <a:cubicBezTo>
                  <a:pt x="28" y="292"/>
                  <a:pt x="110" y="345"/>
                  <a:pt x="148" y="312"/>
                </a:cubicBezTo>
                <a:cubicBezTo>
                  <a:pt x="114" y="263"/>
                  <a:pt x="170" y="193"/>
                  <a:pt x="144" y="140"/>
                </a:cubicBezTo>
                <a:cubicBezTo>
                  <a:pt x="118" y="122"/>
                  <a:pt x="60" y="128"/>
                  <a:pt x="36" y="136"/>
                </a:cubicBezTo>
                <a:cubicBezTo>
                  <a:pt x="32" y="111"/>
                  <a:pt x="78" y="101"/>
                  <a:pt x="104" y="92"/>
                </a:cubicBezTo>
                <a:cubicBezTo>
                  <a:pt x="125" y="50"/>
                  <a:pt x="202" y="0"/>
                  <a:pt x="236" y="56"/>
                </a:cubicBezTo>
                <a:cubicBezTo>
                  <a:pt x="264" y="102"/>
                  <a:pt x="215" y="159"/>
                  <a:pt x="240" y="208"/>
                </a:cubicBezTo>
                <a:cubicBezTo>
                  <a:pt x="245" y="208"/>
                  <a:pt x="247" y="209"/>
                  <a:pt x="248" y="212"/>
                </a:cubicBezTo>
                <a:cubicBezTo>
                  <a:pt x="307" y="209"/>
                  <a:pt x="325" y="176"/>
                  <a:pt x="368" y="168"/>
                </a:cubicBezTo>
                <a:cubicBezTo>
                  <a:pt x="455" y="153"/>
                  <a:pt x="518" y="214"/>
                  <a:pt x="596" y="216"/>
                </a:cubicBezTo>
                <a:cubicBezTo>
                  <a:pt x="634" y="217"/>
                  <a:pt x="664" y="194"/>
                  <a:pt x="704" y="200"/>
                </a:cubicBezTo>
                <a:cubicBezTo>
                  <a:pt x="701" y="222"/>
                  <a:pt x="674" y="219"/>
                  <a:pt x="668" y="23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87" name="Freeform 54"/>
          <p:cNvSpPr>
            <a:spLocks noEditPoints="1"/>
          </p:cNvSpPr>
          <p:nvPr/>
        </p:nvSpPr>
        <p:spPr bwMode="auto">
          <a:xfrm>
            <a:off x="4313920" y="4434946"/>
            <a:ext cx="903548" cy="2060925"/>
          </a:xfrm>
          <a:custGeom>
            <a:avLst/>
            <a:gdLst>
              <a:gd name="T0" fmla="*/ 2147483647 w 330"/>
              <a:gd name="T1" fmla="*/ 2147483647 h 816"/>
              <a:gd name="T2" fmla="*/ 2147483647 w 330"/>
              <a:gd name="T3" fmla="*/ 2147483647 h 816"/>
              <a:gd name="T4" fmla="*/ 2147483647 w 330"/>
              <a:gd name="T5" fmla="*/ 2147483647 h 816"/>
              <a:gd name="T6" fmla="*/ 2147483647 w 330"/>
              <a:gd name="T7" fmla="*/ 2147483647 h 816"/>
              <a:gd name="T8" fmla="*/ 2147483647 w 330"/>
              <a:gd name="T9" fmla="*/ 2147483647 h 816"/>
              <a:gd name="T10" fmla="*/ 2147483647 w 330"/>
              <a:gd name="T11" fmla="*/ 2147483647 h 816"/>
              <a:gd name="T12" fmla="*/ 2147483647 w 330"/>
              <a:gd name="T13" fmla="*/ 2147483647 h 816"/>
              <a:gd name="T14" fmla="*/ 2147483647 w 330"/>
              <a:gd name="T15" fmla="*/ 2147483647 h 816"/>
              <a:gd name="T16" fmla="*/ 2147483647 w 330"/>
              <a:gd name="T17" fmla="*/ 2147483647 h 816"/>
              <a:gd name="T18" fmla="*/ 2147483647 w 330"/>
              <a:gd name="T19" fmla="*/ 2147483647 h 816"/>
              <a:gd name="T20" fmla="*/ 2147483647 w 330"/>
              <a:gd name="T21" fmla="*/ 2147483647 h 816"/>
              <a:gd name="T22" fmla="*/ 2147483647 w 330"/>
              <a:gd name="T23" fmla="*/ 2147483647 h 816"/>
              <a:gd name="T24" fmla="*/ 2147483647 w 330"/>
              <a:gd name="T25" fmla="*/ 2147483647 h 816"/>
              <a:gd name="T26" fmla="*/ 2147483647 w 330"/>
              <a:gd name="T27" fmla="*/ 2147483647 h 816"/>
              <a:gd name="T28" fmla="*/ 2147483647 w 330"/>
              <a:gd name="T29" fmla="*/ 2147483647 h 816"/>
              <a:gd name="T30" fmla="*/ 2147483647 w 330"/>
              <a:gd name="T31" fmla="*/ 2147483647 h 816"/>
              <a:gd name="T32" fmla="*/ 2147483647 w 330"/>
              <a:gd name="T33" fmla="*/ 2147483647 h 816"/>
              <a:gd name="T34" fmla="*/ 2147483647 w 330"/>
              <a:gd name="T35" fmla="*/ 2147483647 h 816"/>
              <a:gd name="T36" fmla="*/ 2147483647 w 330"/>
              <a:gd name="T37" fmla="*/ 2147483647 h 816"/>
              <a:gd name="T38" fmla="*/ 2147483647 w 330"/>
              <a:gd name="T39" fmla="*/ 2147483647 h 816"/>
              <a:gd name="T40" fmla="*/ 2147483647 w 330"/>
              <a:gd name="T41" fmla="*/ 2147483647 h 816"/>
              <a:gd name="T42" fmla="*/ 2147483647 w 330"/>
              <a:gd name="T43" fmla="*/ 2147483647 h 816"/>
              <a:gd name="T44" fmla="*/ 2147483647 w 330"/>
              <a:gd name="T45" fmla="*/ 2147483647 h 816"/>
              <a:gd name="T46" fmla="*/ 2147483647 w 330"/>
              <a:gd name="T47" fmla="*/ 2147483647 h 816"/>
              <a:gd name="T48" fmla="*/ 2147483647 w 330"/>
              <a:gd name="T49" fmla="*/ 2147483647 h 816"/>
              <a:gd name="T50" fmla="*/ 2147483647 w 330"/>
              <a:gd name="T51" fmla="*/ 2147483647 h 816"/>
              <a:gd name="T52" fmla="*/ 2147483647 w 330"/>
              <a:gd name="T53" fmla="*/ 2147483647 h 816"/>
              <a:gd name="T54" fmla="*/ 2147483647 w 330"/>
              <a:gd name="T55" fmla="*/ 2147483647 h 816"/>
              <a:gd name="T56" fmla="*/ 2147483647 w 330"/>
              <a:gd name="T57" fmla="*/ 2147483647 h 816"/>
              <a:gd name="T58" fmla="*/ 2147483647 w 330"/>
              <a:gd name="T59" fmla="*/ 2147483647 h 816"/>
              <a:gd name="T60" fmla="*/ 2147483647 w 330"/>
              <a:gd name="T61" fmla="*/ 2147483647 h 816"/>
              <a:gd name="T62" fmla="*/ 2147483647 w 330"/>
              <a:gd name="T63" fmla="*/ 2147483647 h 816"/>
              <a:gd name="T64" fmla="*/ 2147483647 w 330"/>
              <a:gd name="T65" fmla="*/ 2147483647 h 816"/>
              <a:gd name="T66" fmla="*/ 2147483647 w 330"/>
              <a:gd name="T67" fmla="*/ 2147483647 h 816"/>
              <a:gd name="T68" fmla="*/ 2147483647 w 330"/>
              <a:gd name="T69" fmla="*/ 2147483647 h 816"/>
              <a:gd name="T70" fmla="*/ 2147483647 w 330"/>
              <a:gd name="T71" fmla="*/ 2147483647 h 816"/>
              <a:gd name="T72" fmla="*/ 2147483647 w 330"/>
              <a:gd name="T73" fmla="*/ 2147483647 h 816"/>
              <a:gd name="T74" fmla="*/ 2147483647 w 330"/>
              <a:gd name="T75" fmla="*/ 2147483647 h 816"/>
              <a:gd name="T76" fmla="*/ 2147483647 w 330"/>
              <a:gd name="T77" fmla="*/ 2147483647 h 816"/>
              <a:gd name="T78" fmla="*/ 2147483647 w 330"/>
              <a:gd name="T79" fmla="*/ 2147483647 h 816"/>
              <a:gd name="T80" fmla="*/ 2147483647 w 330"/>
              <a:gd name="T81" fmla="*/ 2147483647 h 816"/>
              <a:gd name="T82" fmla="*/ 2147483647 w 330"/>
              <a:gd name="T83" fmla="*/ 2147483647 h 816"/>
              <a:gd name="T84" fmla="*/ 2147483647 w 330"/>
              <a:gd name="T85" fmla="*/ 2147483647 h 81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30"/>
              <a:gd name="T130" fmla="*/ 0 h 816"/>
              <a:gd name="T131" fmla="*/ 330 w 330"/>
              <a:gd name="T132" fmla="*/ 816 h 81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30" h="816">
                <a:moveTo>
                  <a:pt x="314" y="377"/>
                </a:moveTo>
                <a:cubicBezTo>
                  <a:pt x="326" y="388"/>
                  <a:pt x="330" y="422"/>
                  <a:pt x="317" y="436"/>
                </a:cubicBezTo>
                <a:cubicBezTo>
                  <a:pt x="311" y="435"/>
                  <a:pt x="304" y="433"/>
                  <a:pt x="299" y="432"/>
                </a:cubicBezTo>
                <a:cubicBezTo>
                  <a:pt x="304" y="432"/>
                  <a:pt x="310" y="430"/>
                  <a:pt x="317" y="425"/>
                </a:cubicBezTo>
                <a:cubicBezTo>
                  <a:pt x="308" y="425"/>
                  <a:pt x="300" y="423"/>
                  <a:pt x="295" y="418"/>
                </a:cubicBezTo>
                <a:cubicBezTo>
                  <a:pt x="303" y="415"/>
                  <a:pt x="321" y="424"/>
                  <a:pt x="317" y="410"/>
                </a:cubicBezTo>
                <a:cubicBezTo>
                  <a:pt x="307" y="405"/>
                  <a:pt x="299" y="420"/>
                  <a:pt x="295" y="410"/>
                </a:cubicBezTo>
                <a:cubicBezTo>
                  <a:pt x="300" y="408"/>
                  <a:pt x="327" y="399"/>
                  <a:pt x="314" y="403"/>
                </a:cubicBezTo>
                <a:cubicBezTo>
                  <a:pt x="307" y="401"/>
                  <a:pt x="292" y="407"/>
                  <a:pt x="292" y="399"/>
                </a:cubicBezTo>
                <a:cubicBezTo>
                  <a:pt x="304" y="402"/>
                  <a:pt x="306" y="394"/>
                  <a:pt x="317" y="396"/>
                </a:cubicBezTo>
                <a:cubicBezTo>
                  <a:pt x="300" y="369"/>
                  <a:pt x="276" y="399"/>
                  <a:pt x="251" y="399"/>
                </a:cubicBezTo>
                <a:cubicBezTo>
                  <a:pt x="206" y="400"/>
                  <a:pt x="152" y="353"/>
                  <a:pt x="111" y="392"/>
                </a:cubicBezTo>
                <a:cubicBezTo>
                  <a:pt x="87" y="393"/>
                  <a:pt x="75" y="381"/>
                  <a:pt x="56" y="388"/>
                </a:cubicBezTo>
                <a:cubicBezTo>
                  <a:pt x="46" y="401"/>
                  <a:pt x="41" y="418"/>
                  <a:pt x="30" y="429"/>
                </a:cubicBezTo>
                <a:cubicBezTo>
                  <a:pt x="55" y="421"/>
                  <a:pt x="74" y="438"/>
                  <a:pt x="107" y="432"/>
                </a:cubicBezTo>
                <a:cubicBezTo>
                  <a:pt x="153" y="479"/>
                  <a:pt x="118" y="551"/>
                  <a:pt x="129" y="609"/>
                </a:cubicBezTo>
                <a:cubicBezTo>
                  <a:pt x="137" y="651"/>
                  <a:pt x="173" y="687"/>
                  <a:pt x="185" y="731"/>
                </a:cubicBezTo>
                <a:cubicBezTo>
                  <a:pt x="192" y="760"/>
                  <a:pt x="187" y="782"/>
                  <a:pt x="207" y="805"/>
                </a:cubicBezTo>
                <a:cubicBezTo>
                  <a:pt x="208" y="786"/>
                  <a:pt x="192" y="766"/>
                  <a:pt x="199" y="753"/>
                </a:cubicBezTo>
                <a:cubicBezTo>
                  <a:pt x="207" y="765"/>
                  <a:pt x="206" y="786"/>
                  <a:pt x="214" y="797"/>
                </a:cubicBezTo>
                <a:cubicBezTo>
                  <a:pt x="220" y="770"/>
                  <a:pt x="198" y="752"/>
                  <a:pt x="203" y="738"/>
                </a:cubicBezTo>
                <a:cubicBezTo>
                  <a:pt x="211" y="742"/>
                  <a:pt x="210" y="757"/>
                  <a:pt x="218" y="761"/>
                </a:cubicBezTo>
                <a:cubicBezTo>
                  <a:pt x="227" y="733"/>
                  <a:pt x="200" y="722"/>
                  <a:pt x="203" y="713"/>
                </a:cubicBezTo>
                <a:cubicBezTo>
                  <a:pt x="212" y="715"/>
                  <a:pt x="213" y="725"/>
                  <a:pt x="221" y="727"/>
                </a:cubicBezTo>
                <a:cubicBezTo>
                  <a:pt x="228" y="694"/>
                  <a:pt x="201" y="694"/>
                  <a:pt x="196" y="672"/>
                </a:cubicBezTo>
                <a:cubicBezTo>
                  <a:pt x="207" y="677"/>
                  <a:pt x="211" y="689"/>
                  <a:pt x="221" y="694"/>
                </a:cubicBezTo>
                <a:cubicBezTo>
                  <a:pt x="227" y="666"/>
                  <a:pt x="204" y="665"/>
                  <a:pt x="192" y="654"/>
                </a:cubicBezTo>
                <a:cubicBezTo>
                  <a:pt x="209" y="651"/>
                  <a:pt x="210" y="662"/>
                  <a:pt x="221" y="665"/>
                </a:cubicBezTo>
                <a:cubicBezTo>
                  <a:pt x="225" y="640"/>
                  <a:pt x="188" y="637"/>
                  <a:pt x="192" y="624"/>
                </a:cubicBezTo>
                <a:cubicBezTo>
                  <a:pt x="206" y="626"/>
                  <a:pt x="208" y="640"/>
                  <a:pt x="221" y="643"/>
                </a:cubicBezTo>
                <a:cubicBezTo>
                  <a:pt x="223" y="621"/>
                  <a:pt x="199" y="624"/>
                  <a:pt x="192" y="609"/>
                </a:cubicBezTo>
                <a:cubicBezTo>
                  <a:pt x="203" y="611"/>
                  <a:pt x="211" y="615"/>
                  <a:pt x="218" y="620"/>
                </a:cubicBezTo>
                <a:cubicBezTo>
                  <a:pt x="217" y="602"/>
                  <a:pt x="197" y="605"/>
                  <a:pt x="192" y="591"/>
                </a:cubicBezTo>
                <a:cubicBezTo>
                  <a:pt x="204" y="588"/>
                  <a:pt x="210" y="609"/>
                  <a:pt x="218" y="598"/>
                </a:cubicBezTo>
                <a:cubicBezTo>
                  <a:pt x="213" y="583"/>
                  <a:pt x="198" y="579"/>
                  <a:pt x="192" y="565"/>
                </a:cubicBezTo>
                <a:cubicBezTo>
                  <a:pt x="203" y="561"/>
                  <a:pt x="206" y="585"/>
                  <a:pt x="214" y="573"/>
                </a:cubicBezTo>
                <a:cubicBezTo>
                  <a:pt x="211" y="560"/>
                  <a:pt x="199" y="556"/>
                  <a:pt x="192" y="547"/>
                </a:cubicBezTo>
                <a:cubicBezTo>
                  <a:pt x="201" y="546"/>
                  <a:pt x="203" y="553"/>
                  <a:pt x="210" y="554"/>
                </a:cubicBezTo>
                <a:cubicBezTo>
                  <a:pt x="211" y="537"/>
                  <a:pt x="196" y="536"/>
                  <a:pt x="188" y="528"/>
                </a:cubicBezTo>
                <a:cubicBezTo>
                  <a:pt x="197" y="519"/>
                  <a:pt x="195" y="534"/>
                  <a:pt x="207" y="532"/>
                </a:cubicBezTo>
                <a:cubicBezTo>
                  <a:pt x="211" y="515"/>
                  <a:pt x="198" y="513"/>
                  <a:pt x="192" y="506"/>
                </a:cubicBezTo>
                <a:cubicBezTo>
                  <a:pt x="207" y="505"/>
                  <a:pt x="203" y="501"/>
                  <a:pt x="196" y="488"/>
                </a:cubicBezTo>
                <a:cubicBezTo>
                  <a:pt x="197" y="487"/>
                  <a:pt x="203" y="491"/>
                  <a:pt x="203" y="491"/>
                </a:cubicBezTo>
                <a:cubicBezTo>
                  <a:pt x="214" y="443"/>
                  <a:pt x="219" y="427"/>
                  <a:pt x="262" y="425"/>
                </a:cubicBezTo>
                <a:cubicBezTo>
                  <a:pt x="271" y="425"/>
                  <a:pt x="280" y="429"/>
                  <a:pt x="288" y="431"/>
                </a:cubicBezTo>
                <a:cubicBezTo>
                  <a:pt x="155" y="416"/>
                  <a:pt x="235" y="580"/>
                  <a:pt x="229" y="705"/>
                </a:cubicBezTo>
                <a:cubicBezTo>
                  <a:pt x="227" y="753"/>
                  <a:pt x="220" y="787"/>
                  <a:pt x="214" y="816"/>
                </a:cubicBezTo>
                <a:cubicBezTo>
                  <a:pt x="179" y="798"/>
                  <a:pt x="187" y="755"/>
                  <a:pt x="174" y="716"/>
                </a:cubicBezTo>
                <a:cubicBezTo>
                  <a:pt x="160" y="676"/>
                  <a:pt x="127" y="641"/>
                  <a:pt x="122" y="602"/>
                </a:cubicBezTo>
                <a:cubicBezTo>
                  <a:pt x="115" y="547"/>
                  <a:pt x="143" y="485"/>
                  <a:pt x="107" y="440"/>
                </a:cubicBezTo>
                <a:cubicBezTo>
                  <a:pt x="74" y="440"/>
                  <a:pt x="25" y="423"/>
                  <a:pt x="0" y="451"/>
                </a:cubicBezTo>
                <a:cubicBezTo>
                  <a:pt x="18" y="426"/>
                  <a:pt x="42" y="409"/>
                  <a:pt x="56" y="381"/>
                </a:cubicBezTo>
                <a:cubicBezTo>
                  <a:pt x="77" y="378"/>
                  <a:pt x="89" y="385"/>
                  <a:pt x="107" y="385"/>
                </a:cubicBezTo>
                <a:cubicBezTo>
                  <a:pt x="123" y="292"/>
                  <a:pt x="78" y="236"/>
                  <a:pt x="104" y="167"/>
                </a:cubicBezTo>
                <a:cubicBezTo>
                  <a:pt x="111" y="147"/>
                  <a:pt x="134" y="133"/>
                  <a:pt x="144" y="112"/>
                </a:cubicBezTo>
                <a:cubicBezTo>
                  <a:pt x="161" y="75"/>
                  <a:pt x="152" y="27"/>
                  <a:pt x="188" y="1"/>
                </a:cubicBezTo>
                <a:cubicBezTo>
                  <a:pt x="194" y="0"/>
                  <a:pt x="195" y="5"/>
                  <a:pt x="199" y="5"/>
                </a:cubicBezTo>
                <a:cubicBezTo>
                  <a:pt x="217" y="96"/>
                  <a:pt x="183" y="202"/>
                  <a:pt x="196" y="292"/>
                </a:cubicBezTo>
                <a:cubicBezTo>
                  <a:pt x="201" y="326"/>
                  <a:pt x="229" y="352"/>
                  <a:pt x="214" y="385"/>
                </a:cubicBezTo>
                <a:cubicBezTo>
                  <a:pt x="247" y="403"/>
                  <a:pt x="281" y="381"/>
                  <a:pt x="314" y="377"/>
                </a:cubicBezTo>
                <a:close/>
                <a:moveTo>
                  <a:pt x="210" y="381"/>
                </a:moveTo>
                <a:cubicBezTo>
                  <a:pt x="218" y="343"/>
                  <a:pt x="189" y="311"/>
                  <a:pt x="185" y="274"/>
                </a:cubicBezTo>
                <a:cubicBezTo>
                  <a:pt x="183" y="278"/>
                  <a:pt x="169" y="287"/>
                  <a:pt x="166" y="278"/>
                </a:cubicBezTo>
                <a:cubicBezTo>
                  <a:pt x="174" y="274"/>
                  <a:pt x="181" y="270"/>
                  <a:pt x="188" y="267"/>
                </a:cubicBezTo>
                <a:cubicBezTo>
                  <a:pt x="188" y="258"/>
                  <a:pt x="188" y="249"/>
                  <a:pt x="188" y="241"/>
                </a:cubicBezTo>
                <a:cubicBezTo>
                  <a:pt x="179" y="238"/>
                  <a:pt x="171" y="255"/>
                  <a:pt x="166" y="244"/>
                </a:cubicBezTo>
                <a:cubicBezTo>
                  <a:pt x="181" y="241"/>
                  <a:pt x="200" y="222"/>
                  <a:pt x="188" y="204"/>
                </a:cubicBezTo>
                <a:cubicBezTo>
                  <a:pt x="187" y="211"/>
                  <a:pt x="169" y="221"/>
                  <a:pt x="162" y="211"/>
                </a:cubicBezTo>
                <a:cubicBezTo>
                  <a:pt x="173" y="207"/>
                  <a:pt x="184" y="203"/>
                  <a:pt x="192" y="196"/>
                </a:cubicBezTo>
                <a:cubicBezTo>
                  <a:pt x="192" y="189"/>
                  <a:pt x="192" y="182"/>
                  <a:pt x="192" y="174"/>
                </a:cubicBezTo>
                <a:cubicBezTo>
                  <a:pt x="182" y="172"/>
                  <a:pt x="173" y="190"/>
                  <a:pt x="166" y="178"/>
                </a:cubicBezTo>
                <a:cubicBezTo>
                  <a:pt x="181" y="172"/>
                  <a:pt x="196" y="166"/>
                  <a:pt x="196" y="145"/>
                </a:cubicBezTo>
                <a:cubicBezTo>
                  <a:pt x="186" y="144"/>
                  <a:pt x="175" y="160"/>
                  <a:pt x="166" y="149"/>
                </a:cubicBezTo>
                <a:cubicBezTo>
                  <a:pt x="179" y="147"/>
                  <a:pt x="186" y="139"/>
                  <a:pt x="196" y="134"/>
                </a:cubicBezTo>
                <a:cubicBezTo>
                  <a:pt x="193" y="126"/>
                  <a:pt x="200" y="110"/>
                  <a:pt x="192" y="108"/>
                </a:cubicBezTo>
                <a:cubicBezTo>
                  <a:pt x="188" y="116"/>
                  <a:pt x="181" y="121"/>
                  <a:pt x="170" y="123"/>
                </a:cubicBezTo>
                <a:cubicBezTo>
                  <a:pt x="180" y="112"/>
                  <a:pt x="205" y="97"/>
                  <a:pt x="192" y="75"/>
                </a:cubicBezTo>
                <a:cubicBezTo>
                  <a:pt x="195" y="84"/>
                  <a:pt x="178" y="92"/>
                  <a:pt x="177" y="86"/>
                </a:cubicBezTo>
                <a:cubicBezTo>
                  <a:pt x="181" y="74"/>
                  <a:pt x="198" y="74"/>
                  <a:pt x="196" y="56"/>
                </a:cubicBezTo>
                <a:cubicBezTo>
                  <a:pt x="184" y="54"/>
                  <a:pt x="189" y="67"/>
                  <a:pt x="177" y="64"/>
                </a:cubicBezTo>
                <a:cubicBezTo>
                  <a:pt x="181" y="52"/>
                  <a:pt x="198" y="52"/>
                  <a:pt x="196" y="34"/>
                </a:cubicBezTo>
                <a:cubicBezTo>
                  <a:pt x="193" y="22"/>
                  <a:pt x="183" y="51"/>
                  <a:pt x="181" y="38"/>
                </a:cubicBezTo>
                <a:cubicBezTo>
                  <a:pt x="184" y="29"/>
                  <a:pt x="205" y="15"/>
                  <a:pt x="188" y="8"/>
                </a:cubicBezTo>
                <a:cubicBezTo>
                  <a:pt x="166" y="34"/>
                  <a:pt x="156" y="72"/>
                  <a:pt x="151" y="115"/>
                </a:cubicBezTo>
                <a:cubicBezTo>
                  <a:pt x="68" y="163"/>
                  <a:pt x="122" y="285"/>
                  <a:pt x="115" y="381"/>
                </a:cubicBezTo>
                <a:cubicBezTo>
                  <a:pt x="144" y="368"/>
                  <a:pt x="181" y="368"/>
                  <a:pt x="210" y="3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88" name="Freeform 55"/>
          <p:cNvSpPr>
            <a:spLocks noEditPoints="1"/>
          </p:cNvSpPr>
          <p:nvPr/>
        </p:nvSpPr>
        <p:spPr bwMode="auto">
          <a:xfrm>
            <a:off x="4396494" y="5326156"/>
            <a:ext cx="813034" cy="1141864"/>
          </a:xfrm>
          <a:custGeom>
            <a:avLst/>
            <a:gdLst>
              <a:gd name="T0" fmla="*/ 2147483647 w 297"/>
              <a:gd name="T1" fmla="*/ 2147483647 h 452"/>
              <a:gd name="T2" fmla="*/ 2147483647 w 297"/>
              <a:gd name="T3" fmla="*/ 2147483647 h 452"/>
              <a:gd name="T4" fmla="*/ 2147483647 w 297"/>
              <a:gd name="T5" fmla="*/ 2147483647 h 452"/>
              <a:gd name="T6" fmla="*/ 2147483647 w 297"/>
              <a:gd name="T7" fmla="*/ 2147483647 h 452"/>
              <a:gd name="T8" fmla="*/ 2147483647 w 297"/>
              <a:gd name="T9" fmla="*/ 2147483647 h 452"/>
              <a:gd name="T10" fmla="*/ 2147483647 w 297"/>
              <a:gd name="T11" fmla="*/ 2147483647 h 452"/>
              <a:gd name="T12" fmla="*/ 2147483647 w 297"/>
              <a:gd name="T13" fmla="*/ 2147483647 h 452"/>
              <a:gd name="T14" fmla="*/ 2147483647 w 297"/>
              <a:gd name="T15" fmla="*/ 2147483647 h 452"/>
              <a:gd name="T16" fmla="*/ 2147483647 w 297"/>
              <a:gd name="T17" fmla="*/ 2147483647 h 452"/>
              <a:gd name="T18" fmla="*/ 2147483647 w 297"/>
              <a:gd name="T19" fmla="*/ 2147483647 h 452"/>
              <a:gd name="T20" fmla="*/ 2147483647 w 297"/>
              <a:gd name="T21" fmla="*/ 2147483647 h 452"/>
              <a:gd name="T22" fmla="*/ 2147483647 w 297"/>
              <a:gd name="T23" fmla="*/ 2147483647 h 452"/>
              <a:gd name="T24" fmla="*/ 2147483647 w 297"/>
              <a:gd name="T25" fmla="*/ 2147483647 h 452"/>
              <a:gd name="T26" fmla="*/ 2147483647 w 297"/>
              <a:gd name="T27" fmla="*/ 2147483647 h 452"/>
              <a:gd name="T28" fmla="*/ 2147483647 w 297"/>
              <a:gd name="T29" fmla="*/ 2147483647 h 452"/>
              <a:gd name="T30" fmla="*/ 2147483647 w 297"/>
              <a:gd name="T31" fmla="*/ 2147483647 h 452"/>
              <a:gd name="T32" fmla="*/ 2147483647 w 297"/>
              <a:gd name="T33" fmla="*/ 2147483647 h 452"/>
              <a:gd name="T34" fmla="*/ 2147483647 w 297"/>
              <a:gd name="T35" fmla="*/ 2147483647 h 452"/>
              <a:gd name="T36" fmla="*/ 2147483647 w 297"/>
              <a:gd name="T37" fmla="*/ 2147483647 h 452"/>
              <a:gd name="T38" fmla="*/ 2147483647 w 297"/>
              <a:gd name="T39" fmla="*/ 2147483647 h 452"/>
              <a:gd name="T40" fmla="*/ 2147483647 w 297"/>
              <a:gd name="T41" fmla="*/ 2147483647 h 452"/>
              <a:gd name="T42" fmla="*/ 2147483647 w 297"/>
              <a:gd name="T43" fmla="*/ 2147483647 h 452"/>
              <a:gd name="T44" fmla="*/ 2147483647 w 297"/>
              <a:gd name="T45" fmla="*/ 2147483647 h 452"/>
              <a:gd name="T46" fmla="*/ 2147483647 w 297"/>
              <a:gd name="T47" fmla="*/ 2147483647 h 452"/>
              <a:gd name="T48" fmla="*/ 2147483647 w 297"/>
              <a:gd name="T49" fmla="*/ 2147483647 h 452"/>
              <a:gd name="T50" fmla="*/ 2147483647 w 297"/>
              <a:gd name="T51" fmla="*/ 2147483647 h 452"/>
              <a:gd name="T52" fmla="*/ 2147483647 w 297"/>
              <a:gd name="T53" fmla="*/ 2147483647 h 452"/>
              <a:gd name="T54" fmla="*/ 2147483647 w 297"/>
              <a:gd name="T55" fmla="*/ 2147483647 h 452"/>
              <a:gd name="T56" fmla="*/ 2147483647 w 297"/>
              <a:gd name="T57" fmla="*/ 2147483647 h 452"/>
              <a:gd name="T58" fmla="*/ 2147483647 w 297"/>
              <a:gd name="T59" fmla="*/ 2147483647 h 452"/>
              <a:gd name="T60" fmla="*/ 2147483647 w 297"/>
              <a:gd name="T61" fmla="*/ 2147483647 h 452"/>
              <a:gd name="T62" fmla="*/ 2147483647 w 297"/>
              <a:gd name="T63" fmla="*/ 2147483647 h 452"/>
              <a:gd name="T64" fmla="*/ 2147483647 w 297"/>
              <a:gd name="T65" fmla="*/ 2147483647 h 452"/>
              <a:gd name="T66" fmla="*/ 2147483647 w 297"/>
              <a:gd name="T67" fmla="*/ 2147483647 h 452"/>
              <a:gd name="T68" fmla="*/ 2147483647 w 297"/>
              <a:gd name="T69" fmla="*/ 2147483647 h 452"/>
              <a:gd name="T70" fmla="*/ 2147483647 w 297"/>
              <a:gd name="T71" fmla="*/ 2147483647 h 452"/>
              <a:gd name="T72" fmla="*/ 0 w 297"/>
              <a:gd name="T73" fmla="*/ 2147483647 h 452"/>
              <a:gd name="T74" fmla="*/ 2147483647 w 297"/>
              <a:gd name="T75" fmla="*/ 2147483647 h 452"/>
              <a:gd name="T76" fmla="*/ 2147483647 w 297"/>
              <a:gd name="T77" fmla="*/ 2147483647 h 452"/>
              <a:gd name="T78" fmla="*/ 2147483647 w 297"/>
              <a:gd name="T79" fmla="*/ 2147483647 h 452"/>
              <a:gd name="T80" fmla="*/ 2147483647 w 297"/>
              <a:gd name="T81" fmla="*/ 2147483647 h 452"/>
              <a:gd name="T82" fmla="*/ 2147483647 w 297"/>
              <a:gd name="T83" fmla="*/ 2147483647 h 452"/>
              <a:gd name="T84" fmla="*/ 2147483647 w 297"/>
              <a:gd name="T85" fmla="*/ 2147483647 h 452"/>
              <a:gd name="T86" fmla="*/ 2147483647 w 297"/>
              <a:gd name="T87" fmla="*/ 2147483647 h 452"/>
              <a:gd name="T88" fmla="*/ 2147483647 w 297"/>
              <a:gd name="T89" fmla="*/ 2147483647 h 452"/>
              <a:gd name="T90" fmla="*/ 2147483647 w 297"/>
              <a:gd name="T91" fmla="*/ 2147483647 h 452"/>
              <a:gd name="T92" fmla="*/ 2147483647 w 297"/>
              <a:gd name="T93" fmla="*/ 2147483647 h 452"/>
              <a:gd name="T94" fmla="*/ 2147483647 w 297"/>
              <a:gd name="T95" fmla="*/ 2147483647 h 452"/>
              <a:gd name="T96" fmla="*/ 2147483647 w 297"/>
              <a:gd name="T97" fmla="*/ 2147483647 h 452"/>
              <a:gd name="T98" fmla="*/ 2147483647 w 297"/>
              <a:gd name="T99" fmla="*/ 2147483647 h 45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97"/>
              <a:gd name="T151" fmla="*/ 0 h 452"/>
              <a:gd name="T152" fmla="*/ 297 w 297"/>
              <a:gd name="T153" fmla="*/ 452 h 45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97" h="452">
                <a:moveTo>
                  <a:pt x="287" y="57"/>
                </a:moveTo>
                <a:cubicBezTo>
                  <a:pt x="291" y="71"/>
                  <a:pt x="273" y="62"/>
                  <a:pt x="265" y="65"/>
                </a:cubicBezTo>
                <a:cubicBezTo>
                  <a:pt x="270" y="70"/>
                  <a:pt x="278" y="72"/>
                  <a:pt x="287" y="72"/>
                </a:cubicBezTo>
                <a:cubicBezTo>
                  <a:pt x="280" y="77"/>
                  <a:pt x="274" y="79"/>
                  <a:pt x="269" y="79"/>
                </a:cubicBezTo>
                <a:cubicBezTo>
                  <a:pt x="268" y="79"/>
                  <a:pt x="268" y="79"/>
                  <a:pt x="268" y="79"/>
                </a:cubicBezTo>
                <a:cubicBezTo>
                  <a:pt x="265" y="79"/>
                  <a:pt x="261" y="78"/>
                  <a:pt x="258" y="78"/>
                </a:cubicBezTo>
                <a:cubicBezTo>
                  <a:pt x="250" y="76"/>
                  <a:pt x="241" y="72"/>
                  <a:pt x="232" y="72"/>
                </a:cubicBezTo>
                <a:cubicBezTo>
                  <a:pt x="189" y="74"/>
                  <a:pt x="184" y="90"/>
                  <a:pt x="173" y="138"/>
                </a:cubicBezTo>
                <a:cubicBezTo>
                  <a:pt x="173" y="138"/>
                  <a:pt x="167" y="134"/>
                  <a:pt x="166" y="135"/>
                </a:cubicBezTo>
                <a:cubicBezTo>
                  <a:pt x="173" y="148"/>
                  <a:pt x="177" y="152"/>
                  <a:pt x="162" y="153"/>
                </a:cubicBezTo>
                <a:cubicBezTo>
                  <a:pt x="168" y="160"/>
                  <a:pt x="181" y="162"/>
                  <a:pt x="177" y="179"/>
                </a:cubicBezTo>
                <a:cubicBezTo>
                  <a:pt x="165" y="181"/>
                  <a:pt x="167" y="166"/>
                  <a:pt x="158" y="175"/>
                </a:cubicBezTo>
                <a:cubicBezTo>
                  <a:pt x="166" y="183"/>
                  <a:pt x="181" y="184"/>
                  <a:pt x="180" y="201"/>
                </a:cubicBezTo>
                <a:cubicBezTo>
                  <a:pt x="173" y="200"/>
                  <a:pt x="171" y="193"/>
                  <a:pt x="162" y="194"/>
                </a:cubicBezTo>
                <a:cubicBezTo>
                  <a:pt x="169" y="203"/>
                  <a:pt x="181" y="207"/>
                  <a:pt x="184" y="220"/>
                </a:cubicBezTo>
                <a:cubicBezTo>
                  <a:pt x="176" y="232"/>
                  <a:pt x="173" y="208"/>
                  <a:pt x="162" y="212"/>
                </a:cubicBezTo>
                <a:cubicBezTo>
                  <a:pt x="168" y="226"/>
                  <a:pt x="183" y="230"/>
                  <a:pt x="188" y="245"/>
                </a:cubicBezTo>
                <a:cubicBezTo>
                  <a:pt x="180" y="256"/>
                  <a:pt x="174" y="235"/>
                  <a:pt x="162" y="238"/>
                </a:cubicBezTo>
                <a:cubicBezTo>
                  <a:pt x="167" y="252"/>
                  <a:pt x="187" y="249"/>
                  <a:pt x="188" y="267"/>
                </a:cubicBezTo>
                <a:cubicBezTo>
                  <a:pt x="181" y="262"/>
                  <a:pt x="173" y="258"/>
                  <a:pt x="162" y="256"/>
                </a:cubicBezTo>
                <a:cubicBezTo>
                  <a:pt x="169" y="271"/>
                  <a:pt x="193" y="268"/>
                  <a:pt x="191" y="290"/>
                </a:cubicBezTo>
                <a:cubicBezTo>
                  <a:pt x="178" y="287"/>
                  <a:pt x="176" y="273"/>
                  <a:pt x="162" y="271"/>
                </a:cubicBezTo>
                <a:cubicBezTo>
                  <a:pt x="158" y="284"/>
                  <a:pt x="195" y="287"/>
                  <a:pt x="191" y="312"/>
                </a:cubicBezTo>
                <a:cubicBezTo>
                  <a:pt x="180" y="309"/>
                  <a:pt x="179" y="298"/>
                  <a:pt x="162" y="301"/>
                </a:cubicBezTo>
                <a:cubicBezTo>
                  <a:pt x="174" y="312"/>
                  <a:pt x="197" y="313"/>
                  <a:pt x="191" y="341"/>
                </a:cubicBezTo>
                <a:cubicBezTo>
                  <a:pt x="181" y="336"/>
                  <a:pt x="177" y="324"/>
                  <a:pt x="166" y="319"/>
                </a:cubicBezTo>
                <a:cubicBezTo>
                  <a:pt x="171" y="341"/>
                  <a:pt x="198" y="341"/>
                  <a:pt x="191" y="374"/>
                </a:cubicBezTo>
                <a:cubicBezTo>
                  <a:pt x="183" y="372"/>
                  <a:pt x="182" y="362"/>
                  <a:pt x="173" y="360"/>
                </a:cubicBezTo>
                <a:cubicBezTo>
                  <a:pt x="170" y="369"/>
                  <a:pt x="197" y="380"/>
                  <a:pt x="188" y="408"/>
                </a:cubicBezTo>
                <a:cubicBezTo>
                  <a:pt x="180" y="404"/>
                  <a:pt x="181" y="389"/>
                  <a:pt x="173" y="385"/>
                </a:cubicBezTo>
                <a:cubicBezTo>
                  <a:pt x="168" y="399"/>
                  <a:pt x="190" y="417"/>
                  <a:pt x="184" y="444"/>
                </a:cubicBezTo>
                <a:cubicBezTo>
                  <a:pt x="176" y="433"/>
                  <a:pt x="177" y="412"/>
                  <a:pt x="169" y="400"/>
                </a:cubicBezTo>
                <a:cubicBezTo>
                  <a:pt x="162" y="413"/>
                  <a:pt x="178" y="433"/>
                  <a:pt x="177" y="452"/>
                </a:cubicBezTo>
                <a:cubicBezTo>
                  <a:pt x="157" y="429"/>
                  <a:pt x="162" y="407"/>
                  <a:pt x="155" y="378"/>
                </a:cubicBezTo>
                <a:cubicBezTo>
                  <a:pt x="143" y="334"/>
                  <a:pt x="107" y="298"/>
                  <a:pt x="99" y="256"/>
                </a:cubicBezTo>
                <a:cubicBezTo>
                  <a:pt x="88" y="198"/>
                  <a:pt x="123" y="126"/>
                  <a:pt x="77" y="79"/>
                </a:cubicBezTo>
                <a:cubicBezTo>
                  <a:pt x="44" y="85"/>
                  <a:pt x="25" y="68"/>
                  <a:pt x="0" y="76"/>
                </a:cubicBezTo>
                <a:cubicBezTo>
                  <a:pt x="11" y="65"/>
                  <a:pt x="16" y="48"/>
                  <a:pt x="26" y="35"/>
                </a:cubicBezTo>
                <a:cubicBezTo>
                  <a:pt x="45" y="28"/>
                  <a:pt x="57" y="40"/>
                  <a:pt x="81" y="39"/>
                </a:cubicBezTo>
                <a:cubicBezTo>
                  <a:pt x="122" y="0"/>
                  <a:pt x="176" y="47"/>
                  <a:pt x="221" y="46"/>
                </a:cubicBezTo>
                <a:cubicBezTo>
                  <a:pt x="246" y="46"/>
                  <a:pt x="270" y="16"/>
                  <a:pt x="287" y="43"/>
                </a:cubicBezTo>
                <a:cubicBezTo>
                  <a:pt x="276" y="41"/>
                  <a:pt x="274" y="49"/>
                  <a:pt x="262" y="46"/>
                </a:cubicBezTo>
                <a:cubicBezTo>
                  <a:pt x="262" y="54"/>
                  <a:pt x="277" y="48"/>
                  <a:pt x="284" y="50"/>
                </a:cubicBezTo>
                <a:cubicBezTo>
                  <a:pt x="297" y="46"/>
                  <a:pt x="270" y="55"/>
                  <a:pt x="265" y="57"/>
                </a:cubicBezTo>
                <a:cubicBezTo>
                  <a:pt x="269" y="67"/>
                  <a:pt x="277" y="52"/>
                  <a:pt x="287" y="57"/>
                </a:cubicBezTo>
                <a:close/>
                <a:moveTo>
                  <a:pt x="29" y="57"/>
                </a:moveTo>
                <a:cubicBezTo>
                  <a:pt x="29" y="55"/>
                  <a:pt x="29" y="52"/>
                  <a:pt x="29" y="50"/>
                </a:cubicBezTo>
                <a:cubicBezTo>
                  <a:pt x="27" y="50"/>
                  <a:pt x="24" y="50"/>
                  <a:pt x="22" y="50"/>
                </a:cubicBezTo>
                <a:cubicBezTo>
                  <a:pt x="22" y="52"/>
                  <a:pt x="22" y="55"/>
                  <a:pt x="22" y="57"/>
                </a:cubicBezTo>
                <a:cubicBezTo>
                  <a:pt x="24" y="57"/>
                  <a:pt x="27" y="57"/>
                  <a:pt x="29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89" name="Freeform 56"/>
          <p:cNvSpPr>
            <a:spLocks/>
          </p:cNvSpPr>
          <p:nvPr/>
        </p:nvSpPr>
        <p:spPr bwMode="auto">
          <a:xfrm>
            <a:off x="5101548" y="5524041"/>
            <a:ext cx="28583" cy="1465"/>
          </a:xfrm>
          <a:custGeom>
            <a:avLst/>
            <a:gdLst>
              <a:gd name="T0" fmla="*/ 2147483647 w 10"/>
              <a:gd name="T1" fmla="*/ 2147483647 h 1"/>
              <a:gd name="T2" fmla="*/ 0 w 10"/>
              <a:gd name="T3" fmla="*/ 0 h 1"/>
              <a:gd name="T4" fmla="*/ 2147483647 w 10"/>
              <a:gd name="T5" fmla="*/ 2147483647 h 1"/>
              <a:gd name="T6" fmla="*/ 0 60000 65536"/>
              <a:gd name="T7" fmla="*/ 0 60000 65536"/>
              <a:gd name="T8" fmla="*/ 0 60000 65536"/>
              <a:gd name="T9" fmla="*/ 0 w 10"/>
              <a:gd name="T10" fmla="*/ 0 h 1"/>
              <a:gd name="T11" fmla="*/ 10 w 10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1">
                <a:moveTo>
                  <a:pt x="10" y="1"/>
                </a:moveTo>
                <a:cubicBezTo>
                  <a:pt x="7" y="1"/>
                  <a:pt x="3" y="1"/>
                  <a:pt x="0" y="0"/>
                </a:cubicBezTo>
                <a:cubicBezTo>
                  <a:pt x="3" y="0"/>
                  <a:pt x="7" y="1"/>
                  <a:pt x="1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90" name="Freeform 57"/>
          <p:cNvSpPr>
            <a:spLocks/>
          </p:cNvSpPr>
          <p:nvPr/>
        </p:nvSpPr>
        <p:spPr bwMode="auto">
          <a:xfrm>
            <a:off x="4501300" y="4455466"/>
            <a:ext cx="409693" cy="942514"/>
          </a:xfrm>
          <a:custGeom>
            <a:avLst/>
            <a:gdLst>
              <a:gd name="T0" fmla="*/ 2147483647 w 150"/>
              <a:gd name="T1" fmla="*/ 2147483647 h 373"/>
              <a:gd name="T2" fmla="*/ 2147483647 w 150"/>
              <a:gd name="T3" fmla="*/ 2147483647 h 373"/>
              <a:gd name="T4" fmla="*/ 2147483647 w 150"/>
              <a:gd name="T5" fmla="*/ 2147483647 h 373"/>
              <a:gd name="T6" fmla="*/ 2147483647 w 150"/>
              <a:gd name="T7" fmla="*/ 2147483647 h 373"/>
              <a:gd name="T8" fmla="*/ 2147483647 w 150"/>
              <a:gd name="T9" fmla="*/ 0 h 373"/>
              <a:gd name="T10" fmla="*/ 2147483647 w 150"/>
              <a:gd name="T11" fmla="*/ 2147483647 h 373"/>
              <a:gd name="T12" fmla="*/ 2147483647 w 150"/>
              <a:gd name="T13" fmla="*/ 2147483647 h 373"/>
              <a:gd name="T14" fmla="*/ 2147483647 w 150"/>
              <a:gd name="T15" fmla="*/ 2147483647 h 373"/>
              <a:gd name="T16" fmla="*/ 2147483647 w 150"/>
              <a:gd name="T17" fmla="*/ 2147483647 h 373"/>
              <a:gd name="T18" fmla="*/ 2147483647 w 150"/>
              <a:gd name="T19" fmla="*/ 2147483647 h 373"/>
              <a:gd name="T20" fmla="*/ 2147483647 w 150"/>
              <a:gd name="T21" fmla="*/ 2147483647 h 373"/>
              <a:gd name="T22" fmla="*/ 2147483647 w 150"/>
              <a:gd name="T23" fmla="*/ 2147483647 h 373"/>
              <a:gd name="T24" fmla="*/ 2147483647 w 150"/>
              <a:gd name="T25" fmla="*/ 2147483647 h 373"/>
              <a:gd name="T26" fmla="*/ 2147483647 w 150"/>
              <a:gd name="T27" fmla="*/ 2147483647 h 373"/>
              <a:gd name="T28" fmla="*/ 2147483647 w 150"/>
              <a:gd name="T29" fmla="*/ 2147483647 h 373"/>
              <a:gd name="T30" fmla="*/ 2147483647 w 150"/>
              <a:gd name="T31" fmla="*/ 2147483647 h 373"/>
              <a:gd name="T32" fmla="*/ 2147483647 w 150"/>
              <a:gd name="T33" fmla="*/ 2147483647 h 373"/>
              <a:gd name="T34" fmla="*/ 2147483647 w 150"/>
              <a:gd name="T35" fmla="*/ 2147483647 h 373"/>
              <a:gd name="T36" fmla="*/ 2147483647 w 150"/>
              <a:gd name="T37" fmla="*/ 2147483647 h 373"/>
              <a:gd name="T38" fmla="*/ 2147483647 w 150"/>
              <a:gd name="T39" fmla="*/ 2147483647 h 373"/>
              <a:gd name="T40" fmla="*/ 2147483647 w 150"/>
              <a:gd name="T41" fmla="*/ 2147483647 h 373"/>
              <a:gd name="T42" fmla="*/ 2147483647 w 150"/>
              <a:gd name="T43" fmla="*/ 2147483647 h 373"/>
              <a:gd name="T44" fmla="*/ 2147483647 w 150"/>
              <a:gd name="T45" fmla="*/ 2147483647 h 373"/>
              <a:gd name="T46" fmla="*/ 2147483647 w 150"/>
              <a:gd name="T47" fmla="*/ 2147483647 h 373"/>
              <a:gd name="T48" fmla="*/ 2147483647 w 150"/>
              <a:gd name="T49" fmla="*/ 2147483647 h 373"/>
              <a:gd name="T50" fmla="*/ 2147483647 w 150"/>
              <a:gd name="T51" fmla="*/ 2147483647 h 37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50"/>
              <a:gd name="T79" fmla="*/ 0 h 373"/>
              <a:gd name="T80" fmla="*/ 150 w 150"/>
              <a:gd name="T81" fmla="*/ 373 h 37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50" h="373">
                <a:moveTo>
                  <a:pt x="117" y="266"/>
                </a:moveTo>
                <a:cubicBezTo>
                  <a:pt x="121" y="303"/>
                  <a:pt x="150" y="335"/>
                  <a:pt x="142" y="373"/>
                </a:cubicBezTo>
                <a:cubicBezTo>
                  <a:pt x="113" y="360"/>
                  <a:pt x="76" y="360"/>
                  <a:pt x="47" y="373"/>
                </a:cubicBezTo>
                <a:cubicBezTo>
                  <a:pt x="54" y="277"/>
                  <a:pt x="0" y="155"/>
                  <a:pt x="83" y="107"/>
                </a:cubicBezTo>
                <a:cubicBezTo>
                  <a:pt x="88" y="64"/>
                  <a:pt x="98" y="26"/>
                  <a:pt x="120" y="0"/>
                </a:cubicBezTo>
                <a:cubicBezTo>
                  <a:pt x="137" y="7"/>
                  <a:pt x="116" y="21"/>
                  <a:pt x="113" y="30"/>
                </a:cubicBezTo>
                <a:cubicBezTo>
                  <a:pt x="115" y="43"/>
                  <a:pt x="125" y="14"/>
                  <a:pt x="128" y="26"/>
                </a:cubicBezTo>
                <a:cubicBezTo>
                  <a:pt x="130" y="44"/>
                  <a:pt x="113" y="44"/>
                  <a:pt x="109" y="56"/>
                </a:cubicBezTo>
                <a:cubicBezTo>
                  <a:pt x="121" y="59"/>
                  <a:pt x="116" y="46"/>
                  <a:pt x="128" y="48"/>
                </a:cubicBezTo>
                <a:cubicBezTo>
                  <a:pt x="130" y="66"/>
                  <a:pt x="113" y="66"/>
                  <a:pt x="109" y="78"/>
                </a:cubicBezTo>
                <a:cubicBezTo>
                  <a:pt x="110" y="84"/>
                  <a:pt x="127" y="76"/>
                  <a:pt x="124" y="67"/>
                </a:cubicBezTo>
                <a:cubicBezTo>
                  <a:pt x="137" y="89"/>
                  <a:pt x="112" y="104"/>
                  <a:pt x="102" y="115"/>
                </a:cubicBezTo>
                <a:cubicBezTo>
                  <a:pt x="113" y="113"/>
                  <a:pt x="120" y="108"/>
                  <a:pt x="124" y="100"/>
                </a:cubicBezTo>
                <a:cubicBezTo>
                  <a:pt x="132" y="102"/>
                  <a:pt x="125" y="118"/>
                  <a:pt x="128" y="126"/>
                </a:cubicBezTo>
                <a:cubicBezTo>
                  <a:pt x="118" y="131"/>
                  <a:pt x="111" y="139"/>
                  <a:pt x="98" y="141"/>
                </a:cubicBezTo>
                <a:cubicBezTo>
                  <a:pt x="107" y="152"/>
                  <a:pt x="118" y="136"/>
                  <a:pt x="128" y="137"/>
                </a:cubicBezTo>
                <a:cubicBezTo>
                  <a:pt x="128" y="158"/>
                  <a:pt x="113" y="164"/>
                  <a:pt x="98" y="170"/>
                </a:cubicBezTo>
                <a:cubicBezTo>
                  <a:pt x="105" y="182"/>
                  <a:pt x="114" y="164"/>
                  <a:pt x="124" y="166"/>
                </a:cubicBezTo>
                <a:cubicBezTo>
                  <a:pt x="124" y="174"/>
                  <a:pt x="124" y="181"/>
                  <a:pt x="124" y="188"/>
                </a:cubicBezTo>
                <a:cubicBezTo>
                  <a:pt x="116" y="195"/>
                  <a:pt x="105" y="199"/>
                  <a:pt x="94" y="203"/>
                </a:cubicBezTo>
                <a:cubicBezTo>
                  <a:pt x="101" y="213"/>
                  <a:pt x="119" y="203"/>
                  <a:pt x="120" y="196"/>
                </a:cubicBezTo>
                <a:cubicBezTo>
                  <a:pt x="132" y="214"/>
                  <a:pt x="113" y="233"/>
                  <a:pt x="98" y="236"/>
                </a:cubicBezTo>
                <a:cubicBezTo>
                  <a:pt x="103" y="247"/>
                  <a:pt x="111" y="230"/>
                  <a:pt x="120" y="233"/>
                </a:cubicBezTo>
                <a:cubicBezTo>
                  <a:pt x="120" y="241"/>
                  <a:pt x="120" y="250"/>
                  <a:pt x="120" y="259"/>
                </a:cubicBezTo>
                <a:cubicBezTo>
                  <a:pt x="113" y="262"/>
                  <a:pt x="106" y="266"/>
                  <a:pt x="98" y="270"/>
                </a:cubicBezTo>
                <a:cubicBezTo>
                  <a:pt x="101" y="279"/>
                  <a:pt x="115" y="270"/>
                  <a:pt x="117" y="2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91" name="Freeform 58"/>
          <p:cNvSpPr>
            <a:spLocks/>
          </p:cNvSpPr>
          <p:nvPr/>
        </p:nvSpPr>
        <p:spPr bwMode="auto">
          <a:xfrm>
            <a:off x="4456837" y="5452216"/>
            <a:ext cx="19055" cy="19055"/>
          </a:xfrm>
          <a:custGeom>
            <a:avLst/>
            <a:gdLst>
              <a:gd name="T0" fmla="*/ 2147483647 w 7"/>
              <a:gd name="T1" fmla="*/ 0 h 7"/>
              <a:gd name="T2" fmla="*/ 2147483647 w 7"/>
              <a:gd name="T3" fmla="*/ 2147483647 h 7"/>
              <a:gd name="T4" fmla="*/ 0 w 7"/>
              <a:gd name="T5" fmla="*/ 2147483647 h 7"/>
              <a:gd name="T6" fmla="*/ 0 w 7"/>
              <a:gd name="T7" fmla="*/ 0 h 7"/>
              <a:gd name="T8" fmla="*/ 2147483647 w 7"/>
              <a:gd name="T9" fmla="*/ 0 h 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"/>
              <a:gd name="T16" fmla="*/ 0 h 7"/>
              <a:gd name="T17" fmla="*/ 7 w 7"/>
              <a:gd name="T18" fmla="*/ 7 h 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" h="7">
                <a:moveTo>
                  <a:pt x="7" y="0"/>
                </a:moveTo>
                <a:cubicBezTo>
                  <a:pt x="7" y="2"/>
                  <a:pt x="7" y="5"/>
                  <a:pt x="7" y="7"/>
                </a:cubicBezTo>
                <a:cubicBezTo>
                  <a:pt x="5" y="7"/>
                  <a:pt x="2" y="7"/>
                  <a:pt x="0" y="7"/>
                </a:cubicBezTo>
                <a:cubicBezTo>
                  <a:pt x="0" y="5"/>
                  <a:pt x="0" y="2"/>
                  <a:pt x="0" y="0"/>
                </a:cubicBezTo>
                <a:cubicBezTo>
                  <a:pt x="2" y="0"/>
                  <a:pt x="5" y="0"/>
                  <a:pt x="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92" name="Freeform 59"/>
          <p:cNvSpPr>
            <a:spLocks/>
          </p:cNvSpPr>
          <p:nvPr/>
        </p:nvSpPr>
        <p:spPr bwMode="auto">
          <a:xfrm>
            <a:off x="4456837" y="5452216"/>
            <a:ext cx="19055" cy="19055"/>
          </a:xfrm>
          <a:custGeom>
            <a:avLst/>
            <a:gdLst>
              <a:gd name="T0" fmla="*/ 0 w 7"/>
              <a:gd name="T1" fmla="*/ 0 h 7"/>
              <a:gd name="T2" fmla="*/ 2147483647 w 7"/>
              <a:gd name="T3" fmla="*/ 0 h 7"/>
              <a:gd name="T4" fmla="*/ 2147483647 w 7"/>
              <a:gd name="T5" fmla="*/ 2147483647 h 7"/>
              <a:gd name="T6" fmla="*/ 0 w 7"/>
              <a:gd name="T7" fmla="*/ 2147483647 h 7"/>
              <a:gd name="T8" fmla="*/ 0 w 7"/>
              <a:gd name="T9" fmla="*/ 0 h 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"/>
              <a:gd name="T16" fmla="*/ 0 h 7"/>
              <a:gd name="T17" fmla="*/ 7 w 7"/>
              <a:gd name="T18" fmla="*/ 7 h 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" h="7">
                <a:moveTo>
                  <a:pt x="0" y="0"/>
                </a:moveTo>
                <a:cubicBezTo>
                  <a:pt x="2" y="0"/>
                  <a:pt x="5" y="0"/>
                  <a:pt x="7" y="0"/>
                </a:cubicBezTo>
                <a:cubicBezTo>
                  <a:pt x="7" y="2"/>
                  <a:pt x="7" y="5"/>
                  <a:pt x="7" y="7"/>
                </a:cubicBezTo>
                <a:cubicBezTo>
                  <a:pt x="5" y="7"/>
                  <a:pt x="2" y="7"/>
                  <a:pt x="0" y="7"/>
                </a:cubicBezTo>
                <a:cubicBezTo>
                  <a:pt x="0" y="5"/>
                  <a:pt x="0" y="2"/>
                  <a:pt x="0" y="0"/>
                </a:cubicBezTo>
                <a:close/>
              </a:path>
            </a:pathLst>
          </a:custGeom>
          <a:noFill/>
          <a:ln w="6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93" name="Freeform 60"/>
          <p:cNvSpPr>
            <a:spLocks/>
          </p:cNvSpPr>
          <p:nvPr/>
        </p:nvSpPr>
        <p:spPr bwMode="auto">
          <a:xfrm>
            <a:off x="4396494" y="5326156"/>
            <a:ext cx="813034" cy="1141864"/>
          </a:xfrm>
          <a:custGeom>
            <a:avLst/>
            <a:gdLst>
              <a:gd name="T0" fmla="*/ 2147483647 w 297"/>
              <a:gd name="T1" fmla="*/ 2147483647 h 452"/>
              <a:gd name="T2" fmla="*/ 2147483647 w 297"/>
              <a:gd name="T3" fmla="*/ 2147483647 h 452"/>
              <a:gd name="T4" fmla="*/ 2147483647 w 297"/>
              <a:gd name="T5" fmla="*/ 2147483647 h 452"/>
              <a:gd name="T6" fmla="*/ 2147483647 w 297"/>
              <a:gd name="T7" fmla="*/ 2147483647 h 452"/>
              <a:gd name="T8" fmla="*/ 2147483647 w 297"/>
              <a:gd name="T9" fmla="*/ 2147483647 h 452"/>
              <a:gd name="T10" fmla="*/ 2147483647 w 297"/>
              <a:gd name="T11" fmla="*/ 2147483647 h 452"/>
              <a:gd name="T12" fmla="*/ 2147483647 w 297"/>
              <a:gd name="T13" fmla="*/ 2147483647 h 452"/>
              <a:gd name="T14" fmla="*/ 2147483647 w 297"/>
              <a:gd name="T15" fmla="*/ 2147483647 h 452"/>
              <a:gd name="T16" fmla="*/ 2147483647 w 297"/>
              <a:gd name="T17" fmla="*/ 2147483647 h 452"/>
              <a:gd name="T18" fmla="*/ 2147483647 w 297"/>
              <a:gd name="T19" fmla="*/ 2147483647 h 452"/>
              <a:gd name="T20" fmla="*/ 2147483647 w 297"/>
              <a:gd name="T21" fmla="*/ 2147483647 h 452"/>
              <a:gd name="T22" fmla="*/ 2147483647 w 297"/>
              <a:gd name="T23" fmla="*/ 2147483647 h 452"/>
              <a:gd name="T24" fmla="*/ 2147483647 w 297"/>
              <a:gd name="T25" fmla="*/ 2147483647 h 452"/>
              <a:gd name="T26" fmla="*/ 2147483647 w 297"/>
              <a:gd name="T27" fmla="*/ 2147483647 h 452"/>
              <a:gd name="T28" fmla="*/ 2147483647 w 297"/>
              <a:gd name="T29" fmla="*/ 2147483647 h 452"/>
              <a:gd name="T30" fmla="*/ 2147483647 w 297"/>
              <a:gd name="T31" fmla="*/ 2147483647 h 452"/>
              <a:gd name="T32" fmla="*/ 2147483647 w 297"/>
              <a:gd name="T33" fmla="*/ 2147483647 h 452"/>
              <a:gd name="T34" fmla="*/ 2147483647 w 297"/>
              <a:gd name="T35" fmla="*/ 2147483647 h 452"/>
              <a:gd name="T36" fmla="*/ 2147483647 w 297"/>
              <a:gd name="T37" fmla="*/ 2147483647 h 452"/>
              <a:gd name="T38" fmla="*/ 2147483647 w 297"/>
              <a:gd name="T39" fmla="*/ 2147483647 h 452"/>
              <a:gd name="T40" fmla="*/ 2147483647 w 297"/>
              <a:gd name="T41" fmla="*/ 2147483647 h 452"/>
              <a:gd name="T42" fmla="*/ 2147483647 w 297"/>
              <a:gd name="T43" fmla="*/ 2147483647 h 452"/>
              <a:gd name="T44" fmla="*/ 2147483647 w 297"/>
              <a:gd name="T45" fmla="*/ 2147483647 h 452"/>
              <a:gd name="T46" fmla="*/ 2147483647 w 297"/>
              <a:gd name="T47" fmla="*/ 2147483647 h 452"/>
              <a:gd name="T48" fmla="*/ 2147483647 w 297"/>
              <a:gd name="T49" fmla="*/ 2147483647 h 452"/>
              <a:gd name="T50" fmla="*/ 2147483647 w 297"/>
              <a:gd name="T51" fmla="*/ 2147483647 h 452"/>
              <a:gd name="T52" fmla="*/ 2147483647 w 297"/>
              <a:gd name="T53" fmla="*/ 2147483647 h 452"/>
              <a:gd name="T54" fmla="*/ 2147483647 w 297"/>
              <a:gd name="T55" fmla="*/ 2147483647 h 452"/>
              <a:gd name="T56" fmla="*/ 2147483647 w 297"/>
              <a:gd name="T57" fmla="*/ 2147483647 h 452"/>
              <a:gd name="T58" fmla="*/ 2147483647 w 297"/>
              <a:gd name="T59" fmla="*/ 2147483647 h 452"/>
              <a:gd name="T60" fmla="*/ 2147483647 w 297"/>
              <a:gd name="T61" fmla="*/ 2147483647 h 452"/>
              <a:gd name="T62" fmla="*/ 2147483647 w 297"/>
              <a:gd name="T63" fmla="*/ 2147483647 h 452"/>
              <a:gd name="T64" fmla="*/ 0 w 297"/>
              <a:gd name="T65" fmla="*/ 2147483647 h 452"/>
              <a:gd name="T66" fmla="*/ 2147483647 w 297"/>
              <a:gd name="T67" fmla="*/ 2147483647 h 452"/>
              <a:gd name="T68" fmla="*/ 2147483647 w 297"/>
              <a:gd name="T69" fmla="*/ 2147483647 h 452"/>
              <a:gd name="T70" fmla="*/ 2147483647 w 297"/>
              <a:gd name="T71" fmla="*/ 2147483647 h 452"/>
              <a:gd name="T72" fmla="*/ 2147483647 w 297"/>
              <a:gd name="T73" fmla="*/ 2147483647 h 452"/>
              <a:gd name="T74" fmla="*/ 2147483647 w 297"/>
              <a:gd name="T75" fmla="*/ 2147483647 h 452"/>
              <a:gd name="T76" fmla="*/ 2147483647 w 297"/>
              <a:gd name="T77" fmla="*/ 2147483647 h 452"/>
              <a:gd name="T78" fmla="*/ 2147483647 w 297"/>
              <a:gd name="T79" fmla="*/ 2147483647 h 452"/>
              <a:gd name="T80" fmla="*/ 2147483647 w 297"/>
              <a:gd name="T81" fmla="*/ 2147483647 h 452"/>
              <a:gd name="T82" fmla="*/ 2147483647 w 297"/>
              <a:gd name="T83" fmla="*/ 2147483647 h 452"/>
              <a:gd name="T84" fmla="*/ 2147483647 w 297"/>
              <a:gd name="T85" fmla="*/ 2147483647 h 452"/>
              <a:gd name="T86" fmla="*/ 2147483647 w 297"/>
              <a:gd name="T87" fmla="*/ 2147483647 h 45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97"/>
              <a:gd name="T133" fmla="*/ 0 h 452"/>
              <a:gd name="T134" fmla="*/ 297 w 297"/>
              <a:gd name="T135" fmla="*/ 452 h 45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97" h="452">
                <a:moveTo>
                  <a:pt x="268" y="79"/>
                </a:moveTo>
                <a:cubicBezTo>
                  <a:pt x="265" y="79"/>
                  <a:pt x="261" y="79"/>
                  <a:pt x="258" y="78"/>
                </a:cubicBezTo>
                <a:cubicBezTo>
                  <a:pt x="250" y="76"/>
                  <a:pt x="241" y="72"/>
                  <a:pt x="232" y="72"/>
                </a:cubicBezTo>
                <a:cubicBezTo>
                  <a:pt x="189" y="74"/>
                  <a:pt x="184" y="90"/>
                  <a:pt x="173" y="138"/>
                </a:cubicBezTo>
                <a:cubicBezTo>
                  <a:pt x="173" y="138"/>
                  <a:pt x="167" y="134"/>
                  <a:pt x="166" y="135"/>
                </a:cubicBezTo>
                <a:cubicBezTo>
                  <a:pt x="173" y="148"/>
                  <a:pt x="177" y="152"/>
                  <a:pt x="162" y="153"/>
                </a:cubicBezTo>
                <a:cubicBezTo>
                  <a:pt x="168" y="160"/>
                  <a:pt x="181" y="162"/>
                  <a:pt x="177" y="179"/>
                </a:cubicBezTo>
                <a:cubicBezTo>
                  <a:pt x="165" y="181"/>
                  <a:pt x="167" y="166"/>
                  <a:pt x="158" y="175"/>
                </a:cubicBezTo>
                <a:cubicBezTo>
                  <a:pt x="166" y="183"/>
                  <a:pt x="181" y="184"/>
                  <a:pt x="180" y="201"/>
                </a:cubicBezTo>
                <a:cubicBezTo>
                  <a:pt x="173" y="200"/>
                  <a:pt x="171" y="193"/>
                  <a:pt x="162" y="194"/>
                </a:cubicBezTo>
                <a:cubicBezTo>
                  <a:pt x="169" y="203"/>
                  <a:pt x="181" y="207"/>
                  <a:pt x="184" y="220"/>
                </a:cubicBezTo>
                <a:cubicBezTo>
                  <a:pt x="176" y="232"/>
                  <a:pt x="173" y="208"/>
                  <a:pt x="162" y="212"/>
                </a:cubicBezTo>
                <a:cubicBezTo>
                  <a:pt x="168" y="226"/>
                  <a:pt x="183" y="230"/>
                  <a:pt x="188" y="245"/>
                </a:cubicBezTo>
                <a:cubicBezTo>
                  <a:pt x="180" y="256"/>
                  <a:pt x="174" y="235"/>
                  <a:pt x="162" y="238"/>
                </a:cubicBezTo>
                <a:cubicBezTo>
                  <a:pt x="167" y="252"/>
                  <a:pt x="187" y="249"/>
                  <a:pt x="188" y="267"/>
                </a:cubicBezTo>
                <a:cubicBezTo>
                  <a:pt x="181" y="262"/>
                  <a:pt x="173" y="258"/>
                  <a:pt x="162" y="256"/>
                </a:cubicBezTo>
                <a:cubicBezTo>
                  <a:pt x="169" y="271"/>
                  <a:pt x="193" y="268"/>
                  <a:pt x="191" y="290"/>
                </a:cubicBezTo>
                <a:cubicBezTo>
                  <a:pt x="178" y="287"/>
                  <a:pt x="176" y="273"/>
                  <a:pt x="162" y="271"/>
                </a:cubicBezTo>
                <a:cubicBezTo>
                  <a:pt x="158" y="284"/>
                  <a:pt x="195" y="287"/>
                  <a:pt x="191" y="312"/>
                </a:cubicBezTo>
                <a:cubicBezTo>
                  <a:pt x="180" y="309"/>
                  <a:pt x="179" y="298"/>
                  <a:pt x="162" y="301"/>
                </a:cubicBezTo>
                <a:cubicBezTo>
                  <a:pt x="174" y="312"/>
                  <a:pt x="197" y="313"/>
                  <a:pt x="191" y="341"/>
                </a:cubicBezTo>
                <a:cubicBezTo>
                  <a:pt x="181" y="336"/>
                  <a:pt x="177" y="324"/>
                  <a:pt x="166" y="319"/>
                </a:cubicBezTo>
                <a:cubicBezTo>
                  <a:pt x="171" y="341"/>
                  <a:pt x="198" y="341"/>
                  <a:pt x="191" y="374"/>
                </a:cubicBezTo>
                <a:cubicBezTo>
                  <a:pt x="183" y="372"/>
                  <a:pt x="182" y="362"/>
                  <a:pt x="173" y="360"/>
                </a:cubicBezTo>
                <a:cubicBezTo>
                  <a:pt x="170" y="369"/>
                  <a:pt x="197" y="380"/>
                  <a:pt x="188" y="408"/>
                </a:cubicBezTo>
                <a:cubicBezTo>
                  <a:pt x="180" y="404"/>
                  <a:pt x="181" y="389"/>
                  <a:pt x="173" y="385"/>
                </a:cubicBezTo>
                <a:cubicBezTo>
                  <a:pt x="168" y="399"/>
                  <a:pt x="190" y="417"/>
                  <a:pt x="184" y="444"/>
                </a:cubicBezTo>
                <a:cubicBezTo>
                  <a:pt x="176" y="433"/>
                  <a:pt x="177" y="412"/>
                  <a:pt x="169" y="400"/>
                </a:cubicBezTo>
                <a:cubicBezTo>
                  <a:pt x="162" y="413"/>
                  <a:pt x="178" y="433"/>
                  <a:pt x="177" y="452"/>
                </a:cubicBezTo>
                <a:cubicBezTo>
                  <a:pt x="157" y="429"/>
                  <a:pt x="162" y="407"/>
                  <a:pt x="155" y="378"/>
                </a:cubicBezTo>
                <a:cubicBezTo>
                  <a:pt x="143" y="334"/>
                  <a:pt x="107" y="298"/>
                  <a:pt x="99" y="256"/>
                </a:cubicBezTo>
                <a:cubicBezTo>
                  <a:pt x="88" y="198"/>
                  <a:pt x="123" y="126"/>
                  <a:pt x="77" y="79"/>
                </a:cubicBezTo>
                <a:cubicBezTo>
                  <a:pt x="44" y="85"/>
                  <a:pt x="25" y="68"/>
                  <a:pt x="0" y="76"/>
                </a:cubicBezTo>
                <a:cubicBezTo>
                  <a:pt x="11" y="65"/>
                  <a:pt x="16" y="48"/>
                  <a:pt x="26" y="35"/>
                </a:cubicBezTo>
                <a:cubicBezTo>
                  <a:pt x="45" y="28"/>
                  <a:pt x="57" y="40"/>
                  <a:pt x="81" y="39"/>
                </a:cubicBezTo>
                <a:cubicBezTo>
                  <a:pt x="122" y="0"/>
                  <a:pt x="176" y="47"/>
                  <a:pt x="221" y="46"/>
                </a:cubicBezTo>
                <a:cubicBezTo>
                  <a:pt x="246" y="46"/>
                  <a:pt x="270" y="16"/>
                  <a:pt x="287" y="43"/>
                </a:cubicBezTo>
                <a:cubicBezTo>
                  <a:pt x="276" y="41"/>
                  <a:pt x="274" y="49"/>
                  <a:pt x="262" y="46"/>
                </a:cubicBezTo>
                <a:cubicBezTo>
                  <a:pt x="262" y="54"/>
                  <a:pt x="277" y="48"/>
                  <a:pt x="284" y="50"/>
                </a:cubicBezTo>
                <a:cubicBezTo>
                  <a:pt x="297" y="46"/>
                  <a:pt x="270" y="55"/>
                  <a:pt x="265" y="57"/>
                </a:cubicBezTo>
                <a:cubicBezTo>
                  <a:pt x="269" y="67"/>
                  <a:pt x="277" y="52"/>
                  <a:pt x="287" y="57"/>
                </a:cubicBezTo>
                <a:cubicBezTo>
                  <a:pt x="291" y="71"/>
                  <a:pt x="273" y="62"/>
                  <a:pt x="265" y="65"/>
                </a:cubicBezTo>
                <a:cubicBezTo>
                  <a:pt x="270" y="70"/>
                  <a:pt x="278" y="72"/>
                  <a:pt x="287" y="72"/>
                </a:cubicBezTo>
                <a:cubicBezTo>
                  <a:pt x="280" y="77"/>
                  <a:pt x="274" y="79"/>
                  <a:pt x="269" y="79"/>
                </a:cubicBezTo>
              </a:path>
            </a:pathLst>
          </a:custGeom>
          <a:noFill/>
          <a:ln w="6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94" name="Freeform 61"/>
          <p:cNvSpPr>
            <a:spLocks/>
          </p:cNvSpPr>
          <p:nvPr/>
        </p:nvSpPr>
        <p:spPr bwMode="auto">
          <a:xfrm>
            <a:off x="4501300" y="4455466"/>
            <a:ext cx="409693" cy="942514"/>
          </a:xfrm>
          <a:custGeom>
            <a:avLst/>
            <a:gdLst>
              <a:gd name="T0" fmla="*/ 2147483647 w 150"/>
              <a:gd name="T1" fmla="*/ 0 h 373"/>
              <a:gd name="T2" fmla="*/ 2147483647 w 150"/>
              <a:gd name="T3" fmla="*/ 2147483647 h 373"/>
              <a:gd name="T4" fmla="*/ 2147483647 w 150"/>
              <a:gd name="T5" fmla="*/ 2147483647 h 373"/>
              <a:gd name="T6" fmla="*/ 2147483647 w 150"/>
              <a:gd name="T7" fmla="*/ 2147483647 h 373"/>
              <a:gd name="T8" fmla="*/ 2147483647 w 150"/>
              <a:gd name="T9" fmla="*/ 2147483647 h 373"/>
              <a:gd name="T10" fmla="*/ 2147483647 w 150"/>
              <a:gd name="T11" fmla="*/ 2147483647 h 373"/>
              <a:gd name="T12" fmla="*/ 2147483647 w 150"/>
              <a:gd name="T13" fmla="*/ 2147483647 h 373"/>
              <a:gd name="T14" fmla="*/ 2147483647 w 150"/>
              <a:gd name="T15" fmla="*/ 2147483647 h 373"/>
              <a:gd name="T16" fmla="*/ 2147483647 w 150"/>
              <a:gd name="T17" fmla="*/ 2147483647 h 373"/>
              <a:gd name="T18" fmla="*/ 2147483647 w 150"/>
              <a:gd name="T19" fmla="*/ 2147483647 h 373"/>
              <a:gd name="T20" fmla="*/ 2147483647 w 150"/>
              <a:gd name="T21" fmla="*/ 2147483647 h 373"/>
              <a:gd name="T22" fmla="*/ 2147483647 w 150"/>
              <a:gd name="T23" fmla="*/ 2147483647 h 373"/>
              <a:gd name="T24" fmla="*/ 2147483647 w 150"/>
              <a:gd name="T25" fmla="*/ 2147483647 h 373"/>
              <a:gd name="T26" fmla="*/ 2147483647 w 150"/>
              <a:gd name="T27" fmla="*/ 2147483647 h 373"/>
              <a:gd name="T28" fmla="*/ 2147483647 w 150"/>
              <a:gd name="T29" fmla="*/ 2147483647 h 373"/>
              <a:gd name="T30" fmla="*/ 2147483647 w 150"/>
              <a:gd name="T31" fmla="*/ 2147483647 h 373"/>
              <a:gd name="T32" fmla="*/ 2147483647 w 150"/>
              <a:gd name="T33" fmla="*/ 2147483647 h 373"/>
              <a:gd name="T34" fmla="*/ 2147483647 w 150"/>
              <a:gd name="T35" fmla="*/ 2147483647 h 373"/>
              <a:gd name="T36" fmla="*/ 2147483647 w 150"/>
              <a:gd name="T37" fmla="*/ 2147483647 h 373"/>
              <a:gd name="T38" fmla="*/ 2147483647 w 150"/>
              <a:gd name="T39" fmla="*/ 2147483647 h 373"/>
              <a:gd name="T40" fmla="*/ 2147483647 w 150"/>
              <a:gd name="T41" fmla="*/ 2147483647 h 373"/>
              <a:gd name="T42" fmla="*/ 2147483647 w 150"/>
              <a:gd name="T43" fmla="*/ 2147483647 h 373"/>
              <a:gd name="T44" fmla="*/ 2147483647 w 150"/>
              <a:gd name="T45" fmla="*/ 2147483647 h 373"/>
              <a:gd name="T46" fmla="*/ 2147483647 w 150"/>
              <a:gd name="T47" fmla="*/ 2147483647 h 373"/>
              <a:gd name="T48" fmla="*/ 2147483647 w 150"/>
              <a:gd name="T49" fmla="*/ 2147483647 h 373"/>
              <a:gd name="T50" fmla="*/ 2147483647 w 150"/>
              <a:gd name="T51" fmla="*/ 0 h 37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50"/>
              <a:gd name="T79" fmla="*/ 0 h 373"/>
              <a:gd name="T80" fmla="*/ 150 w 150"/>
              <a:gd name="T81" fmla="*/ 373 h 37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50" h="373">
                <a:moveTo>
                  <a:pt x="120" y="0"/>
                </a:moveTo>
                <a:cubicBezTo>
                  <a:pt x="137" y="7"/>
                  <a:pt x="116" y="21"/>
                  <a:pt x="113" y="30"/>
                </a:cubicBezTo>
                <a:cubicBezTo>
                  <a:pt x="115" y="43"/>
                  <a:pt x="125" y="14"/>
                  <a:pt x="128" y="26"/>
                </a:cubicBezTo>
                <a:cubicBezTo>
                  <a:pt x="130" y="44"/>
                  <a:pt x="113" y="44"/>
                  <a:pt x="109" y="56"/>
                </a:cubicBezTo>
                <a:cubicBezTo>
                  <a:pt x="121" y="59"/>
                  <a:pt x="116" y="46"/>
                  <a:pt x="128" y="48"/>
                </a:cubicBezTo>
                <a:cubicBezTo>
                  <a:pt x="130" y="66"/>
                  <a:pt x="113" y="66"/>
                  <a:pt x="109" y="78"/>
                </a:cubicBezTo>
                <a:cubicBezTo>
                  <a:pt x="110" y="84"/>
                  <a:pt x="127" y="76"/>
                  <a:pt x="124" y="67"/>
                </a:cubicBezTo>
                <a:cubicBezTo>
                  <a:pt x="137" y="89"/>
                  <a:pt x="112" y="104"/>
                  <a:pt x="102" y="115"/>
                </a:cubicBezTo>
                <a:cubicBezTo>
                  <a:pt x="113" y="113"/>
                  <a:pt x="120" y="108"/>
                  <a:pt x="124" y="100"/>
                </a:cubicBezTo>
                <a:cubicBezTo>
                  <a:pt x="132" y="102"/>
                  <a:pt x="125" y="118"/>
                  <a:pt x="128" y="126"/>
                </a:cubicBezTo>
                <a:cubicBezTo>
                  <a:pt x="118" y="131"/>
                  <a:pt x="111" y="139"/>
                  <a:pt x="98" y="141"/>
                </a:cubicBezTo>
                <a:cubicBezTo>
                  <a:pt x="107" y="152"/>
                  <a:pt x="118" y="136"/>
                  <a:pt x="128" y="137"/>
                </a:cubicBezTo>
                <a:cubicBezTo>
                  <a:pt x="128" y="158"/>
                  <a:pt x="113" y="164"/>
                  <a:pt x="98" y="170"/>
                </a:cubicBezTo>
                <a:cubicBezTo>
                  <a:pt x="105" y="182"/>
                  <a:pt x="114" y="164"/>
                  <a:pt x="124" y="166"/>
                </a:cubicBezTo>
                <a:cubicBezTo>
                  <a:pt x="124" y="174"/>
                  <a:pt x="124" y="181"/>
                  <a:pt x="124" y="188"/>
                </a:cubicBezTo>
                <a:cubicBezTo>
                  <a:pt x="116" y="195"/>
                  <a:pt x="105" y="199"/>
                  <a:pt x="94" y="203"/>
                </a:cubicBezTo>
                <a:cubicBezTo>
                  <a:pt x="101" y="213"/>
                  <a:pt x="119" y="203"/>
                  <a:pt x="120" y="196"/>
                </a:cubicBezTo>
                <a:cubicBezTo>
                  <a:pt x="132" y="214"/>
                  <a:pt x="113" y="233"/>
                  <a:pt x="98" y="236"/>
                </a:cubicBezTo>
                <a:cubicBezTo>
                  <a:pt x="103" y="247"/>
                  <a:pt x="111" y="230"/>
                  <a:pt x="120" y="233"/>
                </a:cubicBezTo>
                <a:cubicBezTo>
                  <a:pt x="120" y="241"/>
                  <a:pt x="120" y="250"/>
                  <a:pt x="120" y="259"/>
                </a:cubicBezTo>
                <a:cubicBezTo>
                  <a:pt x="113" y="262"/>
                  <a:pt x="106" y="266"/>
                  <a:pt x="98" y="270"/>
                </a:cubicBezTo>
                <a:cubicBezTo>
                  <a:pt x="101" y="279"/>
                  <a:pt x="115" y="270"/>
                  <a:pt x="117" y="266"/>
                </a:cubicBezTo>
                <a:cubicBezTo>
                  <a:pt x="121" y="303"/>
                  <a:pt x="150" y="335"/>
                  <a:pt x="142" y="373"/>
                </a:cubicBezTo>
                <a:cubicBezTo>
                  <a:pt x="113" y="360"/>
                  <a:pt x="76" y="360"/>
                  <a:pt x="47" y="373"/>
                </a:cubicBezTo>
                <a:cubicBezTo>
                  <a:pt x="54" y="277"/>
                  <a:pt x="0" y="155"/>
                  <a:pt x="83" y="107"/>
                </a:cubicBezTo>
                <a:cubicBezTo>
                  <a:pt x="88" y="64"/>
                  <a:pt x="98" y="26"/>
                  <a:pt x="120" y="0"/>
                </a:cubicBezTo>
                <a:close/>
              </a:path>
            </a:pathLst>
          </a:custGeom>
          <a:noFill/>
          <a:ln w="6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495" name="Freeform 62"/>
          <p:cNvSpPr>
            <a:spLocks/>
          </p:cNvSpPr>
          <p:nvPr/>
        </p:nvSpPr>
        <p:spPr bwMode="auto">
          <a:xfrm>
            <a:off x="4313920" y="4434946"/>
            <a:ext cx="903548" cy="2060925"/>
          </a:xfrm>
          <a:custGeom>
            <a:avLst/>
            <a:gdLst>
              <a:gd name="T0" fmla="*/ 2147483647 w 330"/>
              <a:gd name="T1" fmla="*/ 2147483647 h 816"/>
              <a:gd name="T2" fmla="*/ 2147483647 w 330"/>
              <a:gd name="T3" fmla="*/ 2147483647 h 816"/>
              <a:gd name="T4" fmla="*/ 2147483647 w 330"/>
              <a:gd name="T5" fmla="*/ 2147483647 h 816"/>
              <a:gd name="T6" fmla="*/ 2147483647 w 330"/>
              <a:gd name="T7" fmla="*/ 2147483647 h 816"/>
              <a:gd name="T8" fmla="*/ 2147483647 w 330"/>
              <a:gd name="T9" fmla="*/ 2147483647 h 816"/>
              <a:gd name="T10" fmla="*/ 2147483647 w 330"/>
              <a:gd name="T11" fmla="*/ 2147483647 h 816"/>
              <a:gd name="T12" fmla="*/ 0 w 330"/>
              <a:gd name="T13" fmla="*/ 2147483647 h 816"/>
              <a:gd name="T14" fmla="*/ 2147483647 w 330"/>
              <a:gd name="T15" fmla="*/ 2147483647 h 816"/>
              <a:gd name="T16" fmla="*/ 2147483647 w 330"/>
              <a:gd name="T17" fmla="*/ 2147483647 h 816"/>
              <a:gd name="T18" fmla="*/ 2147483647 w 330"/>
              <a:gd name="T19" fmla="*/ 2147483647 h 816"/>
              <a:gd name="T20" fmla="*/ 2147483647 w 330"/>
              <a:gd name="T21" fmla="*/ 2147483647 h 816"/>
              <a:gd name="T22" fmla="*/ 2147483647 w 330"/>
              <a:gd name="T23" fmla="*/ 2147483647 h 816"/>
              <a:gd name="T24" fmla="*/ 2147483647 w 330"/>
              <a:gd name="T25" fmla="*/ 2147483647 h 816"/>
              <a:gd name="T26" fmla="*/ 2147483647 w 330"/>
              <a:gd name="T27" fmla="*/ 2147483647 h 816"/>
              <a:gd name="T28" fmla="*/ 2147483647 w 330"/>
              <a:gd name="T29" fmla="*/ 2147483647 h 816"/>
              <a:gd name="T30" fmla="*/ 2147483647 w 330"/>
              <a:gd name="T31" fmla="*/ 2147483647 h 816"/>
              <a:gd name="T32" fmla="*/ 2147483647 w 330"/>
              <a:gd name="T33" fmla="*/ 2147483647 h 816"/>
              <a:gd name="T34" fmla="*/ 2147483647 w 330"/>
              <a:gd name="T35" fmla="*/ 2147483647 h 816"/>
              <a:gd name="T36" fmla="*/ 2147483647 w 330"/>
              <a:gd name="T37" fmla="*/ 2147483647 h 816"/>
              <a:gd name="T38" fmla="*/ 2147483647 w 330"/>
              <a:gd name="T39" fmla="*/ 2147483647 h 81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30"/>
              <a:gd name="T61" fmla="*/ 0 h 816"/>
              <a:gd name="T62" fmla="*/ 330 w 330"/>
              <a:gd name="T63" fmla="*/ 816 h 81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30" h="816">
                <a:moveTo>
                  <a:pt x="288" y="431"/>
                </a:moveTo>
                <a:cubicBezTo>
                  <a:pt x="155" y="416"/>
                  <a:pt x="235" y="580"/>
                  <a:pt x="229" y="705"/>
                </a:cubicBezTo>
                <a:cubicBezTo>
                  <a:pt x="227" y="753"/>
                  <a:pt x="220" y="787"/>
                  <a:pt x="214" y="816"/>
                </a:cubicBezTo>
                <a:cubicBezTo>
                  <a:pt x="179" y="798"/>
                  <a:pt x="187" y="755"/>
                  <a:pt x="174" y="716"/>
                </a:cubicBezTo>
                <a:cubicBezTo>
                  <a:pt x="160" y="676"/>
                  <a:pt x="127" y="641"/>
                  <a:pt x="122" y="602"/>
                </a:cubicBezTo>
                <a:cubicBezTo>
                  <a:pt x="115" y="547"/>
                  <a:pt x="143" y="485"/>
                  <a:pt x="107" y="440"/>
                </a:cubicBezTo>
                <a:cubicBezTo>
                  <a:pt x="74" y="440"/>
                  <a:pt x="25" y="423"/>
                  <a:pt x="0" y="451"/>
                </a:cubicBezTo>
                <a:cubicBezTo>
                  <a:pt x="18" y="426"/>
                  <a:pt x="42" y="409"/>
                  <a:pt x="56" y="381"/>
                </a:cubicBezTo>
                <a:cubicBezTo>
                  <a:pt x="77" y="378"/>
                  <a:pt x="89" y="385"/>
                  <a:pt x="107" y="385"/>
                </a:cubicBezTo>
                <a:cubicBezTo>
                  <a:pt x="123" y="292"/>
                  <a:pt x="78" y="236"/>
                  <a:pt x="104" y="167"/>
                </a:cubicBezTo>
                <a:cubicBezTo>
                  <a:pt x="111" y="147"/>
                  <a:pt x="134" y="133"/>
                  <a:pt x="144" y="112"/>
                </a:cubicBezTo>
                <a:cubicBezTo>
                  <a:pt x="161" y="75"/>
                  <a:pt x="152" y="27"/>
                  <a:pt x="188" y="1"/>
                </a:cubicBezTo>
                <a:cubicBezTo>
                  <a:pt x="194" y="0"/>
                  <a:pt x="195" y="5"/>
                  <a:pt x="199" y="5"/>
                </a:cubicBezTo>
                <a:cubicBezTo>
                  <a:pt x="217" y="96"/>
                  <a:pt x="183" y="202"/>
                  <a:pt x="196" y="292"/>
                </a:cubicBezTo>
                <a:cubicBezTo>
                  <a:pt x="201" y="326"/>
                  <a:pt x="229" y="352"/>
                  <a:pt x="214" y="385"/>
                </a:cubicBezTo>
                <a:cubicBezTo>
                  <a:pt x="247" y="403"/>
                  <a:pt x="281" y="381"/>
                  <a:pt x="314" y="377"/>
                </a:cubicBezTo>
                <a:cubicBezTo>
                  <a:pt x="326" y="388"/>
                  <a:pt x="330" y="422"/>
                  <a:pt x="317" y="436"/>
                </a:cubicBezTo>
                <a:cubicBezTo>
                  <a:pt x="311" y="435"/>
                  <a:pt x="304" y="433"/>
                  <a:pt x="299" y="432"/>
                </a:cubicBezTo>
                <a:cubicBezTo>
                  <a:pt x="298" y="432"/>
                  <a:pt x="298" y="432"/>
                  <a:pt x="298" y="432"/>
                </a:cubicBezTo>
                <a:cubicBezTo>
                  <a:pt x="295" y="432"/>
                  <a:pt x="291" y="431"/>
                  <a:pt x="288" y="431"/>
                </a:cubicBezTo>
                <a:close/>
              </a:path>
            </a:pathLst>
          </a:custGeom>
          <a:noFill/>
          <a:ln w="6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grpSp>
        <p:nvGrpSpPr>
          <p:cNvPr id="496" name="グループ化 495"/>
          <p:cNvGrpSpPr/>
          <p:nvPr/>
        </p:nvGrpSpPr>
        <p:grpSpPr>
          <a:xfrm>
            <a:off x="8129113" y="3774603"/>
            <a:ext cx="1572261" cy="829515"/>
            <a:chOff x="7351820" y="3665170"/>
            <a:chExt cx="1719758" cy="907334"/>
          </a:xfrm>
        </p:grpSpPr>
        <p:sp>
          <p:nvSpPr>
            <p:cNvPr id="497" name="Freeform 68"/>
            <p:cNvSpPr>
              <a:spLocks noEditPoints="1"/>
            </p:cNvSpPr>
            <p:nvPr/>
          </p:nvSpPr>
          <p:spPr bwMode="auto">
            <a:xfrm>
              <a:off x="8234724" y="3769242"/>
              <a:ext cx="836854" cy="800332"/>
            </a:xfrm>
            <a:custGeom>
              <a:avLst/>
              <a:gdLst>
                <a:gd name="T0" fmla="*/ 2147483647 w 306"/>
                <a:gd name="T1" fmla="*/ 2147483647 h 317"/>
                <a:gd name="T2" fmla="*/ 2147483647 w 306"/>
                <a:gd name="T3" fmla="*/ 2147483647 h 317"/>
                <a:gd name="T4" fmla="*/ 2147483647 w 306"/>
                <a:gd name="T5" fmla="*/ 2147483647 h 317"/>
                <a:gd name="T6" fmla="*/ 2147483647 w 306"/>
                <a:gd name="T7" fmla="*/ 2147483647 h 317"/>
                <a:gd name="T8" fmla="*/ 2147483647 w 306"/>
                <a:gd name="T9" fmla="*/ 2147483647 h 317"/>
                <a:gd name="T10" fmla="*/ 2147483647 w 306"/>
                <a:gd name="T11" fmla="*/ 2147483647 h 317"/>
                <a:gd name="T12" fmla="*/ 2147483647 w 306"/>
                <a:gd name="T13" fmla="*/ 2147483647 h 317"/>
                <a:gd name="T14" fmla="*/ 2147483647 w 306"/>
                <a:gd name="T15" fmla="*/ 2147483647 h 317"/>
                <a:gd name="T16" fmla="*/ 2147483647 w 306"/>
                <a:gd name="T17" fmla="*/ 2147483647 h 317"/>
                <a:gd name="T18" fmla="*/ 2147483647 w 306"/>
                <a:gd name="T19" fmla="*/ 2147483647 h 317"/>
                <a:gd name="T20" fmla="*/ 2147483647 w 306"/>
                <a:gd name="T21" fmla="*/ 2147483647 h 317"/>
                <a:gd name="T22" fmla="*/ 2147483647 w 306"/>
                <a:gd name="T23" fmla="*/ 2147483647 h 317"/>
                <a:gd name="T24" fmla="*/ 2147483647 w 306"/>
                <a:gd name="T25" fmla="*/ 2147483647 h 317"/>
                <a:gd name="T26" fmla="*/ 2147483647 w 306"/>
                <a:gd name="T27" fmla="*/ 2147483647 h 317"/>
                <a:gd name="T28" fmla="*/ 2147483647 w 306"/>
                <a:gd name="T29" fmla="*/ 2147483647 h 317"/>
                <a:gd name="T30" fmla="*/ 2147483647 w 306"/>
                <a:gd name="T31" fmla="*/ 2147483647 h 317"/>
                <a:gd name="T32" fmla="*/ 2147483647 w 306"/>
                <a:gd name="T33" fmla="*/ 2147483647 h 317"/>
                <a:gd name="T34" fmla="*/ 2147483647 w 306"/>
                <a:gd name="T35" fmla="*/ 2147483647 h 317"/>
                <a:gd name="T36" fmla="*/ 2147483647 w 306"/>
                <a:gd name="T37" fmla="*/ 2147483647 h 317"/>
                <a:gd name="T38" fmla="*/ 2147483647 w 306"/>
                <a:gd name="T39" fmla="*/ 2147483647 h 317"/>
                <a:gd name="T40" fmla="*/ 2147483647 w 306"/>
                <a:gd name="T41" fmla="*/ 2147483647 h 317"/>
                <a:gd name="T42" fmla="*/ 2147483647 w 306"/>
                <a:gd name="T43" fmla="*/ 2147483647 h 317"/>
                <a:gd name="T44" fmla="*/ 2147483647 w 306"/>
                <a:gd name="T45" fmla="*/ 2147483647 h 317"/>
                <a:gd name="T46" fmla="*/ 2147483647 w 306"/>
                <a:gd name="T47" fmla="*/ 2147483647 h 317"/>
                <a:gd name="T48" fmla="*/ 2147483647 w 306"/>
                <a:gd name="T49" fmla="*/ 2147483647 h 317"/>
                <a:gd name="T50" fmla="*/ 2147483647 w 306"/>
                <a:gd name="T51" fmla="*/ 2147483647 h 317"/>
                <a:gd name="T52" fmla="*/ 2147483647 w 306"/>
                <a:gd name="T53" fmla="*/ 2147483647 h 317"/>
                <a:gd name="T54" fmla="*/ 2147483647 w 306"/>
                <a:gd name="T55" fmla="*/ 2147483647 h 317"/>
                <a:gd name="T56" fmla="*/ 2147483647 w 306"/>
                <a:gd name="T57" fmla="*/ 2147483647 h 317"/>
                <a:gd name="T58" fmla="*/ 2147483647 w 306"/>
                <a:gd name="T59" fmla="*/ 2147483647 h 317"/>
                <a:gd name="T60" fmla="*/ 2147483647 w 306"/>
                <a:gd name="T61" fmla="*/ 2147483647 h 317"/>
                <a:gd name="T62" fmla="*/ 2147483647 w 306"/>
                <a:gd name="T63" fmla="*/ 2147483647 h 317"/>
                <a:gd name="T64" fmla="*/ 2147483647 w 306"/>
                <a:gd name="T65" fmla="*/ 2147483647 h 317"/>
                <a:gd name="T66" fmla="*/ 2147483647 w 306"/>
                <a:gd name="T67" fmla="*/ 2147483647 h 317"/>
                <a:gd name="T68" fmla="*/ 2147483647 w 306"/>
                <a:gd name="T69" fmla="*/ 2147483647 h 317"/>
                <a:gd name="T70" fmla="*/ 2147483647 w 306"/>
                <a:gd name="T71" fmla="*/ 2147483647 h 31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06"/>
                <a:gd name="T109" fmla="*/ 0 h 317"/>
                <a:gd name="T110" fmla="*/ 306 w 306"/>
                <a:gd name="T111" fmla="*/ 317 h 31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06" h="317">
                  <a:moveTo>
                    <a:pt x="306" y="204"/>
                  </a:moveTo>
                  <a:cubicBezTo>
                    <a:pt x="306" y="210"/>
                    <a:pt x="306" y="216"/>
                    <a:pt x="306" y="222"/>
                  </a:cubicBezTo>
                  <a:cubicBezTo>
                    <a:pt x="300" y="226"/>
                    <a:pt x="294" y="227"/>
                    <a:pt x="283" y="227"/>
                  </a:cubicBezTo>
                  <a:cubicBezTo>
                    <a:pt x="249" y="224"/>
                    <a:pt x="219" y="199"/>
                    <a:pt x="207" y="174"/>
                  </a:cubicBezTo>
                  <a:cubicBezTo>
                    <a:pt x="206" y="189"/>
                    <a:pt x="218" y="202"/>
                    <a:pt x="224" y="218"/>
                  </a:cubicBezTo>
                  <a:cubicBezTo>
                    <a:pt x="227" y="226"/>
                    <a:pt x="227" y="239"/>
                    <a:pt x="227" y="249"/>
                  </a:cubicBezTo>
                  <a:cubicBezTo>
                    <a:pt x="226" y="270"/>
                    <a:pt x="221" y="286"/>
                    <a:pt x="214" y="300"/>
                  </a:cubicBezTo>
                  <a:cubicBezTo>
                    <a:pt x="206" y="315"/>
                    <a:pt x="196" y="317"/>
                    <a:pt x="179" y="310"/>
                  </a:cubicBezTo>
                  <a:cubicBezTo>
                    <a:pt x="177" y="309"/>
                    <a:pt x="177" y="307"/>
                    <a:pt x="177" y="305"/>
                  </a:cubicBezTo>
                  <a:cubicBezTo>
                    <a:pt x="173" y="304"/>
                    <a:pt x="172" y="309"/>
                    <a:pt x="169" y="306"/>
                  </a:cubicBezTo>
                  <a:cubicBezTo>
                    <a:pt x="166" y="305"/>
                    <a:pt x="166" y="301"/>
                    <a:pt x="165" y="299"/>
                  </a:cubicBezTo>
                  <a:cubicBezTo>
                    <a:pt x="164" y="296"/>
                    <a:pt x="162" y="295"/>
                    <a:pt x="162" y="293"/>
                  </a:cubicBezTo>
                  <a:cubicBezTo>
                    <a:pt x="163" y="284"/>
                    <a:pt x="176" y="281"/>
                    <a:pt x="180" y="274"/>
                  </a:cubicBezTo>
                  <a:cubicBezTo>
                    <a:pt x="183" y="261"/>
                    <a:pt x="184" y="247"/>
                    <a:pt x="186" y="233"/>
                  </a:cubicBezTo>
                  <a:cubicBezTo>
                    <a:pt x="193" y="247"/>
                    <a:pt x="193" y="268"/>
                    <a:pt x="184" y="280"/>
                  </a:cubicBezTo>
                  <a:cubicBezTo>
                    <a:pt x="179" y="285"/>
                    <a:pt x="173" y="286"/>
                    <a:pt x="171" y="292"/>
                  </a:cubicBezTo>
                  <a:cubicBezTo>
                    <a:pt x="172" y="296"/>
                    <a:pt x="175" y="291"/>
                    <a:pt x="177" y="293"/>
                  </a:cubicBezTo>
                  <a:cubicBezTo>
                    <a:pt x="177" y="296"/>
                    <a:pt x="175" y="298"/>
                    <a:pt x="176" y="300"/>
                  </a:cubicBezTo>
                  <a:cubicBezTo>
                    <a:pt x="182" y="301"/>
                    <a:pt x="184" y="294"/>
                    <a:pt x="187" y="295"/>
                  </a:cubicBezTo>
                  <a:cubicBezTo>
                    <a:pt x="187" y="300"/>
                    <a:pt x="182" y="301"/>
                    <a:pt x="181" y="306"/>
                  </a:cubicBezTo>
                  <a:cubicBezTo>
                    <a:pt x="186" y="308"/>
                    <a:pt x="193" y="309"/>
                    <a:pt x="197" y="307"/>
                  </a:cubicBezTo>
                  <a:cubicBezTo>
                    <a:pt x="203" y="303"/>
                    <a:pt x="200" y="297"/>
                    <a:pt x="202" y="290"/>
                  </a:cubicBezTo>
                  <a:cubicBezTo>
                    <a:pt x="205" y="278"/>
                    <a:pt x="218" y="272"/>
                    <a:pt x="219" y="256"/>
                  </a:cubicBezTo>
                  <a:cubicBezTo>
                    <a:pt x="220" y="244"/>
                    <a:pt x="215" y="227"/>
                    <a:pt x="210" y="212"/>
                  </a:cubicBezTo>
                  <a:cubicBezTo>
                    <a:pt x="206" y="199"/>
                    <a:pt x="203" y="184"/>
                    <a:pt x="196" y="174"/>
                  </a:cubicBezTo>
                  <a:cubicBezTo>
                    <a:pt x="193" y="170"/>
                    <a:pt x="191" y="167"/>
                    <a:pt x="188" y="164"/>
                  </a:cubicBezTo>
                  <a:cubicBezTo>
                    <a:pt x="183" y="159"/>
                    <a:pt x="178" y="154"/>
                    <a:pt x="174" y="147"/>
                  </a:cubicBezTo>
                  <a:cubicBezTo>
                    <a:pt x="169" y="136"/>
                    <a:pt x="166" y="125"/>
                    <a:pt x="164" y="111"/>
                  </a:cubicBezTo>
                  <a:cubicBezTo>
                    <a:pt x="173" y="130"/>
                    <a:pt x="184" y="149"/>
                    <a:pt x="200" y="162"/>
                  </a:cubicBezTo>
                  <a:cubicBezTo>
                    <a:pt x="186" y="137"/>
                    <a:pt x="174" y="106"/>
                    <a:pt x="156" y="86"/>
                  </a:cubicBezTo>
                  <a:cubicBezTo>
                    <a:pt x="154" y="84"/>
                    <a:pt x="150" y="82"/>
                    <a:pt x="152" y="80"/>
                  </a:cubicBezTo>
                  <a:cubicBezTo>
                    <a:pt x="160" y="85"/>
                    <a:pt x="166" y="91"/>
                    <a:pt x="171" y="98"/>
                  </a:cubicBezTo>
                  <a:cubicBezTo>
                    <a:pt x="183" y="85"/>
                    <a:pt x="172" y="71"/>
                    <a:pt x="163" y="58"/>
                  </a:cubicBezTo>
                  <a:cubicBezTo>
                    <a:pt x="158" y="50"/>
                    <a:pt x="151" y="42"/>
                    <a:pt x="146" y="37"/>
                  </a:cubicBezTo>
                  <a:cubicBezTo>
                    <a:pt x="145" y="62"/>
                    <a:pt x="145" y="90"/>
                    <a:pt x="132" y="104"/>
                  </a:cubicBezTo>
                  <a:cubicBezTo>
                    <a:pt x="133" y="78"/>
                    <a:pt x="134" y="45"/>
                    <a:pt x="128" y="21"/>
                  </a:cubicBezTo>
                  <a:cubicBezTo>
                    <a:pt x="120" y="16"/>
                    <a:pt x="109" y="15"/>
                    <a:pt x="97" y="14"/>
                  </a:cubicBezTo>
                  <a:cubicBezTo>
                    <a:pt x="113" y="50"/>
                    <a:pt x="98" y="93"/>
                    <a:pt x="81" y="117"/>
                  </a:cubicBezTo>
                  <a:cubicBezTo>
                    <a:pt x="84" y="85"/>
                    <a:pt x="93" y="42"/>
                    <a:pt x="78" y="15"/>
                  </a:cubicBezTo>
                  <a:cubicBezTo>
                    <a:pt x="70" y="16"/>
                    <a:pt x="62" y="17"/>
                    <a:pt x="54" y="18"/>
                  </a:cubicBezTo>
                  <a:cubicBezTo>
                    <a:pt x="58" y="36"/>
                    <a:pt x="65" y="51"/>
                    <a:pt x="62" y="71"/>
                  </a:cubicBezTo>
                  <a:cubicBezTo>
                    <a:pt x="60" y="91"/>
                    <a:pt x="48" y="113"/>
                    <a:pt x="45" y="131"/>
                  </a:cubicBezTo>
                  <a:cubicBezTo>
                    <a:pt x="43" y="96"/>
                    <a:pt x="60" y="47"/>
                    <a:pt x="39" y="20"/>
                  </a:cubicBezTo>
                  <a:cubicBezTo>
                    <a:pt x="29" y="20"/>
                    <a:pt x="23" y="23"/>
                    <a:pt x="13" y="23"/>
                  </a:cubicBezTo>
                  <a:cubicBezTo>
                    <a:pt x="22" y="56"/>
                    <a:pt x="22" y="105"/>
                    <a:pt x="11" y="136"/>
                  </a:cubicBezTo>
                  <a:cubicBezTo>
                    <a:pt x="13" y="95"/>
                    <a:pt x="5" y="62"/>
                    <a:pt x="2" y="2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28" y="13"/>
                    <a:pt x="50" y="0"/>
                    <a:pt x="85" y="1"/>
                  </a:cubicBezTo>
                  <a:cubicBezTo>
                    <a:pt x="111" y="3"/>
                    <a:pt x="132" y="10"/>
                    <a:pt x="147" y="20"/>
                  </a:cubicBezTo>
                  <a:cubicBezTo>
                    <a:pt x="178" y="41"/>
                    <a:pt x="189" y="85"/>
                    <a:pt x="206" y="122"/>
                  </a:cubicBezTo>
                  <a:cubicBezTo>
                    <a:pt x="220" y="152"/>
                    <a:pt x="247" y="186"/>
                    <a:pt x="278" y="202"/>
                  </a:cubicBezTo>
                  <a:cubicBezTo>
                    <a:pt x="279" y="202"/>
                    <a:pt x="280" y="203"/>
                    <a:pt x="281" y="203"/>
                  </a:cubicBezTo>
                  <a:cubicBezTo>
                    <a:pt x="276" y="205"/>
                    <a:pt x="261" y="190"/>
                    <a:pt x="256" y="189"/>
                  </a:cubicBezTo>
                  <a:cubicBezTo>
                    <a:pt x="251" y="192"/>
                    <a:pt x="249" y="197"/>
                    <a:pt x="244" y="199"/>
                  </a:cubicBezTo>
                  <a:cubicBezTo>
                    <a:pt x="247" y="207"/>
                    <a:pt x="289" y="221"/>
                    <a:pt x="291" y="205"/>
                  </a:cubicBezTo>
                  <a:cubicBezTo>
                    <a:pt x="292" y="200"/>
                    <a:pt x="278" y="201"/>
                    <a:pt x="278" y="201"/>
                  </a:cubicBezTo>
                  <a:cubicBezTo>
                    <a:pt x="286" y="199"/>
                    <a:pt x="301" y="200"/>
                    <a:pt x="306" y="204"/>
                  </a:cubicBezTo>
                  <a:close/>
                  <a:moveTo>
                    <a:pt x="245" y="192"/>
                  </a:moveTo>
                  <a:cubicBezTo>
                    <a:pt x="247" y="189"/>
                    <a:pt x="249" y="187"/>
                    <a:pt x="250" y="182"/>
                  </a:cubicBezTo>
                  <a:cubicBezTo>
                    <a:pt x="242" y="178"/>
                    <a:pt x="235" y="171"/>
                    <a:pt x="229" y="164"/>
                  </a:cubicBezTo>
                  <a:cubicBezTo>
                    <a:pt x="228" y="166"/>
                    <a:pt x="226" y="168"/>
                    <a:pt x="223" y="168"/>
                  </a:cubicBezTo>
                  <a:cubicBezTo>
                    <a:pt x="229" y="177"/>
                    <a:pt x="236" y="186"/>
                    <a:pt x="245" y="192"/>
                  </a:cubicBezTo>
                  <a:close/>
                  <a:moveTo>
                    <a:pt x="216" y="159"/>
                  </a:moveTo>
                  <a:cubicBezTo>
                    <a:pt x="219" y="159"/>
                    <a:pt x="222" y="159"/>
                    <a:pt x="224" y="157"/>
                  </a:cubicBezTo>
                  <a:cubicBezTo>
                    <a:pt x="219" y="148"/>
                    <a:pt x="215" y="139"/>
                    <a:pt x="209" y="131"/>
                  </a:cubicBezTo>
                  <a:cubicBezTo>
                    <a:pt x="207" y="133"/>
                    <a:pt x="205" y="134"/>
                    <a:pt x="203" y="135"/>
                  </a:cubicBezTo>
                  <a:cubicBezTo>
                    <a:pt x="206" y="144"/>
                    <a:pt x="211" y="151"/>
                    <a:pt x="216" y="159"/>
                  </a:cubicBezTo>
                  <a:close/>
                  <a:moveTo>
                    <a:pt x="198" y="127"/>
                  </a:moveTo>
                  <a:cubicBezTo>
                    <a:pt x="200" y="126"/>
                    <a:pt x="203" y="125"/>
                    <a:pt x="204" y="122"/>
                  </a:cubicBezTo>
                  <a:cubicBezTo>
                    <a:pt x="201" y="112"/>
                    <a:pt x="196" y="103"/>
                    <a:pt x="191" y="94"/>
                  </a:cubicBezTo>
                  <a:cubicBezTo>
                    <a:pt x="189" y="98"/>
                    <a:pt x="187" y="102"/>
                    <a:pt x="183" y="103"/>
                  </a:cubicBezTo>
                  <a:cubicBezTo>
                    <a:pt x="188" y="111"/>
                    <a:pt x="193" y="119"/>
                    <a:pt x="198" y="1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498" name="Freeform 69"/>
            <p:cNvSpPr>
              <a:spLocks/>
            </p:cNvSpPr>
            <p:nvPr/>
          </p:nvSpPr>
          <p:spPr bwMode="auto">
            <a:xfrm>
              <a:off x="8901666" y="4247096"/>
              <a:ext cx="131801" cy="80619"/>
            </a:xfrm>
            <a:custGeom>
              <a:avLst/>
              <a:gdLst>
                <a:gd name="T0" fmla="*/ 2147483647 w 48"/>
                <a:gd name="T1" fmla="*/ 2147483647 h 32"/>
                <a:gd name="T2" fmla="*/ 2147483647 w 48"/>
                <a:gd name="T3" fmla="*/ 2147483647 h 32"/>
                <a:gd name="T4" fmla="*/ 0 w 48"/>
                <a:gd name="T5" fmla="*/ 2147483647 h 32"/>
                <a:gd name="T6" fmla="*/ 2147483647 w 48"/>
                <a:gd name="T7" fmla="*/ 0 h 32"/>
                <a:gd name="T8" fmla="*/ 2147483647 w 48"/>
                <a:gd name="T9" fmla="*/ 2147483647 h 32"/>
                <a:gd name="T10" fmla="*/ 2147483647 w 48"/>
                <a:gd name="T11" fmla="*/ 2147483647 h 32"/>
                <a:gd name="T12" fmla="*/ 2147483647 w 48"/>
                <a:gd name="T13" fmla="*/ 2147483647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"/>
                <a:gd name="T22" fmla="*/ 0 h 32"/>
                <a:gd name="T23" fmla="*/ 48 w 48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" h="32">
                  <a:moveTo>
                    <a:pt x="34" y="12"/>
                  </a:moveTo>
                  <a:cubicBezTo>
                    <a:pt x="34" y="12"/>
                    <a:pt x="48" y="11"/>
                    <a:pt x="47" y="16"/>
                  </a:cubicBezTo>
                  <a:cubicBezTo>
                    <a:pt x="45" y="32"/>
                    <a:pt x="3" y="18"/>
                    <a:pt x="0" y="10"/>
                  </a:cubicBezTo>
                  <a:cubicBezTo>
                    <a:pt x="5" y="8"/>
                    <a:pt x="7" y="3"/>
                    <a:pt x="12" y="0"/>
                  </a:cubicBezTo>
                  <a:cubicBezTo>
                    <a:pt x="17" y="1"/>
                    <a:pt x="32" y="16"/>
                    <a:pt x="37" y="14"/>
                  </a:cubicBezTo>
                  <a:cubicBezTo>
                    <a:pt x="36" y="14"/>
                    <a:pt x="35" y="13"/>
                    <a:pt x="34" y="13"/>
                  </a:cubicBezTo>
                  <a:lnTo>
                    <a:pt x="34" y="12"/>
                  </a:lnTo>
                  <a:close/>
                </a:path>
              </a:pathLst>
            </a:custGeom>
            <a:solidFill>
              <a:srgbClr val="FFA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499" name="Freeform 70"/>
            <p:cNvSpPr>
              <a:spLocks/>
            </p:cNvSpPr>
            <p:nvPr/>
          </p:nvSpPr>
          <p:spPr bwMode="auto">
            <a:xfrm>
              <a:off x="8844500" y="4184066"/>
              <a:ext cx="74635" cy="70359"/>
            </a:xfrm>
            <a:custGeom>
              <a:avLst/>
              <a:gdLst>
                <a:gd name="T0" fmla="*/ 2147483647 w 27"/>
                <a:gd name="T1" fmla="*/ 2147483647 h 28"/>
                <a:gd name="T2" fmla="*/ 2147483647 w 27"/>
                <a:gd name="T3" fmla="*/ 2147483647 h 28"/>
                <a:gd name="T4" fmla="*/ 0 w 27"/>
                <a:gd name="T5" fmla="*/ 2147483647 h 28"/>
                <a:gd name="T6" fmla="*/ 2147483647 w 27"/>
                <a:gd name="T7" fmla="*/ 0 h 28"/>
                <a:gd name="T8" fmla="*/ 2147483647 w 27"/>
                <a:gd name="T9" fmla="*/ 2147483647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8"/>
                <a:gd name="T17" fmla="*/ 27 w 27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8">
                  <a:moveTo>
                    <a:pt x="27" y="18"/>
                  </a:moveTo>
                  <a:cubicBezTo>
                    <a:pt x="26" y="23"/>
                    <a:pt x="24" y="25"/>
                    <a:pt x="22" y="28"/>
                  </a:cubicBezTo>
                  <a:cubicBezTo>
                    <a:pt x="13" y="22"/>
                    <a:pt x="6" y="13"/>
                    <a:pt x="0" y="4"/>
                  </a:cubicBezTo>
                  <a:cubicBezTo>
                    <a:pt x="3" y="4"/>
                    <a:pt x="5" y="2"/>
                    <a:pt x="6" y="0"/>
                  </a:cubicBezTo>
                  <a:cubicBezTo>
                    <a:pt x="12" y="7"/>
                    <a:pt x="19" y="14"/>
                    <a:pt x="27" y="18"/>
                  </a:cubicBezTo>
                  <a:close/>
                </a:path>
              </a:pathLst>
            </a:custGeom>
            <a:solidFill>
              <a:srgbClr val="FFA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00" name="Freeform 71"/>
            <p:cNvSpPr>
              <a:spLocks/>
            </p:cNvSpPr>
            <p:nvPr/>
          </p:nvSpPr>
          <p:spPr bwMode="auto">
            <a:xfrm>
              <a:off x="8790509" y="4100515"/>
              <a:ext cx="57166" cy="70359"/>
            </a:xfrm>
            <a:custGeom>
              <a:avLst/>
              <a:gdLst>
                <a:gd name="T0" fmla="*/ 2147483647 w 21"/>
                <a:gd name="T1" fmla="*/ 2147483647 h 28"/>
                <a:gd name="T2" fmla="*/ 2147483647 w 21"/>
                <a:gd name="T3" fmla="*/ 2147483647 h 28"/>
                <a:gd name="T4" fmla="*/ 0 w 21"/>
                <a:gd name="T5" fmla="*/ 2147483647 h 28"/>
                <a:gd name="T6" fmla="*/ 2147483647 w 21"/>
                <a:gd name="T7" fmla="*/ 0 h 28"/>
                <a:gd name="T8" fmla="*/ 2147483647 w 21"/>
                <a:gd name="T9" fmla="*/ 2147483647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8"/>
                <a:gd name="T17" fmla="*/ 21 w 21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8">
                  <a:moveTo>
                    <a:pt x="21" y="26"/>
                  </a:moveTo>
                  <a:cubicBezTo>
                    <a:pt x="19" y="28"/>
                    <a:pt x="16" y="28"/>
                    <a:pt x="13" y="28"/>
                  </a:cubicBezTo>
                  <a:cubicBezTo>
                    <a:pt x="8" y="20"/>
                    <a:pt x="3" y="13"/>
                    <a:pt x="0" y="4"/>
                  </a:cubicBezTo>
                  <a:cubicBezTo>
                    <a:pt x="2" y="3"/>
                    <a:pt x="4" y="2"/>
                    <a:pt x="6" y="0"/>
                  </a:cubicBezTo>
                  <a:cubicBezTo>
                    <a:pt x="12" y="8"/>
                    <a:pt x="16" y="17"/>
                    <a:pt x="21" y="26"/>
                  </a:cubicBezTo>
                  <a:close/>
                </a:path>
              </a:pathLst>
            </a:custGeom>
            <a:solidFill>
              <a:srgbClr val="FFA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01" name="Freeform 72"/>
            <p:cNvSpPr>
              <a:spLocks/>
            </p:cNvSpPr>
            <p:nvPr/>
          </p:nvSpPr>
          <p:spPr bwMode="auto">
            <a:xfrm>
              <a:off x="8703171" y="4184066"/>
              <a:ext cx="133388" cy="364986"/>
            </a:xfrm>
            <a:custGeom>
              <a:avLst/>
              <a:gdLst>
                <a:gd name="T0" fmla="*/ 2147483647 w 49"/>
                <a:gd name="T1" fmla="*/ 2147483647 h 145"/>
                <a:gd name="T2" fmla="*/ 2147483647 w 49"/>
                <a:gd name="T3" fmla="*/ 2147483647 h 145"/>
                <a:gd name="T4" fmla="*/ 2147483647 w 49"/>
                <a:gd name="T5" fmla="*/ 2147483647 h 145"/>
                <a:gd name="T6" fmla="*/ 2147483647 w 49"/>
                <a:gd name="T7" fmla="*/ 2147483647 h 145"/>
                <a:gd name="T8" fmla="*/ 2147483647 w 49"/>
                <a:gd name="T9" fmla="*/ 2147483647 h 145"/>
                <a:gd name="T10" fmla="*/ 2147483647 w 49"/>
                <a:gd name="T11" fmla="*/ 2147483647 h 145"/>
                <a:gd name="T12" fmla="*/ 2147483647 w 49"/>
                <a:gd name="T13" fmla="*/ 2147483647 h 145"/>
                <a:gd name="T14" fmla="*/ 2147483647 w 49"/>
                <a:gd name="T15" fmla="*/ 2147483647 h 145"/>
                <a:gd name="T16" fmla="*/ 0 w 49"/>
                <a:gd name="T17" fmla="*/ 2147483647 h 145"/>
                <a:gd name="T18" fmla="*/ 2147483647 w 49"/>
                <a:gd name="T19" fmla="*/ 2147483647 h 145"/>
                <a:gd name="T20" fmla="*/ 2147483647 w 49"/>
                <a:gd name="T21" fmla="*/ 2147483647 h 145"/>
                <a:gd name="T22" fmla="*/ 2147483647 w 49"/>
                <a:gd name="T23" fmla="*/ 2147483647 h 145"/>
                <a:gd name="T24" fmla="*/ 2147483647 w 49"/>
                <a:gd name="T25" fmla="*/ 2147483647 h 145"/>
                <a:gd name="T26" fmla="*/ 2147483647 w 49"/>
                <a:gd name="T27" fmla="*/ 2147483647 h 145"/>
                <a:gd name="T28" fmla="*/ 2147483647 w 49"/>
                <a:gd name="T29" fmla="*/ 2147483647 h 145"/>
                <a:gd name="T30" fmla="*/ 2147483647 w 49"/>
                <a:gd name="T31" fmla="*/ 0 h 145"/>
                <a:gd name="T32" fmla="*/ 2147483647 w 49"/>
                <a:gd name="T33" fmla="*/ 2147483647 h 145"/>
                <a:gd name="T34" fmla="*/ 2147483647 w 49"/>
                <a:gd name="T35" fmla="*/ 2147483647 h 14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9"/>
                <a:gd name="T55" fmla="*/ 0 h 145"/>
                <a:gd name="T56" fmla="*/ 49 w 49"/>
                <a:gd name="T57" fmla="*/ 145 h 14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9" h="145">
                  <a:moveTo>
                    <a:pt x="39" y="48"/>
                  </a:moveTo>
                  <a:cubicBezTo>
                    <a:pt x="44" y="63"/>
                    <a:pt x="49" y="80"/>
                    <a:pt x="48" y="92"/>
                  </a:cubicBezTo>
                  <a:cubicBezTo>
                    <a:pt x="47" y="108"/>
                    <a:pt x="34" y="114"/>
                    <a:pt x="31" y="126"/>
                  </a:cubicBezTo>
                  <a:cubicBezTo>
                    <a:pt x="29" y="133"/>
                    <a:pt x="32" y="139"/>
                    <a:pt x="26" y="143"/>
                  </a:cubicBezTo>
                  <a:cubicBezTo>
                    <a:pt x="22" y="145"/>
                    <a:pt x="15" y="144"/>
                    <a:pt x="10" y="142"/>
                  </a:cubicBezTo>
                  <a:cubicBezTo>
                    <a:pt x="11" y="137"/>
                    <a:pt x="16" y="136"/>
                    <a:pt x="16" y="131"/>
                  </a:cubicBezTo>
                  <a:cubicBezTo>
                    <a:pt x="13" y="130"/>
                    <a:pt x="11" y="137"/>
                    <a:pt x="5" y="136"/>
                  </a:cubicBezTo>
                  <a:cubicBezTo>
                    <a:pt x="4" y="134"/>
                    <a:pt x="6" y="132"/>
                    <a:pt x="6" y="129"/>
                  </a:cubicBezTo>
                  <a:cubicBezTo>
                    <a:pt x="4" y="127"/>
                    <a:pt x="1" y="132"/>
                    <a:pt x="0" y="128"/>
                  </a:cubicBezTo>
                  <a:cubicBezTo>
                    <a:pt x="2" y="122"/>
                    <a:pt x="8" y="121"/>
                    <a:pt x="13" y="116"/>
                  </a:cubicBezTo>
                  <a:cubicBezTo>
                    <a:pt x="22" y="104"/>
                    <a:pt x="22" y="83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7" y="70"/>
                    <a:pt x="18" y="72"/>
                    <a:pt x="18" y="74"/>
                  </a:cubicBezTo>
                  <a:cubicBezTo>
                    <a:pt x="16" y="61"/>
                    <a:pt x="13" y="42"/>
                    <a:pt x="4" y="36"/>
                  </a:cubicBezTo>
                  <a:cubicBezTo>
                    <a:pt x="12" y="29"/>
                    <a:pt x="18" y="17"/>
                    <a:pt x="15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0" y="3"/>
                    <a:pt x="22" y="6"/>
                    <a:pt x="25" y="10"/>
                  </a:cubicBezTo>
                  <a:cubicBezTo>
                    <a:pt x="32" y="20"/>
                    <a:pt x="35" y="35"/>
                    <a:pt x="39" y="48"/>
                  </a:cubicBezTo>
                  <a:close/>
                </a:path>
              </a:pathLst>
            </a:custGeom>
            <a:solidFill>
              <a:srgbClr val="FFA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02" name="Freeform 73"/>
            <p:cNvSpPr>
              <a:spLocks/>
            </p:cNvSpPr>
            <p:nvPr/>
          </p:nvSpPr>
          <p:spPr bwMode="auto">
            <a:xfrm>
              <a:off x="8734930" y="4006703"/>
              <a:ext cx="57166" cy="83551"/>
            </a:xfrm>
            <a:custGeom>
              <a:avLst/>
              <a:gdLst>
                <a:gd name="T0" fmla="*/ 2147483647 w 21"/>
                <a:gd name="T1" fmla="*/ 2147483647 h 33"/>
                <a:gd name="T2" fmla="*/ 2147483647 w 21"/>
                <a:gd name="T3" fmla="*/ 2147483647 h 33"/>
                <a:gd name="T4" fmla="*/ 0 w 21"/>
                <a:gd name="T5" fmla="*/ 2147483647 h 33"/>
                <a:gd name="T6" fmla="*/ 2147483647 w 21"/>
                <a:gd name="T7" fmla="*/ 0 h 33"/>
                <a:gd name="T8" fmla="*/ 2147483647 w 21"/>
                <a:gd name="T9" fmla="*/ 2147483647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3"/>
                <a:gd name="T17" fmla="*/ 21 w 21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3">
                  <a:moveTo>
                    <a:pt x="21" y="28"/>
                  </a:moveTo>
                  <a:cubicBezTo>
                    <a:pt x="20" y="31"/>
                    <a:pt x="17" y="32"/>
                    <a:pt x="15" y="33"/>
                  </a:cubicBezTo>
                  <a:cubicBezTo>
                    <a:pt x="10" y="25"/>
                    <a:pt x="5" y="17"/>
                    <a:pt x="0" y="9"/>
                  </a:cubicBezTo>
                  <a:cubicBezTo>
                    <a:pt x="4" y="8"/>
                    <a:pt x="6" y="4"/>
                    <a:pt x="8" y="0"/>
                  </a:cubicBezTo>
                  <a:cubicBezTo>
                    <a:pt x="13" y="9"/>
                    <a:pt x="18" y="18"/>
                    <a:pt x="21" y="28"/>
                  </a:cubicBezTo>
                  <a:close/>
                </a:path>
              </a:pathLst>
            </a:custGeom>
            <a:solidFill>
              <a:srgbClr val="FFA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03" name="Freeform 74"/>
            <p:cNvSpPr>
              <a:spLocks/>
            </p:cNvSpPr>
            <p:nvPr/>
          </p:nvSpPr>
          <p:spPr bwMode="auto">
            <a:xfrm>
              <a:off x="7578897" y="3779502"/>
              <a:ext cx="1202084" cy="787139"/>
            </a:xfrm>
            <a:custGeom>
              <a:avLst/>
              <a:gdLst>
                <a:gd name="T0" fmla="*/ 2147483647 w 440"/>
                <a:gd name="T1" fmla="*/ 2147483647 h 312"/>
                <a:gd name="T2" fmla="*/ 2147483647 w 440"/>
                <a:gd name="T3" fmla="*/ 2147483647 h 312"/>
                <a:gd name="T4" fmla="*/ 2147483647 w 440"/>
                <a:gd name="T5" fmla="*/ 2147483647 h 312"/>
                <a:gd name="T6" fmla="*/ 2147483647 w 440"/>
                <a:gd name="T7" fmla="*/ 2147483647 h 312"/>
                <a:gd name="T8" fmla="*/ 2147483647 w 440"/>
                <a:gd name="T9" fmla="*/ 2147483647 h 312"/>
                <a:gd name="T10" fmla="*/ 2147483647 w 440"/>
                <a:gd name="T11" fmla="*/ 2147483647 h 312"/>
                <a:gd name="T12" fmla="*/ 2147483647 w 440"/>
                <a:gd name="T13" fmla="*/ 2147483647 h 312"/>
                <a:gd name="T14" fmla="*/ 2147483647 w 440"/>
                <a:gd name="T15" fmla="*/ 2147483647 h 312"/>
                <a:gd name="T16" fmla="*/ 2147483647 w 440"/>
                <a:gd name="T17" fmla="*/ 2147483647 h 312"/>
                <a:gd name="T18" fmla="*/ 2147483647 w 440"/>
                <a:gd name="T19" fmla="*/ 2147483647 h 312"/>
                <a:gd name="T20" fmla="*/ 0 w 440"/>
                <a:gd name="T21" fmla="*/ 2147483647 h 312"/>
                <a:gd name="T22" fmla="*/ 2147483647 w 440"/>
                <a:gd name="T23" fmla="*/ 2147483647 h 312"/>
                <a:gd name="T24" fmla="*/ 2147483647 w 440"/>
                <a:gd name="T25" fmla="*/ 2147483647 h 312"/>
                <a:gd name="T26" fmla="*/ 2147483647 w 440"/>
                <a:gd name="T27" fmla="*/ 2147483647 h 312"/>
                <a:gd name="T28" fmla="*/ 2147483647 w 440"/>
                <a:gd name="T29" fmla="*/ 2147483647 h 312"/>
                <a:gd name="T30" fmla="*/ 2147483647 w 440"/>
                <a:gd name="T31" fmla="*/ 2147483647 h 312"/>
                <a:gd name="T32" fmla="*/ 2147483647 w 440"/>
                <a:gd name="T33" fmla="*/ 2147483647 h 312"/>
                <a:gd name="T34" fmla="*/ 2147483647 w 440"/>
                <a:gd name="T35" fmla="*/ 2147483647 h 312"/>
                <a:gd name="T36" fmla="*/ 2147483647 w 440"/>
                <a:gd name="T37" fmla="*/ 2147483647 h 312"/>
                <a:gd name="T38" fmla="*/ 2147483647 w 440"/>
                <a:gd name="T39" fmla="*/ 2147483647 h 312"/>
                <a:gd name="T40" fmla="*/ 2147483647 w 440"/>
                <a:gd name="T41" fmla="*/ 2147483647 h 312"/>
                <a:gd name="T42" fmla="*/ 2147483647 w 440"/>
                <a:gd name="T43" fmla="*/ 2147483647 h 312"/>
                <a:gd name="T44" fmla="*/ 2147483647 w 440"/>
                <a:gd name="T45" fmla="*/ 2147483647 h 312"/>
                <a:gd name="T46" fmla="*/ 2147483647 w 440"/>
                <a:gd name="T47" fmla="*/ 2147483647 h 312"/>
                <a:gd name="T48" fmla="*/ 2147483647 w 440"/>
                <a:gd name="T49" fmla="*/ 2147483647 h 312"/>
                <a:gd name="T50" fmla="*/ 2147483647 w 440"/>
                <a:gd name="T51" fmla="*/ 2147483647 h 312"/>
                <a:gd name="T52" fmla="*/ 2147483647 w 440"/>
                <a:gd name="T53" fmla="*/ 2147483647 h 312"/>
                <a:gd name="T54" fmla="*/ 2147483647 w 440"/>
                <a:gd name="T55" fmla="*/ 2147483647 h 312"/>
                <a:gd name="T56" fmla="*/ 2147483647 w 440"/>
                <a:gd name="T57" fmla="*/ 2147483647 h 312"/>
                <a:gd name="T58" fmla="*/ 2147483647 w 440"/>
                <a:gd name="T59" fmla="*/ 2147483647 h 312"/>
                <a:gd name="T60" fmla="*/ 2147483647 w 440"/>
                <a:gd name="T61" fmla="*/ 2147483647 h 312"/>
                <a:gd name="T62" fmla="*/ 2147483647 w 440"/>
                <a:gd name="T63" fmla="*/ 2147483647 h 312"/>
                <a:gd name="T64" fmla="*/ 2147483647 w 440"/>
                <a:gd name="T65" fmla="*/ 2147483647 h 312"/>
                <a:gd name="T66" fmla="*/ 2147483647 w 440"/>
                <a:gd name="T67" fmla="*/ 2147483647 h 312"/>
                <a:gd name="T68" fmla="*/ 2147483647 w 440"/>
                <a:gd name="T69" fmla="*/ 2147483647 h 312"/>
                <a:gd name="T70" fmla="*/ 2147483647 w 440"/>
                <a:gd name="T71" fmla="*/ 2147483647 h 312"/>
                <a:gd name="T72" fmla="*/ 2147483647 w 440"/>
                <a:gd name="T73" fmla="*/ 2147483647 h 312"/>
                <a:gd name="T74" fmla="*/ 2147483647 w 440"/>
                <a:gd name="T75" fmla="*/ 2147483647 h 312"/>
                <a:gd name="T76" fmla="*/ 2147483647 w 440"/>
                <a:gd name="T77" fmla="*/ 2147483647 h 312"/>
                <a:gd name="T78" fmla="*/ 2147483647 w 440"/>
                <a:gd name="T79" fmla="*/ 2147483647 h 312"/>
                <a:gd name="T80" fmla="*/ 2147483647 w 440"/>
                <a:gd name="T81" fmla="*/ 2147483647 h 312"/>
                <a:gd name="T82" fmla="*/ 2147483647 w 440"/>
                <a:gd name="T83" fmla="*/ 2147483647 h 312"/>
                <a:gd name="T84" fmla="*/ 2147483647 w 440"/>
                <a:gd name="T85" fmla="*/ 2147483647 h 312"/>
                <a:gd name="T86" fmla="*/ 2147483647 w 440"/>
                <a:gd name="T87" fmla="*/ 2147483647 h 31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0"/>
                <a:gd name="T133" fmla="*/ 0 h 312"/>
                <a:gd name="T134" fmla="*/ 440 w 440"/>
                <a:gd name="T135" fmla="*/ 312 h 31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0" h="312">
                  <a:moveTo>
                    <a:pt x="428" y="160"/>
                  </a:moveTo>
                  <a:cubicBezTo>
                    <a:pt x="426" y="162"/>
                    <a:pt x="426" y="162"/>
                    <a:pt x="426" y="162"/>
                  </a:cubicBezTo>
                  <a:cubicBezTo>
                    <a:pt x="423" y="172"/>
                    <a:pt x="411" y="189"/>
                    <a:pt x="400" y="190"/>
                  </a:cubicBezTo>
                  <a:cubicBezTo>
                    <a:pt x="397" y="191"/>
                    <a:pt x="394" y="189"/>
                    <a:pt x="391" y="189"/>
                  </a:cubicBezTo>
                  <a:cubicBezTo>
                    <a:pt x="383" y="188"/>
                    <a:pt x="375" y="189"/>
                    <a:pt x="369" y="185"/>
                  </a:cubicBezTo>
                  <a:cubicBezTo>
                    <a:pt x="379" y="174"/>
                    <a:pt x="390" y="155"/>
                    <a:pt x="385" y="133"/>
                  </a:cubicBezTo>
                  <a:cubicBezTo>
                    <a:pt x="381" y="154"/>
                    <a:pt x="373" y="171"/>
                    <a:pt x="356" y="180"/>
                  </a:cubicBezTo>
                  <a:cubicBezTo>
                    <a:pt x="348" y="175"/>
                    <a:pt x="342" y="170"/>
                    <a:pt x="336" y="163"/>
                  </a:cubicBezTo>
                  <a:cubicBezTo>
                    <a:pt x="354" y="152"/>
                    <a:pt x="366" y="140"/>
                    <a:pt x="369" y="116"/>
                  </a:cubicBezTo>
                  <a:cubicBezTo>
                    <a:pt x="360" y="138"/>
                    <a:pt x="345" y="144"/>
                    <a:pt x="327" y="156"/>
                  </a:cubicBezTo>
                  <a:cubicBezTo>
                    <a:pt x="312" y="130"/>
                    <a:pt x="279" y="146"/>
                    <a:pt x="253" y="155"/>
                  </a:cubicBezTo>
                  <a:cubicBezTo>
                    <a:pt x="237" y="162"/>
                    <a:pt x="218" y="169"/>
                    <a:pt x="201" y="169"/>
                  </a:cubicBezTo>
                  <a:cubicBezTo>
                    <a:pt x="187" y="169"/>
                    <a:pt x="168" y="162"/>
                    <a:pt x="165" y="149"/>
                  </a:cubicBezTo>
                  <a:cubicBezTo>
                    <a:pt x="162" y="136"/>
                    <a:pt x="169" y="125"/>
                    <a:pt x="161" y="115"/>
                  </a:cubicBezTo>
                  <a:cubicBezTo>
                    <a:pt x="159" y="136"/>
                    <a:pt x="145" y="148"/>
                    <a:pt x="132" y="161"/>
                  </a:cubicBezTo>
                  <a:cubicBezTo>
                    <a:pt x="108" y="187"/>
                    <a:pt x="91" y="218"/>
                    <a:pt x="78" y="256"/>
                  </a:cubicBezTo>
                  <a:cubicBezTo>
                    <a:pt x="72" y="274"/>
                    <a:pt x="63" y="293"/>
                    <a:pt x="50" y="303"/>
                  </a:cubicBezTo>
                  <a:cubicBezTo>
                    <a:pt x="45" y="306"/>
                    <a:pt x="36" y="312"/>
                    <a:pt x="27" y="311"/>
                  </a:cubicBezTo>
                  <a:cubicBezTo>
                    <a:pt x="24" y="311"/>
                    <a:pt x="20" y="309"/>
                    <a:pt x="18" y="306"/>
                  </a:cubicBezTo>
                  <a:cubicBezTo>
                    <a:pt x="18" y="303"/>
                    <a:pt x="24" y="299"/>
                    <a:pt x="20" y="296"/>
                  </a:cubicBezTo>
                  <a:cubicBezTo>
                    <a:pt x="16" y="297"/>
                    <a:pt x="16" y="303"/>
                    <a:pt x="10" y="304"/>
                  </a:cubicBezTo>
                  <a:cubicBezTo>
                    <a:pt x="7" y="305"/>
                    <a:pt x="4" y="303"/>
                    <a:pt x="0" y="303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5" y="299"/>
                    <a:pt x="4" y="292"/>
                    <a:pt x="7" y="290"/>
                  </a:cubicBezTo>
                  <a:cubicBezTo>
                    <a:pt x="13" y="289"/>
                    <a:pt x="26" y="276"/>
                    <a:pt x="34" y="268"/>
                  </a:cubicBezTo>
                  <a:cubicBezTo>
                    <a:pt x="33" y="269"/>
                    <a:pt x="33" y="270"/>
                    <a:pt x="32" y="271"/>
                  </a:cubicBezTo>
                  <a:cubicBezTo>
                    <a:pt x="50" y="260"/>
                    <a:pt x="63" y="241"/>
                    <a:pt x="63" y="215"/>
                  </a:cubicBezTo>
                  <a:cubicBezTo>
                    <a:pt x="63" y="202"/>
                    <a:pt x="55" y="186"/>
                    <a:pt x="58" y="174"/>
                  </a:cubicBezTo>
                  <a:cubicBezTo>
                    <a:pt x="59" y="171"/>
                    <a:pt x="62" y="167"/>
                    <a:pt x="65" y="165"/>
                  </a:cubicBezTo>
                  <a:cubicBezTo>
                    <a:pt x="74" y="156"/>
                    <a:pt x="89" y="150"/>
                    <a:pt x="106" y="149"/>
                  </a:cubicBezTo>
                  <a:cubicBezTo>
                    <a:pt x="91" y="142"/>
                    <a:pt x="71" y="148"/>
                    <a:pt x="63" y="154"/>
                  </a:cubicBezTo>
                  <a:cubicBezTo>
                    <a:pt x="66" y="133"/>
                    <a:pt x="79" y="124"/>
                    <a:pt x="100" y="121"/>
                  </a:cubicBezTo>
                  <a:cubicBezTo>
                    <a:pt x="89" y="117"/>
                    <a:pt x="72" y="121"/>
                    <a:pt x="68" y="126"/>
                  </a:cubicBezTo>
                  <a:cubicBezTo>
                    <a:pt x="69" y="115"/>
                    <a:pt x="68" y="106"/>
                    <a:pt x="65" y="99"/>
                  </a:cubicBezTo>
                  <a:cubicBezTo>
                    <a:pt x="67" y="114"/>
                    <a:pt x="62" y="125"/>
                    <a:pt x="57" y="137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3" y="121"/>
                    <a:pt x="47" y="109"/>
                    <a:pt x="42" y="101"/>
                  </a:cubicBezTo>
                  <a:cubicBezTo>
                    <a:pt x="49" y="107"/>
                    <a:pt x="53" y="116"/>
                    <a:pt x="58" y="124"/>
                  </a:cubicBezTo>
                  <a:cubicBezTo>
                    <a:pt x="56" y="108"/>
                    <a:pt x="47" y="100"/>
                    <a:pt x="40" y="89"/>
                  </a:cubicBezTo>
                  <a:cubicBezTo>
                    <a:pt x="44" y="85"/>
                    <a:pt x="51" y="84"/>
                    <a:pt x="54" y="79"/>
                  </a:cubicBezTo>
                  <a:cubicBezTo>
                    <a:pt x="52" y="65"/>
                    <a:pt x="39" y="63"/>
                    <a:pt x="43" y="43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52" y="38"/>
                    <a:pt x="57" y="34"/>
                    <a:pt x="58" y="25"/>
                  </a:cubicBezTo>
                  <a:cubicBezTo>
                    <a:pt x="58" y="19"/>
                    <a:pt x="52" y="11"/>
                    <a:pt x="54" y="7"/>
                  </a:cubicBezTo>
                  <a:cubicBezTo>
                    <a:pt x="56" y="0"/>
                    <a:pt x="67" y="2"/>
                    <a:pt x="76" y="1"/>
                  </a:cubicBezTo>
                  <a:cubicBezTo>
                    <a:pt x="78" y="10"/>
                    <a:pt x="83" y="17"/>
                    <a:pt x="81" y="26"/>
                  </a:cubicBezTo>
                  <a:cubicBezTo>
                    <a:pt x="80" y="29"/>
                    <a:pt x="76" y="33"/>
                    <a:pt x="73" y="37"/>
                  </a:cubicBezTo>
                  <a:cubicBezTo>
                    <a:pt x="64" y="49"/>
                    <a:pt x="58" y="64"/>
                    <a:pt x="59" y="82"/>
                  </a:cubicBezTo>
                  <a:cubicBezTo>
                    <a:pt x="64" y="68"/>
                    <a:pt x="75" y="49"/>
                    <a:pt x="86" y="39"/>
                  </a:cubicBezTo>
                  <a:cubicBezTo>
                    <a:pt x="90" y="36"/>
                    <a:pt x="97" y="33"/>
                    <a:pt x="98" y="29"/>
                  </a:cubicBezTo>
                  <a:cubicBezTo>
                    <a:pt x="99" y="19"/>
                    <a:pt x="85" y="14"/>
                    <a:pt x="86" y="2"/>
                  </a:cubicBezTo>
                  <a:cubicBezTo>
                    <a:pt x="95" y="3"/>
                    <a:pt x="103" y="4"/>
                    <a:pt x="111" y="6"/>
                  </a:cubicBezTo>
                  <a:cubicBezTo>
                    <a:pt x="113" y="12"/>
                    <a:pt x="114" y="20"/>
                    <a:pt x="114" y="30"/>
                  </a:cubicBezTo>
                  <a:cubicBezTo>
                    <a:pt x="100" y="51"/>
                    <a:pt x="80" y="69"/>
                    <a:pt x="76" y="98"/>
                  </a:cubicBezTo>
                  <a:cubicBezTo>
                    <a:pt x="83" y="86"/>
                    <a:pt x="90" y="76"/>
                    <a:pt x="99" y="66"/>
                  </a:cubicBezTo>
                  <a:cubicBezTo>
                    <a:pt x="112" y="50"/>
                    <a:pt x="133" y="39"/>
                    <a:pt x="126" y="9"/>
                  </a:cubicBezTo>
                  <a:cubicBezTo>
                    <a:pt x="131" y="12"/>
                    <a:pt x="139" y="12"/>
                    <a:pt x="144" y="16"/>
                  </a:cubicBezTo>
                  <a:cubicBezTo>
                    <a:pt x="141" y="27"/>
                    <a:pt x="133" y="38"/>
                    <a:pt x="132" y="52"/>
                  </a:cubicBezTo>
                  <a:cubicBezTo>
                    <a:pt x="131" y="64"/>
                    <a:pt x="134" y="77"/>
                    <a:pt x="133" y="90"/>
                  </a:cubicBezTo>
                  <a:cubicBezTo>
                    <a:pt x="133" y="97"/>
                    <a:pt x="130" y="103"/>
                    <a:pt x="131" y="110"/>
                  </a:cubicBezTo>
                  <a:cubicBezTo>
                    <a:pt x="135" y="97"/>
                    <a:pt x="144" y="82"/>
                    <a:pt x="145" y="65"/>
                  </a:cubicBezTo>
                  <a:cubicBezTo>
                    <a:pt x="145" y="45"/>
                    <a:pt x="145" y="28"/>
                    <a:pt x="158" y="19"/>
                  </a:cubicBezTo>
                  <a:cubicBezTo>
                    <a:pt x="163" y="22"/>
                    <a:pt x="172" y="21"/>
                    <a:pt x="178" y="24"/>
                  </a:cubicBezTo>
                  <a:cubicBezTo>
                    <a:pt x="165" y="45"/>
                    <a:pt x="182" y="73"/>
                    <a:pt x="176" y="101"/>
                  </a:cubicBezTo>
                  <a:cubicBezTo>
                    <a:pt x="192" y="81"/>
                    <a:pt x="179" y="49"/>
                    <a:pt x="192" y="26"/>
                  </a:cubicBezTo>
                  <a:cubicBezTo>
                    <a:pt x="198" y="26"/>
                    <a:pt x="205" y="27"/>
                    <a:pt x="213" y="27"/>
                  </a:cubicBezTo>
                  <a:cubicBezTo>
                    <a:pt x="221" y="67"/>
                    <a:pt x="201" y="92"/>
                    <a:pt x="205" y="125"/>
                  </a:cubicBezTo>
                  <a:cubicBezTo>
                    <a:pt x="221" y="103"/>
                    <a:pt x="225" y="65"/>
                    <a:pt x="221" y="26"/>
                  </a:cubicBezTo>
                  <a:cubicBezTo>
                    <a:pt x="229" y="25"/>
                    <a:pt x="235" y="23"/>
                    <a:pt x="242" y="21"/>
                  </a:cubicBezTo>
                  <a:cubicBezTo>
                    <a:pt x="245" y="58"/>
                    <a:pt x="253" y="91"/>
                    <a:pt x="251" y="132"/>
                  </a:cubicBezTo>
                  <a:cubicBezTo>
                    <a:pt x="262" y="101"/>
                    <a:pt x="262" y="52"/>
                    <a:pt x="253" y="19"/>
                  </a:cubicBezTo>
                  <a:cubicBezTo>
                    <a:pt x="263" y="19"/>
                    <a:pt x="269" y="16"/>
                    <a:pt x="279" y="16"/>
                  </a:cubicBezTo>
                  <a:cubicBezTo>
                    <a:pt x="300" y="43"/>
                    <a:pt x="283" y="92"/>
                    <a:pt x="285" y="127"/>
                  </a:cubicBezTo>
                  <a:cubicBezTo>
                    <a:pt x="288" y="109"/>
                    <a:pt x="300" y="87"/>
                    <a:pt x="302" y="67"/>
                  </a:cubicBezTo>
                  <a:cubicBezTo>
                    <a:pt x="305" y="47"/>
                    <a:pt x="298" y="32"/>
                    <a:pt x="294" y="14"/>
                  </a:cubicBezTo>
                  <a:cubicBezTo>
                    <a:pt x="302" y="13"/>
                    <a:pt x="310" y="12"/>
                    <a:pt x="318" y="11"/>
                  </a:cubicBezTo>
                  <a:cubicBezTo>
                    <a:pt x="333" y="38"/>
                    <a:pt x="324" y="81"/>
                    <a:pt x="321" y="113"/>
                  </a:cubicBezTo>
                  <a:cubicBezTo>
                    <a:pt x="338" y="89"/>
                    <a:pt x="353" y="46"/>
                    <a:pt x="337" y="10"/>
                  </a:cubicBezTo>
                  <a:cubicBezTo>
                    <a:pt x="349" y="11"/>
                    <a:pt x="360" y="12"/>
                    <a:pt x="368" y="17"/>
                  </a:cubicBezTo>
                  <a:cubicBezTo>
                    <a:pt x="374" y="41"/>
                    <a:pt x="373" y="74"/>
                    <a:pt x="372" y="100"/>
                  </a:cubicBezTo>
                  <a:cubicBezTo>
                    <a:pt x="385" y="86"/>
                    <a:pt x="385" y="58"/>
                    <a:pt x="386" y="33"/>
                  </a:cubicBezTo>
                  <a:cubicBezTo>
                    <a:pt x="391" y="38"/>
                    <a:pt x="398" y="46"/>
                    <a:pt x="403" y="54"/>
                  </a:cubicBezTo>
                  <a:cubicBezTo>
                    <a:pt x="412" y="67"/>
                    <a:pt x="423" y="81"/>
                    <a:pt x="411" y="94"/>
                  </a:cubicBezTo>
                  <a:cubicBezTo>
                    <a:pt x="406" y="87"/>
                    <a:pt x="400" y="81"/>
                    <a:pt x="392" y="76"/>
                  </a:cubicBezTo>
                  <a:cubicBezTo>
                    <a:pt x="390" y="78"/>
                    <a:pt x="394" y="80"/>
                    <a:pt x="396" y="82"/>
                  </a:cubicBezTo>
                  <a:cubicBezTo>
                    <a:pt x="414" y="102"/>
                    <a:pt x="426" y="133"/>
                    <a:pt x="440" y="158"/>
                  </a:cubicBezTo>
                  <a:cubicBezTo>
                    <a:pt x="424" y="145"/>
                    <a:pt x="413" y="126"/>
                    <a:pt x="404" y="107"/>
                  </a:cubicBezTo>
                  <a:cubicBezTo>
                    <a:pt x="406" y="121"/>
                    <a:pt x="409" y="132"/>
                    <a:pt x="414" y="143"/>
                  </a:cubicBezTo>
                  <a:cubicBezTo>
                    <a:pt x="418" y="150"/>
                    <a:pt x="423" y="155"/>
                    <a:pt x="428" y="160"/>
                  </a:cubicBezTo>
                  <a:close/>
                </a:path>
              </a:pathLst>
            </a:custGeom>
            <a:solidFill>
              <a:srgbClr val="FFA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04" name="Freeform 75"/>
            <p:cNvSpPr>
              <a:spLocks/>
            </p:cNvSpPr>
            <p:nvPr/>
          </p:nvSpPr>
          <p:spPr bwMode="auto">
            <a:xfrm>
              <a:off x="7651943" y="4069732"/>
              <a:ext cx="1100455" cy="502772"/>
            </a:xfrm>
            <a:custGeom>
              <a:avLst/>
              <a:gdLst>
                <a:gd name="T0" fmla="*/ 2147483647 w 402"/>
                <a:gd name="T1" fmla="*/ 2147483647 h 199"/>
                <a:gd name="T2" fmla="*/ 2147483647 w 402"/>
                <a:gd name="T3" fmla="*/ 2147483647 h 199"/>
                <a:gd name="T4" fmla="*/ 2147483647 w 402"/>
                <a:gd name="T5" fmla="*/ 2147483647 h 199"/>
                <a:gd name="T6" fmla="*/ 2147483647 w 402"/>
                <a:gd name="T7" fmla="*/ 2147483647 h 199"/>
                <a:gd name="T8" fmla="*/ 2147483647 w 402"/>
                <a:gd name="T9" fmla="*/ 2147483647 h 199"/>
                <a:gd name="T10" fmla="*/ 2147483647 w 402"/>
                <a:gd name="T11" fmla="*/ 2147483647 h 199"/>
                <a:gd name="T12" fmla="*/ 2147483647 w 402"/>
                <a:gd name="T13" fmla="*/ 2147483647 h 199"/>
                <a:gd name="T14" fmla="*/ 2147483647 w 402"/>
                <a:gd name="T15" fmla="*/ 2147483647 h 199"/>
                <a:gd name="T16" fmla="*/ 2147483647 w 402"/>
                <a:gd name="T17" fmla="*/ 2147483647 h 199"/>
                <a:gd name="T18" fmla="*/ 2147483647 w 402"/>
                <a:gd name="T19" fmla="*/ 2147483647 h 199"/>
                <a:gd name="T20" fmla="*/ 2147483647 w 402"/>
                <a:gd name="T21" fmla="*/ 2147483647 h 199"/>
                <a:gd name="T22" fmla="*/ 2147483647 w 402"/>
                <a:gd name="T23" fmla="*/ 2147483647 h 199"/>
                <a:gd name="T24" fmla="*/ 2147483647 w 402"/>
                <a:gd name="T25" fmla="*/ 2147483647 h 199"/>
                <a:gd name="T26" fmla="*/ 2147483647 w 402"/>
                <a:gd name="T27" fmla="*/ 2147483647 h 199"/>
                <a:gd name="T28" fmla="*/ 2147483647 w 402"/>
                <a:gd name="T29" fmla="*/ 2147483647 h 199"/>
                <a:gd name="T30" fmla="*/ 2147483647 w 402"/>
                <a:gd name="T31" fmla="*/ 2147483647 h 199"/>
                <a:gd name="T32" fmla="*/ 2147483647 w 402"/>
                <a:gd name="T33" fmla="*/ 2147483647 h 199"/>
                <a:gd name="T34" fmla="*/ 2147483647 w 402"/>
                <a:gd name="T35" fmla="*/ 2147483647 h 199"/>
                <a:gd name="T36" fmla="*/ 2147483647 w 402"/>
                <a:gd name="T37" fmla="*/ 2147483647 h 199"/>
                <a:gd name="T38" fmla="*/ 2147483647 w 402"/>
                <a:gd name="T39" fmla="*/ 2147483647 h 199"/>
                <a:gd name="T40" fmla="*/ 0 w 402"/>
                <a:gd name="T41" fmla="*/ 2147483647 h 199"/>
                <a:gd name="T42" fmla="*/ 0 w 402"/>
                <a:gd name="T43" fmla="*/ 2147483647 h 199"/>
                <a:gd name="T44" fmla="*/ 2147483647 w 402"/>
                <a:gd name="T45" fmla="*/ 2147483647 h 199"/>
                <a:gd name="T46" fmla="*/ 2147483647 w 402"/>
                <a:gd name="T47" fmla="*/ 2147483647 h 199"/>
                <a:gd name="T48" fmla="*/ 2147483647 w 402"/>
                <a:gd name="T49" fmla="*/ 2147483647 h 199"/>
                <a:gd name="T50" fmla="*/ 2147483647 w 402"/>
                <a:gd name="T51" fmla="*/ 0 h 199"/>
                <a:gd name="T52" fmla="*/ 2147483647 w 402"/>
                <a:gd name="T53" fmla="*/ 2147483647 h 199"/>
                <a:gd name="T54" fmla="*/ 2147483647 w 402"/>
                <a:gd name="T55" fmla="*/ 2147483647 h 199"/>
                <a:gd name="T56" fmla="*/ 2147483647 w 402"/>
                <a:gd name="T57" fmla="*/ 2147483647 h 199"/>
                <a:gd name="T58" fmla="*/ 2147483647 w 402"/>
                <a:gd name="T59" fmla="*/ 2147483647 h 199"/>
                <a:gd name="T60" fmla="*/ 2147483647 w 402"/>
                <a:gd name="T61" fmla="*/ 2147483647 h 199"/>
                <a:gd name="T62" fmla="*/ 2147483647 w 402"/>
                <a:gd name="T63" fmla="*/ 2147483647 h 199"/>
                <a:gd name="T64" fmla="*/ 2147483647 w 402"/>
                <a:gd name="T65" fmla="*/ 2147483647 h 199"/>
                <a:gd name="T66" fmla="*/ 2147483647 w 402"/>
                <a:gd name="T67" fmla="*/ 2147483647 h 199"/>
                <a:gd name="T68" fmla="*/ 2147483647 w 402"/>
                <a:gd name="T69" fmla="*/ 2147483647 h 199"/>
                <a:gd name="T70" fmla="*/ 2147483647 w 402"/>
                <a:gd name="T71" fmla="*/ 2147483647 h 199"/>
                <a:gd name="T72" fmla="*/ 2147483647 w 402"/>
                <a:gd name="T73" fmla="*/ 2147483647 h 199"/>
                <a:gd name="T74" fmla="*/ 2147483647 w 402"/>
                <a:gd name="T75" fmla="*/ 2147483647 h 199"/>
                <a:gd name="T76" fmla="*/ 2147483647 w 402"/>
                <a:gd name="T77" fmla="*/ 2147483647 h 199"/>
                <a:gd name="T78" fmla="*/ 2147483647 w 402"/>
                <a:gd name="T79" fmla="*/ 2147483647 h 19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2"/>
                <a:gd name="T121" fmla="*/ 0 h 199"/>
                <a:gd name="T122" fmla="*/ 402 w 402"/>
                <a:gd name="T123" fmla="*/ 199 h 19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2" h="199">
                  <a:moveTo>
                    <a:pt x="402" y="119"/>
                  </a:moveTo>
                  <a:cubicBezTo>
                    <a:pt x="402" y="117"/>
                    <a:pt x="401" y="115"/>
                    <a:pt x="400" y="114"/>
                  </a:cubicBezTo>
                  <a:cubicBezTo>
                    <a:pt x="392" y="101"/>
                    <a:pt x="378" y="94"/>
                    <a:pt x="362" y="88"/>
                  </a:cubicBezTo>
                  <a:cubicBezTo>
                    <a:pt x="361" y="86"/>
                    <a:pt x="359" y="85"/>
                    <a:pt x="358" y="84"/>
                  </a:cubicBezTo>
                  <a:cubicBezTo>
                    <a:pt x="358" y="84"/>
                    <a:pt x="358" y="85"/>
                    <a:pt x="358" y="86"/>
                  </a:cubicBezTo>
                  <a:cubicBezTo>
                    <a:pt x="345" y="81"/>
                    <a:pt x="332" y="78"/>
                    <a:pt x="321" y="72"/>
                  </a:cubicBezTo>
                  <a:cubicBezTo>
                    <a:pt x="330" y="92"/>
                    <a:pt x="335" y="134"/>
                    <a:pt x="311" y="141"/>
                  </a:cubicBezTo>
                  <a:cubicBezTo>
                    <a:pt x="312" y="138"/>
                    <a:pt x="316" y="136"/>
                    <a:pt x="317" y="133"/>
                  </a:cubicBezTo>
                  <a:cubicBezTo>
                    <a:pt x="325" y="116"/>
                    <a:pt x="319" y="94"/>
                    <a:pt x="311" y="78"/>
                  </a:cubicBezTo>
                  <a:cubicBezTo>
                    <a:pt x="304" y="65"/>
                    <a:pt x="299" y="53"/>
                    <a:pt x="292" y="46"/>
                  </a:cubicBezTo>
                  <a:cubicBezTo>
                    <a:pt x="276" y="28"/>
                    <a:pt x="248" y="47"/>
                    <a:pt x="230" y="55"/>
                  </a:cubicBezTo>
                  <a:cubicBezTo>
                    <a:pt x="206" y="66"/>
                    <a:pt x="178" y="72"/>
                    <a:pt x="144" y="63"/>
                  </a:cubicBezTo>
                  <a:cubicBezTo>
                    <a:pt x="141" y="63"/>
                    <a:pt x="141" y="63"/>
                    <a:pt x="141" y="63"/>
                  </a:cubicBezTo>
                  <a:cubicBezTo>
                    <a:pt x="127" y="45"/>
                    <a:pt x="106" y="61"/>
                    <a:pt x="96" y="73"/>
                  </a:cubicBezTo>
                  <a:cubicBezTo>
                    <a:pt x="83" y="88"/>
                    <a:pt x="74" y="114"/>
                    <a:pt x="66" y="141"/>
                  </a:cubicBezTo>
                  <a:cubicBezTo>
                    <a:pt x="63" y="149"/>
                    <a:pt x="60" y="157"/>
                    <a:pt x="56" y="164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64"/>
                    <a:pt x="55" y="164"/>
                    <a:pt x="55" y="165"/>
                  </a:cubicBezTo>
                  <a:cubicBezTo>
                    <a:pt x="54" y="168"/>
                    <a:pt x="52" y="170"/>
                    <a:pt x="50" y="173"/>
                  </a:cubicBezTo>
                  <a:cubicBezTo>
                    <a:pt x="44" y="181"/>
                    <a:pt x="32" y="195"/>
                    <a:pt x="25" y="197"/>
                  </a:cubicBezTo>
                  <a:cubicBezTo>
                    <a:pt x="16" y="199"/>
                    <a:pt x="9" y="197"/>
                    <a:pt x="0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9" y="197"/>
                    <a:pt x="18" y="191"/>
                    <a:pt x="23" y="188"/>
                  </a:cubicBezTo>
                  <a:cubicBezTo>
                    <a:pt x="36" y="178"/>
                    <a:pt x="45" y="159"/>
                    <a:pt x="51" y="141"/>
                  </a:cubicBezTo>
                  <a:cubicBezTo>
                    <a:pt x="64" y="103"/>
                    <a:pt x="81" y="72"/>
                    <a:pt x="105" y="46"/>
                  </a:cubicBezTo>
                  <a:cubicBezTo>
                    <a:pt x="118" y="33"/>
                    <a:pt x="132" y="21"/>
                    <a:pt x="134" y="0"/>
                  </a:cubicBezTo>
                  <a:cubicBezTo>
                    <a:pt x="142" y="10"/>
                    <a:pt x="135" y="21"/>
                    <a:pt x="138" y="34"/>
                  </a:cubicBezTo>
                  <a:cubicBezTo>
                    <a:pt x="141" y="47"/>
                    <a:pt x="160" y="54"/>
                    <a:pt x="174" y="54"/>
                  </a:cubicBezTo>
                  <a:cubicBezTo>
                    <a:pt x="191" y="54"/>
                    <a:pt x="210" y="47"/>
                    <a:pt x="226" y="40"/>
                  </a:cubicBezTo>
                  <a:cubicBezTo>
                    <a:pt x="252" y="31"/>
                    <a:pt x="285" y="15"/>
                    <a:pt x="300" y="41"/>
                  </a:cubicBezTo>
                  <a:cubicBezTo>
                    <a:pt x="318" y="29"/>
                    <a:pt x="333" y="23"/>
                    <a:pt x="342" y="1"/>
                  </a:cubicBezTo>
                  <a:cubicBezTo>
                    <a:pt x="339" y="25"/>
                    <a:pt x="327" y="37"/>
                    <a:pt x="309" y="48"/>
                  </a:cubicBezTo>
                  <a:cubicBezTo>
                    <a:pt x="315" y="55"/>
                    <a:pt x="321" y="60"/>
                    <a:pt x="329" y="65"/>
                  </a:cubicBezTo>
                  <a:cubicBezTo>
                    <a:pt x="346" y="56"/>
                    <a:pt x="354" y="39"/>
                    <a:pt x="358" y="18"/>
                  </a:cubicBezTo>
                  <a:cubicBezTo>
                    <a:pt x="363" y="40"/>
                    <a:pt x="352" y="59"/>
                    <a:pt x="342" y="70"/>
                  </a:cubicBezTo>
                  <a:cubicBezTo>
                    <a:pt x="348" y="74"/>
                    <a:pt x="356" y="73"/>
                    <a:pt x="364" y="74"/>
                  </a:cubicBezTo>
                  <a:cubicBezTo>
                    <a:pt x="367" y="74"/>
                    <a:pt x="370" y="76"/>
                    <a:pt x="373" y="75"/>
                  </a:cubicBezTo>
                  <a:cubicBezTo>
                    <a:pt x="384" y="74"/>
                    <a:pt x="396" y="57"/>
                    <a:pt x="399" y="47"/>
                  </a:cubicBezTo>
                  <a:cubicBezTo>
                    <a:pt x="402" y="62"/>
                    <a:pt x="396" y="74"/>
                    <a:pt x="388" y="81"/>
                  </a:cubicBezTo>
                  <a:cubicBezTo>
                    <a:pt x="397" y="87"/>
                    <a:pt x="400" y="106"/>
                    <a:pt x="402" y="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05" name="Freeform 76"/>
            <p:cNvSpPr>
              <a:spLocks/>
            </p:cNvSpPr>
            <p:nvPr/>
          </p:nvSpPr>
          <p:spPr bwMode="auto">
            <a:xfrm>
              <a:off x="8428455" y="4286673"/>
              <a:ext cx="241370" cy="250653"/>
            </a:xfrm>
            <a:custGeom>
              <a:avLst/>
              <a:gdLst>
                <a:gd name="T0" fmla="*/ 2147483647 w 88"/>
                <a:gd name="T1" fmla="*/ 2147483647 h 99"/>
                <a:gd name="T2" fmla="*/ 2147483647 w 88"/>
                <a:gd name="T3" fmla="*/ 2147483647 h 99"/>
                <a:gd name="T4" fmla="*/ 2147483647 w 88"/>
                <a:gd name="T5" fmla="*/ 2147483647 h 99"/>
                <a:gd name="T6" fmla="*/ 2147483647 w 88"/>
                <a:gd name="T7" fmla="*/ 2147483647 h 99"/>
                <a:gd name="T8" fmla="*/ 2147483647 w 88"/>
                <a:gd name="T9" fmla="*/ 2147483647 h 99"/>
                <a:gd name="T10" fmla="*/ 2147483647 w 88"/>
                <a:gd name="T11" fmla="*/ 2147483647 h 99"/>
                <a:gd name="T12" fmla="*/ 2147483647 w 88"/>
                <a:gd name="T13" fmla="*/ 2147483647 h 99"/>
                <a:gd name="T14" fmla="*/ 2147483647 w 88"/>
                <a:gd name="T15" fmla="*/ 2147483647 h 99"/>
                <a:gd name="T16" fmla="*/ 2147483647 w 88"/>
                <a:gd name="T17" fmla="*/ 2147483647 h 99"/>
                <a:gd name="T18" fmla="*/ 2147483647 w 88"/>
                <a:gd name="T19" fmla="*/ 2147483647 h 99"/>
                <a:gd name="T20" fmla="*/ 2147483647 w 88"/>
                <a:gd name="T21" fmla="*/ 2147483647 h 99"/>
                <a:gd name="T22" fmla="*/ 2147483647 w 88"/>
                <a:gd name="T23" fmla="*/ 2147483647 h 99"/>
                <a:gd name="T24" fmla="*/ 2147483647 w 88"/>
                <a:gd name="T25" fmla="*/ 2147483647 h 99"/>
                <a:gd name="T26" fmla="*/ 2147483647 w 88"/>
                <a:gd name="T27" fmla="*/ 2147483647 h 99"/>
                <a:gd name="T28" fmla="*/ 2147483647 w 88"/>
                <a:gd name="T29" fmla="*/ 2147483647 h 99"/>
                <a:gd name="T30" fmla="*/ 2147483647 w 88"/>
                <a:gd name="T31" fmla="*/ 2147483647 h 99"/>
                <a:gd name="T32" fmla="*/ 2147483647 w 88"/>
                <a:gd name="T33" fmla="*/ 0 h 99"/>
                <a:gd name="T34" fmla="*/ 2147483647 w 88"/>
                <a:gd name="T35" fmla="*/ 2147483647 h 9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8"/>
                <a:gd name="T55" fmla="*/ 0 h 99"/>
                <a:gd name="T56" fmla="*/ 88 w 88"/>
                <a:gd name="T57" fmla="*/ 99 h 9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8" h="99">
                  <a:moveTo>
                    <a:pt x="78" y="2"/>
                  </a:moveTo>
                  <a:cubicBezTo>
                    <a:pt x="85" y="9"/>
                    <a:pt x="88" y="21"/>
                    <a:pt x="86" y="33"/>
                  </a:cubicBezTo>
                  <a:cubicBezTo>
                    <a:pt x="84" y="39"/>
                    <a:pt x="79" y="48"/>
                    <a:pt x="76" y="58"/>
                  </a:cubicBezTo>
                  <a:cubicBezTo>
                    <a:pt x="68" y="79"/>
                    <a:pt x="61" y="92"/>
                    <a:pt x="36" y="96"/>
                  </a:cubicBezTo>
                  <a:cubicBezTo>
                    <a:pt x="20" y="99"/>
                    <a:pt x="7" y="99"/>
                    <a:pt x="1" y="86"/>
                  </a:cubicBezTo>
                  <a:cubicBezTo>
                    <a:pt x="2" y="84"/>
                    <a:pt x="3" y="81"/>
                    <a:pt x="5" y="80"/>
                  </a:cubicBezTo>
                  <a:cubicBezTo>
                    <a:pt x="0" y="76"/>
                    <a:pt x="2" y="69"/>
                    <a:pt x="2" y="64"/>
                  </a:cubicBezTo>
                  <a:cubicBezTo>
                    <a:pt x="7" y="61"/>
                    <a:pt x="20" y="54"/>
                    <a:pt x="27" y="55"/>
                  </a:cubicBezTo>
                  <a:cubicBezTo>
                    <a:pt x="25" y="59"/>
                    <a:pt x="12" y="61"/>
                    <a:pt x="9" y="64"/>
                  </a:cubicBezTo>
                  <a:cubicBezTo>
                    <a:pt x="9" y="66"/>
                    <a:pt x="11" y="66"/>
                    <a:pt x="12" y="67"/>
                  </a:cubicBezTo>
                  <a:cubicBezTo>
                    <a:pt x="11" y="69"/>
                    <a:pt x="8" y="69"/>
                    <a:pt x="7" y="71"/>
                  </a:cubicBezTo>
                  <a:cubicBezTo>
                    <a:pt x="7" y="75"/>
                    <a:pt x="9" y="73"/>
                    <a:pt x="11" y="74"/>
                  </a:cubicBezTo>
                  <a:cubicBezTo>
                    <a:pt x="6" y="77"/>
                    <a:pt x="8" y="84"/>
                    <a:pt x="11" y="88"/>
                  </a:cubicBezTo>
                  <a:cubicBezTo>
                    <a:pt x="17" y="88"/>
                    <a:pt x="40" y="85"/>
                    <a:pt x="47" y="80"/>
                  </a:cubicBezTo>
                  <a:cubicBezTo>
                    <a:pt x="52" y="77"/>
                    <a:pt x="57" y="67"/>
                    <a:pt x="61" y="60"/>
                  </a:cubicBezTo>
                  <a:cubicBezTo>
                    <a:pt x="64" y="53"/>
                    <a:pt x="71" y="46"/>
                    <a:pt x="74" y="39"/>
                  </a:cubicBezTo>
                  <a:cubicBezTo>
                    <a:pt x="78" y="28"/>
                    <a:pt x="75" y="12"/>
                    <a:pt x="74" y="0"/>
                  </a:cubicBezTo>
                  <a:cubicBezTo>
                    <a:pt x="75" y="1"/>
                    <a:pt x="77" y="1"/>
                    <a:pt x="78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06" name="Freeform 77"/>
            <p:cNvSpPr>
              <a:spLocks/>
            </p:cNvSpPr>
            <p:nvPr/>
          </p:nvSpPr>
          <p:spPr bwMode="auto">
            <a:xfrm>
              <a:off x="8631713" y="4282276"/>
              <a:ext cx="11116" cy="10260"/>
            </a:xfrm>
            <a:custGeom>
              <a:avLst/>
              <a:gdLst>
                <a:gd name="T0" fmla="*/ 2147483647 w 4"/>
                <a:gd name="T1" fmla="*/ 2147483647 h 4"/>
                <a:gd name="T2" fmla="*/ 0 w 4"/>
                <a:gd name="T3" fmla="*/ 2147483647 h 4"/>
                <a:gd name="T4" fmla="*/ 0 w 4"/>
                <a:gd name="T5" fmla="*/ 0 h 4"/>
                <a:gd name="T6" fmla="*/ 2147483647 w 4"/>
                <a:gd name="T7" fmla="*/ 2147483647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4" y="4"/>
                  </a:moveTo>
                  <a:cubicBezTo>
                    <a:pt x="3" y="3"/>
                    <a:pt x="1" y="3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3" y="2"/>
                    <a:pt x="4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07" name="Freeform 78"/>
            <p:cNvSpPr>
              <a:spLocks/>
            </p:cNvSpPr>
            <p:nvPr/>
          </p:nvSpPr>
          <p:spPr bwMode="auto">
            <a:xfrm>
              <a:off x="8445922" y="4251493"/>
              <a:ext cx="196907" cy="257982"/>
            </a:xfrm>
            <a:custGeom>
              <a:avLst/>
              <a:gdLst>
                <a:gd name="T0" fmla="*/ 2147483647 w 72"/>
                <a:gd name="T1" fmla="*/ 2147483647 h 102"/>
                <a:gd name="T2" fmla="*/ 2147483647 w 72"/>
                <a:gd name="T3" fmla="*/ 2147483647 h 102"/>
                <a:gd name="T4" fmla="*/ 2147483647 w 72"/>
                <a:gd name="T5" fmla="*/ 2147483647 h 102"/>
                <a:gd name="T6" fmla="*/ 2147483647 w 72"/>
                <a:gd name="T7" fmla="*/ 2147483647 h 102"/>
                <a:gd name="T8" fmla="*/ 2147483647 w 72"/>
                <a:gd name="T9" fmla="*/ 2147483647 h 102"/>
                <a:gd name="T10" fmla="*/ 2147483647 w 72"/>
                <a:gd name="T11" fmla="*/ 2147483647 h 102"/>
                <a:gd name="T12" fmla="*/ 2147483647 w 72"/>
                <a:gd name="T13" fmla="*/ 2147483647 h 102"/>
                <a:gd name="T14" fmla="*/ 2147483647 w 72"/>
                <a:gd name="T15" fmla="*/ 2147483647 h 102"/>
                <a:gd name="T16" fmla="*/ 2147483647 w 72"/>
                <a:gd name="T17" fmla="*/ 2147483647 h 102"/>
                <a:gd name="T18" fmla="*/ 2147483647 w 72"/>
                <a:gd name="T19" fmla="*/ 2147483647 h 102"/>
                <a:gd name="T20" fmla="*/ 2147483647 w 72"/>
                <a:gd name="T21" fmla="*/ 0 h 102"/>
                <a:gd name="T22" fmla="*/ 2147483647 w 72"/>
                <a:gd name="T23" fmla="*/ 2147483647 h 1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"/>
                <a:gd name="T37" fmla="*/ 0 h 102"/>
                <a:gd name="T38" fmla="*/ 72 w 72"/>
                <a:gd name="T39" fmla="*/ 102 h 1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" h="102">
                  <a:moveTo>
                    <a:pt x="68" y="14"/>
                  </a:moveTo>
                  <a:cubicBezTo>
                    <a:pt x="69" y="26"/>
                    <a:pt x="72" y="42"/>
                    <a:pt x="68" y="53"/>
                  </a:cubicBezTo>
                  <a:cubicBezTo>
                    <a:pt x="65" y="60"/>
                    <a:pt x="58" y="67"/>
                    <a:pt x="55" y="74"/>
                  </a:cubicBezTo>
                  <a:cubicBezTo>
                    <a:pt x="51" y="81"/>
                    <a:pt x="46" y="91"/>
                    <a:pt x="41" y="94"/>
                  </a:cubicBezTo>
                  <a:cubicBezTo>
                    <a:pt x="34" y="99"/>
                    <a:pt x="11" y="102"/>
                    <a:pt x="5" y="102"/>
                  </a:cubicBezTo>
                  <a:cubicBezTo>
                    <a:pt x="2" y="98"/>
                    <a:pt x="0" y="91"/>
                    <a:pt x="5" y="88"/>
                  </a:cubicBezTo>
                  <a:cubicBezTo>
                    <a:pt x="3" y="87"/>
                    <a:pt x="1" y="89"/>
                    <a:pt x="1" y="85"/>
                  </a:cubicBezTo>
                  <a:cubicBezTo>
                    <a:pt x="2" y="83"/>
                    <a:pt x="5" y="83"/>
                    <a:pt x="6" y="81"/>
                  </a:cubicBezTo>
                  <a:cubicBezTo>
                    <a:pt x="5" y="80"/>
                    <a:pt x="3" y="80"/>
                    <a:pt x="3" y="78"/>
                  </a:cubicBezTo>
                  <a:cubicBezTo>
                    <a:pt x="6" y="75"/>
                    <a:pt x="19" y="73"/>
                    <a:pt x="21" y="69"/>
                  </a:cubicBezTo>
                  <a:cubicBezTo>
                    <a:pt x="45" y="62"/>
                    <a:pt x="40" y="20"/>
                    <a:pt x="31" y="0"/>
                  </a:cubicBezTo>
                  <a:cubicBezTo>
                    <a:pt x="42" y="6"/>
                    <a:pt x="55" y="9"/>
                    <a:pt x="68" y="14"/>
                  </a:cubicBezTo>
                  <a:close/>
                </a:path>
              </a:pathLst>
            </a:custGeom>
            <a:solidFill>
              <a:srgbClr val="FFA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08" name="Freeform 79"/>
            <p:cNvSpPr>
              <a:spLocks/>
            </p:cNvSpPr>
            <p:nvPr/>
          </p:nvSpPr>
          <p:spPr bwMode="auto">
            <a:xfrm>
              <a:off x="7685291" y="3706212"/>
              <a:ext cx="554198" cy="388438"/>
            </a:xfrm>
            <a:custGeom>
              <a:avLst/>
              <a:gdLst>
                <a:gd name="T0" fmla="*/ 2147483647 w 203"/>
                <a:gd name="T1" fmla="*/ 2147483647 h 154"/>
                <a:gd name="T2" fmla="*/ 2147483647 w 203"/>
                <a:gd name="T3" fmla="*/ 2147483647 h 154"/>
                <a:gd name="T4" fmla="*/ 2147483647 w 203"/>
                <a:gd name="T5" fmla="*/ 2147483647 h 154"/>
                <a:gd name="T6" fmla="*/ 2147483647 w 203"/>
                <a:gd name="T7" fmla="*/ 2147483647 h 154"/>
                <a:gd name="T8" fmla="*/ 2147483647 w 203"/>
                <a:gd name="T9" fmla="*/ 2147483647 h 154"/>
                <a:gd name="T10" fmla="*/ 2147483647 w 203"/>
                <a:gd name="T11" fmla="*/ 2147483647 h 154"/>
                <a:gd name="T12" fmla="*/ 2147483647 w 203"/>
                <a:gd name="T13" fmla="*/ 2147483647 h 154"/>
                <a:gd name="T14" fmla="*/ 2147483647 w 203"/>
                <a:gd name="T15" fmla="*/ 2147483647 h 154"/>
                <a:gd name="T16" fmla="*/ 2147483647 w 203"/>
                <a:gd name="T17" fmla="*/ 2147483647 h 154"/>
                <a:gd name="T18" fmla="*/ 2147483647 w 203"/>
                <a:gd name="T19" fmla="*/ 2147483647 h 154"/>
                <a:gd name="T20" fmla="*/ 2147483647 w 203"/>
                <a:gd name="T21" fmla="*/ 2147483647 h 154"/>
                <a:gd name="T22" fmla="*/ 2147483647 w 203"/>
                <a:gd name="T23" fmla="*/ 2147483647 h 154"/>
                <a:gd name="T24" fmla="*/ 2147483647 w 203"/>
                <a:gd name="T25" fmla="*/ 2147483647 h 154"/>
                <a:gd name="T26" fmla="*/ 2147483647 w 203"/>
                <a:gd name="T27" fmla="*/ 2147483647 h 154"/>
                <a:gd name="T28" fmla="*/ 2147483647 w 203"/>
                <a:gd name="T29" fmla="*/ 2147483647 h 154"/>
                <a:gd name="T30" fmla="*/ 2147483647 w 203"/>
                <a:gd name="T31" fmla="*/ 2147483647 h 154"/>
                <a:gd name="T32" fmla="*/ 2147483647 w 203"/>
                <a:gd name="T33" fmla="*/ 2147483647 h 154"/>
                <a:gd name="T34" fmla="*/ 2147483647 w 203"/>
                <a:gd name="T35" fmla="*/ 2147483647 h 154"/>
                <a:gd name="T36" fmla="*/ 2147483647 w 203"/>
                <a:gd name="T37" fmla="*/ 2147483647 h 154"/>
                <a:gd name="T38" fmla="*/ 2147483647 w 203"/>
                <a:gd name="T39" fmla="*/ 2147483647 h 154"/>
                <a:gd name="T40" fmla="*/ 2147483647 w 203"/>
                <a:gd name="T41" fmla="*/ 2147483647 h 154"/>
                <a:gd name="T42" fmla="*/ 2147483647 w 203"/>
                <a:gd name="T43" fmla="*/ 2147483647 h 154"/>
                <a:gd name="T44" fmla="*/ 2147483647 w 203"/>
                <a:gd name="T45" fmla="*/ 2147483647 h 154"/>
                <a:gd name="T46" fmla="*/ 2147483647 w 203"/>
                <a:gd name="T47" fmla="*/ 2147483647 h 154"/>
                <a:gd name="T48" fmla="*/ 2147483647 w 203"/>
                <a:gd name="T49" fmla="*/ 2147483647 h 154"/>
                <a:gd name="T50" fmla="*/ 2147483647 w 203"/>
                <a:gd name="T51" fmla="*/ 2147483647 h 154"/>
                <a:gd name="T52" fmla="*/ 2147483647 w 203"/>
                <a:gd name="T53" fmla="*/ 2147483647 h 154"/>
                <a:gd name="T54" fmla="*/ 2147483647 w 203"/>
                <a:gd name="T55" fmla="*/ 2147483647 h 154"/>
                <a:gd name="T56" fmla="*/ 2147483647 w 203"/>
                <a:gd name="T57" fmla="*/ 2147483647 h 154"/>
                <a:gd name="T58" fmla="*/ 2147483647 w 203"/>
                <a:gd name="T59" fmla="*/ 2147483647 h 154"/>
                <a:gd name="T60" fmla="*/ 0 w 203"/>
                <a:gd name="T61" fmla="*/ 2147483647 h 154"/>
                <a:gd name="T62" fmla="*/ 2147483647 w 203"/>
                <a:gd name="T63" fmla="*/ 2147483647 h 154"/>
                <a:gd name="T64" fmla="*/ 0 w 203"/>
                <a:gd name="T65" fmla="*/ 0 h 154"/>
                <a:gd name="T66" fmla="*/ 0 w 203"/>
                <a:gd name="T67" fmla="*/ 0 h 154"/>
                <a:gd name="T68" fmla="*/ 2147483647 w 203"/>
                <a:gd name="T69" fmla="*/ 2147483647 h 154"/>
                <a:gd name="T70" fmla="*/ 2147483647 w 203"/>
                <a:gd name="T71" fmla="*/ 2147483647 h 154"/>
                <a:gd name="T72" fmla="*/ 2147483647 w 203"/>
                <a:gd name="T73" fmla="*/ 2147483647 h 154"/>
                <a:gd name="T74" fmla="*/ 2147483647 w 203"/>
                <a:gd name="T75" fmla="*/ 2147483647 h 154"/>
                <a:gd name="T76" fmla="*/ 2147483647 w 203"/>
                <a:gd name="T77" fmla="*/ 2147483647 h 1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3"/>
                <a:gd name="T118" fmla="*/ 0 h 154"/>
                <a:gd name="T119" fmla="*/ 203 w 203"/>
                <a:gd name="T120" fmla="*/ 154 h 15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3" h="154">
                  <a:moveTo>
                    <a:pt x="201" y="45"/>
                  </a:moveTo>
                  <a:cubicBezTo>
                    <a:pt x="203" y="50"/>
                    <a:pt x="203" y="50"/>
                    <a:pt x="203" y="50"/>
                  </a:cubicBezTo>
                  <a:cubicBezTo>
                    <a:pt x="196" y="52"/>
                    <a:pt x="190" y="54"/>
                    <a:pt x="182" y="55"/>
                  </a:cubicBezTo>
                  <a:cubicBezTo>
                    <a:pt x="186" y="94"/>
                    <a:pt x="182" y="132"/>
                    <a:pt x="166" y="154"/>
                  </a:cubicBezTo>
                  <a:cubicBezTo>
                    <a:pt x="162" y="121"/>
                    <a:pt x="182" y="96"/>
                    <a:pt x="174" y="56"/>
                  </a:cubicBezTo>
                  <a:cubicBezTo>
                    <a:pt x="166" y="56"/>
                    <a:pt x="159" y="55"/>
                    <a:pt x="153" y="55"/>
                  </a:cubicBezTo>
                  <a:cubicBezTo>
                    <a:pt x="140" y="78"/>
                    <a:pt x="153" y="110"/>
                    <a:pt x="137" y="130"/>
                  </a:cubicBezTo>
                  <a:cubicBezTo>
                    <a:pt x="143" y="102"/>
                    <a:pt x="126" y="74"/>
                    <a:pt x="139" y="53"/>
                  </a:cubicBezTo>
                  <a:cubicBezTo>
                    <a:pt x="133" y="50"/>
                    <a:pt x="124" y="51"/>
                    <a:pt x="119" y="48"/>
                  </a:cubicBezTo>
                  <a:cubicBezTo>
                    <a:pt x="106" y="57"/>
                    <a:pt x="106" y="74"/>
                    <a:pt x="106" y="94"/>
                  </a:cubicBezTo>
                  <a:cubicBezTo>
                    <a:pt x="105" y="111"/>
                    <a:pt x="96" y="126"/>
                    <a:pt x="92" y="139"/>
                  </a:cubicBezTo>
                  <a:cubicBezTo>
                    <a:pt x="91" y="132"/>
                    <a:pt x="94" y="126"/>
                    <a:pt x="94" y="119"/>
                  </a:cubicBezTo>
                  <a:cubicBezTo>
                    <a:pt x="95" y="106"/>
                    <a:pt x="92" y="93"/>
                    <a:pt x="93" y="81"/>
                  </a:cubicBezTo>
                  <a:cubicBezTo>
                    <a:pt x="94" y="67"/>
                    <a:pt x="102" y="56"/>
                    <a:pt x="105" y="45"/>
                  </a:cubicBezTo>
                  <a:cubicBezTo>
                    <a:pt x="100" y="41"/>
                    <a:pt x="92" y="41"/>
                    <a:pt x="87" y="38"/>
                  </a:cubicBezTo>
                  <a:cubicBezTo>
                    <a:pt x="94" y="68"/>
                    <a:pt x="73" y="79"/>
                    <a:pt x="60" y="95"/>
                  </a:cubicBezTo>
                  <a:cubicBezTo>
                    <a:pt x="51" y="105"/>
                    <a:pt x="44" y="115"/>
                    <a:pt x="37" y="127"/>
                  </a:cubicBezTo>
                  <a:cubicBezTo>
                    <a:pt x="41" y="98"/>
                    <a:pt x="61" y="80"/>
                    <a:pt x="75" y="59"/>
                  </a:cubicBezTo>
                  <a:cubicBezTo>
                    <a:pt x="75" y="49"/>
                    <a:pt x="74" y="41"/>
                    <a:pt x="72" y="35"/>
                  </a:cubicBezTo>
                  <a:cubicBezTo>
                    <a:pt x="64" y="33"/>
                    <a:pt x="56" y="32"/>
                    <a:pt x="47" y="31"/>
                  </a:cubicBezTo>
                  <a:cubicBezTo>
                    <a:pt x="46" y="43"/>
                    <a:pt x="60" y="48"/>
                    <a:pt x="59" y="58"/>
                  </a:cubicBezTo>
                  <a:cubicBezTo>
                    <a:pt x="58" y="62"/>
                    <a:pt x="51" y="65"/>
                    <a:pt x="47" y="68"/>
                  </a:cubicBezTo>
                  <a:cubicBezTo>
                    <a:pt x="36" y="78"/>
                    <a:pt x="25" y="97"/>
                    <a:pt x="20" y="111"/>
                  </a:cubicBezTo>
                  <a:cubicBezTo>
                    <a:pt x="19" y="93"/>
                    <a:pt x="25" y="78"/>
                    <a:pt x="34" y="66"/>
                  </a:cubicBezTo>
                  <a:cubicBezTo>
                    <a:pt x="37" y="62"/>
                    <a:pt x="41" y="58"/>
                    <a:pt x="42" y="55"/>
                  </a:cubicBezTo>
                  <a:cubicBezTo>
                    <a:pt x="44" y="46"/>
                    <a:pt x="39" y="39"/>
                    <a:pt x="37" y="30"/>
                  </a:cubicBezTo>
                  <a:cubicBezTo>
                    <a:pt x="28" y="31"/>
                    <a:pt x="17" y="29"/>
                    <a:pt x="15" y="36"/>
                  </a:cubicBezTo>
                  <a:cubicBezTo>
                    <a:pt x="13" y="40"/>
                    <a:pt x="19" y="48"/>
                    <a:pt x="19" y="54"/>
                  </a:cubicBezTo>
                  <a:cubicBezTo>
                    <a:pt x="18" y="63"/>
                    <a:pt x="13" y="67"/>
                    <a:pt x="6" y="71"/>
                  </a:cubicBezTo>
                  <a:cubicBezTo>
                    <a:pt x="11" y="56"/>
                    <a:pt x="9" y="39"/>
                    <a:pt x="4" y="24"/>
                  </a:cubicBezTo>
                  <a:cubicBezTo>
                    <a:pt x="3" y="20"/>
                    <a:pt x="1" y="17"/>
                    <a:pt x="0" y="13"/>
                  </a:cubicBezTo>
                  <a:cubicBezTo>
                    <a:pt x="0" y="11"/>
                    <a:pt x="1" y="9"/>
                    <a:pt x="1" y="8"/>
                  </a:cubicBezTo>
                  <a:cubicBezTo>
                    <a:pt x="1" y="5"/>
                    <a:pt x="1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3"/>
                    <a:pt x="13" y="11"/>
                    <a:pt x="22" y="15"/>
                  </a:cubicBezTo>
                  <a:cubicBezTo>
                    <a:pt x="41" y="23"/>
                    <a:pt x="73" y="22"/>
                    <a:pt x="97" y="26"/>
                  </a:cubicBezTo>
                  <a:cubicBezTo>
                    <a:pt x="110" y="29"/>
                    <a:pt x="120" y="33"/>
                    <a:pt x="130" y="37"/>
                  </a:cubicBezTo>
                  <a:cubicBezTo>
                    <a:pt x="145" y="44"/>
                    <a:pt x="154" y="50"/>
                    <a:pt x="175" y="49"/>
                  </a:cubicBezTo>
                  <a:cubicBezTo>
                    <a:pt x="185" y="49"/>
                    <a:pt x="193" y="47"/>
                    <a:pt x="201" y="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09" name="Freeform 80"/>
            <p:cNvSpPr>
              <a:spLocks/>
            </p:cNvSpPr>
            <p:nvPr/>
          </p:nvSpPr>
          <p:spPr bwMode="auto">
            <a:xfrm>
              <a:off x="7802799" y="4229507"/>
              <a:ext cx="242958" cy="312217"/>
            </a:xfrm>
            <a:custGeom>
              <a:avLst/>
              <a:gdLst>
                <a:gd name="T0" fmla="*/ 2147483647 w 89"/>
                <a:gd name="T1" fmla="*/ 0 h 124"/>
                <a:gd name="T2" fmla="*/ 2147483647 w 89"/>
                <a:gd name="T3" fmla="*/ 0 h 124"/>
                <a:gd name="T4" fmla="*/ 2147483647 w 89"/>
                <a:gd name="T5" fmla="*/ 2147483647 h 124"/>
                <a:gd name="T6" fmla="*/ 2147483647 w 89"/>
                <a:gd name="T7" fmla="*/ 2147483647 h 124"/>
                <a:gd name="T8" fmla="*/ 0 w 89"/>
                <a:gd name="T9" fmla="*/ 2147483647 h 124"/>
                <a:gd name="T10" fmla="*/ 2147483647 w 89"/>
                <a:gd name="T11" fmla="*/ 2147483647 h 124"/>
                <a:gd name="T12" fmla="*/ 2147483647 w 89"/>
                <a:gd name="T13" fmla="*/ 2147483647 h 124"/>
                <a:gd name="T14" fmla="*/ 2147483647 w 89"/>
                <a:gd name="T15" fmla="*/ 2147483647 h 124"/>
                <a:gd name="T16" fmla="*/ 2147483647 w 89"/>
                <a:gd name="T17" fmla="*/ 2147483647 h 124"/>
                <a:gd name="T18" fmla="*/ 2147483647 w 89"/>
                <a:gd name="T19" fmla="*/ 0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9"/>
                <a:gd name="T31" fmla="*/ 0 h 124"/>
                <a:gd name="T32" fmla="*/ 89 w 89"/>
                <a:gd name="T33" fmla="*/ 124 h 1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9" h="124">
                  <a:moveTo>
                    <a:pt x="86" y="0"/>
                  </a:moveTo>
                  <a:cubicBezTo>
                    <a:pt x="89" y="0"/>
                    <a:pt x="89" y="0"/>
                    <a:pt x="89" y="0"/>
                  </a:cubicBezTo>
                  <a:cubicBezTo>
                    <a:pt x="77" y="16"/>
                    <a:pt x="63" y="37"/>
                    <a:pt x="62" y="64"/>
                  </a:cubicBezTo>
                  <a:cubicBezTo>
                    <a:pt x="61" y="70"/>
                    <a:pt x="64" y="76"/>
                    <a:pt x="63" y="82"/>
                  </a:cubicBezTo>
                  <a:cubicBezTo>
                    <a:pt x="61" y="107"/>
                    <a:pt x="20" y="124"/>
                    <a:pt x="0" y="102"/>
                  </a:cubicBezTo>
                  <a:cubicBezTo>
                    <a:pt x="0" y="102"/>
                    <a:pt x="1" y="101"/>
                    <a:pt x="1" y="101"/>
                  </a:cubicBezTo>
                  <a:cubicBezTo>
                    <a:pt x="13" y="104"/>
                    <a:pt x="30" y="108"/>
                    <a:pt x="36" y="102"/>
                  </a:cubicBezTo>
                  <a:cubicBezTo>
                    <a:pt x="41" y="95"/>
                    <a:pt x="48" y="82"/>
                    <a:pt x="49" y="71"/>
                  </a:cubicBezTo>
                  <a:cubicBezTo>
                    <a:pt x="50" y="65"/>
                    <a:pt x="49" y="58"/>
                    <a:pt x="49" y="52"/>
                  </a:cubicBezTo>
                  <a:cubicBezTo>
                    <a:pt x="49" y="24"/>
                    <a:pt x="62" y="8"/>
                    <a:pt x="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10" name="Freeform 81"/>
            <p:cNvSpPr>
              <a:spLocks/>
            </p:cNvSpPr>
            <p:nvPr/>
          </p:nvSpPr>
          <p:spPr bwMode="auto">
            <a:xfrm>
              <a:off x="7805975" y="4184066"/>
              <a:ext cx="231842" cy="318080"/>
            </a:xfrm>
            <a:custGeom>
              <a:avLst/>
              <a:gdLst>
                <a:gd name="T0" fmla="*/ 2147483647 w 85"/>
                <a:gd name="T1" fmla="*/ 2147483647 h 126"/>
                <a:gd name="T2" fmla="*/ 2147483647 w 85"/>
                <a:gd name="T3" fmla="*/ 2147483647 h 126"/>
                <a:gd name="T4" fmla="*/ 2147483647 w 85"/>
                <a:gd name="T5" fmla="*/ 2147483647 h 126"/>
                <a:gd name="T6" fmla="*/ 2147483647 w 85"/>
                <a:gd name="T7" fmla="*/ 2147483647 h 126"/>
                <a:gd name="T8" fmla="*/ 2147483647 w 85"/>
                <a:gd name="T9" fmla="*/ 2147483647 h 126"/>
                <a:gd name="T10" fmla="*/ 0 w 85"/>
                <a:gd name="T11" fmla="*/ 2147483647 h 126"/>
                <a:gd name="T12" fmla="*/ 2147483647 w 85"/>
                <a:gd name="T13" fmla="*/ 2147483647 h 126"/>
                <a:gd name="T14" fmla="*/ 2147483647 w 85"/>
                <a:gd name="T15" fmla="*/ 2147483647 h 1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5"/>
                <a:gd name="T25" fmla="*/ 0 h 126"/>
                <a:gd name="T26" fmla="*/ 85 w 85"/>
                <a:gd name="T27" fmla="*/ 126 h 1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5" h="126">
                  <a:moveTo>
                    <a:pt x="40" y="28"/>
                  </a:moveTo>
                  <a:cubicBezTo>
                    <a:pt x="50" y="16"/>
                    <a:pt x="71" y="0"/>
                    <a:pt x="85" y="18"/>
                  </a:cubicBezTo>
                  <a:cubicBezTo>
                    <a:pt x="61" y="26"/>
                    <a:pt x="48" y="42"/>
                    <a:pt x="48" y="70"/>
                  </a:cubicBezTo>
                  <a:cubicBezTo>
                    <a:pt x="48" y="76"/>
                    <a:pt x="49" y="83"/>
                    <a:pt x="48" y="89"/>
                  </a:cubicBezTo>
                  <a:cubicBezTo>
                    <a:pt x="47" y="100"/>
                    <a:pt x="40" y="113"/>
                    <a:pt x="35" y="120"/>
                  </a:cubicBezTo>
                  <a:cubicBezTo>
                    <a:pt x="29" y="126"/>
                    <a:pt x="12" y="122"/>
                    <a:pt x="0" y="119"/>
                  </a:cubicBezTo>
                  <a:cubicBezTo>
                    <a:pt x="4" y="112"/>
                    <a:pt x="7" y="104"/>
                    <a:pt x="10" y="96"/>
                  </a:cubicBezTo>
                  <a:cubicBezTo>
                    <a:pt x="18" y="69"/>
                    <a:pt x="27" y="43"/>
                    <a:pt x="40" y="28"/>
                  </a:cubicBezTo>
                  <a:close/>
                </a:path>
              </a:pathLst>
            </a:custGeom>
            <a:solidFill>
              <a:srgbClr val="FFA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11" name="Freeform 82"/>
            <p:cNvSpPr>
              <a:spLocks/>
            </p:cNvSpPr>
            <p:nvPr/>
          </p:nvSpPr>
          <p:spPr bwMode="auto">
            <a:xfrm>
              <a:off x="7666235" y="4028690"/>
              <a:ext cx="201671" cy="435344"/>
            </a:xfrm>
            <a:custGeom>
              <a:avLst/>
              <a:gdLst>
                <a:gd name="T0" fmla="*/ 2147483647 w 74"/>
                <a:gd name="T1" fmla="*/ 2147483647 h 172"/>
                <a:gd name="T2" fmla="*/ 2147483647 w 74"/>
                <a:gd name="T3" fmla="*/ 2147483647 h 172"/>
                <a:gd name="T4" fmla="*/ 2147483647 w 74"/>
                <a:gd name="T5" fmla="*/ 2147483647 h 172"/>
                <a:gd name="T6" fmla="*/ 2147483647 w 74"/>
                <a:gd name="T7" fmla="*/ 2147483647 h 172"/>
                <a:gd name="T8" fmla="*/ 2147483647 w 74"/>
                <a:gd name="T9" fmla="*/ 2147483647 h 172"/>
                <a:gd name="T10" fmla="*/ 0 w 74"/>
                <a:gd name="T11" fmla="*/ 2147483647 h 172"/>
                <a:gd name="T12" fmla="*/ 2147483647 w 74"/>
                <a:gd name="T13" fmla="*/ 2147483647 h 172"/>
                <a:gd name="T14" fmla="*/ 2147483647 w 74"/>
                <a:gd name="T15" fmla="*/ 2147483647 h 172"/>
                <a:gd name="T16" fmla="*/ 2147483647 w 74"/>
                <a:gd name="T17" fmla="*/ 2147483647 h 172"/>
                <a:gd name="T18" fmla="*/ 2147483647 w 74"/>
                <a:gd name="T19" fmla="*/ 2147483647 h 172"/>
                <a:gd name="T20" fmla="*/ 2147483647 w 74"/>
                <a:gd name="T21" fmla="*/ 2147483647 h 172"/>
                <a:gd name="T22" fmla="*/ 2147483647 w 74"/>
                <a:gd name="T23" fmla="*/ 2147483647 h 172"/>
                <a:gd name="T24" fmla="*/ 2147483647 w 74"/>
                <a:gd name="T25" fmla="*/ 2147483647 h 172"/>
                <a:gd name="T26" fmla="*/ 2147483647 w 74"/>
                <a:gd name="T27" fmla="*/ 0 h 172"/>
                <a:gd name="T28" fmla="*/ 2147483647 w 74"/>
                <a:gd name="T29" fmla="*/ 2147483647 h 172"/>
                <a:gd name="T30" fmla="*/ 2147483647 w 74"/>
                <a:gd name="T31" fmla="*/ 2147483647 h 172"/>
                <a:gd name="T32" fmla="*/ 2147483647 w 74"/>
                <a:gd name="T33" fmla="*/ 2147483647 h 1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"/>
                <a:gd name="T52" fmla="*/ 0 h 172"/>
                <a:gd name="T53" fmla="*/ 74 w 74"/>
                <a:gd name="T54" fmla="*/ 172 h 1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" h="172">
                  <a:moveTo>
                    <a:pt x="31" y="55"/>
                  </a:moveTo>
                  <a:cubicBezTo>
                    <a:pt x="39" y="49"/>
                    <a:pt x="59" y="43"/>
                    <a:pt x="74" y="50"/>
                  </a:cubicBezTo>
                  <a:cubicBezTo>
                    <a:pt x="57" y="51"/>
                    <a:pt x="42" y="57"/>
                    <a:pt x="33" y="66"/>
                  </a:cubicBezTo>
                  <a:cubicBezTo>
                    <a:pt x="30" y="68"/>
                    <a:pt x="27" y="72"/>
                    <a:pt x="26" y="75"/>
                  </a:cubicBezTo>
                  <a:cubicBezTo>
                    <a:pt x="23" y="87"/>
                    <a:pt x="31" y="103"/>
                    <a:pt x="31" y="116"/>
                  </a:cubicBezTo>
                  <a:cubicBezTo>
                    <a:pt x="31" y="142"/>
                    <a:pt x="18" y="161"/>
                    <a:pt x="0" y="172"/>
                  </a:cubicBezTo>
                  <a:cubicBezTo>
                    <a:pt x="1" y="171"/>
                    <a:pt x="1" y="170"/>
                    <a:pt x="2" y="169"/>
                  </a:cubicBezTo>
                  <a:cubicBezTo>
                    <a:pt x="2" y="169"/>
                    <a:pt x="2" y="169"/>
                    <a:pt x="2" y="169"/>
                  </a:cubicBezTo>
                  <a:cubicBezTo>
                    <a:pt x="4" y="167"/>
                    <a:pt x="6" y="165"/>
                    <a:pt x="6" y="164"/>
                  </a:cubicBezTo>
                  <a:cubicBezTo>
                    <a:pt x="6" y="165"/>
                    <a:pt x="5" y="166"/>
                    <a:pt x="3" y="167"/>
                  </a:cubicBezTo>
                  <a:cubicBezTo>
                    <a:pt x="12" y="150"/>
                    <a:pt x="18" y="131"/>
                    <a:pt x="17" y="107"/>
                  </a:cubicBezTo>
                  <a:cubicBezTo>
                    <a:pt x="16" y="97"/>
                    <a:pt x="13" y="86"/>
                    <a:pt x="13" y="75"/>
                  </a:cubicBezTo>
                  <a:cubicBezTo>
                    <a:pt x="13" y="61"/>
                    <a:pt x="20" y="49"/>
                    <a:pt x="25" y="38"/>
                  </a:cubicBezTo>
                  <a:cubicBezTo>
                    <a:pt x="30" y="26"/>
                    <a:pt x="35" y="15"/>
                    <a:pt x="33" y="0"/>
                  </a:cubicBezTo>
                  <a:cubicBezTo>
                    <a:pt x="36" y="7"/>
                    <a:pt x="37" y="16"/>
                    <a:pt x="36" y="27"/>
                  </a:cubicBezTo>
                  <a:cubicBezTo>
                    <a:pt x="40" y="22"/>
                    <a:pt x="57" y="18"/>
                    <a:pt x="68" y="22"/>
                  </a:cubicBezTo>
                  <a:cubicBezTo>
                    <a:pt x="47" y="25"/>
                    <a:pt x="34" y="34"/>
                    <a:pt x="31" y="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12" name="Freeform 83"/>
            <p:cNvSpPr>
              <a:spLocks/>
            </p:cNvSpPr>
            <p:nvPr/>
          </p:nvSpPr>
          <p:spPr bwMode="auto">
            <a:xfrm>
              <a:off x="7802799" y="4483091"/>
              <a:ext cx="3176" cy="2932"/>
            </a:xfrm>
            <a:custGeom>
              <a:avLst/>
              <a:gdLst>
                <a:gd name="T0" fmla="*/ 0 w 1"/>
                <a:gd name="T1" fmla="*/ 0 h 1"/>
                <a:gd name="T2" fmla="*/ 2147483647 w 1"/>
                <a:gd name="T3" fmla="*/ 0 h 1"/>
                <a:gd name="T4" fmla="*/ 0 w 1"/>
                <a:gd name="T5" fmla="*/ 2147483647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13" name="Freeform 84"/>
            <p:cNvSpPr>
              <a:spLocks/>
            </p:cNvSpPr>
            <p:nvPr/>
          </p:nvSpPr>
          <p:spPr bwMode="auto">
            <a:xfrm>
              <a:off x="7488384" y="3887972"/>
              <a:ext cx="249310" cy="234529"/>
            </a:xfrm>
            <a:custGeom>
              <a:avLst/>
              <a:gdLst>
                <a:gd name="T0" fmla="*/ 2147483647 w 91"/>
                <a:gd name="T1" fmla="*/ 2147483647 h 93"/>
                <a:gd name="T2" fmla="*/ 2147483647 w 91"/>
                <a:gd name="T3" fmla="*/ 2147483647 h 93"/>
                <a:gd name="T4" fmla="*/ 2147483647 w 91"/>
                <a:gd name="T5" fmla="*/ 2147483647 h 93"/>
                <a:gd name="T6" fmla="*/ 2147483647 w 91"/>
                <a:gd name="T7" fmla="*/ 2147483647 h 93"/>
                <a:gd name="T8" fmla="*/ 2147483647 w 91"/>
                <a:gd name="T9" fmla="*/ 2147483647 h 93"/>
                <a:gd name="T10" fmla="*/ 2147483647 w 91"/>
                <a:gd name="T11" fmla="*/ 2147483647 h 93"/>
                <a:gd name="T12" fmla="*/ 2147483647 w 91"/>
                <a:gd name="T13" fmla="*/ 2147483647 h 93"/>
                <a:gd name="T14" fmla="*/ 0 w 91"/>
                <a:gd name="T15" fmla="*/ 2147483647 h 93"/>
                <a:gd name="T16" fmla="*/ 2147483647 w 91"/>
                <a:gd name="T17" fmla="*/ 2147483647 h 93"/>
                <a:gd name="T18" fmla="*/ 2147483647 w 91"/>
                <a:gd name="T19" fmla="*/ 2147483647 h 93"/>
                <a:gd name="T20" fmla="*/ 2147483647 w 91"/>
                <a:gd name="T21" fmla="*/ 2147483647 h 93"/>
                <a:gd name="T22" fmla="*/ 2147483647 w 91"/>
                <a:gd name="T23" fmla="*/ 2147483647 h 93"/>
                <a:gd name="T24" fmla="*/ 2147483647 w 91"/>
                <a:gd name="T25" fmla="*/ 0 h 93"/>
                <a:gd name="T26" fmla="*/ 2147483647 w 91"/>
                <a:gd name="T27" fmla="*/ 2147483647 h 93"/>
                <a:gd name="T28" fmla="*/ 2147483647 w 91"/>
                <a:gd name="T29" fmla="*/ 2147483647 h 9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1"/>
                <a:gd name="T46" fmla="*/ 0 h 93"/>
                <a:gd name="T47" fmla="*/ 91 w 91"/>
                <a:gd name="T48" fmla="*/ 93 h 9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1" h="93">
                  <a:moveTo>
                    <a:pt x="73" y="46"/>
                  </a:moveTo>
                  <a:cubicBezTo>
                    <a:pt x="80" y="57"/>
                    <a:pt x="89" y="65"/>
                    <a:pt x="91" y="81"/>
                  </a:cubicBezTo>
                  <a:cubicBezTo>
                    <a:pt x="86" y="73"/>
                    <a:pt x="82" y="64"/>
                    <a:pt x="75" y="58"/>
                  </a:cubicBezTo>
                  <a:cubicBezTo>
                    <a:pt x="80" y="66"/>
                    <a:pt x="86" y="78"/>
                    <a:pt x="87" y="93"/>
                  </a:cubicBezTo>
                  <a:cubicBezTo>
                    <a:pt x="78" y="82"/>
                    <a:pt x="65" y="44"/>
                    <a:pt x="41" y="49"/>
                  </a:cubicBezTo>
                  <a:cubicBezTo>
                    <a:pt x="28" y="51"/>
                    <a:pt x="28" y="67"/>
                    <a:pt x="21" y="78"/>
                  </a:cubicBezTo>
                  <a:cubicBezTo>
                    <a:pt x="17" y="79"/>
                    <a:pt x="9" y="79"/>
                    <a:pt x="5" y="78"/>
                  </a:cubicBezTo>
                  <a:cubicBezTo>
                    <a:pt x="3" y="73"/>
                    <a:pt x="1" y="65"/>
                    <a:pt x="0" y="60"/>
                  </a:cubicBezTo>
                  <a:cubicBezTo>
                    <a:pt x="1" y="60"/>
                    <a:pt x="2" y="60"/>
                    <a:pt x="3" y="60"/>
                  </a:cubicBezTo>
                  <a:cubicBezTo>
                    <a:pt x="6" y="63"/>
                    <a:pt x="7" y="70"/>
                    <a:pt x="11" y="70"/>
                  </a:cubicBezTo>
                  <a:cubicBezTo>
                    <a:pt x="20" y="70"/>
                    <a:pt x="25" y="49"/>
                    <a:pt x="34" y="43"/>
                  </a:cubicBezTo>
                  <a:cubicBezTo>
                    <a:pt x="45" y="35"/>
                    <a:pt x="54" y="38"/>
                    <a:pt x="70" y="34"/>
                  </a:cubicBezTo>
                  <a:cubicBezTo>
                    <a:pt x="75" y="24"/>
                    <a:pt x="63" y="4"/>
                    <a:pt x="76" y="0"/>
                  </a:cubicBezTo>
                  <a:cubicBezTo>
                    <a:pt x="72" y="20"/>
                    <a:pt x="85" y="22"/>
                    <a:pt x="87" y="36"/>
                  </a:cubicBezTo>
                  <a:cubicBezTo>
                    <a:pt x="84" y="41"/>
                    <a:pt x="77" y="42"/>
                    <a:pt x="73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14" name="Freeform 85"/>
            <p:cNvSpPr>
              <a:spLocks noEditPoints="1"/>
            </p:cNvSpPr>
            <p:nvPr/>
          </p:nvSpPr>
          <p:spPr bwMode="auto">
            <a:xfrm>
              <a:off x="7364523" y="3682759"/>
              <a:ext cx="350939" cy="382575"/>
            </a:xfrm>
            <a:custGeom>
              <a:avLst/>
              <a:gdLst>
                <a:gd name="T0" fmla="*/ 2147483647 w 128"/>
                <a:gd name="T1" fmla="*/ 2147483647 h 151"/>
                <a:gd name="T2" fmla="*/ 2147483647 w 128"/>
                <a:gd name="T3" fmla="*/ 2147483647 h 151"/>
                <a:gd name="T4" fmla="*/ 2147483647 w 128"/>
                <a:gd name="T5" fmla="*/ 2147483647 h 151"/>
                <a:gd name="T6" fmla="*/ 2147483647 w 128"/>
                <a:gd name="T7" fmla="*/ 2147483647 h 151"/>
                <a:gd name="T8" fmla="*/ 2147483647 w 128"/>
                <a:gd name="T9" fmla="*/ 2147483647 h 151"/>
                <a:gd name="T10" fmla="*/ 2147483647 w 128"/>
                <a:gd name="T11" fmla="*/ 2147483647 h 151"/>
                <a:gd name="T12" fmla="*/ 2147483647 w 128"/>
                <a:gd name="T13" fmla="*/ 2147483647 h 151"/>
                <a:gd name="T14" fmla="*/ 2147483647 w 128"/>
                <a:gd name="T15" fmla="*/ 2147483647 h 151"/>
                <a:gd name="T16" fmla="*/ 2147483647 w 128"/>
                <a:gd name="T17" fmla="*/ 2147483647 h 151"/>
                <a:gd name="T18" fmla="*/ 2147483647 w 128"/>
                <a:gd name="T19" fmla="*/ 2147483647 h 151"/>
                <a:gd name="T20" fmla="*/ 2147483647 w 128"/>
                <a:gd name="T21" fmla="*/ 2147483647 h 151"/>
                <a:gd name="T22" fmla="*/ 2147483647 w 128"/>
                <a:gd name="T23" fmla="*/ 2147483647 h 151"/>
                <a:gd name="T24" fmla="*/ 2147483647 w 128"/>
                <a:gd name="T25" fmla="*/ 2147483647 h 151"/>
                <a:gd name="T26" fmla="*/ 2147483647 w 128"/>
                <a:gd name="T27" fmla="*/ 2147483647 h 151"/>
                <a:gd name="T28" fmla="*/ 2147483647 w 128"/>
                <a:gd name="T29" fmla="*/ 2147483647 h 151"/>
                <a:gd name="T30" fmla="*/ 2147483647 w 128"/>
                <a:gd name="T31" fmla="*/ 2147483647 h 151"/>
                <a:gd name="T32" fmla="*/ 2147483647 w 128"/>
                <a:gd name="T33" fmla="*/ 2147483647 h 151"/>
                <a:gd name="T34" fmla="*/ 2147483647 w 128"/>
                <a:gd name="T35" fmla="*/ 2147483647 h 151"/>
                <a:gd name="T36" fmla="*/ 2147483647 w 128"/>
                <a:gd name="T37" fmla="*/ 2147483647 h 151"/>
                <a:gd name="T38" fmla="*/ 2147483647 w 128"/>
                <a:gd name="T39" fmla="*/ 2147483647 h 151"/>
                <a:gd name="T40" fmla="*/ 2147483647 w 128"/>
                <a:gd name="T41" fmla="*/ 2147483647 h 151"/>
                <a:gd name="T42" fmla="*/ 2147483647 w 128"/>
                <a:gd name="T43" fmla="*/ 2147483647 h 151"/>
                <a:gd name="T44" fmla="*/ 2147483647 w 128"/>
                <a:gd name="T45" fmla="*/ 2147483647 h 151"/>
                <a:gd name="T46" fmla="*/ 0 w 128"/>
                <a:gd name="T47" fmla="*/ 2147483647 h 151"/>
                <a:gd name="T48" fmla="*/ 2147483647 w 128"/>
                <a:gd name="T49" fmla="*/ 2147483647 h 151"/>
                <a:gd name="T50" fmla="*/ 2147483647 w 128"/>
                <a:gd name="T51" fmla="*/ 2147483647 h 151"/>
                <a:gd name="T52" fmla="*/ 2147483647 w 128"/>
                <a:gd name="T53" fmla="*/ 2147483647 h 151"/>
                <a:gd name="T54" fmla="*/ 2147483647 w 128"/>
                <a:gd name="T55" fmla="*/ 2147483647 h 151"/>
                <a:gd name="T56" fmla="*/ 2147483647 w 128"/>
                <a:gd name="T57" fmla="*/ 2147483647 h 151"/>
                <a:gd name="T58" fmla="*/ 2147483647 w 128"/>
                <a:gd name="T59" fmla="*/ 2147483647 h 151"/>
                <a:gd name="T60" fmla="*/ 2147483647 w 128"/>
                <a:gd name="T61" fmla="*/ 2147483647 h 151"/>
                <a:gd name="T62" fmla="*/ 2147483647 w 128"/>
                <a:gd name="T63" fmla="*/ 2147483647 h 151"/>
                <a:gd name="T64" fmla="*/ 2147483647 w 128"/>
                <a:gd name="T65" fmla="*/ 2147483647 h 151"/>
                <a:gd name="T66" fmla="*/ 2147483647 w 128"/>
                <a:gd name="T67" fmla="*/ 2147483647 h 151"/>
                <a:gd name="T68" fmla="*/ 2147483647 w 128"/>
                <a:gd name="T69" fmla="*/ 2147483647 h 151"/>
                <a:gd name="T70" fmla="*/ 2147483647 w 128"/>
                <a:gd name="T71" fmla="*/ 2147483647 h 151"/>
                <a:gd name="T72" fmla="*/ 2147483647 w 128"/>
                <a:gd name="T73" fmla="*/ 2147483647 h 151"/>
                <a:gd name="T74" fmla="*/ 2147483647 w 128"/>
                <a:gd name="T75" fmla="*/ 2147483647 h 151"/>
                <a:gd name="T76" fmla="*/ 2147483647 w 128"/>
                <a:gd name="T77" fmla="*/ 2147483647 h 151"/>
                <a:gd name="T78" fmla="*/ 2147483647 w 128"/>
                <a:gd name="T79" fmla="*/ 2147483647 h 151"/>
                <a:gd name="T80" fmla="*/ 2147483647 w 128"/>
                <a:gd name="T81" fmla="*/ 2147483647 h 151"/>
                <a:gd name="T82" fmla="*/ 2147483647 w 128"/>
                <a:gd name="T83" fmla="*/ 2147483647 h 151"/>
                <a:gd name="T84" fmla="*/ 2147483647 w 128"/>
                <a:gd name="T85" fmla="*/ 2147483647 h 151"/>
                <a:gd name="T86" fmla="*/ 2147483647 w 128"/>
                <a:gd name="T87" fmla="*/ 2147483647 h 151"/>
                <a:gd name="T88" fmla="*/ 2147483647 w 128"/>
                <a:gd name="T89" fmla="*/ 2147483647 h 151"/>
                <a:gd name="T90" fmla="*/ 2147483647 w 128"/>
                <a:gd name="T91" fmla="*/ 2147483647 h 151"/>
                <a:gd name="T92" fmla="*/ 2147483647 w 128"/>
                <a:gd name="T93" fmla="*/ 2147483647 h 151"/>
                <a:gd name="T94" fmla="*/ 2147483647 w 128"/>
                <a:gd name="T95" fmla="*/ 2147483647 h 151"/>
                <a:gd name="T96" fmla="*/ 2147483647 w 128"/>
                <a:gd name="T97" fmla="*/ 2147483647 h 151"/>
                <a:gd name="T98" fmla="*/ 2147483647 w 128"/>
                <a:gd name="T99" fmla="*/ 2147483647 h 151"/>
                <a:gd name="T100" fmla="*/ 2147483647 w 128"/>
                <a:gd name="T101" fmla="*/ 2147483647 h 151"/>
                <a:gd name="T102" fmla="*/ 2147483647 w 128"/>
                <a:gd name="T103" fmla="*/ 2147483647 h 151"/>
                <a:gd name="T104" fmla="*/ 2147483647 w 128"/>
                <a:gd name="T105" fmla="*/ 2147483647 h 151"/>
                <a:gd name="T106" fmla="*/ 2147483647 w 128"/>
                <a:gd name="T107" fmla="*/ 2147483647 h 151"/>
                <a:gd name="T108" fmla="*/ 2147483647 w 128"/>
                <a:gd name="T109" fmla="*/ 2147483647 h 151"/>
                <a:gd name="T110" fmla="*/ 2147483647 w 128"/>
                <a:gd name="T111" fmla="*/ 2147483647 h 151"/>
                <a:gd name="T112" fmla="*/ 2147483647 w 128"/>
                <a:gd name="T113" fmla="*/ 2147483647 h 151"/>
                <a:gd name="T114" fmla="*/ 2147483647 w 128"/>
                <a:gd name="T115" fmla="*/ 2147483647 h 151"/>
                <a:gd name="T116" fmla="*/ 2147483647 w 128"/>
                <a:gd name="T117" fmla="*/ 2147483647 h 151"/>
                <a:gd name="T118" fmla="*/ 2147483647 w 128"/>
                <a:gd name="T119" fmla="*/ 2147483647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8"/>
                <a:gd name="T181" fmla="*/ 0 h 151"/>
                <a:gd name="T182" fmla="*/ 128 w 128"/>
                <a:gd name="T183" fmla="*/ 151 h 1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8" h="151">
                  <a:moveTo>
                    <a:pt x="81" y="101"/>
                  </a:moveTo>
                  <a:cubicBezTo>
                    <a:pt x="88" y="91"/>
                    <a:pt x="86" y="68"/>
                    <a:pt x="80" y="55"/>
                  </a:cubicBezTo>
                  <a:cubicBezTo>
                    <a:pt x="86" y="50"/>
                    <a:pt x="81" y="37"/>
                    <a:pt x="73" y="40"/>
                  </a:cubicBezTo>
                  <a:cubicBezTo>
                    <a:pt x="77" y="46"/>
                    <a:pt x="74" y="51"/>
                    <a:pt x="74" y="58"/>
                  </a:cubicBezTo>
                  <a:cubicBezTo>
                    <a:pt x="75" y="71"/>
                    <a:pt x="89" y="83"/>
                    <a:pt x="81" y="100"/>
                  </a:cubicBezTo>
                  <a:cubicBezTo>
                    <a:pt x="81" y="100"/>
                    <a:pt x="81" y="101"/>
                    <a:pt x="81" y="101"/>
                  </a:cubicBezTo>
                  <a:close/>
                  <a:moveTo>
                    <a:pt x="121" y="33"/>
                  </a:moveTo>
                  <a:cubicBezTo>
                    <a:pt x="126" y="48"/>
                    <a:pt x="128" y="65"/>
                    <a:pt x="123" y="80"/>
                  </a:cubicBezTo>
                  <a:cubicBezTo>
                    <a:pt x="121" y="81"/>
                    <a:pt x="121" y="81"/>
                    <a:pt x="121" y="81"/>
                  </a:cubicBezTo>
                  <a:cubicBezTo>
                    <a:pt x="108" y="85"/>
                    <a:pt x="120" y="105"/>
                    <a:pt x="115" y="115"/>
                  </a:cubicBezTo>
                  <a:cubicBezTo>
                    <a:pt x="99" y="119"/>
                    <a:pt x="90" y="116"/>
                    <a:pt x="79" y="124"/>
                  </a:cubicBezTo>
                  <a:cubicBezTo>
                    <a:pt x="70" y="130"/>
                    <a:pt x="65" y="151"/>
                    <a:pt x="56" y="151"/>
                  </a:cubicBezTo>
                  <a:cubicBezTo>
                    <a:pt x="52" y="151"/>
                    <a:pt x="51" y="144"/>
                    <a:pt x="48" y="141"/>
                  </a:cubicBezTo>
                  <a:cubicBezTo>
                    <a:pt x="56" y="138"/>
                    <a:pt x="54" y="123"/>
                    <a:pt x="62" y="119"/>
                  </a:cubicBezTo>
                  <a:cubicBezTo>
                    <a:pt x="76" y="103"/>
                    <a:pt x="50" y="83"/>
                    <a:pt x="46" y="102"/>
                  </a:cubicBezTo>
                  <a:cubicBezTo>
                    <a:pt x="42" y="101"/>
                    <a:pt x="29" y="100"/>
                    <a:pt x="22" y="102"/>
                  </a:cubicBezTo>
                  <a:cubicBezTo>
                    <a:pt x="27" y="103"/>
                    <a:pt x="42" y="103"/>
                    <a:pt x="46" y="104"/>
                  </a:cubicBezTo>
                  <a:cubicBezTo>
                    <a:pt x="45" y="106"/>
                    <a:pt x="45" y="109"/>
                    <a:pt x="43" y="110"/>
                  </a:cubicBezTo>
                  <a:cubicBezTo>
                    <a:pt x="38" y="110"/>
                    <a:pt x="34" y="108"/>
                    <a:pt x="28" y="109"/>
                  </a:cubicBezTo>
                  <a:cubicBezTo>
                    <a:pt x="27" y="107"/>
                    <a:pt x="27" y="109"/>
                    <a:pt x="28" y="109"/>
                  </a:cubicBezTo>
                  <a:cubicBezTo>
                    <a:pt x="32" y="110"/>
                    <a:pt x="39" y="111"/>
                    <a:pt x="41" y="113"/>
                  </a:cubicBezTo>
                  <a:cubicBezTo>
                    <a:pt x="24" y="132"/>
                    <a:pt x="12" y="119"/>
                    <a:pt x="10" y="111"/>
                  </a:cubicBezTo>
                  <a:cubicBezTo>
                    <a:pt x="11" y="107"/>
                    <a:pt x="15" y="106"/>
                    <a:pt x="15" y="100"/>
                  </a:cubicBezTo>
                  <a:cubicBezTo>
                    <a:pt x="11" y="98"/>
                    <a:pt x="4" y="104"/>
                    <a:pt x="0" y="100"/>
                  </a:cubicBezTo>
                  <a:cubicBezTo>
                    <a:pt x="1" y="91"/>
                    <a:pt x="19" y="79"/>
                    <a:pt x="17" y="70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9" y="62"/>
                    <a:pt x="24" y="55"/>
                    <a:pt x="31" y="49"/>
                  </a:cubicBezTo>
                  <a:cubicBezTo>
                    <a:pt x="39" y="44"/>
                    <a:pt x="51" y="46"/>
                    <a:pt x="57" y="37"/>
                  </a:cubicBezTo>
                  <a:cubicBezTo>
                    <a:pt x="49" y="36"/>
                    <a:pt x="42" y="43"/>
                    <a:pt x="37" y="40"/>
                  </a:cubicBezTo>
                  <a:cubicBezTo>
                    <a:pt x="41" y="29"/>
                    <a:pt x="60" y="38"/>
                    <a:pt x="66" y="29"/>
                  </a:cubicBezTo>
                  <a:cubicBezTo>
                    <a:pt x="61" y="26"/>
                    <a:pt x="53" y="32"/>
                    <a:pt x="49" y="28"/>
                  </a:cubicBezTo>
                  <a:cubicBezTo>
                    <a:pt x="50" y="21"/>
                    <a:pt x="68" y="25"/>
                    <a:pt x="71" y="19"/>
                  </a:cubicBezTo>
                  <a:cubicBezTo>
                    <a:pt x="70" y="19"/>
                    <a:pt x="69" y="19"/>
                    <a:pt x="67" y="20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70" y="11"/>
                    <a:pt x="75" y="6"/>
                    <a:pt x="84" y="9"/>
                  </a:cubicBezTo>
                  <a:cubicBezTo>
                    <a:pt x="85" y="7"/>
                    <a:pt x="87" y="4"/>
                    <a:pt x="87" y="1"/>
                  </a:cubicBezTo>
                  <a:cubicBezTo>
                    <a:pt x="91" y="1"/>
                    <a:pt x="100" y="0"/>
                    <a:pt x="101" y="2"/>
                  </a:cubicBezTo>
                  <a:cubicBezTo>
                    <a:pt x="98" y="3"/>
                    <a:pt x="94" y="3"/>
                    <a:pt x="93" y="6"/>
                  </a:cubicBezTo>
                  <a:cubicBezTo>
                    <a:pt x="118" y="11"/>
                    <a:pt x="90" y="31"/>
                    <a:pt x="90" y="43"/>
                  </a:cubicBezTo>
                  <a:cubicBezTo>
                    <a:pt x="91" y="54"/>
                    <a:pt x="101" y="55"/>
                    <a:pt x="110" y="62"/>
                  </a:cubicBezTo>
                  <a:cubicBezTo>
                    <a:pt x="111" y="61"/>
                    <a:pt x="106" y="59"/>
                    <a:pt x="107" y="56"/>
                  </a:cubicBezTo>
                  <a:cubicBezTo>
                    <a:pt x="110" y="57"/>
                    <a:pt x="115" y="61"/>
                    <a:pt x="118" y="59"/>
                  </a:cubicBezTo>
                  <a:cubicBezTo>
                    <a:pt x="111" y="56"/>
                    <a:pt x="108" y="49"/>
                    <a:pt x="106" y="40"/>
                  </a:cubicBezTo>
                  <a:cubicBezTo>
                    <a:pt x="109" y="43"/>
                    <a:pt x="113" y="46"/>
                    <a:pt x="117" y="47"/>
                  </a:cubicBezTo>
                  <a:cubicBezTo>
                    <a:pt x="109" y="40"/>
                    <a:pt x="114" y="31"/>
                    <a:pt x="117" y="22"/>
                  </a:cubicBezTo>
                  <a:cubicBezTo>
                    <a:pt x="118" y="26"/>
                    <a:pt x="120" y="29"/>
                    <a:pt x="121" y="33"/>
                  </a:cubicBezTo>
                  <a:close/>
                  <a:moveTo>
                    <a:pt x="90" y="111"/>
                  </a:moveTo>
                  <a:cubicBezTo>
                    <a:pt x="106" y="108"/>
                    <a:pt x="112" y="75"/>
                    <a:pt x="96" y="68"/>
                  </a:cubicBezTo>
                  <a:cubicBezTo>
                    <a:pt x="102" y="83"/>
                    <a:pt x="102" y="102"/>
                    <a:pt x="90" y="111"/>
                  </a:cubicBezTo>
                  <a:close/>
                  <a:moveTo>
                    <a:pt x="69" y="83"/>
                  </a:moveTo>
                  <a:cubicBezTo>
                    <a:pt x="68" y="74"/>
                    <a:pt x="60" y="75"/>
                    <a:pt x="59" y="67"/>
                  </a:cubicBezTo>
                  <a:cubicBezTo>
                    <a:pt x="58" y="59"/>
                    <a:pt x="70" y="48"/>
                    <a:pt x="59" y="47"/>
                  </a:cubicBezTo>
                  <a:cubicBezTo>
                    <a:pt x="60" y="59"/>
                    <a:pt x="54" y="64"/>
                    <a:pt x="51" y="71"/>
                  </a:cubicBezTo>
                  <a:cubicBezTo>
                    <a:pt x="57" y="75"/>
                    <a:pt x="66" y="79"/>
                    <a:pt x="69" y="83"/>
                  </a:cubicBezTo>
                  <a:close/>
                  <a:moveTo>
                    <a:pt x="30" y="71"/>
                  </a:moveTo>
                  <a:cubicBezTo>
                    <a:pt x="40" y="80"/>
                    <a:pt x="51" y="65"/>
                    <a:pt x="48" y="57"/>
                  </a:cubicBezTo>
                  <a:cubicBezTo>
                    <a:pt x="42" y="62"/>
                    <a:pt x="29" y="58"/>
                    <a:pt x="30" y="71"/>
                  </a:cubicBezTo>
                  <a:close/>
                  <a:moveTo>
                    <a:pt x="22" y="98"/>
                  </a:moveTo>
                  <a:cubicBezTo>
                    <a:pt x="31" y="95"/>
                    <a:pt x="45" y="92"/>
                    <a:pt x="53" y="90"/>
                  </a:cubicBezTo>
                  <a:cubicBezTo>
                    <a:pt x="41" y="91"/>
                    <a:pt x="29" y="92"/>
                    <a:pt x="22" y="98"/>
                  </a:cubicBezTo>
                  <a:close/>
                </a:path>
              </a:pathLst>
            </a:custGeom>
            <a:solidFill>
              <a:srgbClr val="FFA6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15" name="Freeform 86"/>
            <p:cNvSpPr>
              <a:spLocks/>
            </p:cNvSpPr>
            <p:nvPr/>
          </p:nvSpPr>
          <p:spPr bwMode="auto">
            <a:xfrm>
              <a:off x="7678939" y="3706212"/>
              <a:ext cx="9528" cy="32248"/>
            </a:xfrm>
            <a:custGeom>
              <a:avLst/>
              <a:gdLst>
                <a:gd name="T0" fmla="*/ 2147483647 w 3"/>
                <a:gd name="T1" fmla="*/ 0 h 13"/>
                <a:gd name="T2" fmla="*/ 2147483647 w 3"/>
                <a:gd name="T3" fmla="*/ 2147483647 h 13"/>
                <a:gd name="T4" fmla="*/ 2147483647 w 3"/>
                <a:gd name="T5" fmla="*/ 2147483647 h 13"/>
                <a:gd name="T6" fmla="*/ 2147483647 w 3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3"/>
                <a:gd name="T14" fmla="*/ 3 w 3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3">
                  <a:moveTo>
                    <a:pt x="2" y="0"/>
                  </a:moveTo>
                  <a:cubicBezTo>
                    <a:pt x="3" y="3"/>
                    <a:pt x="3" y="5"/>
                    <a:pt x="3" y="8"/>
                  </a:cubicBezTo>
                  <a:cubicBezTo>
                    <a:pt x="3" y="9"/>
                    <a:pt x="2" y="11"/>
                    <a:pt x="2" y="13"/>
                  </a:cubicBezTo>
                  <a:cubicBezTo>
                    <a:pt x="0" y="8"/>
                    <a:pt x="0" y="4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16" name="Freeform 87"/>
            <p:cNvSpPr>
              <a:spLocks/>
            </p:cNvSpPr>
            <p:nvPr/>
          </p:nvSpPr>
          <p:spPr bwMode="auto">
            <a:xfrm>
              <a:off x="7599541" y="3671033"/>
              <a:ext cx="88926" cy="168567"/>
            </a:xfrm>
            <a:custGeom>
              <a:avLst/>
              <a:gdLst>
                <a:gd name="T0" fmla="*/ 2147483647 w 32"/>
                <a:gd name="T1" fmla="*/ 2147483647 h 67"/>
                <a:gd name="T2" fmla="*/ 2147483647 w 32"/>
                <a:gd name="T3" fmla="*/ 2147483647 h 67"/>
                <a:gd name="T4" fmla="*/ 2147483647 w 32"/>
                <a:gd name="T5" fmla="*/ 2147483647 h 67"/>
                <a:gd name="T6" fmla="*/ 2147483647 w 32"/>
                <a:gd name="T7" fmla="*/ 2147483647 h 67"/>
                <a:gd name="T8" fmla="*/ 2147483647 w 32"/>
                <a:gd name="T9" fmla="*/ 2147483647 h 67"/>
                <a:gd name="T10" fmla="*/ 2147483647 w 32"/>
                <a:gd name="T11" fmla="*/ 2147483647 h 67"/>
                <a:gd name="T12" fmla="*/ 2147483647 w 32"/>
                <a:gd name="T13" fmla="*/ 2147483647 h 67"/>
                <a:gd name="T14" fmla="*/ 0 w 32"/>
                <a:gd name="T15" fmla="*/ 2147483647 h 67"/>
                <a:gd name="T16" fmla="*/ 2147483647 w 32"/>
                <a:gd name="T17" fmla="*/ 2147483647 h 67"/>
                <a:gd name="T18" fmla="*/ 2147483647 w 32"/>
                <a:gd name="T19" fmla="*/ 2147483647 h 67"/>
                <a:gd name="T20" fmla="*/ 2147483647 w 32"/>
                <a:gd name="T21" fmla="*/ 2147483647 h 67"/>
                <a:gd name="T22" fmla="*/ 2147483647 w 32"/>
                <a:gd name="T23" fmla="*/ 2147483647 h 67"/>
                <a:gd name="T24" fmla="*/ 2147483647 w 32"/>
                <a:gd name="T25" fmla="*/ 2147483647 h 67"/>
                <a:gd name="T26" fmla="*/ 2147483647 w 32"/>
                <a:gd name="T27" fmla="*/ 2147483647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67"/>
                <a:gd name="T44" fmla="*/ 32 w 32"/>
                <a:gd name="T45" fmla="*/ 67 h 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67">
                  <a:moveTo>
                    <a:pt x="32" y="64"/>
                  </a:moveTo>
                  <a:cubicBezTo>
                    <a:pt x="29" y="66"/>
                    <a:pt x="24" y="62"/>
                    <a:pt x="21" y="61"/>
                  </a:cubicBezTo>
                  <a:cubicBezTo>
                    <a:pt x="20" y="64"/>
                    <a:pt x="25" y="66"/>
                    <a:pt x="24" y="67"/>
                  </a:cubicBezTo>
                  <a:cubicBezTo>
                    <a:pt x="15" y="60"/>
                    <a:pt x="5" y="59"/>
                    <a:pt x="4" y="48"/>
                  </a:cubicBezTo>
                  <a:cubicBezTo>
                    <a:pt x="4" y="36"/>
                    <a:pt x="32" y="16"/>
                    <a:pt x="7" y="11"/>
                  </a:cubicBezTo>
                  <a:cubicBezTo>
                    <a:pt x="8" y="8"/>
                    <a:pt x="12" y="8"/>
                    <a:pt x="15" y="7"/>
                  </a:cubicBezTo>
                  <a:cubicBezTo>
                    <a:pt x="14" y="5"/>
                    <a:pt x="5" y="6"/>
                    <a:pt x="1" y="6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6" y="0"/>
                    <a:pt x="19" y="0"/>
                    <a:pt x="23" y="1"/>
                  </a:cubicBezTo>
                  <a:cubicBezTo>
                    <a:pt x="27" y="6"/>
                    <a:pt x="30" y="10"/>
                    <a:pt x="31" y="14"/>
                  </a:cubicBezTo>
                  <a:cubicBezTo>
                    <a:pt x="29" y="18"/>
                    <a:pt x="29" y="22"/>
                    <a:pt x="31" y="27"/>
                  </a:cubicBezTo>
                  <a:cubicBezTo>
                    <a:pt x="28" y="36"/>
                    <a:pt x="23" y="45"/>
                    <a:pt x="31" y="52"/>
                  </a:cubicBezTo>
                  <a:cubicBezTo>
                    <a:pt x="27" y="51"/>
                    <a:pt x="23" y="48"/>
                    <a:pt x="20" y="45"/>
                  </a:cubicBezTo>
                  <a:cubicBezTo>
                    <a:pt x="22" y="54"/>
                    <a:pt x="25" y="61"/>
                    <a:pt x="32" y="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17" name="Freeform 88"/>
            <p:cNvSpPr>
              <a:spLocks/>
            </p:cNvSpPr>
            <p:nvPr/>
          </p:nvSpPr>
          <p:spPr bwMode="auto">
            <a:xfrm>
              <a:off x="7670999" y="4443515"/>
              <a:ext cx="11116" cy="13192"/>
            </a:xfrm>
            <a:custGeom>
              <a:avLst/>
              <a:gdLst>
                <a:gd name="T0" fmla="*/ 2147483647 w 4"/>
                <a:gd name="T1" fmla="*/ 2147483647 h 5"/>
                <a:gd name="T2" fmla="*/ 2147483647 w 4"/>
                <a:gd name="T3" fmla="*/ 0 h 5"/>
                <a:gd name="T4" fmla="*/ 0 w 4"/>
                <a:gd name="T5" fmla="*/ 2147483647 h 5"/>
                <a:gd name="T6" fmla="*/ 2147483647 w 4"/>
                <a:gd name="T7" fmla="*/ 2147483647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1" y="3"/>
                  </a:moveTo>
                  <a:cubicBezTo>
                    <a:pt x="3" y="2"/>
                    <a:pt x="4" y="1"/>
                    <a:pt x="4" y="0"/>
                  </a:cubicBezTo>
                  <a:cubicBezTo>
                    <a:pt x="4" y="1"/>
                    <a:pt x="2" y="3"/>
                    <a:pt x="0" y="5"/>
                  </a:cubicBezTo>
                  <a:cubicBezTo>
                    <a:pt x="0" y="5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18" name="Freeform 89"/>
            <p:cNvSpPr>
              <a:spLocks/>
            </p:cNvSpPr>
            <p:nvPr/>
          </p:nvSpPr>
          <p:spPr bwMode="auto">
            <a:xfrm>
              <a:off x="7564606" y="4450843"/>
              <a:ext cx="109570" cy="86482"/>
            </a:xfrm>
            <a:custGeom>
              <a:avLst/>
              <a:gdLst>
                <a:gd name="T0" fmla="*/ 2147483647 w 40"/>
                <a:gd name="T1" fmla="*/ 0 h 34"/>
                <a:gd name="T2" fmla="*/ 2147483647 w 40"/>
                <a:gd name="T3" fmla="*/ 2147483647 h 34"/>
                <a:gd name="T4" fmla="*/ 2147483647 w 40"/>
                <a:gd name="T5" fmla="*/ 2147483647 h 34"/>
                <a:gd name="T6" fmla="*/ 2147483647 w 40"/>
                <a:gd name="T7" fmla="*/ 2147483647 h 34"/>
                <a:gd name="T8" fmla="*/ 2147483647 w 40"/>
                <a:gd name="T9" fmla="*/ 2147483647 h 34"/>
                <a:gd name="T10" fmla="*/ 2147483647 w 40"/>
                <a:gd name="T11" fmla="*/ 2147483647 h 34"/>
                <a:gd name="T12" fmla="*/ 2147483647 w 40"/>
                <a:gd name="T13" fmla="*/ 2147483647 h 34"/>
                <a:gd name="T14" fmla="*/ 2147483647 w 40"/>
                <a:gd name="T15" fmla="*/ 0 h 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34"/>
                <a:gd name="T26" fmla="*/ 40 w 40"/>
                <a:gd name="T27" fmla="*/ 34 h 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34">
                  <a:moveTo>
                    <a:pt x="40" y="0"/>
                  </a:moveTo>
                  <a:cubicBezTo>
                    <a:pt x="40" y="1"/>
                    <a:pt x="39" y="2"/>
                    <a:pt x="3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1" y="10"/>
                    <a:pt x="18" y="23"/>
                    <a:pt x="12" y="24"/>
                  </a:cubicBezTo>
                  <a:cubicBezTo>
                    <a:pt x="9" y="26"/>
                    <a:pt x="10" y="33"/>
                    <a:pt x="5" y="34"/>
                  </a:cubicBezTo>
                  <a:cubicBezTo>
                    <a:pt x="4" y="34"/>
                    <a:pt x="3" y="34"/>
                    <a:pt x="2" y="34"/>
                  </a:cubicBezTo>
                  <a:cubicBezTo>
                    <a:pt x="0" y="28"/>
                    <a:pt x="2" y="21"/>
                    <a:pt x="6" y="18"/>
                  </a:cubicBezTo>
                  <a:cubicBezTo>
                    <a:pt x="11" y="14"/>
                    <a:pt x="31" y="5"/>
                    <a:pt x="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19" name="Freeform 90"/>
            <p:cNvSpPr>
              <a:spLocks/>
            </p:cNvSpPr>
            <p:nvPr/>
          </p:nvSpPr>
          <p:spPr bwMode="auto">
            <a:xfrm>
              <a:off x="7575721" y="4527065"/>
              <a:ext cx="76222" cy="39576"/>
            </a:xfrm>
            <a:custGeom>
              <a:avLst/>
              <a:gdLst>
                <a:gd name="T0" fmla="*/ 2147483647 w 28"/>
                <a:gd name="T1" fmla="*/ 2147483647 h 16"/>
                <a:gd name="T2" fmla="*/ 2147483647 w 28"/>
                <a:gd name="T3" fmla="*/ 2147483647 h 16"/>
                <a:gd name="T4" fmla="*/ 2147483647 w 28"/>
                <a:gd name="T5" fmla="*/ 2147483647 h 16"/>
                <a:gd name="T6" fmla="*/ 0 w 28"/>
                <a:gd name="T7" fmla="*/ 2147483647 h 16"/>
                <a:gd name="T8" fmla="*/ 2147483647 w 28"/>
                <a:gd name="T9" fmla="*/ 2147483647 h 16"/>
                <a:gd name="T10" fmla="*/ 2147483647 w 28"/>
                <a:gd name="T11" fmla="*/ 2147483647 h 16"/>
                <a:gd name="T12" fmla="*/ 2147483647 w 28"/>
                <a:gd name="T13" fmla="*/ 0 h 16"/>
                <a:gd name="T14" fmla="*/ 2147483647 w 28"/>
                <a:gd name="T15" fmla="*/ 2147483647 h 16"/>
                <a:gd name="T16" fmla="*/ 2147483647 w 28"/>
                <a:gd name="T17" fmla="*/ 214748364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16"/>
                <a:gd name="T29" fmla="*/ 28 w 28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16">
                  <a:moveTo>
                    <a:pt x="28" y="15"/>
                  </a:moveTo>
                  <a:cubicBezTo>
                    <a:pt x="28" y="15"/>
                    <a:pt x="28" y="15"/>
                    <a:pt x="28" y="15"/>
                  </a:cubicBezTo>
                  <a:cubicBezTo>
                    <a:pt x="24" y="15"/>
                    <a:pt x="20" y="15"/>
                    <a:pt x="15" y="16"/>
                  </a:cubicBezTo>
                  <a:cubicBezTo>
                    <a:pt x="11" y="11"/>
                    <a:pt x="1" y="16"/>
                    <a:pt x="0" y="8"/>
                  </a:cubicBezTo>
                  <a:cubicBezTo>
                    <a:pt x="0" y="8"/>
                    <a:pt x="1" y="8"/>
                    <a:pt x="1" y="7"/>
                  </a:cubicBezTo>
                  <a:cubicBezTo>
                    <a:pt x="5" y="7"/>
                    <a:pt x="8" y="9"/>
                    <a:pt x="11" y="8"/>
                  </a:cubicBezTo>
                  <a:cubicBezTo>
                    <a:pt x="17" y="7"/>
                    <a:pt x="17" y="1"/>
                    <a:pt x="21" y="0"/>
                  </a:cubicBezTo>
                  <a:cubicBezTo>
                    <a:pt x="25" y="3"/>
                    <a:pt x="19" y="7"/>
                    <a:pt x="19" y="10"/>
                  </a:cubicBezTo>
                  <a:cubicBezTo>
                    <a:pt x="21" y="13"/>
                    <a:pt x="25" y="15"/>
                    <a:pt x="28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20" name="Freeform 91"/>
            <p:cNvSpPr>
              <a:spLocks/>
            </p:cNvSpPr>
            <p:nvPr/>
          </p:nvSpPr>
          <p:spPr bwMode="auto">
            <a:xfrm>
              <a:off x="7610656" y="3855724"/>
              <a:ext cx="60342" cy="108470"/>
            </a:xfrm>
            <a:custGeom>
              <a:avLst/>
              <a:gdLst>
                <a:gd name="T0" fmla="*/ 2147483647 w 22"/>
                <a:gd name="T1" fmla="*/ 0 h 43"/>
                <a:gd name="T2" fmla="*/ 0 w 22"/>
                <a:gd name="T3" fmla="*/ 2147483647 h 43"/>
                <a:gd name="T4" fmla="*/ 2147483647 w 22"/>
                <a:gd name="T5" fmla="*/ 0 h 43"/>
                <a:gd name="T6" fmla="*/ 0 60000 65536"/>
                <a:gd name="T7" fmla="*/ 0 60000 65536"/>
                <a:gd name="T8" fmla="*/ 0 60000 65536"/>
                <a:gd name="T9" fmla="*/ 0 w 22"/>
                <a:gd name="T10" fmla="*/ 0 h 43"/>
                <a:gd name="T11" fmla="*/ 22 w 22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43">
                  <a:moveTo>
                    <a:pt x="6" y="0"/>
                  </a:moveTo>
                  <a:cubicBezTo>
                    <a:pt x="22" y="7"/>
                    <a:pt x="16" y="40"/>
                    <a:pt x="0" y="43"/>
                  </a:cubicBezTo>
                  <a:cubicBezTo>
                    <a:pt x="12" y="34"/>
                    <a:pt x="12" y="15"/>
                    <a:pt x="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21" name="Freeform 92"/>
            <p:cNvSpPr>
              <a:spLocks/>
            </p:cNvSpPr>
            <p:nvPr/>
          </p:nvSpPr>
          <p:spPr bwMode="auto">
            <a:xfrm>
              <a:off x="7548726" y="3665170"/>
              <a:ext cx="53991" cy="58632"/>
            </a:xfrm>
            <a:custGeom>
              <a:avLst/>
              <a:gdLst>
                <a:gd name="T0" fmla="*/ 2147483647 w 20"/>
                <a:gd name="T1" fmla="*/ 2147483647 h 23"/>
                <a:gd name="T2" fmla="*/ 2147483647 w 20"/>
                <a:gd name="T3" fmla="*/ 2147483647 h 23"/>
                <a:gd name="T4" fmla="*/ 0 w 20"/>
                <a:gd name="T5" fmla="*/ 2147483647 h 23"/>
                <a:gd name="T6" fmla="*/ 2147483647 w 20"/>
                <a:gd name="T7" fmla="*/ 2147483647 h 23"/>
                <a:gd name="T8" fmla="*/ 2147483647 w 20"/>
                <a:gd name="T9" fmla="*/ 2147483647 h 23"/>
                <a:gd name="T10" fmla="*/ 2147483647 w 20"/>
                <a:gd name="T11" fmla="*/ 2147483647 h 23"/>
                <a:gd name="T12" fmla="*/ 2147483647 w 20"/>
                <a:gd name="T13" fmla="*/ 2147483647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23"/>
                <a:gd name="T23" fmla="*/ 20 w 20"/>
                <a:gd name="T24" fmla="*/ 23 h 2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23">
                  <a:moveTo>
                    <a:pt x="20" y="8"/>
                  </a:moveTo>
                  <a:cubicBezTo>
                    <a:pt x="20" y="11"/>
                    <a:pt x="18" y="14"/>
                    <a:pt x="17" y="16"/>
                  </a:cubicBezTo>
                  <a:cubicBezTo>
                    <a:pt x="8" y="13"/>
                    <a:pt x="3" y="18"/>
                    <a:pt x="0" y="23"/>
                  </a:cubicBezTo>
                  <a:cubicBezTo>
                    <a:pt x="0" y="15"/>
                    <a:pt x="8" y="0"/>
                    <a:pt x="19" y="4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6"/>
                    <a:pt x="17" y="7"/>
                    <a:pt x="17" y="8"/>
                  </a:cubicBezTo>
                  <a:cubicBezTo>
                    <a:pt x="17" y="8"/>
                    <a:pt x="18" y="8"/>
                    <a:pt x="2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22" name="Freeform 93"/>
            <p:cNvSpPr>
              <a:spLocks/>
            </p:cNvSpPr>
            <p:nvPr/>
          </p:nvSpPr>
          <p:spPr bwMode="auto">
            <a:xfrm>
              <a:off x="7594777" y="3678362"/>
              <a:ext cx="7940" cy="7329"/>
            </a:xfrm>
            <a:custGeom>
              <a:avLst/>
              <a:gdLst>
                <a:gd name="T0" fmla="*/ 2147483647 w 3"/>
                <a:gd name="T1" fmla="*/ 2147483647 h 3"/>
                <a:gd name="T2" fmla="*/ 0 w 3"/>
                <a:gd name="T3" fmla="*/ 2147483647 h 3"/>
                <a:gd name="T4" fmla="*/ 2147483647 w 3"/>
                <a:gd name="T5" fmla="*/ 0 h 3"/>
                <a:gd name="T6" fmla="*/ 2147483647 w 3"/>
                <a:gd name="T7" fmla="*/ 2147483647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3" y="3"/>
                  </a:move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2" y="1"/>
                    <a:pt x="3" y="2"/>
                    <a:pt x="3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23" name="Freeform 94"/>
            <p:cNvSpPr>
              <a:spLocks/>
            </p:cNvSpPr>
            <p:nvPr/>
          </p:nvSpPr>
          <p:spPr bwMode="auto">
            <a:xfrm>
              <a:off x="7564606" y="3776571"/>
              <a:ext cx="44463" cy="161239"/>
            </a:xfrm>
            <a:custGeom>
              <a:avLst/>
              <a:gdLst>
                <a:gd name="T0" fmla="*/ 2147483647 w 16"/>
                <a:gd name="T1" fmla="*/ 2147483647 h 64"/>
                <a:gd name="T2" fmla="*/ 2147483647 w 16"/>
                <a:gd name="T3" fmla="*/ 2147483647 h 64"/>
                <a:gd name="T4" fmla="*/ 0 w 16"/>
                <a:gd name="T5" fmla="*/ 2147483647 h 64"/>
                <a:gd name="T6" fmla="*/ 2147483647 w 16"/>
                <a:gd name="T7" fmla="*/ 2147483647 h 64"/>
                <a:gd name="T8" fmla="*/ 2147483647 w 16"/>
                <a:gd name="T9" fmla="*/ 2147483647 h 64"/>
                <a:gd name="T10" fmla="*/ 2147483647 w 16"/>
                <a:gd name="T11" fmla="*/ 2147483647 h 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64"/>
                <a:gd name="T20" fmla="*/ 16 w 16"/>
                <a:gd name="T21" fmla="*/ 64 h 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64">
                  <a:moveTo>
                    <a:pt x="8" y="63"/>
                  </a:moveTo>
                  <a:cubicBezTo>
                    <a:pt x="16" y="46"/>
                    <a:pt x="2" y="34"/>
                    <a:pt x="1" y="21"/>
                  </a:cubicBezTo>
                  <a:cubicBezTo>
                    <a:pt x="1" y="14"/>
                    <a:pt x="4" y="9"/>
                    <a:pt x="0" y="3"/>
                  </a:cubicBezTo>
                  <a:cubicBezTo>
                    <a:pt x="8" y="0"/>
                    <a:pt x="13" y="13"/>
                    <a:pt x="7" y="18"/>
                  </a:cubicBezTo>
                  <a:cubicBezTo>
                    <a:pt x="13" y="31"/>
                    <a:pt x="15" y="54"/>
                    <a:pt x="8" y="64"/>
                  </a:cubicBezTo>
                  <a:cubicBezTo>
                    <a:pt x="8" y="64"/>
                    <a:pt x="8" y="63"/>
                    <a:pt x="8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24" name="Freeform 95"/>
            <p:cNvSpPr>
              <a:spLocks/>
            </p:cNvSpPr>
            <p:nvPr/>
          </p:nvSpPr>
          <p:spPr bwMode="auto">
            <a:xfrm>
              <a:off x="7397870" y="3731131"/>
              <a:ext cx="161972" cy="136320"/>
            </a:xfrm>
            <a:custGeom>
              <a:avLst/>
              <a:gdLst>
                <a:gd name="T0" fmla="*/ 2147483647 w 59"/>
                <a:gd name="T1" fmla="*/ 2147483647 h 54"/>
                <a:gd name="T2" fmla="*/ 2147483647 w 59"/>
                <a:gd name="T3" fmla="*/ 0 h 54"/>
                <a:gd name="T4" fmla="*/ 2147483647 w 59"/>
                <a:gd name="T5" fmla="*/ 2147483647 h 54"/>
                <a:gd name="T6" fmla="*/ 2147483647 w 59"/>
                <a:gd name="T7" fmla="*/ 2147483647 h 54"/>
                <a:gd name="T8" fmla="*/ 2147483647 w 59"/>
                <a:gd name="T9" fmla="*/ 2147483647 h 54"/>
                <a:gd name="T10" fmla="*/ 2147483647 w 59"/>
                <a:gd name="T11" fmla="*/ 2147483647 h 54"/>
                <a:gd name="T12" fmla="*/ 2147483647 w 59"/>
                <a:gd name="T13" fmla="*/ 2147483647 h 54"/>
                <a:gd name="T14" fmla="*/ 2147483647 w 59"/>
                <a:gd name="T15" fmla="*/ 2147483647 h 54"/>
                <a:gd name="T16" fmla="*/ 0 w 59"/>
                <a:gd name="T17" fmla="*/ 2147483647 h 54"/>
                <a:gd name="T18" fmla="*/ 0 w 59"/>
                <a:gd name="T19" fmla="*/ 2147483647 h 54"/>
                <a:gd name="T20" fmla="*/ 2147483647 w 59"/>
                <a:gd name="T21" fmla="*/ 2147483647 h 54"/>
                <a:gd name="T22" fmla="*/ 2147483647 w 59"/>
                <a:gd name="T23" fmla="*/ 2147483647 h 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"/>
                <a:gd name="T37" fmla="*/ 0 h 54"/>
                <a:gd name="T38" fmla="*/ 59 w 59"/>
                <a:gd name="T39" fmla="*/ 54 h 5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" h="54">
                  <a:moveTo>
                    <a:pt x="55" y="1"/>
                  </a:moveTo>
                  <a:cubicBezTo>
                    <a:pt x="57" y="0"/>
                    <a:pt x="58" y="0"/>
                    <a:pt x="59" y="0"/>
                  </a:cubicBezTo>
                  <a:cubicBezTo>
                    <a:pt x="56" y="6"/>
                    <a:pt x="38" y="2"/>
                    <a:pt x="37" y="9"/>
                  </a:cubicBezTo>
                  <a:cubicBezTo>
                    <a:pt x="41" y="13"/>
                    <a:pt x="49" y="7"/>
                    <a:pt x="54" y="10"/>
                  </a:cubicBezTo>
                  <a:cubicBezTo>
                    <a:pt x="48" y="19"/>
                    <a:pt x="29" y="10"/>
                    <a:pt x="25" y="21"/>
                  </a:cubicBezTo>
                  <a:cubicBezTo>
                    <a:pt x="30" y="24"/>
                    <a:pt x="37" y="17"/>
                    <a:pt x="45" y="18"/>
                  </a:cubicBezTo>
                  <a:cubicBezTo>
                    <a:pt x="39" y="27"/>
                    <a:pt x="27" y="25"/>
                    <a:pt x="19" y="30"/>
                  </a:cubicBezTo>
                  <a:cubicBezTo>
                    <a:pt x="12" y="36"/>
                    <a:pt x="7" y="43"/>
                    <a:pt x="3" y="50"/>
                  </a:cubicBezTo>
                  <a:cubicBezTo>
                    <a:pt x="2" y="51"/>
                    <a:pt x="1" y="52"/>
                    <a:pt x="0" y="53"/>
                  </a:cubicBezTo>
                  <a:cubicBezTo>
                    <a:pt x="0" y="54"/>
                    <a:pt x="0" y="53"/>
                    <a:pt x="0" y="53"/>
                  </a:cubicBezTo>
                  <a:cubicBezTo>
                    <a:pt x="3" y="41"/>
                    <a:pt x="8" y="31"/>
                    <a:pt x="18" y="25"/>
                  </a:cubicBezTo>
                  <a:cubicBezTo>
                    <a:pt x="22" y="10"/>
                    <a:pt x="39" y="4"/>
                    <a:pt x="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25" name="Freeform 96"/>
            <p:cNvSpPr>
              <a:spLocks/>
            </p:cNvSpPr>
            <p:nvPr/>
          </p:nvSpPr>
          <p:spPr bwMode="auto">
            <a:xfrm>
              <a:off x="7504263" y="3801490"/>
              <a:ext cx="52403" cy="90880"/>
            </a:xfrm>
            <a:custGeom>
              <a:avLst/>
              <a:gdLst>
                <a:gd name="T0" fmla="*/ 2147483647 w 19"/>
                <a:gd name="T1" fmla="*/ 2147483647 h 36"/>
                <a:gd name="T2" fmla="*/ 2147483647 w 19"/>
                <a:gd name="T3" fmla="*/ 2147483647 h 36"/>
                <a:gd name="T4" fmla="*/ 0 w 19"/>
                <a:gd name="T5" fmla="*/ 2147483647 h 36"/>
                <a:gd name="T6" fmla="*/ 2147483647 w 19"/>
                <a:gd name="T7" fmla="*/ 0 h 36"/>
                <a:gd name="T8" fmla="*/ 2147483647 w 19"/>
                <a:gd name="T9" fmla="*/ 2147483647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6"/>
                <a:gd name="T17" fmla="*/ 19 w 19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6">
                  <a:moveTo>
                    <a:pt x="8" y="20"/>
                  </a:moveTo>
                  <a:cubicBezTo>
                    <a:pt x="9" y="28"/>
                    <a:pt x="17" y="27"/>
                    <a:pt x="18" y="36"/>
                  </a:cubicBezTo>
                  <a:cubicBezTo>
                    <a:pt x="15" y="32"/>
                    <a:pt x="6" y="28"/>
                    <a:pt x="0" y="24"/>
                  </a:cubicBezTo>
                  <a:cubicBezTo>
                    <a:pt x="3" y="17"/>
                    <a:pt x="9" y="12"/>
                    <a:pt x="8" y="0"/>
                  </a:cubicBezTo>
                  <a:cubicBezTo>
                    <a:pt x="19" y="1"/>
                    <a:pt x="7" y="12"/>
                    <a:pt x="8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26" name="Freeform 97"/>
            <p:cNvSpPr>
              <a:spLocks/>
            </p:cNvSpPr>
            <p:nvPr/>
          </p:nvSpPr>
          <p:spPr bwMode="auto">
            <a:xfrm>
              <a:off x="7424866" y="3892370"/>
              <a:ext cx="147681" cy="90880"/>
            </a:xfrm>
            <a:custGeom>
              <a:avLst/>
              <a:gdLst>
                <a:gd name="T0" fmla="*/ 2147483647 w 54"/>
                <a:gd name="T1" fmla="*/ 2147483647 h 36"/>
                <a:gd name="T2" fmla="*/ 2147483647 w 54"/>
                <a:gd name="T3" fmla="*/ 2147483647 h 36"/>
                <a:gd name="T4" fmla="*/ 2147483647 w 54"/>
                <a:gd name="T5" fmla="*/ 2147483647 h 36"/>
                <a:gd name="T6" fmla="*/ 2147483647 w 54"/>
                <a:gd name="T7" fmla="*/ 2147483647 h 36"/>
                <a:gd name="T8" fmla="*/ 2147483647 w 54"/>
                <a:gd name="T9" fmla="*/ 2147483647 h 36"/>
                <a:gd name="T10" fmla="*/ 2147483647 w 54"/>
                <a:gd name="T11" fmla="*/ 2147483647 h 36"/>
                <a:gd name="T12" fmla="*/ 2147483647 w 54"/>
                <a:gd name="T13" fmla="*/ 2147483647 h 36"/>
                <a:gd name="T14" fmla="*/ 2147483647 w 54"/>
                <a:gd name="T15" fmla="*/ 2147483647 h 36"/>
                <a:gd name="T16" fmla="*/ 2147483647 w 54"/>
                <a:gd name="T17" fmla="*/ 2147483647 h 36"/>
                <a:gd name="T18" fmla="*/ 2147483647 w 54"/>
                <a:gd name="T19" fmla="*/ 2147483647 h 36"/>
                <a:gd name="T20" fmla="*/ 0 w 54"/>
                <a:gd name="T21" fmla="*/ 2147483647 h 36"/>
                <a:gd name="T22" fmla="*/ 2147483647 w 54"/>
                <a:gd name="T23" fmla="*/ 2147483647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"/>
                <a:gd name="T37" fmla="*/ 0 h 36"/>
                <a:gd name="T38" fmla="*/ 54 w 54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" h="36">
                  <a:moveTo>
                    <a:pt x="24" y="19"/>
                  </a:moveTo>
                  <a:cubicBezTo>
                    <a:pt x="28" y="0"/>
                    <a:pt x="54" y="20"/>
                    <a:pt x="40" y="36"/>
                  </a:cubicBezTo>
                  <a:cubicBezTo>
                    <a:pt x="37" y="30"/>
                    <a:pt x="44" y="15"/>
                    <a:pt x="37" y="14"/>
                  </a:cubicBezTo>
                  <a:cubicBezTo>
                    <a:pt x="34" y="15"/>
                    <a:pt x="33" y="17"/>
                    <a:pt x="31" y="19"/>
                  </a:cubicBezTo>
                  <a:cubicBezTo>
                    <a:pt x="32" y="21"/>
                    <a:pt x="35" y="21"/>
                    <a:pt x="38" y="21"/>
                  </a:cubicBezTo>
                  <a:cubicBezTo>
                    <a:pt x="35" y="21"/>
                    <a:pt x="26" y="21"/>
                    <a:pt x="25" y="28"/>
                  </a:cubicBezTo>
                  <a:cubicBezTo>
                    <a:pt x="29" y="30"/>
                    <a:pt x="34" y="31"/>
                    <a:pt x="38" y="32"/>
                  </a:cubicBezTo>
                  <a:cubicBezTo>
                    <a:pt x="33" y="34"/>
                    <a:pt x="26" y="29"/>
                    <a:pt x="20" y="31"/>
                  </a:cubicBezTo>
                  <a:cubicBezTo>
                    <a:pt x="21" y="29"/>
                    <a:pt x="22" y="28"/>
                    <a:pt x="21" y="27"/>
                  </a:cubicBezTo>
                  <a:cubicBezTo>
                    <a:pt x="23" y="26"/>
                    <a:pt x="23" y="23"/>
                    <a:pt x="24" y="21"/>
                  </a:cubicBezTo>
                  <a:cubicBezTo>
                    <a:pt x="20" y="20"/>
                    <a:pt x="5" y="20"/>
                    <a:pt x="0" y="19"/>
                  </a:cubicBezTo>
                  <a:cubicBezTo>
                    <a:pt x="7" y="17"/>
                    <a:pt x="20" y="18"/>
                    <a:pt x="24" y="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27" name="Freeform 98"/>
            <p:cNvSpPr>
              <a:spLocks/>
            </p:cNvSpPr>
            <p:nvPr/>
          </p:nvSpPr>
          <p:spPr bwMode="auto">
            <a:xfrm>
              <a:off x="7458212" y="3983250"/>
              <a:ext cx="76222" cy="55701"/>
            </a:xfrm>
            <a:custGeom>
              <a:avLst/>
              <a:gdLst>
                <a:gd name="T0" fmla="*/ 2147483647 w 28"/>
                <a:gd name="T1" fmla="*/ 0 h 22"/>
                <a:gd name="T2" fmla="*/ 2147483647 w 28"/>
                <a:gd name="T3" fmla="*/ 2147483647 h 22"/>
                <a:gd name="T4" fmla="*/ 2147483647 w 28"/>
                <a:gd name="T5" fmla="*/ 2147483647 h 22"/>
                <a:gd name="T6" fmla="*/ 2147483647 w 28"/>
                <a:gd name="T7" fmla="*/ 2147483647 h 22"/>
                <a:gd name="T8" fmla="*/ 2147483647 w 28"/>
                <a:gd name="T9" fmla="*/ 2147483647 h 22"/>
                <a:gd name="T10" fmla="*/ 0 w 28"/>
                <a:gd name="T11" fmla="*/ 2147483647 h 22"/>
                <a:gd name="T12" fmla="*/ 2147483647 w 28"/>
                <a:gd name="T13" fmla="*/ 2147483647 h 22"/>
                <a:gd name="T14" fmla="*/ 2147483647 w 28"/>
                <a:gd name="T15" fmla="*/ 2147483647 h 22"/>
                <a:gd name="T16" fmla="*/ 2147483647 w 28"/>
                <a:gd name="T17" fmla="*/ 2147483647 h 22"/>
                <a:gd name="T18" fmla="*/ 2147483647 w 28"/>
                <a:gd name="T19" fmla="*/ 0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22"/>
                <a:gd name="T32" fmla="*/ 28 w 28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22">
                  <a:moveTo>
                    <a:pt x="28" y="0"/>
                  </a:moveTo>
                  <a:cubicBezTo>
                    <a:pt x="20" y="4"/>
                    <a:pt x="22" y="19"/>
                    <a:pt x="14" y="22"/>
                  </a:cubicBezTo>
                  <a:cubicBezTo>
                    <a:pt x="13" y="20"/>
                    <a:pt x="11" y="19"/>
                    <a:pt x="9" y="19"/>
                  </a:cubicBezTo>
                  <a:cubicBezTo>
                    <a:pt x="10" y="20"/>
                    <a:pt x="10" y="21"/>
                    <a:pt x="11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7" y="16"/>
                    <a:pt x="4" y="11"/>
                    <a:pt x="0" y="6"/>
                  </a:cubicBezTo>
                  <a:cubicBezTo>
                    <a:pt x="3" y="5"/>
                    <a:pt x="9" y="10"/>
                    <a:pt x="13" y="7"/>
                  </a:cubicBezTo>
                  <a:cubicBezTo>
                    <a:pt x="14" y="8"/>
                    <a:pt x="11" y="11"/>
                    <a:pt x="8" y="11"/>
                  </a:cubicBezTo>
                  <a:cubicBezTo>
                    <a:pt x="11" y="18"/>
                    <a:pt x="18" y="11"/>
                    <a:pt x="17" y="5"/>
                  </a:cubicBezTo>
                  <a:cubicBezTo>
                    <a:pt x="20" y="3"/>
                    <a:pt x="23" y="1"/>
                    <a:pt x="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28" name="Freeform 99"/>
            <p:cNvSpPr>
              <a:spLocks/>
            </p:cNvSpPr>
            <p:nvPr/>
          </p:nvSpPr>
          <p:spPr bwMode="auto">
            <a:xfrm>
              <a:off x="7443921" y="3827875"/>
              <a:ext cx="60342" cy="57166"/>
            </a:xfrm>
            <a:custGeom>
              <a:avLst/>
              <a:gdLst>
                <a:gd name="T0" fmla="*/ 2147483647 w 22"/>
                <a:gd name="T1" fmla="*/ 0 h 23"/>
                <a:gd name="T2" fmla="*/ 2147483647 w 22"/>
                <a:gd name="T3" fmla="*/ 2147483647 h 23"/>
                <a:gd name="T4" fmla="*/ 2147483647 w 22"/>
                <a:gd name="T5" fmla="*/ 0 h 23"/>
                <a:gd name="T6" fmla="*/ 0 60000 65536"/>
                <a:gd name="T7" fmla="*/ 0 60000 65536"/>
                <a:gd name="T8" fmla="*/ 0 60000 65536"/>
                <a:gd name="T9" fmla="*/ 0 w 22"/>
                <a:gd name="T10" fmla="*/ 0 h 23"/>
                <a:gd name="T11" fmla="*/ 22 w 22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23">
                  <a:moveTo>
                    <a:pt x="19" y="0"/>
                  </a:moveTo>
                  <a:cubicBezTo>
                    <a:pt x="22" y="8"/>
                    <a:pt x="11" y="23"/>
                    <a:pt x="1" y="14"/>
                  </a:cubicBezTo>
                  <a:cubicBezTo>
                    <a:pt x="0" y="1"/>
                    <a:pt x="13" y="5"/>
                    <a:pt x="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29" name="Freeform 100"/>
            <p:cNvSpPr>
              <a:spLocks/>
            </p:cNvSpPr>
            <p:nvPr/>
          </p:nvSpPr>
          <p:spPr bwMode="auto">
            <a:xfrm>
              <a:off x="7482032" y="4031621"/>
              <a:ext cx="14292" cy="7329"/>
            </a:xfrm>
            <a:custGeom>
              <a:avLst/>
              <a:gdLst>
                <a:gd name="T0" fmla="*/ 2147483647 w 5"/>
                <a:gd name="T1" fmla="*/ 2147483647 h 3"/>
                <a:gd name="T2" fmla="*/ 2147483647 w 5"/>
                <a:gd name="T3" fmla="*/ 2147483647 h 3"/>
                <a:gd name="T4" fmla="*/ 2147483647 w 5"/>
                <a:gd name="T5" fmla="*/ 2147483647 h 3"/>
                <a:gd name="T6" fmla="*/ 0 w 5"/>
                <a:gd name="T7" fmla="*/ 0 h 3"/>
                <a:gd name="T8" fmla="*/ 2147483647 w 5"/>
                <a:gd name="T9" fmla="*/ 214748364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3"/>
                  </a:moveTo>
                  <a:cubicBezTo>
                    <a:pt x="4" y="3"/>
                    <a:pt x="3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2" y="0"/>
                    <a:pt x="4" y="1"/>
                    <a:pt x="5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30" name="Freeform 101"/>
            <p:cNvSpPr>
              <a:spLocks/>
            </p:cNvSpPr>
            <p:nvPr/>
          </p:nvSpPr>
          <p:spPr bwMode="auto">
            <a:xfrm>
              <a:off x="7477268" y="3961263"/>
              <a:ext cx="7940" cy="10260"/>
            </a:xfrm>
            <a:custGeom>
              <a:avLst/>
              <a:gdLst>
                <a:gd name="T0" fmla="*/ 2147483647 w 3"/>
                <a:gd name="T1" fmla="*/ 0 h 4"/>
                <a:gd name="T2" fmla="*/ 2147483647 w 3"/>
                <a:gd name="T3" fmla="*/ 2147483647 h 4"/>
                <a:gd name="T4" fmla="*/ 2147483647 w 3"/>
                <a:gd name="T5" fmla="*/ 2147483647 h 4"/>
                <a:gd name="T6" fmla="*/ 0 w 3"/>
                <a:gd name="T7" fmla="*/ 2147483647 h 4"/>
                <a:gd name="T8" fmla="*/ 2147483647 w 3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0"/>
                  </a:moveTo>
                  <a:cubicBezTo>
                    <a:pt x="3" y="1"/>
                    <a:pt x="2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0" y="3"/>
                  </a:cubicBezTo>
                  <a:cubicBezTo>
                    <a:pt x="1" y="2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31" name="Freeform 102"/>
            <p:cNvSpPr>
              <a:spLocks/>
            </p:cNvSpPr>
            <p:nvPr/>
          </p:nvSpPr>
          <p:spPr bwMode="auto">
            <a:xfrm>
              <a:off x="7351820" y="3860122"/>
              <a:ext cx="128625" cy="156841"/>
            </a:xfrm>
            <a:custGeom>
              <a:avLst/>
              <a:gdLst>
                <a:gd name="T0" fmla="*/ 2147483647 w 47"/>
                <a:gd name="T1" fmla="*/ 2147483647 h 62"/>
                <a:gd name="T2" fmla="*/ 2147483647 w 47"/>
                <a:gd name="T3" fmla="*/ 2147483647 h 62"/>
                <a:gd name="T4" fmla="*/ 2147483647 w 47"/>
                <a:gd name="T5" fmla="*/ 2147483647 h 62"/>
                <a:gd name="T6" fmla="*/ 2147483647 w 47"/>
                <a:gd name="T7" fmla="*/ 2147483647 h 62"/>
                <a:gd name="T8" fmla="*/ 2147483647 w 47"/>
                <a:gd name="T9" fmla="*/ 0 h 62"/>
                <a:gd name="T10" fmla="*/ 2147483647 w 47"/>
                <a:gd name="T11" fmla="*/ 2147483647 h 62"/>
                <a:gd name="T12" fmla="*/ 2147483647 w 47"/>
                <a:gd name="T13" fmla="*/ 2147483647 h 62"/>
                <a:gd name="T14" fmla="*/ 2147483647 w 47"/>
                <a:gd name="T15" fmla="*/ 2147483647 h 62"/>
                <a:gd name="T16" fmla="*/ 2147483647 w 47"/>
                <a:gd name="T17" fmla="*/ 2147483647 h 62"/>
                <a:gd name="T18" fmla="*/ 2147483647 w 47"/>
                <a:gd name="T19" fmla="*/ 2147483647 h 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62"/>
                <a:gd name="T32" fmla="*/ 47 w 47"/>
                <a:gd name="T33" fmla="*/ 62 h 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62">
                  <a:moveTo>
                    <a:pt x="47" y="44"/>
                  </a:moveTo>
                  <a:cubicBezTo>
                    <a:pt x="47" y="44"/>
                    <a:pt x="47" y="44"/>
                    <a:pt x="47" y="44"/>
                  </a:cubicBezTo>
                  <a:cubicBezTo>
                    <a:pt x="44" y="49"/>
                    <a:pt x="35" y="57"/>
                    <a:pt x="32" y="58"/>
                  </a:cubicBezTo>
                  <a:cubicBezTo>
                    <a:pt x="16" y="59"/>
                    <a:pt x="8" y="42"/>
                    <a:pt x="2" y="33"/>
                  </a:cubicBezTo>
                  <a:cubicBezTo>
                    <a:pt x="0" y="18"/>
                    <a:pt x="19" y="8"/>
                    <a:pt x="22" y="0"/>
                  </a:cubicBezTo>
                  <a:cubicBezTo>
                    <a:pt x="24" y="9"/>
                    <a:pt x="6" y="21"/>
                    <a:pt x="5" y="30"/>
                  </a:cubicBezTo>
                  <a:cubicBezTo>
                    <a:pt x="9" y="34"/>
                    <a:pt x="16" y="28"/>
                    <a:pt x="20" y="30"/>
                  </a:cubicBezTo>
                  <a:cubicBezTo>
                    <a:pt x="20" y="36"/>
                    <a:pt x="16" y="37"/>
                    <a:pt x="15" y="41"/>
                  </a:cubicBezTo>
                  <a:cubicBezTo>
                    <a:pt x="17" y="49"/>
                    <a:pt x="29" y="62"/>
                    <a:pt x="46" y="43"/>
                  </a:cubicBezTo>
                  <a:cubicBezTo>
                    <a:pt x="47" y="43"/>
                    <a:pt x="47" y="43"/>
                    <a:pt x="47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32" name="Freeform 103"/>
            <p:cNvSpPr>
              <a:spLocks/>
            </p:cNvSpPr>
            <p:nvPr/>
          </p:nvSpPr>
          <p:spPr bwMode="auto">
            <a:xfrm>
              <a:off x="7439157" y="3953934"/>
              <a:ext cx="42875" cy="14658"/>
            </a:xfrm>
            <a:custGeom>
              <a:avLst/>
              <a:gdLst>
                <a:gd name="T0" fmla="*/ 2147483647 w 16"/>
                <a:gd name="T1" fmla="*/ 2147483647 h 6"/>
                <a:gd name="T2" fmla="*/ 2147483647 w 16"/>
                <a:gd name="T3" fmla="*/ 2147483647 h 6"/>
                <a:gd name="T4" fmla="*/ 2147483647 w 16"/>
                <a:gd name="T5" fmla="*/ 2147483647 h 6"/>
                <a:gd name="T6" fmla="*/ 2147483647 w 16"/>
                <a:gd name="T7" fmla="*/ 2147483647 h 6"/>
                <a:gd name="T8" fmla="*/ 2147483647 w 16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6"/>
                <a:gd name="T17" fmla="*/ 16 w 1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6">
                  <a:moveTo>
                    <a:pt x="16" y="3"/>
                  </a:moveTo>
                  <a:cubicBezTo>
                    <a:pt x="16" y="4"/>
                    <a:pt x="15" y="5"/>
                    <a:pt x="14" y="6"/>
                  </a:cubicBezTo>
                  <a:cubicBezTo>
                    <a:pt x="12" y="4"/>
                    <a:pt x="5" y="3"/>
                    <a:pt x="1" y="2"/>
                  </a:cubicBezTo>
                  <a:cubicBezTo>
                    <a:pt x="0" y="2"/>
                    <a:pt x="0" y="0"/>
                    <a:pt x="1" y="2"/>
                  </a:cubicBezTo>
                  <a:cubicBezTo>
                    <a:pt x="7" y="1"/>
                    <a:pt x="11" y="3"/>
                    <a:pt x="16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33" name="Freeform 104"/>
            <p:cNvSpPr>
              <a:spLocks/>
            </p:cNvSpPr>
            <p:nvPr/>
          </p:nvSpPr>
          <p:spPr bwMode="auto">
            <a:xfrm>
              <a:off x="7424866" y="3909960"/>
              <a:ext cx="85750" cy="20521"/>
            </a:xfrm>
            <a:custGeom>
              <a:avLst/>
              <a:gdLst>
                <a:gd name="T0" fmla="*/ 2147483647 w 31"/>
                <a:gd name="T1" fmla="*/ 0 h 8"/>
                <a:gd name="T2" fmla="*/ 0 w 31"/>
                <a:gd name="T3" fmla="*/ 2147483647 h 8"/>
                <a:gd name="T4" fmla="*/ 2147483647 w 31"/>
                <a:gd name="T5" fmla="*/ 0 h 8"/>
                <a:gd name="T6" fmla="*/ 0 60000 65536"/>
                <a:gd name="T7" fmla="*/ 0 60000 65536"/>
                <a:gd name="T8" fmla="*/ 0 60000 65536"/>
                <a:gd name="T9" fmla="*/ 0 w 31"/>
                <a:gd name="T10" fmla="*/ 0 h 8"/>
                <a:gd name="T11" fmla="*/ 31 w 31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" h="8">
                  <a:moveTo>
                    <a:pt x="31" y="0"/>
                  </a:moveTo>
                  <a:cubicBezTo>
                    <a:pt x="23" y="2"/>
                    <a:pt x="9" y="5"/>
                    <a:pt x="0" y="8"/>
                  </a:cubicBezTo>
                  <a:cubicBezTo>
                    <a:pt x="7" y="2"/>
                    <a:pt x="19" y="1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</p:grpSp>
      <p:sp>
        <p:nvSpPr>
          <p:cNvPr id="534" name="Rectangle 105"/>
          <p:cNvSpPr>
            <a:spLocks noChangeArrowheads="1"/>
          </p:cNvSpPr>
          <p:nvPr/>
        </p:nvSpPr>
        <p:spPr bwMode="auto">
          <a:xfrm>
            <a:off x="6186123" y="3836895"/>
            <a:ext cx="6283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H1-16</a:t>
            </a:r>
            <a:endParaRPr lang="ja-JP" altLang="ja-JP" sz="2000" b="1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35" name="Rectangle 106"/>
          <p:cNvSpPr>
            <a:spLocks noChangeArrowheads="1"/>
          </p:cNvSpPr>
          <p:nvPr/>
        </p:nvSpPr>
        <p:spPr bwMode="auto">
          <a:xfrm>
            <a:off x="6186122" y="4078754"/>
            <a:ext cx="500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N1-9</a:t>
            </a:r>
            <a:endParaRPr lang="ja-JP" altLang="ja-JP" sz="2000" b="1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36" name="Rectangle 107"/>
          <p:cNvSpPr>
            <a:spLocks noChangeArrowheads="1"/>
          </p:cNvSpPr>
          <p:nvPr/>
        </p:nvSpPr>
        <p:spPr bwMode="auto">
          <a:xfrm>
            <a:off x="3624747" y="963914"/>
            <a:ext cx="5899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H1N1</a:t>
            </a:r>
            <a:endParaRPr lang="ja-JP" altLang="ja-JP" sz="2000" b="1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37" name="Rectangle 108"/>
          <p:cNvSpPr>
            <a:spLocks noChangeArrowheads="1"/>
          </p:cNvSpPr>
          <p:nvPr/>
        </p:nvSpPr>
        <p:spPr bwMode="auto">
          <a:xfrm>
            <a:off x="3624747" y="1183785"/>
            <a:ext cx="5899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H1N2</a:t>
            </a:r>
            <a:endParaRPr lang="ja-JP" altLang="ja-JP" sz="2000" b="1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38" name="Rectangle 109"/>
          <p:cNvSpPr>
            <a:spLocks noChangeArrowheads="1"/>
          </p:cNvSpPr>
          <p:nvPr/>
        </p:nvSpPr>
        <p:spPr bwMode="auto">
          <a:xfrm>
            <a:off x="3624747" y="1402191"/>
            <a:ext cx="5899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H3N2</a:t>
            </a:r>
            <a:endParaRPr lang="ja-JP" altLang="ja-JP" sz="2000" b="1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40" name="Rectangle 111"/>
          <p:cNvSpPr>
            <a:spLocks noChangeArrowheads="1"/>
          </p:cNvSpPr>
          <p:nvPr/>
        </p:nvSpPr>
        <p:spPr bwMode="auto">
          <a:xfrm>
            <a:off x="3624747" y="1777437"/>
            <a:ext cx="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ja-JP" sz="2000" b="1" dirty="0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41" name="Rectangle 112"/>
          <p:cNvSpPr>
            <a:spLocks noChangeArrowheads="1"/>
          </p:cNvSpPr>
          <p:nvPr/>
        </p:nvSpPr>
        <p:spPr bwMode="auto">
          <a:xfrm>
            <a:off x="3624747" y="1947471"/>
            <a:ext cx="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ja-JP" sz="2000" b="1" dirty="0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42" name="Rectangle 113"/>
          <p:cNvSpPr>
            <a:spLocks noChangeArrowheads="1"/>
          </p:cNvSpPr>
          <p:nvPr/>
        </p:nvSpPr>
        <p:spPr bwMode="auto">
          <a:xfrm>
            <a:off x="3121364" y="6038538"/>
            <a:ext cx="12439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H1-7, H9-11</a:t>
            </a:r>
            <a:endParaRPr lang="ja-JP" altLang="ja-JP" sz="2000" b="1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43" name="Rectangle 114"/>
          <p:cNvSpPr>
            <a:spLocks noChangeArrowheads="1"/>
          </p:cNvSpPr>
          <p:nvPr/>
        </p:nvSpPr>
        <p:spPr bwMode="auto">
          <a:xfrm>
            <a:off x="3121364" y="6280397"/>
            <a:ext cx="500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N1-</a:t>
            </a:r>
            <a:r>
              <a:rPr lang="en-US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9</a:t>
            </a:r>
            <a:endParaRPr lang="ja-JP" altLang="ja-JP" sz="2000" b="1" dirty="0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44" name="Rectangle 115"/>
          <p:cNvSpPr>
            <a:spLocks noChangeArrowheads="1"/>
          </p:cNvSpPr>
          <p:nvPr/>
        </p:nvSpPr>
        <p:spPr bwMode="auto">
          <a:xfrm>
            <a:off x="8423384" y="2845507"/>
            <a:ext cx="21544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H1N1, H3N2, </a:t>
            </a:r>
            <a:r>
              <a:rPr lang="ja-JP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H3N8,</a:t>
            </a:r>
            <a:r>
              <a:rPr lang="en-US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H5N1</a:t>
            </a:r>
            <a:r>
              <a:rPr lang="en-US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, H5N2</a:t>
            </a:r>
            <a:endParaRPr lang="ja-JP" altLang="ja-JP" sz="2000" b="1" dirty="0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45" name="Rectangle 116"/>
          <p:cNvSpPr>
            <a:spLocks noChangeArrowheads="1"/>
          </p:cNvSpPr>
          <p:nvPr/>
        </p:nvSpPr>
        <p:spPr bwMode="auto">
          <a:xfrm>
            <a:off x="9227062" y="1775971"/>
            <a:ext cx="5899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H3N8</a:t>
            </a:r>
            <a:endParaRPr lang="ja-JP" altLang="ja-JP" sz="2000" b="1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46" name="Rectangle 117"/>
          <p:cNvSpPr>
            <a:spLocks noChangeArrowheads="1"/>
          </p:cNvSpPr>
          <p:nvPr/>
        </p:nvSpPr>
        <p:spPr bwMode="auto">
          <a:xfrm>
            <a:off x="9227062" y="1994377"/>
            <a:ext cx="7437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(</a:t>
            </a:r>
            <a:r>
              <a:rPr lang="ja-JP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H7N7</a:t>
            </a:r>
            <a:r>
              <a:rPr lang="en-US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)</a:t>
            </a:r>
            <a:endParaRPr lang="ja-JP" altLang="ja-JP" sz="2000" b="1" dirty="0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47" name="Rectangle 118"/>
          <p:cNvSpPr>
            <a:spLocks noChangeArrowheads="1"/>
          </p:cNvSpPr>
          <p:nvPr/>
        </p:nvSpPr>
        <p:spPr bwMode="auto">
          <a:xfrm>
            <a:off x="6186123" y="953653"/>
            <a:ext cx="5899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H1N1</a:t>
            </a:r>
            <a:endParaRPr lang="ja-JP" altLang="ja-JP" sz="2000" b="1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48" name="Rectangle 119"/>
          <p:cNvSpPr>
            <a:spLocks noChangeArrowheads="1"/>
          </p:cNvSpPr>
          <p:nvPr/>
        </p:nvSpPr>
        <p:spPr bwMode="auto">
          <a:xfrm>
            <a:off x="6186123" y="1172058"/>
            <a:ext cx="5899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H2N2</a:t>
            </a:r>
            <a:endParaRPr lang="ja-JP" altLang="ja-JP" sz="2000" b="1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49" name="Rectangle 120"/>
          <p:cNvSpPr>
            <a:spLocks noChangeArrowheads="1"/>
          </p:cNvSpPr>
          <p:nvPr/>
        </p:nvSpPr>
        <p:spPr bwMode="auto">
          <a:xfrm>
            <a:off x="6186123" y="1391929"/>
            <a:ext cx="5899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H3N2</a:t>
            </a:r>
            <a:endParaRPr lang="ja-JP" altLang="ja-JP" sz="2000" b="1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50" name="Rectangle 121"/>
          <p:cNvSpPr>
            <a:spLocks noChangeArrowheads="1"/>
          </p:cNvSpPr>
          <p:nvPr/>
        </p:nvSpPr>
        <p:spPr bwMode="auto">
          <a:xfrm>
            <a:off x="6186122" y="1621910"/>
            <a:ext cx="13978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(H2N8,H3N8)</a:t>
            </a:r>
            <a:endParaRPr lang="ja-JP" altLang="ja-JP" sz="2000" b="1" dirty="0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52" name="Rectangle 124"/>
          <p:cNvSpPr>
            <a:spLocks noChangeArrowheads="1"/>
          </p:cNvSpPr>
          <p:nvPr/>
        </p:nvSpPr>
        <p:spPr bwMode="auto">
          <a:xfrm>
            <a:off x="2837119" y="4339669"/>
            <a:ext cx="6156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H1-1</a:t>
            </a:r>
            <a:r>
              <a:rPr lang="en-US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1</a:t>
            </a:r>
            <a:endParaRPr lang="ja-JP" altLang="ja-JP" sz="2000" b="1" dirty="0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53" name="Rectangle 125"/>
          <p:cNvSpPr>
            <a:spLocks noChangeArrowheads="1"/>
          </p:cNvSpPr>
          <p:nvPr/>
        </p:nvSpPr>
        <p:spPr bwMode="auto">
          <a:xfrm>
            <a:off x="2837119" y="4581525"/>
            <a:ext cx="500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N1-9</a:t>
            </a:r>
            <a:endParaRPr lang="ja-JP" altLang="ja-JP" sz="2000" b="1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54" name="Rectangle 126"/>
          <p:cNvSpPr>
            <a:spLocks noChangeArrowheads="1"/>
          </p:cNvSpPr>
          <p:nvPr/>
        </p:nvSpPr>
        <p:spPr bwMode="auto">
          <a:xfrm>
            <a:off x="9077508" y="5607791"/>
            <a:ext cx="13721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H1N1, H1N2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H3N2</a:t>
            </a:r>
            <a:r>
              <a:rPr lang="en-US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, H5N1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H10N4</a:t>
            </a:r>
            <a:endParaRPr lang="ja-JP" altLang="ja-JP" sz="2000" b="1" dirty="0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55" name="Rectangle 129"/>
          <p:cNvSpPr>
            <a:spLocks noChangeArrowheads="1"/>
          </p:cNvSpPr>
          <p:nvPr/>
        </p:nvSpPr>
        <p:spPr bwMode="auto">
          <a:xfrm>
            <a:off x="6876352" y="4441333"/>
            <a:ext cx="14362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H1H1, </a:t>
            </a:r>
            <a:r>
              <a:rPr lang="ja-JP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H3N3</a:t>
            </a:r>
            <a:endParaRPr lang="en-US" altLang="ja-JP" b="1" dirty="0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H3N8, H4N5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H7N7, H10N7</a:t>
            </a:r>
            <a:endParaRPr lang="ja-JP" altLang="ja-JP" sz="2000" b="1" dirty="0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grpSp>
        <p:nvGrpSpPr>
          <p:cNvPr id="556" name="グループ化 15"/>
          <p:cNvGrpSpPr/>
          <p:nvPr/>
        </p:nvGrpSpPr>
        <p:grpSpPr>
          <a:xfrm>
            <a:off x="5550939" y="5919810"/>
            <a:ext cx="3387894" cy="756319"/>
            <a:chOff x="4560888" y="5865813"/>
            <a:chExt cx="3386918" cy="819109"/>
          </a:xfrm>
        </p:grpSpPr>
        <p:sp>
          <p:nvSpPr>
            <p:cNvPr id="557" name="Freeform 63"/>
            <p:cNvSpPr>
              <a:spLocks noEditPoints="1"/>
            </p:cNvSpPr>
            <p:nvPr/>
          </p:nvSpPr>
          <p:spPr bwMode="auto">
            <a:xfrm>
              <a:off x="4560888" y="5865813"/>
              <a:ext cx="2619375" cy="495300"/>
            </a:xfrm>
            <a:custGeom>
              <a:avLst/>
              <a:gdLst>
                <a:gd name="T0" fmla="*/ 2147483647 w 958"/>
                <a:gd name="T1" fmla="*/ 2147483647 h 181"/>
                <a:gd name="T2" fmla="*/ 2147483647 w 958"/>
                <a:gd name="T3" fmla="*/ 2147483647 h 181"/>
                <a:gd name="T4" fmla="*/ 2147483647 w 958"/>
                <a:gd name="T5" fmla="*/ 2147483647 h 181"/>
                <a:gd name="T6" fmla="*/ 2147483647 w 958"/>
                <a:gd name="T7" fmla="*/ 2147483647 h 181"/>
                <a:gd name="T8" fmla="*/ 2147483647 w 958"/>
                <a:gd name="T9" fmla="*/ 2147483647 h 181"/>
                <a:gd name="T10" fmla="*/ 2147483647 w 958"/>
                <a:gd name="T11" fmla="*/ 2147483647 h 181"/>
                <a:gd name="T12" fmla="*/ 2147483647 w 958"/>
                <a:gd name="T13" fmla="*/ 2147483647 h 181"/>
                <a:gd name="T14" fmla="*/ 0 w 958"/>
                <a:gd name="T15" fmla="*/ 2147483647 h 181"/>
                <a:gd name="T16" fmla="*/ 2147483647 w 958"/>
                <a:gd name="T17" fmla="*/ 2147483647 h 181"/>
                <a:gd name="T18" fmla="*/ 2147483647 w 958"/>
                <a:gd name="T19" fmla="*/ 2147483647 h 181"/>
                <a:gd name="T20" fmla="*/ 2147483647 w 958"/>
                <a:gd name="T21" fmla="*/ 2147483647 h 181"/>
                <a:gd name="T22" fmla="*/ 2147483647 w 958"/>
                <a:gd name="T23" fmla="*/ 2147483647 h 181"/>
                <a:gd name="T24" fmla="*/ 2147483647 w 958"/>
                <a:gd name="T25" fmla="*/ 2147483647 h 181"/>
                <a:gd name="T26" fmla="*/ 2147483647 w 958"/>
                <a:gd name="T27" fmla="*/ 2147483647 h 181"/>
                <a:gd name="T28" fmla="*/ 2147483647 w 958"/>
                <a:gd name="T29" fmla="*/ 2147483647 h 181"/>
                <a:gd name="T30" fmla="*/ 2147483647 w 958"/>
                <a:gd name="T31" fmla="*/ 2147483647 h 181"/>
                <a:gd name="T32" fmla="*/ 2147483647 w 958"/>
                <a:gd name="T33" fmla="*/ 2147483647 h 181"/>
                <a:gd name="T34" fmla="*/ 2147483647 w 958"/>
                <a:gd name="T35" fmla="*/ 2147483647 h 181"/>
                <a:gd name="T36" fmla="*/ 2147483647 w 958"/>
                <a:gd name="T37" fmla="*/ 2147483647 h 181"/>
                <a:gd name="T38" fmla="*/ 2147483647 w 958"/>
                <a:gd name="T39" fmla="*/ 2147483647 h 181"/>
                <a:gd name="T40" fmla="*/ 2147483647 w 958"/>
                <a:gd name="T41" fmla="*/ 2147483647 h 181"/>
                <a:gd name="T42" fmla="*/ 2147483647 w 958"/>
                <a:gd name="T43" fmla="*/ 2147483647 h 181"/>
                <a:gd name="T44" fmla="*/ 2147483647 w 958"/>
                <a:gd name="T45" fmla="*/ 2147483647 h 181"/>
                <a:gd name="T46" fmla="*/ 2147483647 w 958"/>
                <a:gd name="T47" fmla="*/ 2147483647 h 181"/>
                <a:gd name="T48" fmla="*/ 2147483647 w 958"/>
                <a:gd name="T49" fmla="*/ 2147483647 h 181"/>
                <a:gd name="T50" fmla="*/ 2147483647 w 958"/>
                <a:gd name="T51" fmla="*/ 2147483647 h 181"/>
                <a:gd name="T52" fmla="*/ 2147483647 w 958"/>
                <a:gd name="T53" fmla="*/ 2147483647 h 181"/>
                <a:gd name="T54" fmla="*/ 2147483647 w 958"/>
                <a:gd name="T55" fmla="*/ 2147483647 h 181"/>
                <a:gd name="T56" fmla="*/ 2147483647 w 958"/>
                <a:gd name="T57" fmla="*/ 2147483647 h 181"/>
                <a:gd name="T58" fmla="*/ 2147483647 w 958"/>
                <a:gd name="T59" fmla="*/ 2147483647 h 181"/>
                <a:gd name="T60" fmla="*/ 2147483647 w 958"/>
                <a:gd name="T61" fmla="*/ 2147483647 h 181"/>
                <a:gd name="T62" fmla="*/ 2147483647 w 958"/>
                <a:gd name="T63" fmla="*/ 2147483647 h 181"/>
                <a:gd name="T64" fmla="*/ 2147483647 w 958"/>
                <a:gd name="T65" fmla="*/ 2147483647 h 181"/>
                <a:gd name="T66" fmla="*/ 2147483647 w 958"/>
                <a:gd name="T67" fmla="*/ 2147483647 h 181"/>
                <a:gd name="T68" fmla="*/ 2147483647 w 958"/>
                <a:gd name="T69" fmla="*/ 2147483647 h 181"/>
                <a:gd name="T70" fmla="*/ 2147483647 w 958"/>
                <a:gd name="T71" fmla="*/ 2147483647 h 181"/>
                <a:gd name="T72" fmla="*/ 2147483647 w 958"/>
                <a:gd name="T73" fmla="*/ 2147483647 h 181"/>
                <a:gd name="T74" fmla="*/ 2147483647 w 958"/>
                <a:gd name="T75" fmla="*/ 2147483647 h 18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58"/>
                <a:gd name="T115" fmla="*/ 0 h 181"/>
                <a:gd name="T116" fmla="*/ 958 w 958"/>
                <a:gd name="T117" fmla="*/ 181 h 18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58" h="181">
                  <a:moveTo>
                    <a:pt x="958" y="46"/>
                  </a:moveTo>
                  <a:cubicBezTo>
                    <a:pt x="950" y="42"/>
                    <a:pt x="933" y="85"/>
                    <a:pt x="932" y="93"/>
                  </a:cubicBezTo>
                  <a:cubicBezTo>
                    <a:pt x="930" y="113"/>
                    <a:pt x="938" y="131"/>
                    <a:pt x="956" y="142"/>
                  </a:cubicBezTo>
                  <a:cubicBezTo>
                    <a:pt x="923" y="143"/>
                    <a:pt x="903" y="130"/>
                    <a:pt x="884" y="118"/>
                  </a:cubicBezTo>
                  <a:cubicBezTo>
                    <a:pt x="775" y="132"/>
                    <a:pt x="643" y="129"/>
                    <a:pt x="536" y="154"/>
                  </a:cubicBezTo>
                  <a:cubicBezTo>
                    <a:pt x="521" y="157"/>
                    <a:pt x="510" y="168"/>
                    <a:pt x="496" y="170"/>
                  </a:cubicBezTo>
                  <a:cubicBezTo>
                    <a:pt x="425" y="181"/>
                    <a:pt x="345" y="174"/>
                    <a:pt x="284" y="170"/>
                  </a:cubicBezTo>
                  <a:cubicBezTo>
                    <a:pt x="179" y="162"/>
                    <a:pt x="85" y="122"/>
                    <a:pt x="0" y="98"/>
                  </a:cubicBezTo>
                  <a:cubicBezTo>
                    <a:pt x="29" y="80"/>
                    <a:pt x="78" y="83"/>
                    <a:pt x="124" y="82"/>
                  </a:cubicBezTo>
                  <a:cubicBezTo>
                    <a:pt x="99" y="57"/>
                    <a:pt x="51" y="77"/>
                    <a:pt x="16" y="78"/>
                  </a:cubicBezTo>
                  <a:cubicBezTo>
                    <a:pt x="107" y="26"/>
                    <a:pt x="223" y="0"/>
                    <a:pt x="360" y="6"/>
                  </a:cubicBezTo>
                  <a:cubicBezTo>
                    <a:pt x="454" y="10"/>
                    <a:pt x="550" y="8"/>
                    <a:pt x="643" y="22"/>
                  </a:cubicBezTo>
                  <a:cubicBezTo>
                    <a:pt x="660" y="24"/>
                    <a:pt x="676" y="28"/>
                    <a:pt x="693" y="32"/>
                  </a:cubicBezTo>
                  <a:cubicBezTo>
                    <a:pt x="738" y="43"/>
                    <a:pt x="783" y="58"/>
                    <a:pt x="830" y="62"/>
                  </a:cubicBezTo>
                  <a:cubicBezTo>
                    <a:pt x="854" y="65"/>
                    <a:pt x="879" y="65"/>
                    <a:pt x="902" y="58"/>
                  </a:cubicBezTo>
                  <a:cubicBezTo>
                    <a:pt x="921" y="52"/>
                    <a:pt x="938" y="37"/>
                    <a:pt x="958" y="46"/>
                  </a:cubicBezTo>
                  <a:close/>
                  <a:moveTo>
                    <a:pt x="926" y="127"/>
                  </a:moveTo>
                  <a:cubicBezTo>
                    <a:pt x="916" y="102"/>
                    <a:pt x="924" y="78"/>
                    <a:pt x="938" y="56"/>
                  </a:cubicBezTo>
                  <a:cubicBezTo>
                    <a:pt x="898" y="118"/>
                    <a:pt x="757" y="58"/>
                    <a:pt x="682" y="38"/>
                  </a:cubicBezTo>
                  <a:cubicBezTo>
                    <a:pt x="672" y="35"/>
                    <a:pt x="662" y="33"/>
                    <a:pt x="655" y="33"/>
                  </a:cubicBezTo>
                  <a:cubicBezTo>
                    <a:pt x="610" y="28"/>
                    <a:pt x="565" y="38"/>
                    <a:pt x="520" y="32"/>
                  </a:cubicBezTo>
                  <a:cubicBezTo>
                    <a:pt x="462" y="26"/>
                    <a:pt x="403" y="16"/>
                    <a:pt x="344" y="14"/>
                  </a:cubicBezTo>
                  <a:cubicBezTo>
                    <a:pt x="309" y="13"/>
                    <a:pt x="272" y="15"/>
                    <a:pt x="240" y="18"/>
                  </a:cubicBezTo>
                  <a:cubicBezTo>
                    <a:pt x="184" y="23"/>
                    <a:pt x="126" y="32"/>
                    <a:pt x="84" y="62"/>
                  </a:cubicBezTo>
                  <a:cubicBezTo>
                    <a:pt x="163" y="82"/>
                    <a:pt x="253" y="115"/>
                    <a:pt x="332" y="102"/>
                  </a:cubicBezTo>
                  <a:cubicBezTo>
                    <a:pt x="323" y="94"/>
                    <a:pt x="291" y="90"/>
                    <a:pt x="296" y="82"/>
                  </a:cubicBezTo>
                  <a:cubicBezTo>
                    <a:pt x="321" y="82"/>
                    <a:pt x="346" y="106"/>
                    <a:pt x="360" y="110"/>
                  </a:cubicBezTo>
                  <a:cubicBezTo>
                    <a:pt x="446" y="135"/>
                    <a:pt x="544" y="115"/>
                    <a:pt x="631" y="106"/>
                  </a:cubicBezTo>
                  <a:cubicBezTo>
                    <a:pt x="682" y="100"/>
                    <a:pt x="732" y="92"/>
                    <a:pt x="783" y="93"/>
                  </a:cubicBezTo>
                  <a:cubicBezTo>
                    <a:pt x="809" y="93"/>
                    <a:pt x="914" y="98"/>
                    <a:pt x="926" y="127"/>
                  </a:cubicBezTo>
                  <a:close/>
                  <a:moveTo>
                    <a:pt x="872" y="110"/>
                  </a:moveTo>
                  <a:cubicBezTo>
                    <a:pt x="720" y="97"/>
                    <a:pt x="553" y="129"/>
                    <a:pt x="388" y="122"/>
                  </a:cubicBezTo>
                  <a:cubicBezTo>
                    <a:pt x="269" y="116"/>
                    <a:pt x="154" y="83"/>
                    <a:pt x="44" y="110"/>
                  </a:cubicBezTo>
                  <a:cubicBezTo>
                    <a:pt x="193" y="166"/>
                    <a:pt x="345" y="160"/>
                    <a:pt x="524" y="142"/>
                  </a:cubicBezTo>
                  <a:cubicBezTo>
                    <a:pt x="467" y="149"/>
                    <a:pt x="409" y="154"/>
                    <a:pt x="352" y="162"/>
                  </a:cubicBezTo>
                  <a:cubicBezTo>
                    <a:pt x="286" y="171"/>
                    <a:pt x="415" y="161"/>
                    <a:pt x="428" y="162"/>
                  </a:cubicBezTo>
                  <a:cubicBezTo>
                    <a:pt x="480" y="163"/>
                    <a:pt x="500" y="154"/>
                    <a:pt x="544" y="146"/>
                  </a:cubicBezTo>
                  <a:cubicBezTo>
                    <a:pt x="647" y="126"/>
                    <a:pt x="776" y="126"/>
                    <a:pt x="872" y="1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58" name="Freeform 64"/>
            <p:cNvSpPr>
              <a:spLocks noEditPoints="1"/>
            </p:cNvSpPr>
            <p:nvPr/>
          </p:nvSpPr>
          <p:spPr bwMode="auto">
            <a:xfrm>
              <a:off x="4791076" y="5900738"/>
              <a:ext cx="2335213" cy="334962"/>
            </a:xfrm>
            <a:custGeom>
              <a:avLst/>
              <a:gdLst>
                <a:gd name="T0" fmla="*/ 2147483647 w 854"/>
                <a:gd name="T1" fmla="*/ 2147483647 h 122"/>
                <a:gd name="T2" fmla="*/ 2147483647 w 854"/>
                <a:gd name="T3" fmla="*/ 2147483647 h 122"/>
                <a:gd name="T4" fmla="*/ 2147483647 w 854"/>
                <a:gd name="T5" fmla="*/ 2147483647 h 122"/>
                <a:gd name="T6" fmla="*/ 2147483647 w 854"/>
                <a:gd name="T7" fmla="*/ 2147483647 h 122"/>
                <a:gd name="T8" fmla="*/ 2147483647 w 854"/>
                <a:gd name="T9" fmla="*/ 2147483647 h 122"/>
                <a:gd name="T10" fmla="*/ 2147483647 w 854"/>
                <a:gd name="T11" fmla="*/ 2147483647 h 122"/>
                <a:gd name="T12" fmla="*/ 2147483647 w 854"/>
                <a:gd name="T13" fmla="*/ 2147483647 h 122"/>
                <a:gd name="T14" fmla="*/ 0 w 854"/>
                <a:gd name="T15" fmla="*/ 2147483647 h 122"/>
                <a:gd name="T16" fmla="*/ 2147483647 w 854"/>
                <a:gd name="T17" fmla="*/ 2147483647 h 122"/>
                <a:gd name="T18" fmla="*/ 2147483647 w 854"/>
                <a:gd name="T19" fmla="*/ 2147483647 h 122"/>
                <a:gd name="T20" fmla="*/ 2147483647 w 854"/>
                <a:gd name="T21" fmla="*/ 2147483647 h 122"/>
                <a:gd name="T22" fmla="*/ 2147483647 w 854"/>
                <a:gd name="T23" fmla="*/ 2147483647 h 122"/>
                <a:gd name="T24" fmla="*/ 2147483647 w 854"/>
                <a:gd name="T25" fmla="*/ 2147483647 h 122"/>
                <a:gd name="T26" fmla="*/ 2147483647 w 854"/>
                <a:gd name="T27" fmla="*/ 2147483647 h 122"/>
                <a:gd name="T28" fmla="*/ 2147483647 w 854"/>
                <a:gd name="T29" fmla="*/ 2147483647 h 122"/>
                <a:gd name="T30" fmla="*/ 2147483647 w 854"/>
                <a:gd name="T31" fmla="*/ 2147483647 h 122"/>
                <a:gd name="T32" fmla="*/ 2147483647 w 854"/>
                <a:gd name="T33" fmla="*/ 2147483647 h 122"/>
                <a:gd name="T34" fmla="*/ 2147483647 w 854"/>
                <a:gd name="T35" fmla="*/ 2147483647 h 1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54"/>
                <a:gd name="T55" fmla="*/ 0 h 122"/>
                <a:gd name="T56" fmla="*/ 854 w 854"/>
                <a:gd name="T57" fmla="*/ 122 h 1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54" h="122">
                  <a:moveTo>
                    <a:pt x="854" y="43"/>
                  </a:moveTo>
                  <a:cubicBezTo>
                    <a:pt x="840" y="65"/>
                    <a:pt x="832" y="89"/>
                    <a:pt x="842" y="114"/>
                  </a:cubicBezTo>
                  <a:cubicBezTo>
                    <a:pt x="830" y="85"/>
                    <a:pt x="725" y="80"/>
                    <a:pt x="699" y="80"/>
                  </a:cubicBezTo>
                  <a:cubicBezTo>
                    <a:pt x="648" y="79"/>
                    <a:pt x="598" y="87"/>
                    <a:pt x="547" y="93"/>
                  </a:cubicBezTo>
                  <a:cubicBezTo>
                    <a:pt x="460" y="102"/>
                    <a:pt x="362" y="122"/>
                    <a:pt x="276" y="97"/>
                  </a:cubicBezTo>
                  <a:cubicBezTo>
                    <a:pt x="262" y="93"/>
                    <a:pt x="237" y="69"/>
                    <a:pt x="212" y="69"/>
                  </a:cubicBezTo>
                  <a:cubicBezTo>
                    <a:pt x="207" y="77"/>
                    <a:pt x="239" y="81"/>
                    <a:pt x="248" y="89"/>
                  </a:cubicBezTo>
                  <a:cubicBezTo>
                    <a:pt x="169" y="102"/>
                    <a:pt x="79" y="69"/>
                    <a:pt x="0" y="49"/>
                  </a:cubicBezTo>
                  <a:cubicBezTo>
                    <a:pt x="42" y="19"/>
                    <a:pt x="100" y="10"/>
                    <a:pt x="156" y="5"/>
                  </a:cubicBezTo>
                  <a:cubicBezTo>
                    <a:pt x="188" y="2"/>
                    <a:pt x="225" y="0"/>
                    <a:pt x="260" y="1"/>
                  </a:cubicBezTo>
                  <a:cubicBezTo>
                    <a:pt x="319" y="3"/>
                    <a:pt x="378" y="13"/>
                    <a:pt x="436" y="19"/>
                  </a:cubicBezTo>
                  <a:cubicBezTo>
                    <a:pt x="481" y="25"/>
                    <a:pt x="526" y="15"/>
                    <a:pt x="571" y="20"/>
                  </a:cubicBezTo>
                  <a:cubicBezTo>
                    <a:pt x="578" y="20"/>
                    <a:pt x="588" y="22"/>
                    <a:pt x="598" y="25"/>
                  </a:cubicBezTo>
                  <a:cubicBezTo>
                    <a:pt x="673" y="45"/>
                    <a:pt x="814" y="105"/>
                    <a:pt x="854" y="43"/>
                  </a:cubicBezTo>
                  <a:close/>
                  <a:moveTo>
                    <a:pt x="44" y="53"/>
                  </a:moveTo>
                  <a:cubicBezTo>
                    <a:pt x="54" y="59"/>
                    <a:pt x="56" y="39"/>
                    <a:pt x="48" y="41"/>
                  </a:cubicBezTo>
                  <a:cubicBezTo>
                    <a:pt x="48" y="43"/>
                    <a:pt x="47" y="45"/>
                    <a:pt x="44" y="45"/>
                  </a:cubicBezTo>
                  <a:cubicBezTo>
                    <a:pt x="44" y="47"/>
                    <a:pt x="44" y="50"/>
                    <a:pt x="44" y="53"/>
                  </a:cubicBezTo>
                  <a:close/>
                </a:path>
              </a:pathLst>
            </a:custGeom>
            <a:solidFill>
              <a:srgbClr val="007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59" name="Freeform 65"/>
            <p:cNvSpPr>
              <a:spLocks noEditPoints="1"/>
            </p:cNvSpPr>
            <p:nvPr/>
          </p:nvSpPr>
          <p:spPr bwMode="auto">
            <a:xfrm>
              <a:off x="4681538" y="6092825"/>
              <a:ext cx="2263775" cy="241300"/>
            </a:xfrm>
            <a:custGeom>
              <a:avLst/>
              <a:gdLst>
                <a:gd name="T0" fmla="*/ 2147483647 w 828"/>
                <a:gd name="T1" fmla="*/ 2147483647 h 88"/>
                <a:gd name="T2" fmla="*/ 2147483647 w 828"/>
                <a:gd name="T3" fmla="*/ 2147483647 h 88"/>
                <a:gd name="T4" fmla="*/ 2147483647 w 828"/>
                <a:gd name="T5" fmla="*/ 2147483647 h 88"/>
                <a:gd name="T6" fmla="*/ 2147483647 w 828"/>
                <a:gd name="T7" fmla="*/ 2147483647 h 88"/>
                <a:gd name="T8" fmla="*/ 2147483647 w 828"/>
                <a:gd name="T9" fmla="*/ 2147483647 h 88"/>
                <a:gd name="T10" fmla="*/ 2147483647 w 828"/>
                <a:gd name="T11" fmla="*/ 2147483647 h 88"/>
                <a:gd name="T12" fmla="*/ 0 w 828"/>
                <a:gd name="T13" fmla="*/ 2147483647 h 88"/>
                <a:gd name="T14" fmla="*/ 2147483647 w 828"/>
                <a:gd name="T15" fmla="*/ 2147483647 h 88"/>
                <a:gd name="T16" fmla="*/ 2147483647 w 828"/>
                <a:gd name="T17" fmla="*/ 2147483647 h 88"/>
                <a:gd name="T18" fmla="*/ 2147483647 w 828"/>
                <a:gd name="T19" fmla="*/ 2147483647 h 88"/>
                <a:gd name="T20" fmla="*/ 2147483647 w 828"/>
                <a:gd name="T21" fmla="*/ 2147483647 h 88"/>
                <a:gd name="T22" fmla="*/ 2147483647 w 828"/>
                <a:gd name="T23" fmla="*/ 2147483647 h 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8"/>
                <a:gd name="T37" fmla="*/ 0 h 88"/>
                <a:gd name="T38" fmla="*/ 828 w 828"/>
                <a:gd name="T39" fmla="*/ 88 h 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8" h="88">
                  <a:moveTo>
                    <a:pt x="344" y="39"/>
                  </a:moveTo>
                  <a:cubicBezTo>
                    <a:pt x="509" y="46"/>
                    <a:pt x="676" y="14"/>
                    <a:pt x="828" y="27"/>
                  </a:cubicBezTo>
                  <a:cubicBezTo>
                    <a:pt x="732" y="43"/>
                    <a:pt x="603" y="43"/>
                    <a:pt x="500" y="63"/>
                  </a:cubicBezTo>
                  <a:cubicBezTo>
                    <a:pt x="456" y="71"/>
                    <a:pt x="436" y="80"/>
                    <a:pt x="384" y="79"/>
                  </a:cubicBezTo>
                  <a:cubicBezTo>
                    <a:pt x="371" y="78"/>
                    <a:pt x="242" y="88"/>
                    <a:pt x="308" y="79"/>
                  </a:cubicBezTo>
                  <a:cubicBezTo>
                    <a:pt x="365" y="71"/>
                    <a:pt x="423" y="66"/>
                    <a:pt x="480" y="59"/>
                  </a:cubicBezTo>
                  <a:cubicBezTo>
                    <a:pt x="301" y="77"/>
                    <a:pt x="149" y="83"/>
                    <a:pt x="0" y="27"/>
                  </a:cubicBezTo>
                  <a:cubicBezTo>
                    <a:pt x="110" y="0"/>
                    <a:pt x="225" y="33"/>
                    <a:pt x="344" y="39"/>
                  </a:cubicBezTo>
                  <a:close/>
                  <a:moveTo>
                    <a:pt x="300" y="47"/>
                  </a:moveTo>
                  <a:cubicBezTo>
                    <a:pt x="245" y="67"/>
                    <a:pt x="152" y="38"/>
                    <a:pt x="112" y="39"/>
                  </a:cubicBezTo>
                  <a:cubicBezTo>
                    <a:pt x="92" y="39"/>
                    <a:pt x="116" y="42"/>
                    <a:pt x="120" y="43"/>
                  </a:cubicBezTo>
                  <a:cubicBezTo>
                    <a:pt x="167" y="52"/>
                    <a:pt x="262" y="74"/>
                    <a:pt x="30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60" name="Freeform 66"/>
            <p:cNvSpPr>
              <a:spLocks/>
            </p:cNvSpPr>
            <p:nvPr/>
          </p:nvSpPr>
          <p:spPr bwMode="auto">
            <a:xfrm>
              <a:off x="4932363" y="6197600"/>
              <a:ext cx="568325" cy="98425"/>
            </a:xfrm>
            <a:custGeom>
              <a:avLst/>
              <a:gdLst>
                <a:gd name="T0" fmla="*/ 2147483647 w 208"/>
                <a:gd name="T1" fmla="*/ 2147483647 h 36"/>
                <a:gd name="T2" fmla="*/ 2147483647 w 208"/>
                <a:gd name="T3" fmla="*/ 2147483647 h 36"/>
                <a:gd name="T4" fmla="*/ 2147483647 w 208"/>
                <a:gd name="T5" fmla="*/ 2147483647 h 36"/>
                <a:gd name="T6" fmla="*/ 2147483647 w 208"/>
                <a:gd name="T7" fmla="*/ 2147483647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8"/>
                <a:gd name="T13" fmla="*/ 0 h 36"/>
                <a:gd name="T14" fmla="*/ 208 w 208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8" h="36">
                  <a:moveTo>
                    <a:pt x="20" y="1"/>
                  </a:moveTo>
                  <a:cubicBezTo>
                    <a:pt x="60" y="0"/>
                    <a:pt x="153" y="29"/>
                    <a:pt x="208" y="9"/>
                  </a:cubicBezTo>
                  <a:cubicBezTo>
                    <a:pt x="170" y="36"/>
                    <a:pt x="75" y="14"/>
                    <a:pt x="28" y="5"/>
                  </a:cubicBezTo>
                  <a:cubicBezTo>
                    <a:pt x="24" y="4"/>
                    <a:pt x="0" y="1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61" name="Freeform 67"/>
            <p:cNvSpPr>
              <a:spLocks/>
            </p:cNvSpPr>
            <p:nvPr/>
          </p:nvSpPr>
          <p:spPr bwMode="auto">
            <a:xfrm>
              <a:off x="4910138" y="6008688"/>
              <a:ext cx="33338" cy="53975"/>
            </a:xfrm>
            <a:custGeom>
              <a:avLst/>
              <a:gdLst>
                <a:gd name="T0" fmla="*/ 2147483647 w 12"/>
                <a:gd name="T1" fmla="*/ 2147483647 h 20"/>
                <a:gd name="T2" fmla="*/ 0 w 12"/>
                <a:gd name="T3" fmla="*/ 2147483647 h 20"/>
                <a:gd name="T4" fmla="*/ 0 w 12"/>
                <a:gd name="T5" fmla="*/ 2147483647 h 20"/>
                <a:gd name="T6" fmla="*/ 2147483647 w 12"/>
                <a:gd name="T7" fmla="*/ 2147483647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20"/>
                <a:gd name="T14" fmla="*/ 12 w 12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20">
                  <a:moveTo>
                    <a:pt x="4" y="2"/>
                  </a:moveTo>
                  <a:cubicBezTo>
                    <a:pt x="12" y="0"/>
                    <a:pt x="10" y="20"/>
                    <a:pt x="0" y="14"/>
                  </a:cubicBezTo>
                  <a:cubicBezTo>
                    <a:pt x="0" y="11"/>
                    <a:pt x="0" y="8"/>
                    <a:pt x="0" y="6"/>
                  </a:cubicBezTo>
                  <a:cubicBezTo>
                    <a:pt x="3" y="6"/>
                    <a:pt x="4" y="4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562" name="Rectangle 132"/>
            <p:cNvSpPr>
              <a:spLocks noChangeArrowheads="1"/>
            </p:cNvSpPr>
            <p:nvPr/>
          </p:nvSpPr>
          <p:spPr bwMode="auto">
            <a:xfrm>
              <a:off x="5665788" y="6384926"/>
              <a:ext cx="2282018" cy="299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b="1">
                  <a:solidFill>
                    <a:srgbClr val="000000"/>
                  </a:solidFill>
                  <a:ea typeface="HGS創英角ｺﾞｼｯｸUB" panose="020B0900000000000000" pitchFamily="50" charset="-128"/>
                  <a:cs typeface="Arial" pitchFamily="34" charset="0"/>
                </a:rPr>
                <a:t>H1N3, H13N2, H13N9</a:t>
              </a:r>
              <a:endParaRPr lang="ja-JP" altLang="ja-JP" sz="2000" b="1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</p:grpSp>
      <p:sp>
        <p:nvSpPr>
          <p:cNvPr id="563" name="Rectangle 133"/>
          <p:cNvSpPr>
            <a:spLocks noChangeArrowheads="1"/>
          </p:cNvSpPr>
          <p:nvPr/>
        </p:nvSpPr>
        <p:spPr bwMode="auto">
          <a:xfrm>
            <a:off x="5014210" y="4823385"/>
            <a:ext cx="12567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H1-7, H9-16</a:t>
            </a:r>
            <a:endParaRPr lang="ja-JP" altLang="ja-JP" sz="2000" b="1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64" name="Rectangle 134"/>
          <p:cNvSpPr>
            <a:spLocks noChangeArrowheads="1"/>
          </p:cNvSpPr>
          <p:nvPr/>
        </p:nvSpPr>
        <p:spPr bwMode="auto">
          <a:xfrm>
            <a:off x="5014210" y="5041790"/>
            <a:ext cx="500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N1-9</a:t>
            </a:r>
            <a:endParaRPr lang="ja-JP" altLang="ja-JP" sz="2000" b="1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65" name="Rectangle 135"/>
          <p:cNvSpPr>
            <a:spLocks noChangeArrowheads="1"/>
          </p:cNvSpPr>
          <p:nvPr/>
        </p:nvSpPr>
        <p:spPr bwMode="auto">
          <a:xfrm>
            <a:off x="2946690" y="2529396"/>
            <a:ext cx="7950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H1-H12</a:t>
            </a:r>
            <a:endParaRPr lang="ja-JP" altLang="ja-JP" sz="2000" b="1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66" name="Rectangle 136"/>
          <p:cNvSpPr>
            <a:spLocks noChangeArrowheads="1"/>
          </p:cNvSpPr>
          <p:nvPr/>
        </p:nvSpPr>
        <p:spPr bwMode="auto">
          <a:xfrm>
            <a:off x="2946689" y="2749267"/>
            <a:ext cx="500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ja-JP" b="1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N1-9</a:t>
            </a:r>
            <a:endParaRPr lang="ja-JP" altLang="ja-JP" sz="2000" b="1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67" name="Freeform 139"/>
          <p:cNvSpPr>
            <a:spLocks noEditPoints="1"/>
          </p:cNvSpPr>
          <p:nvPr/>
        </p:nvSpPr>
        <p:spPr bwMode="auto">
          <a:xfrm>
            <a:off x="5328626" y="754304"/>
            <a:ext cx="681233" cy="2016951"/>
          </a:xfrm>
          <a:custGeom>
            <a:avLst/>
            <a:gdLst>
              <a:gd name="T0" fmla="*/ 2147483647 w 249"/>
              <a:gd name="T1" fmla="*/ 2147483647 h 799"/>
              <a:gd name="T2" fmla="*/ 2147483647 w 249"/>
              <a:gd name="T3" fmla="*/ 2147483647 h 799"/>
              <a:gd name="T4" fmla="*/ 2147483647 w 249"/>
              <a:gd name="T5" fmla="*/ 2147483647 h 799"/>
              <a:gd name="T6" fmla="*/ 2147483647 w 249"/>
              <a:gd name="T7" fmla="*/ 2147483647 h 799"/>
              <a:gd name="T8" fmla="*/ 2147483647 w 249"/>
              <a:gd name="T9" fmla="*/ 2147483647 h 799"/>
              <a:gd name="T10" fmla="*/ 2147483647 w 249"/>
              <a:gd name="T11" fmla="*/ 2147483647 h 799"/>
              <a:gd name="T12" fmla="*/ 2147483647 w 249"/>
              <a:gd name="T13" fmla="*/ 2147483647 h 799"/>
              <a:gd name="T14" fmla="*/ 2147483647 w 249"/>
              <a:gd name="T15" fmla="*/ 2147483647 h 799"/>
              <a:gd name="T16" fmla="*/ 2147483647 w 249"/>
              <a:gd name="T17" fmla="*/ 2147483647 h 799"/>
              <a:gd name="T18" fmla="*/ 2147483647 w 249"/>
              <a:gd name="T19" fmla="*/ 2147483647 h 799"/>
              <a:gd name="T20" fmla="*/ 2147483647 w 249"/>
              <a:gd name="T21" fmla="*/ 2147483647 h 799"/>
              <a:gd name="T22" fmla="*/ 2147483647 w 249"/>
              <a:gd name="T23" fmla="*/ 2147483647 h 799"/>
              <a:gd name="T24" fmla="*/ 2147483647 w 249"/>
              <a:gd name="T25" fmla="*/ 2147483647 h 799"/>
              <a:gd name="T26" fmla="*/ 2147483647 w 249"/>
              <a:gd name="T27" fmla="*/ 2147483647 h 799"/>
              <a:gd name="T28" fmla="*/ 2147483647 w 249"/>
              <a:gd name="T29" fmla="*/ 2147483647 h 799"/>
              <a:gd name="T30" fmla="*/ 2147483647 w 249"/>
              <a:gd name="T31" fmla="*/ 2147483647 h 799"/>
              <a:gd name="T32" fmla="*/ 2147483647 w 249"/>
              <a:gd name="T33" fmla="*/ 2147483647 h 799"/>
              <a:gd name="T34" fmla="*/ 2147483647 w 249"/>
              <a:gd name="T35" fmla="*/ 2147483647 h 799"/>
              <a:gd name="T36" fmla="*/ 2147483647 w 249"/>
              <a:gd name="T37" fmla="*/ 2147483647 h 799"/>
              <a:gd name="T38" fmla="*/ 2147483647 w 249"/>
              <a:gd name="T39" fmla="*/ 2147483647 h 799"/>
              <a:gd name="T40" fmla="*/ 2147483647 w 249"/>
              <a:gd name="T41" fmla="*/ 2147483647 h 799"/>
              <a:gd name="T42" fmla="*/ 2147483647 w 249"/>
              <a:gd name="T43" fmla="*/ 2147483647 h 799"/>
              <a:gd name="T44" fmla="*/ 2147483647 w 249"/>
              <a:gd name="T45" fmla="*/ 2147483647 h 799"/>
              <a:gd name="T46" fmla="*/ 2147483647 w 249"/>
              <a:gd name="T47" fmla="*/ 2147483647 h 799"/>
              <a:gd name="T48" fmla="*/ 2147483647 w 249"/>
              <a:gd name="T49" fmla="*/ 2147483647 h 799"/>
              <a:gd name="T50" fmla="*/ 2147483647 w 249"/>
              <a:gd name="T51" fmla="*/ 2147483647 h 799"/>
              <a:gd name="T52" fmla="*/ 2147483647 w 249"/>
              <a:gd name="T53" fmla="*/ 2147483647 h 799"/>
              <a:gd name="T54" fmla="*/ 2147483647 w 249"/>
              <a:gd name="T55" fmla="*/ 2147483647 h 799"/>
              <a:gd name="T56" fmla="*/ 2147483647 w 249"/>
              <a:gd name="T57" fmla="*/ 2147483647 h 799"/>
              <a:gd name="T58" fmla="*/ 2147483647 w 249"/>
              <a:gd name="T59" fmla="*/ 2147483647 h 799"/>
              <a:gd name="T60" fmla="*/ 2147483647 w 249"/>
              <a:gd name="T61" fmla="*/ 2147483647 h 799"/>
              <a:gd name="T62" fmla="*/ 2147483647 w 249"/>
              <a:gd name="T63" fmla="*/ 2147483647 h 799"/>
              <a:gd name="T64" fmla="*/ 2147483647 w 249"/>
              <a:gd name="T65" fmla="*/ 2147483647 h 799"/>
              <a:gd name="T66" fmla="*/ 2147483647 w 249"/>
              <a:gd name="T67" fmla="*/ 2147483647 h 799"/>
              <a:gd name="T68" fmla="*/ 2147483647 w 249"/>
              <a:gd name="T69" fmla="*/ 2147483647 h 799"/>
              <a:gd name="T70" fmla="*/ 2147483647 w 249"/>
              <a:gd name="T71" fmla="*/ 2147483647 h 799"/>
              <a:gd name="T72" fmla="*/ 2147483647 w 249"/>
              <a:gd name="T73" fmla="*/ 2147483647 h 799"/>
              <a:gd name="T74" fmla="*/ 2147483647 w 249"/>
              <a:gd name="T75" fmla="*/ 2147483647 h 799"/>
              <a:gd name="T76" fmla="*/ 2147483647 w 249"/>
              <a:gd name="T77" fmla="*/ 2147483647 h 799"/>
              <a:gd name="T78" fmla="*/ 2147483647 w 249"/>
              <a:gd name="T79" fmla="*/ 2147483647 h 799"/>
              <a:gd name="T80" fmla="*/ 2147483647 w 249"/>
              <a:gd name="T81" fmla="*/ 2147483647 h 799"/>
              <a:gd name="T82" fmla="*/ 2147483647 w 249"/>
              <a:gd name="T83" fmla="*/ 2147483647 h 799"/>
              <a:gd name="T84" fmla="*/ 2147483647 w 249"/>
              <a:gd name="T85" fmla="*/ 2147483647 h 799"/>
              <a:gd name="T86" fmla="*/ 2147483647 w 249"/>
              <a:gd name="T87" fmla="*/ 2147483647 h 79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49"/>
              <a:gd name="T133" fmla="*/ 0 h 799"/>
              <a:gd name="T134" fmla="*/ 249 w 249"/>
              <a:gd name="T135" fmla="*/ 799 h 79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49" h="799">
                <a:moveTo>
                  <a:pt x="246" y="300"/>
                </a:moveTo>
                <a:cubicBezTo>
                  <a:pt x="249" y="332"/>
                  <a:pt x="248" y="380"/>
                  <a:pt x="244" y="420"/>
                </a:cubicBezTo>
                <a:cubicBezTo>
                  <a:pt x="242" y="443"/>
                  <a:pt x="230" y="452"/>
                  <a:pt x="211" y="459"/>
                </a:cubicBezTo>
                <a:cubicBezTo>
                  <a:pt x="207" y="503"/>
                  <a:pt x="212" y="544"/>
                  <a:pt x="217" y="593"/>
                </a:cubicBezTo>
                <a:cubicBezTo>
                  <a:pt x="219" y="620"/>
                  <a:pt x="217" y="646"/>
                  <a:pt x="218" y="670"/>
                </a:cubicBezTo>
                <a:cubicBezTo>
                  <a:pt x="218" y="694"/>
                  <a:pt x="223" y="729"/>
                  <a:pt x="214" y="749"/>
                </a:cubicBezTo>
                <a:cubicBezTo>
                  <a:pt x="212" y="753"/>
                  <a:pt x="207" y="756"/>
                  <a:pt x="205" y="762"/>
                </a:cubicBezTo>
                <a:cubicBezTo>
                  <a:pt x="211" y="768"/>
                  <a:pt x="245" y="771"/>
                  <a:pt x="231" y="790"/>
                </a:cubicBezTo>
                <a:cubicBezTo>
                  <a:pt x="226" y="798"/>
                  <a:pt x="215" y="792"/>
                  <a:pt x="204" y="791"/>
                </a:cubicBezTo>
                <a:cubicBezTo>
                  <a:pt x="186" y="790"/>
                  <a:pt x="163" y="796"/>
                  <a:pt x="154" y="789"/>
                </a:cubicBezTo>
                <a:cubicBezTo>
                  <a:pt x="154" y="772"/>
                  <a:pt x="140" y="769"/>
                  <a:pt x="138" y="754"/>
                </a:cubicBezTo>
                <a:cubicBezTo>
                  <a:pt x="128" y="763"/>
                  <a:pt x="121" y="774"/>
                  <a:pt x="117" y="789"/>
                </a:cubicBezTo>
                <a:cubicBezTo>
                  <a:pt x="110" y="796"/>
                  <a:pt x="97" y="794"/>
                  <a:pt x="82" y="795"/>
                </a:cubicBezTo>
                <a:cubicBezTo>
                  <a:pt x="65" y="796"/>
                  <a:pt x="45" y="799"/>
                  <a:pt x="35" y="793"/>
                </a:cubicBezTo>
                <a:cubicBezTo>
                  <a:pt x="29" y="774"/>
                  <a:pt x="49" y="772"/>
                  <a:pt x="61" y="767"/>
                </a:cubicBezTo>
                <a:cubicBezTo>
                  <a:pt x="60" y="762"/>
                  <a:pt x="54" y="760"/>
                  <a:pt x="53" y="755"/>
                </a:cubicBezTo>
                <a:cubicBezTo>
                  <a:pt x="50" y="744"/>
                  <a:pt x="52" y="715"/>
                  <a:pt x="53" y="699"/>
                </a:cubicBezTo>
                <a:cubicBezTo>
                  <a:pt x="57" y="618"/>
                  <a:pt x="51" y="535"/>
                  <a:pt x="40" y="460"/>
                </a:cubicBezTo>
                <a:cubicBezTo>
                  <a:pt x="6" y="445"/>
                  <a:pt x="16" y="379"/>
                  <a:pt x="16" y="329"/>
                </a:cubicBezTo>
                <a:cubicBezTo>
                  <a:pt x="16" y="312"/>
                  <a:pt x="16" y="293"/>
                  <a:pt x="15" y="275"/>
                </a:cubicBezTo>
                <a:cubicBezTo>
                  <a:pt x="13" y="237"/>
                  <a:pt x="0" y="205"/>
                  <a:pt x="13" y="179"/>
                </a:cubicBezTo>
                <a:cubicBezTo>
                  <a:pt x="25" y="166"/>
                  <a:pt x="39" y="159"/>
                  <a:pt x="63" y="152"/>
                </a:cubicBezTo>
                <a:cubicBezTo>
                  <a:pt x="74" y="149"/>
                  <a:pt x="98" y="147"/>
                  <a:pt x="96" y="135"/>
                </a:cubicBezTo>
                <a:cubicBezTo>
                  <a:pt x="95" y="127"/>
                  <a:pt x="83" y="129"/>
                  <a:pt x="78" y="125"/>
                </a:cubicBezTo>
                <a:cubicBezTo>
                  <a:pt x="75" y="122"/>
                  <a:pt x="75" y="116"/>
                  <a:pt x="70" y="110"/>
                </a:cubicBezTo>
                <a:cubicBezTo>
                  <a:pt x="65" y="104"/>
                  <a:pt x="60" y="104"/>
                  <a:pt x="59" y="100"/>
                </a:cubicBezTo>
                <a:cubicBezTo>
                  <a:pt x="57" y="94"/>
                  <a:pt x="62" y="83"/>
                  <a:pt x="62" y="76"/>
                </a:cubicBezTo>
                <a:cubicBezTo>
                  <a:pt x="64" y="53"/>
                  <a:pt x="61" y="34"/>
                  <a:pt x="72" y="20"/>
                </a:cubicBezTo>
                <a:cubicBezTo>
                  <a:pt x="81" y="8"/>
                  <a:pt x="110" y="0"/>
                  <a:pt x="130" y="7"/>
                </a:cubicBezTo>
                <a:cubicBezTo>
                  <a:pt x="146" y="13"/>
                  <a:pt x="160" y="38"/>
                  <a:pt x="163" y="57"/>
                </a:cubicBezTo>
                <a:cubicBezTo>
                  <a:pt x="167" y="91"/>
                  <a:pt x="135" y="112"/>
                  <a:pt x="151" y="136"/>
                </a:cubicBezTo>
                <a:cubicBezTo>
                  <a:pt x="157" y="145"/>
                  <a:pt x="169" y="146"/>
                  <a:pt x="181" y="150"/>
                </a:cubicBezTo>
                <a:cubicBezTo>
                  <a:pt x="190" y="153"/>
                  <a:pt x="204" y="153"/>
                  <a:pt x="214" y="159"/>
                </a:cubicBezTo>
                <a:cubicBezTo>
                  <a:pt x="244" y="176"/>
                  <a:pt x="242" y="253"/>
                  <a:pt x="246" y="300"/>
                </a:cubicBezTo>
                <a:close/>
                <a:moveTo>
                  <a:pt x="236" y="367"/>
                </a:moveTo>
                <a:cubicBezTo>
                  <a:pt x="236" y="347"/>
                  <a:pt x="237" y="324"/>
                  <a:pt x="236" y="308"/>
                </a:cubicBezTo>
                <a:cubicBezTo>
                  <a:pt x="234" y="276"/>
                  <a:pt x="235" y="238"/>
                  <a:pt x="229" y="208"/>
                </a:cubicBezTo>
                <a:cubicBezTo>
                  <a:pt x="227" y="197"/>
                  <a:pt x="218" y="173"/>
                  <a:pt x="211" y="168"/>
                </a:cubicBezTo>
                <a:cubicBezTo>
                  <a:pt x="206" y="165"/>
                  <a:pt x="200" y="167"/>
                  <a:pt x="194" y="165"/>
                </a:cubicBezTo>
                <a:cubicBezTo>
                  <a:pt x="174" y="159"/>
                  <a:pt x="156" y="151"/>
                  <a:pt x="141" y="141"/>
                </a:cubicBezTo>
                <a:cubicBezTo>
                  <a:pt x="129" y="111"/>
                  <a:pt x="156" y="88"/>
                  <a:pt x="153" y="58"/>
                </a:cubicBezTo>
                <a:cubicBezTo>
                  <a:pt x="151" y="39"/>
                  <a:pt x="140" y="25"/>
                  <a:pt x="124" y="16"/>
                </a:cubicBezTo>
                <a:cubicBezTo>
                  <a:pt x="105" y="15"/>
                  <a:pt x="90" y="19"/>
                  <a:pt x="80" y="28"/>
                </a:cubicBezTo>
                <a:cubicBezTo>
                  <a:pt x="67" y="43"/>
                  <a:pt x="75" y="74"/>
                  <a:pt x="68" y="94"/>
                </a:cubicBezTo>
                <a:cubicBezTo>
                  <a:pt x="75" y="100"/>
                  <a:pt x="81" y="108"/>
                  <a:pt x="85" y="118"/>
                </a:cubicBezTo>
                <a:cubicBezTo>
                  <a:pt x="99" y="119"/>
                  <a:pt x="109" y="129"/>
                  <a:pt x="106" y="143"/>
                </a:cubicBezTo>
                <a:cubicBezTo>
                  <a:pt x="87" y="168"/>
                  <a:pt x="25" y="158"/>
                  <a:pt x="18" y="193"/>
                </a:cubicBezTo>
                <a:cubicBezTo>
                  <a:pt x="11" y="229"/>
                  <a:pt x="26" y="255"/>
                  <a:pt x="26" y="287"/>
                </a:cubicBezTo>
                <a:cubicBezTo>
                  <a:pt x="26" y="319"/>
                  <a:pt x="26" y="357"/>
                  <a:pt x="26" y="388"/>
                </a:cubicBezTo>
                <a:cubicBezTo>
                  <a:pt x="26" y="412"/>
                  <a:pt x="21" y="434"/>
                  <a:pt x="39" y="446"/>
                </a:cubicBezTo>
                <a:cubicBezTo>
                  <a:pt x="44" y="443"/>
                  <a:pt x="41" y="432"/>
                  <a:pt x="48" y="432"/>
                </a:cubicBezTo>
                <a:cubicBezTo>
                  <a:pt x="57" y="437"/>
                  <a:pt x="51" y="445"/>
                  <a:pt x="51" y="453"/>
                </a:cubicBezTo>
                <a:cubicBezTo>
                  <a:pt x="49" y="488"/>
                  <a:pt x="59" y="517"/>
                  <a:pt x="61" y="551"/>
                </a:cubicBezTo>
                <a:cubicBezTo>
                  <a:pt x="66" y="618"/>
                  <a:pt x="61" y="689"/>
                  <a:pt x="63" y="754"/>
                </a:cubicBezTo>
                <a:cubicBezTo>
                  <a:pt x="67" y="761"/>
                  <a:pt x="77" y="756"/>
                  <a:pt x="77" y="765"/>
                </a:cubicBezTo>
                <a:cubicBezTo>
                  <a:pt x="77" y="777"/>
                  <a:pt x="48" y="773"/>
                  <a:pt x="46" y="787"/>
                </a:cubicBezTo>
                <a:cubicBezTo>
                  <a:pt x="68" y="788"/>
                  <a:pt x="91" y="785"/>
                  <a:pt x="110" y="783"/>
                </a:cubicBezTo>
                <a:cubicBezTo>
                  <a:pt x="113" y="770"/>
                  <a:pt x="117" y="757"/>
                  <a:pt x="126" y="750"/>
                </a:cubicBezTo>
                <a:cubicBezTo>
                  <a:pt x="128" y="727"/>
                  <a:pt x="124" y="703"/>
                  <a:pt x="123" y="684"/>
                </a:cubicBezTo>
                <a:cubicBezTo>
                  <a:pt x="122" y="671"/>
                  <a:pt x="124" y="658"/>
                  <a:pt x="124" y="644"/>
                </a:cubicBezTo>
                <a:cubicBezTo>
                  <a:pt x="124" y="635"/>
                  <a:pt x="121" y="625"/>
                  <a:pt x="121" y="615"/>
                </a:cubicBezTo>
                <a:cubicBezTo>
                  <a:pt x="120" y="592"/>
                  <a:pt x="121" y="567"/>
                  <a:pt x="122" y="544"/>
                </a:cubicBezTo>
                <a:cubicBezTo>
                  <a:pt x="122" y="523"/>
                  <a:pt x="119" y="500"/>
                  <a:pt x="131" y="491"/>
                </a:cubicBezTo>
                <a:cubicBezTo>
                  <a:pt x="140" y="494"/>
                  <a:pt x="135" y="504"/>
                  <a:pt x="134" y="511"/>
                </a:cubicBezTo>
                <a:cubicBezTo>
                  <a:pt x="133" y="536"/>
                  <a:pt x="137" y="558"/>
                  <a:pt x="139" y="578"/>
                </a:cubicBezTo>
                <a:cubicBezTo>
                  <a:pt x="144" y="635"/>
                  <a:pt x="146" y="697"/>
                  <a:pt x="147" y="756"/>
                </a:cubicBezTo>
                <a:cubicBezTo>
                  <a:pt x="149" y="760"/>
                  <a:pt x="158" y="758"/>
                  <a:pt x="159" y="763"/>
                </a:cubicBezTo>
                <a:cubicBezTo>
                  <a:pt x="160" y="769"/>
                  <a:pt x="158" y="777"/>
                  <a:pt x="161" y="781"/>
                </a:cubicBezTo>
                <a:cubicBezTo>
                  <a:pt x="169" y="786"/>
                  <a:pt x="185" y="783"/>
                  <a:pt x="193" y="780"/>
                </a:cubicBezTo>
                <a:cubicBezTo>
                  <a:pt x="202" y="783"/>
                  <a:pt x="215" y="788"/>
                  <a:pt x="222" y="780"/>
                </a:cubicBezTo>
                <a:cubicBezTo>
                  <a:pt x="212" y="773"/>
                  <a:pt x="188" y="772"/>
                  <a:pt x="188" y="754"/>
                </a:cubicBezTo>
                <a:cubicBezTo>
                  <a:pt x="190" y="750"/>
                  <a:pt x="199" y="753"/>
                  <a:pt x="202" y="749"/>
                </a:cubicBezTo>
                <a:cubicBezTo>
                  <a:pt x="209" y="738"/>
                  <a:pt x="209" y="724"/>
                  <a:pt x="210" y="711"/>
                </a:cubicBezTo>
                <a:cubicBezTo>
                  <a:pt x="210" y="681"/>
                  <a:pt x="211" y="646"/>
                  <a:pt x="209" y="614"/>
                </a:cubicBezTo>
                <a:cubicBezTo>
                  <a:pt x="205" y="566"/>
                  <a:pt x="198" y="514"/>
                  <a:pt x="201" y="470"/>
                </a:cubicBezTo>
                <a:cubicBezTo>
                  <a:pt x="201" y="457"/>
                  <a:pt x="196" y="434"/>
                  <a:pt x="206" y="430"/>
                </a:cubicBezTo>
                <a:cubicBezTo>
                  <a:pt x="215" y="431"/>
                  <a:pt x="208" y="443"/>
                  <a:pt x="211" y="447"/>
                </a:cubicBezTo>
                <a:cubicBezTo>
                  <a:pt x="216" y="449"/>
                  <a:pt x="221" y="441"/>
                  <a:pt x="226" y="439"/>
                </a:cubicBezTo>
                <a:cubicBezTo>
                  <a:pt x="239" y="421"/>
                  <a:pt x="236" y="394"/>
                  <a:pt x="236" y="367"/>
                </a:cubicBezTo>
                <a:close/>
                <a:moveTo>
                  <a:pt x="138" y="713"/>
                </a:moveTo>
                <a:cubicBezTo>
                  <a:pt x="138" y="673"/>
                  <a:pt x="138" y="640"/>
                  <a:pt x="132" y="606"/>
                </a:cubicBezTo>
                <a:cubicBezTo>
                  <a:pt x="133" y="641"/>
                  <a:pt x="129" y="681"/>
                  <a:pt x="138" y="713"/>
                </a:cubicBezTo>
                <a:close/>
                <a:moveTo>
                  <a:pt x="135" y="724"/>
                </a:moveTo>
                <a:cubicBezTo>
                  <a:pt x="136" y="720"/>
                  <a:pt x="138" y="717"/>
                  <a:pt x="134" y="715"/>
                </a:cubicBezTo>
                <a:cubicBezTo>
                  <a:pt x="135" y="718"/>
                  <a:pt x="133" y="723"/>
                  <a:pt x="135" y="724"/>
                </a:cubicBezTo>
                <a:close/>
                <a:moveTo>
                  <a:pt x="131" y="604"/>
                </a:moveTo>
                <a:cubicBezTo>
                  <a:pt x="130" y="601"/>
                  <a:pt x="132" y="590"/>
                  <a:pt x="130" y="593"/>
                </a:cubicBezTo>
                <a:cubicBezTo>
                  <a:pt x="130" y="596"/>
                  <a:pt x="129" y="606"/>
                  <a:pt x="131" y="60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68" name="Freeform 140"/>
          <p:cNvSpPr>
            <a:spLocks/>
          </p:cNvSpPr>
          <p:nvPr/>
        </p:nvSpPr>
        <p:spPr bwMode="auto">
          <a:xfrm>
            <a:off x="5358798" y="792415"/>
            <a:ext cx="624067" cy="1950989"/>
          </a:xfrm>
          <a:custGeom>
            <a:avLst/>
            <a:gdLst>
              <a:gd name="T0" fmla="*/ 2147483647 w 228"/>
              <a:gd name="T1" fmla="*/ 2147483647 h 773"/>
              <a:gd name="T2" fmla="*/ 2147483647 w 228"/>
              <a:gd name="T3" fmla="*/ 2147483647 h 773"/>
              <a:gd name="T4" fmla="*/ 2147483647 w 228"/>
              <a:gd name="T5" fmla="*/ 2147483647 h 773"/>
              <a:gd name="T6" fmla="*/ 2147483647 w 228"/>
              <a:gd name="T7" fmla="*/ 2147483647 h 773"/>
              <a:gd name="T8" fmla="*/ 2147483647 w 228"/>
              <a:gd name="T9" fmla="*/ 2147483647 h 773"/>
              <a:gd name="T10" fmla="*/ 2147483647 w 228"/>
              <a:gd name="T11" fmla="*/ 2147483647 h 773"/>
              <a:gd name="T12" fmla="*/ 2147483647 w 228"/>
              <a:gd name="T13" fmla="*/ 2147483647 h 773"/>
              <a:gd name="T14" fmla="*/ 2147483647 w 228"/>
              <a:gd name="T15" fmla="*/ 2147483647 h 773"/>
              <a:gd name="T16" fmla="*/ 2147483647 w 228"/>
              <a:gd name="T17" fmla="*/ 2147483647 h 773"/>
              <a:gd name="T18" fmla="*/ 2147483647 w 228"/>
              <a:gd name="T19" fmla="*/ 2147483647 h 773"/>
              <a:gd name="T20" fmla="*/ 2147483647 w 228"/>
              <a:gd name="T21" fmla="*/ 2147483647 h 773"/>
              <a:gd name="T22" fmla="*/ 2147483647 w 228"/>
              <a:gd name="T23" fmla="*/ 2147483647 h 773"/>
              <a:gd name="T24" fmla="*/ 2147483647 w 228"/>
              <a:gd name="T25" fmla="*/ 2147483647 h 773"/>
              <a:gd name="T26" fmla="*/ 2147483647 w 228"/>
              <a:gd name="T27" fmla="*/ 2147483647 h 773"/>
              <a:gd name="T28" fmla="*/ 2147483647 w 228"/>
              <a:gd name="T29" fmla="*/ 2147483647 h 773"/>
              <a:gd name="T30" fmla="*/ 2147483647 w 228"/>
              <a:gd name="T31" fmla="*/ 2147483647 h 773"/>
              <a:gd name="T32" fmla="*/ 2147483647 w 228"/>
              <a:gd name="T33" fmla="*/ 2147483647 h 773"/>
              <a:gd name="T34" fmla="*/ 2147483647 w 228"/>
              <a:gd name="T35" fmla="*/ 2147483647 h 773"/>
              <a:gd name="T36" fmla="*/ 2147483647 w 228"/>
              <a:gd name="T37" fmla="*/ 2147483647 h 773"/>
              <a:gd name="T38" fmla="*/ 2147483647 w 228"/>
              <a:gd name="T39" fmla="*/ 2147483647 h 773"/>
              <a:gd name="T40" fmla="*/ 2147483647 w 228"/>
              <a:gd name="T41" fmla="*/ 2147483647 h 773"/>
              <a:gd name="T42" fmla="*/ 2147483647 w 228"/>
              <a:gd name="T43" fmla="*/ 2147483647 h 773"/>
              <a:gd name="T44" fmla="*/ 2147483647 w 228"/>
              <a:gd name="T45" fmla="*/ 2147483647 h 773"/>
              <a:gd name="T46" fmla="*/ 2147483647 w 228"/>
              <a:gd name="T47" fmla="*/ 2147483647 h 773"/>
              <a:gd name="T48" fmla="*/ 2147483647 w 228"/>
              <a:gd name="T49" fmla="*/ 2147483647 h 773"/>
              <a:gd name="T50" fmla="*/ 2147483647 w 228"/>
              <a:gd name="T51" fmla="*/ 2147483647 h 773"/>
              <a:gd name="T52" fmla="*/ 2147483647 w 228"/>
              <a:gd name="T53" fmla="*/ 2147483647 h 773"/>
              <a:gd name="T54" fmla="*/ 2147483647 w 228"/>
              <a:gd name="T55" fmla="*/ 2147483647 h 773"/>
              <a:gd name="T56" fmla="*/ 2147483647 w 228"/>
              <a:gd name="T57" fmla="*/ 2147483647 h 773"/>
              <a:gd name="T58" fmla="*/ 2147483647 w 228"/>
              <a:gd name="T59" fmla="*/ 2147483647 h 773"/>
              <a:gd name="T60" fmla="*/ 2147483647 w 228"/>
              <a:gd name="T61" fmla="*/ 2147483647 h 773"/>
              <a:gd name="T62" fmla="*/ 2147483647 w 228"/>
              <a:gd name="T63" fmla="*/ 2147483647 h 773"/>
              <a:gd name="T64" fmla="*/ 2147483647 w 228"/>
              <a:gd name="T65" fmla="*/ 2147483647 h 773"/>
              <a:gd name="T66" fmla="*/ 2147483647 w 228"/>
              <a:gd name="T67" fmla="*/ 2147483647 h 773"/>
              <a:gd name="T68" fmla="*/ 2147483647 w 228"/>
              <a:gd name="T69" fmla="*/ 2147483647 h 773"/>
              <a:gd name="T70" fmla="*/ 2147483647 w 228"/>
              <a:gd name="T71" fmla="*/ 2147483647 h 773"/>
              <a:gd name="T72" fmla="*/ 2147483647 w 228"/>
              <a:gd name="T73" fmla="*/ 2147483647 h 773"/>
              <a:gd name="T74" fmla="*/ 2147483647 w 228"/>
              <a:gd name="T75" fmla="*/ 2147483647 h 773"/>
              <a:gd name="T76" fmla="*/ 2147483647 w 228"/>
              <a:gd name="T77" fmla="*/ 2147483647 h 773"/>
              <a:gd name="T78" fmla="*/ 2147483647 w 228"/>
              <a:gd name="T79" fmla="*/ 2147483647 h 773"/>
              <a:gd name="T80" fmla="*/ 2147483647 w 228"/>
              <a:gd name="T81" fmla="*/ 2147483647 h 773"/>
              <a:gd name="T82" fmla="*/ 2147483647 w 228"/>
              <a:gd name="T83" fmla="*/ 2147483647 h 773"/>
              <a:gd name="T84" fmla="*/ 2147483647 w 228"/>
              <a:gd name="T85" fmla="*/ 2147483647 h 773"/>
              <a:gd name="T86" fmla="*/ 2147483647 w 228"/>
              <a:gd name="T87" fmla="*/ 2147483647 h 773"/>
              <a:gd name="T88" fmla="*/ 2147483647 w 228"/>
              <a:gd name="T89" fmla="*/ 2147483647 h 77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28"/>
              <a:gd name="T136" fmla="*/ 0 h 773"/>
              <a:gd name="T137" fmla="*/ 228 w 228"/>
              <a:gd name="T138" fmla="*/ 773 h 77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28" h="773">
                <a:moveTo>
                  <a:pt x="225" y="293"/>
                </a:moveTo>
                <a:cubicBezTo>
                  <a:pt x="226" y="309"/>
                  <a:pt x="225" y="332"/>
                  <a:pt x="225" y="352"/>
                </a:cubicBezTo>
                <a:cubicBezTo>
                  <a:pt x="225" y="379"/>
                  <a:pt x="228" y="406"/>
                  <a:pt x="215" y="424"/>
                </a:cubicBezTo>
                <a:cubicBezTo>
                  <a:pt x="210" y="426"/>
                  <a:pt x="205" y="434"/>
                  <a:pt x="200" y="432"/>
                </a:cubicBezTo>
                <a:cubicBezTo>
                  <a:pt x="197" y="428"/>
                  <a:pt x="204" y="416"/>
                  <a:pt x="195" y="415"/>
                </a:cubicBezTo>
                <a:cubicBezTo>
                  <a:pt x="185" y="419"/>
                  <a:pt x="190" y="442"/>
                  <a:pt x="190" y="455"/>
                </a:cubicBezTo>
                <a:cubicBezTo>
                  <a:pt x="187" y="499"/>
                  <a:pt x="194" y="551"/>
                  <a:pt x="198" y="599"/>
                </a:cubicBezTo>
                <a:cubicBezTo>
                  <a:pt x="200" y="631"/>
                  <a:pt x="199" y="666"/>
                  <a:pt x="199" y="696"/>
                </a:cubicBezTo>
                <a:cubicBezTo>
                  <a:pt x="198" y="709"/>
                  <a:pt x="198" y="723"/>
                  <a:pt x="191" y="734"/>
                </a:cubicBezTo>
                <a:cubicBezTo>
                  <a:pt x="188" y="738"/>
                  <a:pt x="179" y="735"/>
                  <a:pt x="177" y="739"/>
                </a:cubicBezTo>
                <a:cubicBezTo>
                  <a:pt x="177" y="757"/>
                  <a:pt x="201" y="758"/>
                  <a:pt x="211" y="765"/>
                </a:cubicBezTo>
                <a:cubicBezTo>
                  <a:pt x="204" y="773"/>
                  <a:pt x="191" y="768"/>
                  <a:pt x="182" y="765"/>
                </a:cubicBezTo>
                <a:cubicBezTo>
                  <a:pt x="174" y="768"/>
                  <a:pt x="158" y="771"/>
                  <a:pt x="150" y="766"/>
                </a:cubicBezTo>
                <a:cubicBezTo>
                  <a:pt x="147" y="762"/>
                  <a:pt x="149" y="754"/>
                  <a:pt x="148" y="748"/>
                </a:cubicBezTo>
                <a:cubicBezTo>
                  <a:pt x="147" y="743"/>
                  <a:pt x="138" y="745"/>
                  <a:pt x="136" y="741"/>
                </a:cubicBezTo>
                <a:cubicBezTo>
                  <a:pt x="135" y="682"/>
                  <a:pt x="133" y="620"/>
                  <a:pt x="128" y="563"/>
                </a:cubicBezTo>
                <a:cubicBezTo>
                  <a:pt x="126" y="543"/>
                  <a:pt x="122" y="521"/>
                  <a:pt x="123" y="496"/>
                </a:cubicBezTo>
                <a:cubicBezTo>
                  <a:pt x="124" y="489"/>
                  <a:pt x="129" y="479"/>
                  <a:pt x="120" y="476"/>
                </a:cubicBezTo>
                <a:cubicBezTo>
                  <a:pt x="108" y="485"/>
                  <a:pt x="111" y="508"/>
                  <a:pt x="111" y="529"/>
                </a:cubicBezTo>
                <a:cubicBezTo>
                  <a:pt x="110" y="552"/>
                  <a:pt x="109" y="577"/>
                  <a:pt x="110" y="600"/>
                </a:cubicBezTo>
                <a:cubicBezTo>
                  <a:pt x="110" y="610"/>
                  <a:pt x="113" y="620"/>
                  <a:pt x="113" y="629"/>
                </a:cubicBezTo>
                <a:cubicBezTo>
                  <a:pt x="113" y="643"/>
                  <a:pt x="111" y="656"/>
                  <a:pt x="112" y="669"/>
                </a:cubicBezTo>
                <a:cubicBezTo>
                  <a:pt x="113" y="688"/>
                  <a:pt x="117" y="712"/>
                  <a:pt x="115" y="735"/>
                </a:cubicBezTo>
                <a:cubicBezTo>
                  <a:pt x="106" y="742"/>
                  <a:pt x="102" y="755"/>
                  <a:pt x="99" y="768"/>
                </a:cubicBezTo>
                <a:cubicBezTo>
                  <a:pt x="80" y="770"/>
                  <a:pt x="57" y="773"/>
                  <a:pt x="35" y="772"/>
                </a:cubicBezTo>
                <a:cubicBezTo>
                  <a:pt x="37" y="758"/>
                  <a:pt x="66" y="762"/>
                  <a:pt x="66" y="750"/>
                </a:cubicBezTo>
                <a:cubicBezTo>
                  <a:pt x="66" y="741"/>
                  <a:pt x="56" y="746"/>
                  <a:pt x="52" y="739"/>
                </a:cubicBezTo>
                <a:cubicBezTo>
                  <a:pt x="50" y="674"/>
                  <a:pt x="55" y="603"/>
                  <a:pt x="50" y="536"/>
                </a:cubicBezTo>
                <a:cubicBezTo>
                  <a:pt x="48" y="502"/>
                  <a:pt x="38" y="473"/>
                  <a:pt x="40" y="438"/>
                </a:cubicBezTo>
                <a:cubicBezTo>
                  <a:pt x="40" y="430"/>
                  <a:pt x="46" y="422"/>
                  <a:pt x="37" y="417"/>
                </a:cubicBezTo>
                <a:cubicBezTo>
                  <a:pt x="30" y="417"/>
                  <a:pt x="33" y="428"/>
                  <a:pt x="28" y="431"/>
                </a:cubicBezTo>
                <a:cubicBezTo>
                  <a:pt x="10" y="419"/>
                  <a:pt x="15" y="397"/>
                  <a:pt x="15" y="373"/>
                </a:cubicBezTo>
                <a:cubicBezTo>
                  <a:pt x="15" y="342"/>
                  <a:pt x="15" y="304"/>
                  <a:pt x="15" y="272"/>
                </a:cubicBezTo>
                <a:cubicBezTo>
                  <a:pt x="15" y="240"/>
                  <a:pt x="0" y="214"/>
                  <a:pt x="7" y="178"/>
                </a:cubicBezTo>
                <a:cubicBezTo>
                  <a:pt x="14" y="143"/>
                  <a:pt x="76" y="153"/>
                  <a:pt x="95" y="128"/>
                </a:cubicBezTo>
                <a:cubicBezTo>
                  <a:pt x="98" y="114"/>
                  <a:pt x="88" y="104"/>
                  <a:pt x="74" y="103"/>
                </a:cubicBezTo>
                <a:cubicBezTo>
                  <a:pt x="70" y="93"/>
                  <a:pt x="64" y="85"/>
                  <a:pt x="57" y="79"/>
                </a:cubicBezTo>
                <a:cubicBezTo>
                  <a:pt x="64" y="59"/>
                  <a:pt x="56" y="28"/>
                  <a:pt x="69" y="13"/>
                </a:cubicBezTo>
                <a:cubicBezTo>
                  <a:pt x="79" y="4"/>
                  <a:pt x="94" y="0"/>
                  <a:pt x="113" y="1"/>
                </a:cubicBezTo>
                <a:cubicBezTo>
                  <a:pt x="129" y="10"/>
                  <a:pt x="140" y="24"/>
                  <a:pt x="142" y="43"/>
                </a:cubicBezTo>
                <a:cubicBezTo>
                  <a:pt x="145" y="73"/>
                  <a:pt x="118" y="96"/>
                  <a:pt x="130" y="126"/>
                </a:cubicBezTo>
                <a:cubicBezTo>
                  <a:pt x="145" y="136"/>
                  <a:pt x="163" y="144"/>
                  <a:pt x="183" y="150"/>
                </a:cubicBezTo>
                <a:cubicBezTo>
                  <a:pt x="189" y="152"/>
                  <a:pt x="195" y="150"/>
                  <a:pt x="200" y="153"/>
                </a:cubicBezTo>
                <a:cubicBezTo>
                  <a:pt x="207" y="158"/>
                  <a:pt x="216" y="182"/>
                  <a:pt x="218" y="193"/>
                </a:cubicBezTo>
                <a:cubicBezTo>
                  <a:pt x="224" y="223"/>
                  <a:pt x="223" y="261"/>
                  <a:pt x="225" y="29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69" name="Freeform 141"/>
          <p:cNvSpPr>
            <a:spLocks/>
          </p:cNvSpPr>
          <p:nvPr/>
        </p:nvSpPr>
        <p:spPr bwMode="auto">
          <a:xfrm>
            <a:off x="5682739" y="2284607"/>
            <a:ext cx="23820" cy="269709"/>
          </a:xfrm>
          <a:custGeom>
            <a:avLst/>
            <a:gdLst>
              <a:gd name="T0" fmla="*/ 2147483647 w 9"/>
              <a:gd name="T1" fmla="*/ 0 h 107"/>
              <a:gd name="T2" fmla="*/ 2147483647 w 9"/>
              <a:gd name="T3" fmla="*/ 2147483647 h 107"/>
              <a:gd name="T4" fmla="*/ 2147483647 w 9"/>
              <a:gd name="T5" fmla="*/ 0 h 107"/>
              <a:gd name="T6" fmla="*/ 0 60000 65536"/>
              <a:gd name="T7" fmla="*/ 0 60000 65536"/>
              <a:gd name="T8" fmla="*/ 0 60000 65536"/>
              <a:gd name="T9" fmla="*/ 0 w 9"/>
              <a:gd name="T10" fmla="*/ 0 h 107"/>
              <a:gd name="T11" fmla="*/ 9 w 9"/>
              <a:gd name="T12" fmla="*/ 107 h 10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107">
                <a:moveTo>
                  <a:pt x="3" y="0"/>
                </a:moveTo>
                <a:cubicBezTo>
                  <a:pt x="9" y="34"/>
                  <a:pt x="9" y="67"/>
                  <a:pt x="9" y="107"/>
                </a:cubicBezTo>
                <a:cubicBezTo>
                  <a:pt x="0" y="75"/>
                  <a:pt x="4" y="35"/>
                  <a:pt x="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70" name="Freeform 142"/>
          <p:cNvSpPr>
            <a:spLocks/>
          </p:cNvSpPr>
          <p:nvPr/>
        </p:nvSpPr>
        <p:spPr bwMode="auto">
          <a:xfrm>
            <a:off x="5692267" y="2560178"/>
            <a:ext cx="14292" cy="21987"/>
          </a:xfrm>
          <a:custGeom>
            <a:avLst/>
            <a:gdLst>
              <a:gd name="T0" fmla="*/ 2147483647 w 5"/>
              <a:gd name="T1" fmla="*/ 0 h 9"/>
              <a:gd name="T2" fmla="*/ 2147483647 w 5"/>
              <a:gd name="T3" fmla="*/ 2147483647 h 9"/>
              <a:gd name="T4" fmla="*/ 2147483647 w 5"/>
              <a:gd name="T5" fmla="*/ 0 h 9"/>
              <a:gd name="T6" fmla="*/ 0 60000 65536"/>
              <a:gd name="T7" fmla="*/ 0 60000 65536"/>
              <a:gd name="T8" fmla="*/ 0 60000 65536"/>
              <a:gd name="T9" fmla="*/ 0 w 5"/>
              <a:gd name="T10" fmla="*/ 0 h 9"/>
              <a:gd name="T11" fmla="*/ 5 w 5"/>
              <a:gd name="T12" fmla="*/ 9 h 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9">
                <a:moveTo>
                  <a:pt x="1" y="0"/>
                </a:moveTo>
                <a:cubicBezTo>
                  <a:pt x="5" y="2"/>
                  <a:pt x="3" y="5"/>
                  <a:pt x="2" y="9"/>
                </a:cubicBezTo>
                <a:cubicBezTo>
                  <a:pt x="0" y="8"/>
                  <a:pt x="2" y="3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71" name="Freeform 143"/>
          <p:cNvSpPr>
            <a:spLocks/>
          </p:cNvSpPr>
          <p:nvPr/>
        </p:nvSpPr>
        <p:spPr bwMode="auto">
          <a:xfrm>
            <a:off x="5682739" y="2243564"/>
            <a:ext cx="7940" cy="41043"/>
          </a:xfrm>
          <a:custGeom>
            <a:avLst/>
            <a:gdLst>
              <a:gd name="T0" fmla="*/ 2147483647 w 3"/>
              <a:gd name="T1" fmla="*/ 2147483647 h 16"/>
              <a:gd name="T2" fmla="*/ 2147483647 w 3"/>
              <a:gd name="T3" fmla="*/ 2147483647 h 16"/>
              <a:gd name="T4" fmla="*/ 2147483647 w 3"/>
              <a:gd name="T5" fmla="*/ 2147483647 h 16"/>
              <a:gd name="T6" fmla="*/ 0 60000 65536"/>
              <a:gd name="T7" fmla="*/ 0 60000 65536"/>
              <a:gd name="T8" fmla="*/ 0 60000 65536"/>
              <a:gd name="T9" fmla="*/ 0 w 3"/>
              <a:gd name="T10" fmla="*/ 0 h 16"/>
              <a:gd name="T11" fmla="*/ 3 w 3"/>
              <a:gd name="T12" fmla="*/ 16 h 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" h="16">
                <a:moveTo>
                  <a:pt x="1" y="3"/>
                </a:moveTo>
                <a:cubicBezTo>
                  <a:pt x="3" y="0"/>
                  <a:pt x="1" y="11"/>
                  <a:pt x="2" y="14"/>
                </a:cubicBezTo>
                <a:cubicBezTo>
                  <a:pt x="0" y="16"/>
                  <a:pt x="1" y="6"/>
                  <a:pt x="1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72" name="Freeform 13"/>
          <p:cNvSpPr>
            <a:spLocks noEditPoints="1"/>
          </p:cNvSpPr>
          <p:nvPr/>
        </p:nvSpPr>
        <p:spPr bwMode="auto">
          <a:xfrm>
            <a:off x="1928808" y="2369623"/>
            <a:ext cx="1244959" cy="1058313"/>
          </a:xfrm>
          <a:custGeom>
            <a:avLst/>
            <a:gdLst>
              <a:gd name="T0" fmla="*/ 2147483647 w 455"/>
              <a:gd name="T1" fmla="*/ 2147483647 h 419"/>
              <a:gd name="T2" fmla="*/ 2147483647 w 455"/>
              <a:gd name="T3" fmla="*/ 2147483647 h 419"/>
              <a:gd name="T4" fmla="*/ 2147483647 w 455"/>
              <a:gd name="T5" fmla="*/ 2147483647 h 419"/>
              <a:gd name="T6" fmla="*/ 2147483647 w 455"/>
              <a:gd name="T7" fmla="*/ 2147483647 h 419"/>
              <a:gd name="T8" fmla="*/ 2147483647 w 455"/>
              <a:gd name="T9" fmla="*/ 2147483647 h 419"/>
              <a:gd name="T10" fmla="*/ 2147483647 w 455"/>
              <a:gd name="T11" fmla="*/ 2147483647 h 419"/>
              <a:gd name="T12" fmla="*/ 2147483647 w 455"/>
              <a:gd name="T13" fmla="*/ 2147483647 h 419"/>
              <a:gd name="T14" fmla="*/ 2147483647 w 455"/>
              <a:gd name="T15" fmla="*/ 2147483647 h 419"/>
              <a:gd name="T16" fmla="*/ 2147483647 w 455"/>
              <a:gd name="T17" fmla="*/ 2147483647 h 419"/>
              <a:gd name="T18" fmla="*/ 2147483647 w 455"/>
              <a:gd name="T19" fmla="*/ 2147483647 h 419"/>
              <a:gd name="T20" fmla="*/ 2147483647 w 455"/>
              <a:gd name="T21" fmla="*/ 2147483647 h 419"/>
              <a:gd name="T22" fmla="*/ 2147483647 w 455"/>
              <a:gd name="T23" fmla="*/ 2147483647 h 419"/>
              <a:gd name="T24" fmla="*/ 2147483647 w 455"/>
              <a:gd name="T25" fmla="*/ 2147483647 h 419"/>
              <a:gd name="T26" fmla="*/ 2147483647 w 455"/>
              <a:gd name="T27" fmla="*/ 2147483647 h 419"/>
              <a:gd name="T28" fmla="*/ 2147483647 w 455"/>
              <a:gd name="T29" fmla="*/ 2147483647 h 419"/>
              <a:gd name="T30" fmla="*/ 2147483647 w 455"/>
              <a:gd name="T31" fmla="*/ 2147483647 h 419"/>
              <a:gd name="T32" fmla="*/ 2147483647 w 455"/>
              <a:gd name="T33" fmla="*/ 2147483647 h 419"/>
              <a:gd name="T34" fmla="*/ 2147483647 w 455"/>
              <a:gd name="T35" fmla="*/ 2147483647 h 419"/>
              <a:gd name="T36" fmla="*/ 2147483647 w 455"/>
              <a:gd name="T37" fmla="*/ 2147483647 h 419"/>
              <a:gd name="T38" fmla="*/ 2147483647 w 455"/>
              <a:gd name="T39" fmla="*/ 2147483647 h 419"/>
              <a:gd name="T40" fmla="*/ 2147483647 w 455"/>
              <a:gd name="T41" fmla="*/ 2147483647 h 419"/>
              <a:gd name="T42" fmla="*/ 2147483647 w 455"/>
              <a:gd name="T43" fmla="*/ 2147483647 h 419"/>
              <a:gd name="T44" fmla="*/ 2147483647 w 455"/>
              <a:gd name="T45" fmla="*/ 2147483647 h 419"/>
              <a:gd name="T46" fmla="*/ 2147483647 w 455"/>
              <a:gd name="T47" fmla="*/ 2147483647 h 419"/>
              <a:gd name="T48" fmla="*/ 2147483647 w 455"/>
              <a:gd name="T49" fmla="*/ 2147483647 h 419"/>
              <a:gd name="T50" fmla="*/ 2147483647 w 455"/>
              <a:gd name="T51" fmla="*/ 2147483647 h 419"/>
              <a:gd name="T52" fmla="*/ 2147483647 w 455"/>
              <a:gd name="T53" fmla="*/ 2147483647 h 419"/>
              <a:gd name="T54" fmla="*/ 2147483647 w 455"/>
              <a:gd name="T55" fmla="*/ 2147483647 h 419"/>
              <a:gd name="T56" fmla="*/ 2147483647 w 455"/>
              <a:gd name="T57" fmla="*/ 2147483647 h 419"/>
              <a:gd name="T58" fmla="*/ 2147483647 w 455"/>
              <a:gd name="T59" fmla="*/ 2147483647 h 419"/>
              <a:gd name="T60" fmla="*/ 2147483647 w 455"/>
              <a:gd name="T61" fmla="*/ 2147483647 h 419"/>
              <a:gd name="T62" fmla="*/ 2147483647 w 455"/>
              <a:gd name="T63" fmla="*/ 2147483647 h 419"/>
              <a:gd name="T64" fmla="*/ 2147483647 w 455"/>
              <a:gd name="T65" fmla="*/ 2147483647 h 419"/>
              <a:gd name="T66" fmla="*/ 2147483647 w 455"/>
              <a:gd name="T67" fmla="*/ 2147483647 h 419"/>
              <a:gd name="T68" fmla="*/ 2147483647 w 455"/>
              <a:gd name="T69" fmla="*/ 2147483647 h 419"/>
              <a:gd name="T70" fmla="*/ 2147483647 w 455"/>
              <a:gd name="T71" fmla="*/ 2147483647 h 419"/>
              <a:gd name="T72" fmla="*/ 2147483647 w 455"/>
              <a:gd name="T73" fmla="*/ 2147483647 h 419"/>
              <a:gd name="T74" fmla="*/ 2147483647 w 455"/>
              <a:gd name="T75" fmla="*/ 2147483647 h 419"/>
              <a:gd name="T76" fmla="*/ 2147483647 w 455"/>
              <a:gd name="T77" fmla="*/ 2147483647 h 419"/>
              <a:gd name="T78" fmla="*/ 2147483647 w 455"/>
              <a:gd name="T79" fmla="*/ 2147483647 h 41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455"/>
              <a:gd name="T121" fmla="*/ 0 h 419"/>
              <a:gd name="T122" fmla="*/ 455 w 455"/>
              <a:gd name="T123" fmla="*/ 419 h 41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455" h="419">
                <a:moveTo>
                  <a:pt x="379" y="285"/>
                </a:moveTo>
                <a:cubicBezTo>
                  <a:pt x="405" y="285"/>
                  <a:pt x="434" y="271"/>
                  <a:pt x="455" y="281"/>
                </a:cubicBezTo>
                <a:cubicBezTo>
                  <a:pt x="450" y="298"/>
                  <a:pt x="421" y="292"/>
                  <a:pt x="403" y="297"/>
                </a:cubicBezTo>
                <a:cubicBezTo>
                  <a:pt x="412" y="309"/>
                  <a:pt x="426" y="293"/>
                  <a:pt x="439" y="297"/>
                </a:cubicBezTo>
                <a:cubicBezTo>
                  <a:pt x="439" y="314"/>
                  <a:pt x="405" y="297"/>
                  <a:pt x="399" y="309"/>
                </a:cubicBezTo>
                <a:cubicBezTo>
                  <a:pt x="403" y="319"/>
                  <a:pt x="415" y="303"/>
                  <a:pt x="427" y="309"/>
                </a:cubicBezTo>
                <a:cubicBezTo>
                  <a:pt x="402" y="328"/>
                  <a:pt x="380" y="327"/>
                  <a:pt x="359" y="345"/>
                </a:cubicBezTo>
                <a:cubicBezTo>
                  <a:pt x="330" y="370"/>
                  <a:pt x="325" y="410"/>
                  <a:pt x="283" y="417"/>
                </a:cubicBezTo>
                <a:cubicBezTo>
                  <a:pt x="270" y="419"/>
                  <a:pt x="239" y="416"/>
                  <a:pt x="219" y="413"/>
                </a:cubicBezTo>
                <a:cubicBezTo>
                  <a:pt x="188" y="408"/>
                  <a:pt x="166" y="393"/>
                  <a:pt x="127" y="369"/>
                </a:cubicBezTo>
                <a:cubicBezTo>
                  <a:pt x="107" y="355"/>
                  <a:pt x="56" y="335"/>
                  <a:pt x="43" y="317"/>
                </a:cubicBezTo>
                <a:cubicBezTo>
                  <a:pt x="0" y="254"/>
                  <a:pt x="78" y="180"/>
                  <a:pt x="67" y="121"/>
                </a:cubicBezTo>
                <a:cubicBezTo>
                  <a:pt x="61" y="86"/>
                  <a:pt x="16" y="82"/>
                  <a:pt x="3" y="49"/>
                </a:cubicBezTo>
                <a:cubicBezTo>
                  <a:pt x="12" y="14"/>
                  <a:pt x="64" y="0"/>
                  <a:pt x="99" y="17"/>
                </a:cubicBezTo>
                <a:cubicBezTo>
                  <a:pt x="134" y="53"/>
                  <a:pt x="110" y="148"/>
                  <a:pt x="143" y="185"/>
                </a:cubicBezTo>
                <a:cubicBezTo>
                  <a:pt x="243" y="196"/>
                  <a:pt x="331" y="219"/>
                  <a:pt x="375" y="285"/>
                </a:cubicBezTo>
                <a:cubicBezTo>
                  <a:pt x="355" y="287"/>
                  <a:pt x="343" y="279"/>
                  <a:pt x="327" y="277"/>
                </a:cubicBezTo>
                <a:cubicBezTo>
                  <a:pt x="334" y="289"/>
                  <a:pt x="353" y="288"/>
                  <a:pt x="371" y="289"/>
                </a:cubicBezTo>
                <a:cubicBezTo>
                  <a:pt x="373" y="301"/>
                  <a:pt x="356" y="296"/>
                  <a:pt x="347" y="301"/>
                </a:cubicBezTo>
                <a:cubicBezTo>
                  <a:pt x="345" y="302"/>
                  <a:pt x="344" y="312"/>
                  <a:pt x="327" y="313"/>
                </a:cubicBezTo>
                <a:cubicBezTo>
                  <a:pt x="307" y="314"/>
                  <a:pt x="288" y="305"/>
                  <a:pt x="271" y="293"/>
                </a:cubicBezTo>
                <a:cubicBezTo>
                  <a:pt x="268" y="307"/>
                  <a:pt x="307" y="313"/>
                  <a:pt x="323" y="321"/>
                </a:cubicBezTo>
                <a:cubicBezTo>
                  <a:pt x="311" y="335"/>
                  <a:pt x="273" y="321"/>
                  <a:pt x="259" y="313"/>
                </a:cubicBezTo>
                <a:cubicBezTo>
                  <a:pt x="252" y="313"/>
                  <a:pt x="257" y="319"/>
                  <a:pt x="262" y="321"/>
                </a:cubicBezTo>
                <a:cubicBezTo>
                  <a:pt x="212" y="321"/>
                  <a:pt x="143" y="310"/>
                  <a:pt x="139" y="253"/>
                </a:cubicBezTo>
                <a:cubicBezTo>
                  <a:pt x="128" y="260"/>
                  <a:pt x="140" y="278"/>
                  <a:pt x="143" y="285"/>
                </a:cubicBezTo>
                <a:cubicBezTo>
                  <a:pt x="180" y="320"/>
                  <a:pt x="255" y="339"/>
                  <a:pt x="323" y="329"/>
                </a:cubicBezTo>
                <a:cubicBezTo>
                  <a:pt x="329" y="328"/>
                  <a:pt x="327" y="321"/>
                  <a:pt x="323" y="321"/>
                </a:cubicBezTo>
                <a:cubicBezTo>
                  <a:pt x="341" y="308"/>
                  <a:pt x="374" y="310"/>
                  <a:pt x="379" y="285"/>
                </a:cubicBezTo>
                <a:close/>
                <a:moveTo>
                  <a:pt x="335" y="297"/>
                </a:moveTo>
                <a:cubicBezTo>
                  <a:pt x="306" y="292"/>
                  <a:pt x="323" y="309"/>
                  <a:pt x="335" y="297"/>
                </a:cubicBezTo>
                <a:close/>
                <a:moveTo>
                  <a:pt x="243" y="401"/>
                </a:moveTo>
                <a:cubicBezTo>
                  <a:pt x="252" y="392"/>
                  <a:pt x="271" y="393"/>
                  <a:pt x="275" y="381"/>
                </a:cubicBezTo>
                <a:cubicBezTo>
                  <a:pt x="260" y="384"/>
                  <a:pt x="250" y="393"/>
                  <a:pt x="235" y="397"/>
                </a:cubicBezTo>
                <a:cubicBezTo>
                  <a:pt x="227" y="399"/>
                  <a:pt x="209" y="392"/>
                  <a:pt x="207" y="401"/>
                </a:cubicBezTo>
                <a:cubicBezTo>
                  <a:pt x="219" y="401"/>
                  <a:pt x="231" y="401"/>
                  <a:pt x="243" y="401"/>
                </a:cubicBezTo>
                <a:close/>
                <a:moveTo>
                  <a:pt x="39" y="45"/>
                </a:moveTo>
                <a:cubicBezTo>
                  <a:pt x="44" y="39"/>
                  <a:pt x="44" y="35"/>
                  <a:pt x="35" y="33"/>
                </a:cubicBezTo>
                <a:cubicBezTo>
                  <a:pt x="35" y="38"/>
                  <a:pt x="30" y="38"/>
                  <a:pt x="31" y="45"/>
                </a:cubicBezTo>
                <a:cubicBezTo>
                  <a:pt x="34" y="45"/>
                  <a:pt x="37" y="45"/>
                  <a:pt x="39" y="4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73" name="Freeform 14"/>
          <p:cNvSpPr>
            <a:spLocks noEditPoints="1"/>
          </p:cNvSpPr>
          <p:nvPr/>
        </p:nvSpPr>
        <p:spPr bwMode="auto">
          <a:xfrm>
            <a:off x="1817650" y="2352034"/>
            <a:ext cx="1367232" cy="1222483"/>
          </a:xfrm>
          <a:custGeom>
            <a:avLst/>
            <a:gdLst>
              <a:gd name="T0" fmla="*/ 2147483647 w 500"/>
              <a:gd name="T1" fmla="*/ 2147483647 h 484"/>
              <a:gd name="T2" fmla="*/ 2147483647 w 500"/>
              <a:gd name="T3" fmla="*/ 2147483647 h 484"/>
              <a:gd name="T4" fmla="*/ 2147483647 w 500"/>
              <a:gd name="T5" fmla="*/ 2147483647 h 484"/>
              <a:gd name="T6" fmla="*/ 2147483647 w 500"/>
              <a:gd name="T7" fmla="*/ 2147483647 h 484"/>
              <a:gd name="T8" fmla="*/ 2147483647 w 500"/>
              <a:gd name="T9" fmla="*/ 2147483647 h 484"/>
              <a:gd name="T10" fmla="*/ 2147483647 w 500"/>
              <a:gd name="T11" fmla="*/ 2147483647 h 484"/>
              <a:gd name="T12" fmla="*/ 2147483647 w 500"/>
              <a:gd name="T13" fmla="*/ 2147483647 h 484"/>
              <a:gd name="T14" fmla="*/ 2147483647 w 500"/>
              <a:gd name="T15" fmla="*/ 2147483647 h 484"/>
              <a:gd name="T16" fmla="*/ 2147483647 w 500"/>
              <a:gd name="T17" fmla="*/ 2147483647 h 484"/>
              <a:gd name="T18" fmla="*/ 2147483647 w 500"/>
              <a:gd name="T19" fmla="*/ 2147483647 h 484"/>
              <a:gd name="T20" fmla="*/ 2147483647 w 500"/>
              <a:gd name="T21" fmla="*/ 2147483647 h 484"/>
              <a:gd name="T22" fmla="*/ 2147483647 w 500"/>
              <a:gd name="T23" fmla="*/ 2147483647 h 484"/>
              <a:gd name="T24" fmla="*/ 2147483647 w 500"/>
              <a:gd name="T25" fmla="*/ 2147483647 h 484"/>
              <a:gd name="T26" fmla="*/ 2147483647 w 500"/>
              <a:gd name="T27" fmla="*/ 2147483647 h 484"/>
              <a:gd name="T28" fmla="*/ 2147483647 w 500"/>
              <a:gd name="T29" fmla="*/ 2147483647 h 484"/>
              <a:gd name="T30" fmla="*/ 2147483647 w 500"/>
              <a:gd name="T31" fmla="*/ 2147483647 h 484"/>
              <a:gd name="T32" fmla="*/ 2147483647 w 500"/>
              <a:gd name="T33" fmla="*/ 2147483647 h 484"/>
              <a:gd name="T34" fmla="*/ 2147483647 w 500"/>
              <a:gd name="T35" fmla="*/ 2147483647 h 484"/>
              <a:gd name="T36" fmla="*/ 2147483647 w 500"/>
              <a:gd name="T37" fmla="*/ 2147483647 h 484"/>
              <a:gd name="T38" fmla="*/ 2147483647 w 500"/>
              <a:gd name="T39" fmla="*/ 2147483647 h 484"/>
              <a:gd name="T40" fmla="*/ 2147483647 w 500"/>
              <a:gd name="T41" fmla="*/ 2147483647 h 484"/>
              <a:gd name="T42" fmla="*/ 2147483647 w 500"/>
              <a:gd name="T43" fmla="*/ 2147483647 h 484"/>
              <a:gd name="T44" fmla="*/ 2147483647 w 500"/>
              <a:gd name="T45" fmla="*/ 2147483647 h 484"/>
              <a:gd name="T46" fmla="*/ 2147483647 w 500"/>
              <a:gd name="T47" fmla="*/ 2147483647 h 484"/>
              <a:gd name="T48" fmla="*/ 2147483647 w 500"/>
              <a:gd name="T49" fmla="*/ 2147483647 h 484"/>
              <a:gd name="T50" fmla="*/ 2147483647 w 500"/>
              <a:gd name="T51" fmla="*/ 2147483647 h 484"/>
              <a:gd name="T52" fmla="*/ 2147483647 w 500"/>
              <a:gd name="T53" fmla="*/ 2147483647 h 484"/>
              <a:gd name="T54" fmla="*/ 2147483647 w 500"/>
              <a:gd name="T55" fmla="*/ 2147483647 h 484"/>
              <a:gd name="T56" fmla="*/ 2147483647 w 500"/>
              <a:gd name="T57" fmla="*/ 2147483647 h 484"/>
              <a:gd name="T58" fmla="*/ 2147483647 w 500"/>
              <a:gd name="T59" fmla="*/ 2147483647 h 484"/>
              <a:gd name="T60" fmla="*/ 2147483647 w 500"/>
              <a:gd name="T61" fmla="*/ 2147483647 h 484"/>
              <a:gd name="T62" fmla="*/ 2147483647 w 500"/>
              <a:gd name="T63" fmla="*/ 2147483647 h 484"/>
              <a:gd name="T64" fmla="*/ 2147483647 w 500"/>
              <a:gd name="T65" fmla="*/ 2147483647 h 484"/>
              <a:gd name="T66" fmla="*/ 2147483647 w 500"/>
              <a:gd name="T67" fmla="*/ 2147483647 h 484"/>
              <a:gd name="T68" fmla="*/ 2147483647 w 500"/>
              <a:gd name="T69" fmla="*/ 2147483647 h 484"/>
              <a:gd name="T70" fmla="*/ 2147483647 w 500"/>
              <a:gd name="T71" fmla="*/ 2147483647 h 484"/>
              <a:gd name="T72" fmla="*/ 2147483647 w 500"/>
              <a:gd name="T73" fmla="*/ 2147483647 h 48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00"/>
              <a:gd name="T112" fmla="*/ 0 h 484"/>
              <a:gd name="T113" fmla="*/ 500 w 500"/>
              <a:gd name="T114" fmla="*/ 484 h 484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00" h="484">
                <a:moveTo>
                  <a:pt x="424" y="288"/>
                </a:moveTo>
                <a:cubicBezTo>
                  <a:pt x="447" y="284"/>
                  <a:pt x="477" y="275"/>
                  <a:pt x="500" y="284"/>
                </a:cubicBezTo>
                <a:cubicBezTo>
                  <a:pt x="490" y="328"/>
                  <a:pt x="453" y="325"/>
                  <a:pt x="416" y="348"/>
                </a:cubicBezTo>
                <a:cubicBezTo>
                  <a:pt x="380" y="369"/>
                  <a:pt x="374" y="419"/>
                  <a:pt x="332" y="428"/>
                </a:cubicBezTo>
                <a:cubicBezTo>
                  <a:pt x="305" y="434"/>
                  <a:pt x="281" y="414"/>
                  <a:pt x="244" y="428"/>
                </a:cubicBezTo>
                <a:cubicBezTo>
                  <a:pt x="247" y="441"/>
                  <a:pt x="258" y="446"/>
                  <a:pt x="272" y="448"/>
                </a:cubicBezTo>
                <a:cubicBezTo>
                  <a:pt x="233" y="453"/>
                  <a:pt x="202" y="467"/>
                  <a:pt x="172" y="484"/>
                </a:cubicBezTo>
                <a:cubicBezTo>
                  <a:pt x="174" y="472"/>
                  <a:pt x="147" y="470"/>
                  <a:pt x="148" y="459"/>
                </a:cubicBezTo>
                <a:cubicBezTo>
                  <a:pt x="156" y="461"/>
                  <a:pt x="175" y="470"/>
                  <a:pt x="176" y="480"/>
                </a:cubicBezTo>
                <a:cubicBezTo>
                  <a:pt x="196" y="465"/>
                  <a:pt x="219" y="453"/>
                  <a:pt x="248" y="448"/>
                </a:cubicBezTo>
                <a:cubicBezTo>
                  <a:pt x="252" y="445"/>
                  <a:pt x="236" y="426"/>
                  <a:pt x="240" y="420"/>
                </a:cubicBezTo>
                <a:cubicBezTo>
                  <a:pt x="227" y="419"/>
                  <a:pt x="235" y="440"/>
                  <a:pt x="224" y="444"/>
                </a:cubicBezTo>
                <a:cubicBezTo>
                  <a:pt x="200" y="451"/>
                  <a:pt x="175" y="458"/>
                  <a:pt x="149" y="457"/>
                </a:cubicBezTo>
                <a:cubicBezTo>
                  <a:pt x="145" y="457"/>
                  <a:pt x="140" y="456"/>
                  <a:pt x="136" y="456"/>
                </a:cubicBezTo>
                <a:cubicBezTo>
                  <a:pt x="139" y="442"/>
                  <a:pt x="160" y="447"/>
                  <a:pt x="172" y="444"/>
                </a:cubicBezTo>
                <a:cubicBezTo>
                  <a:pt x="170" y="428"/>
                  <a:pt x="141" y="431"/>
                  <a:pt x="160" y="416"/>
                </a:cubicBezTo>
                <a:cubicBezTo>
                  <a:pt x="154" y="408"/>
                  <a:pt x="141" y="406"/>
                  <a:pt x="132" y="400"/>
                </a:cubicBezTo>
                <a:cubicBezTo>
                  <a:pt x="142" y="384"/>
                  <a:pt x="165" y="398"/>
                  <a:pt x="180" y="400"/>
                </a:cubicBezTo>
                <a:cubicBezTo>
                  <a:pt x="188" y="386"/>
                  <a:pt x="166" y="383"/>
                  <a:pt x="160" y="380"/>
                </a:cubicBezTo>
                <a:cubicBezTo>
                  <a:pt x="134" y="362"/>
                  <a:pt x="77" y="337"/>
                  <a:pt x="68" y="300"/>
                </a:cubicBezTo>
                <a:cubicBezTo>
                  <a:pt x="54" y="233"/>
                  <a:pt x="112" y="185"/>
                  <a:pt x="104" y="132"/>
                </a:cubicBezTo>
                <a:cubicBezTo>
                  <a:pt x="101" y="108"/>
                  <a:pt x="73" y="95"/>
                  <a:pt x="60" y="84"/>
                </a:cubicBezTo>
                <a:cubicBezTo>
                  <a:pt x="43" y="91"/>
                  <a:pt x="27" y="101"/>
                  <a:pt x="0" y="100"/>
                </a:cubicBezTo>
                <a:cubicBezTo>
                  <a:pt x="7" y="80"/>
                  <a:pt x="18" y="64"/>
                  <a:pt x="40" y="60"/>
                </a:cubicBezTo>
                <a:cubicBezTo>
                  <a:pt x="47" y="17"/>
                  <a:pt x="105" y="0"/>
                  <a:pt x="136" y="16"/>
                </a:cubicBezTo>
                <a:cubicBezTo>
                  <a:pt x="188" y="41"/>
                  <a:pt x="148" y="151"/>
                  <a:pt x="188" y="188"/>
                </a:cubicBezTo>
                <a:cubicBezTo>
                  <a:pt x="290" y="198"/>
                  <a:pt x="373" y="227"/>
                  <a:pt x="424" y="288"/>
                </a:cubicBezTo>
                <a:close/>
                <a:moveTo>
                  <a:pt x="496" y="288"/>
                </a:moveTo>
                <a:cubicBezTo>
                  <a:pt x="475" y="278"/>
                  <a:pt x="446" y="292"/>
                  <a:pt x="420" y="292"/>
                </a:cubicBezTo>
                <a:cubicBezTo>
                  <a:pt x="415" y="317"/>
                  <a:pt x="382" y="315"/>
                  <a:pt x="364" y="328"/>
                </a:cubicBezTo>
                <a:cubicBezTo>
                  <a:pt x="348" y="320"/>
                  <a:pt x="309" y="314"/>
                  <a:pt x="312" y="300"/>
                </a:cubicBezTo>
                <a:cubicBezTo>
                  <a:pt x="329" y="312"/>
                  <a:pt x="348" y="321"/>
                  <a:pt x="368" y="320"/>
                </a:cubicBezTo>
                <a:cubicBezTo>
                  <a:pt x="385" y="319"/>
                  <a:pt x="386" y="309"/>
                  <a:pt x="388" y="308"/>
                </a:cubicBezTo>
                <a:cubicBezTo>
                  <a:pt x="397" y="303"/>
                  <a:pt x="414" y="308"/>
                  <a:pt x="412" y="296"/>
                </a:cubicBezTo>
                <a:cubicBezTo>
                  <a:pt x="394" y="295"/>
                  <a:pt x="375" y="296"/>
                  <a:pt x="368" y="284"/>
                </a:cubicBezTo>
                <a:cubicBezTo>
                  <a:pt x="384" y="286"/>
                  <a:pt x="396" y="294"/>
                  <a:pt x="416" y="292"/>
                </a:cubicBezTo>
                <a:cubicBezTo>
                  <a:pt x="372" y="226"/>
                  <a:pt x="284" y="203"/>
                  <a:pt x="184" y="192"/>
                </a:cubicBezTo>
                <a:cubicBezTo>
                  <a:pt x="151" y="155"/>
                  <a:pt x="175" y="60"/>
                  <a:pt x="140" y="24"/>
                </a:cubicBezTo>
                <a:cubicBezTo>
                  <a:pt x="105" y="7"/>
                  <a:pt x="53" y="21"/>
                  <a:pt x="44" y="56"/>
                </a:cubicBezTo>
                <a:cubicBezTo>
                  <a:pt x="57" y="89"/>
                  <a:pt x="102" y="93"/>
                  <a:pt x="108" y="128"/>
                </a:cubicBezTo>
                <a:cubicBezTo>
                  <a:pt x="119" y="187"/>
                  <a:pt x="41" y="261"/>
                  <a:pt x="84" y="324"/>
                </a:cubicBezTo>
                <a:cubicBezTo>
                  <a:pt x="97" y="342"/>
                  <a:pt x="148" y="362"/>
                  <a:pt x="168" y="376"/>
                </a:cubicBezTo>
                <a:cubicBezTo>
                  <a:pt x="207" y="400"/>
                  <a:pt x="229" y="415"/>
                  <a:pt x="260" y="420"/>
                </a:cubicBezTo>
                <a:cubicBezTo>
                  <a:pt x="280" y="423"/>
                  <a:pt x="311" y="426"/>
                  <a:pt x="324" y="424"/>
                </a:cubicBezTo>
                <a:cubicBezTo>
                  <a:pt x="366" y="417"/>
                  <a:pt x="371" y="377"/>
                  <a:pt x="400" y="352"/>
                </a:cubicBezTo>
                <a:cubicBezTo>
                  <a:pt x="421" y="334"/>
                  <a:pt x="443" y="335"/>
                  <a:pt x="468" y="316"/>
                </a:cubicBezTo>
                <a:cubicBezTo>
                  <a:pt x="456" y="310"/>
                  <a:pt x="444" y="326"/>
                  <a:pt x="440" y="316"/>
                </a:cubicBezTo>
                <a:cubicBezTo>
                  <a:pt x="446" y="304"/>
                  <a:pt x="480" y="321"/>
                  <a:pt x="480" y="304"/>
                </a:cubicBezTo>
                <a:cubicBezTo>
                  <a:pt x="467" y="300"/>
                  <a:pt x="453" y="316"/>
                  <a:pt x="444" y="304"/>
                </a:cubicBezTo>
                <a:cubicBezTo>
                  <a:pt x="462" y="299"/>
                  <a:pt x="491" y="305"/>
                  <a:pt x="496" y="288"/>
                </a:cubicBezTo>
                <a:close/>
                <a:moveTo>
                  <a:pt x="228" y="432"/>
                </a:moveTo>
                <a:cubicBezTo>
                  <a:pt x="233" y="410"/>
                  <a:pt x="216" y="410"/>
                  <a:pt x="200" y="408"/>
                </a:cubicBezTo>
                <a:cubicBezTo>
                  <a:pt x="199" y="419"/>
                  <a:pt x="186" y="420"/>
                  <a:pt x="188" y="436"/>
                </a:cubicBezTo>
                <a:cubicBezTo>
                  <a:pt x="201" y="435"/>
                  <a:pt x="205" y="443"/>
                  <a:pt x="220" y="440"/>
                </a:cubicBezTo>
                <a:cubicBezTo>
                  <a:pt x="221" y="435"/>
                  <a:pt x="225" y="433"/>
                  <a:pt x="228" y="432"/>
                </a:cubicBezTo>
                <a:close/>
                <a:moveTo>
                  <a:pt x="204" y="444"/>
                </a:moveTo>
                <a:cubicBezTo>
                  <a:pt x="194" y="446"/>
                  <a:pt x="184" y="427"/>
                  <a:pt x="176" y="440"/>
                </a:cubicBezTo>
                <a:cubicBezTo>
                  <a:pt x="180" y="441"/>
                  <a:pt x="181" y="443"/>
                  <a:pt x="180" y="448"/>
                </a:cubicBezTo>
                <a:cubicBezTo>
                  <a:pt x="188" y="445"/>
                  <a:pt x="204" y="452"/>
                  <a:pt x="204" y="444"/>
                </a:cubicBezTo>
                <a:close/>
                <a:moveTo>
                  <a:pt x="188" y="420"/>
                </a:moveTo>
                <a:cubicBezTo>
                  <a:pt x="190" y="412"/>
                  <a:pt x="197" y="410"/>
                  <a:pt x="196" y="400"/>
                </a:cubicBezTo>
                <a:cubicBezTo>
                  <a:pt x="181" y="396"/>
                  <a:pt x="181" y="408"/>
                  <a:pt x="176" y="416"/>
                </a:cubicBezTo>
                <a:cubicBezTo>
                  <a:pt x="182" y="416"/>
                  <a:pt x="185" y="418"/>
                  <a:pt x="188" y="420"/>
                </a:cubicBezTo>
                <a:close/>
                <a:moveTo>
                  <a:pt x="164" y="428"/>
                </a:moveTo>
                <a:cubicBezTo>
                  <a:pt x="177" y="426"/>
                  <a:pt x="181" y="437"/>
                  <a:pt x="184" y="424"/>
                </a:cubicBezTo>
                <a:cubicBezTo>
                  <a:pt x="179" y="418"/>
                  <a:pt x="165" y="418"/>
                  <a:pt x="164" y="428"/>
                </a:cubicBezTo>
                <a:close/>
                <a:moveTo>
                  <a:pt x="176" y="404"/>
                </a:moveTo>
                <a:cubicBezTo>
                  <a:pt x="165" y="404"/>
                  <a:pt x="148" y="390"/>
                  <a:pt x="140" y="400"/>
                </a:cubicBezTo>
                <a:cubicBezTo>
                  <a:pt x="152" y="401"/>
                  <a:pt x="170" y="421"/>
                  <a:pt x="176" y="404"/>
                </a:cubicBezTo>
                <a:close/>
                <a:moveTo>
                  <a:pt x="56" y="84"/>
                </a:moveTo>
                <a:cubicBezTo>
                  <a:pt x="56" y="72"/>
                  <a:pt x="47" y="69"/>
                  <a:pt x="40" y="64"/>
                </a:cubicBezTo>
                <a:cubicBezTo>
                  <a:pt x="34" y="83"/>
                  <a:pt x="37" y="71"/>
                  <a:pt x="32" y="64"/>
                </a:cubicBezTo>
                <a:cubicBezTo>
                  <a:pt x="23" y="75"/>
                  <a:pt x="13" y="84"/>
                  <a:pt x="4" y="96"/>
                </a:cubicBezTo>
                <a:cubicBezTo>
                  <a:pt x="29" y="99"/>
                  <a:pt x="36" y="84"/>
                  <a:pt x="56" y="8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74" name="Freeform 18"/>
          <p:cNvSpPr>
            <a:spLocks/>
          </p:cNvSpPr>
          <p:nvPr/>
        </p:nvSpPr>
        <p:spPr bwMode="auto">
          <a:xfrm>
            <a:off x="2767249" y="3106923"/>
            <a:ext cx="77810" cy="43974"/>
          </a:xfrm>
          <a:custGeom>
            <a:avLst/>
            <a:gdLst>
              <a:gd name="T0" fmla="*/ 2147483647 w 29"/>
              <a:gd name="T1" fmla="*/ 2147483647 h 17"/>
              <a:gd name="T2" fmla="*/ 2147483647 w 29"/>
              <a:gd name="T3" fmla="*/ 2147483647 h 17"/>
              <a:gd name="T4" fmla="*/ 0 60000 65536"/>
              <a:gd name="T5" fmla="*/ 0 60000 65536"/>
              <a:gd name="T6" fmla="*/ 0 w 29"/>
              <a:gd name="T7" fmla="*/ 0 h 17"/>
              <a:gd name="T8" fmla="*/ 29 w 29"/>
              <a:gd name="T9" fmla="*/ 17 h 1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" h="17">
                <a:moveTo>
                  <a:pt x="29" y="5"/>
                </a:moveTo>
                <a:cubicBezTo>
                  <a:pt x="17" y="17"/>
                  <a:pt x="0" y="0"/>
                  <a:pt x="29" y="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75" name="Freeform 19"/>
          <p:cNvSpPr>
            <a:spLocks/>
          </p:cNvSpPr>
          <p:nvPr/>
        </p:nvSpPr>
        <p:spPr bwMode="auto">
          <a:xfrm>
            <a:off x="2279747" y="3008715"/>
            <a:ext cx="549433" cy="216939"/>
          </a:xfrm>
          <a:custGeom>
            <a:avLst/>
            <a:gdLst>
              <a:gd name="T0" fmla="*/ 2147483647 w 201"/>
              <a:gd name="T1" fmla="*/ 2147483647 h 86"/>
              <a:gd name="T2" fmla="*/ 2147483647 w 201"/>
              <a:gd name="T3" fmla="*/ 2147483647 h 86"/>
              <a:gd name="T4" fmla="*/ 2147483647 w 201"/>
              <a:gd name="T5" fmla="*/ 2147483647 h 86"/>
              <a:gd name="T6" fmla="*/ 2147483647 w 201"/>
              <a:gd name="T7" fmla="*/ 0 h 86"/>
              <a:gd name="T8" fmla="*/ 2147483647 w 201"/>
              <a:gd name="T9" fmla="*/ 2147483647 h 86"/>
              <a:gd name="T10" fmla="*/ 2147483647 w 201"/>
              <a:gd name="T11" fmla="*/ 2147483647 h 86"/>
              <a:gd name="T12" fmla="*/ 2147483647 w 201"/>
              <a:gd name="T13" fmla="*/ 2147483647 h 86"/>
              <a:gd name="T14" fmla="*/ 2147483647 w 201"/>
              <a:gd name="T15" fmla="*/ 2147483647 h 86"/>
              <a:gd name="T16" fmla="*/ 2147483647 w 201"/>
              <a:gd name="T17" fmla="*/ 2147483647 h 8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1"/>
              <a:gd name="T28" fmla="*/ 0 h 86"/>
              <a:gd name="T29" fmla="*/ 201 w 201"/>
              <a:gd name="T30" fmla="*/ 86 h 8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1" h="86">
                <a:moveTo>
                  <a:pt x="195" y="68"/>
                </a:moveTo>
                <a:cubicBezTo>
                  <a:pt x="199" y="68"/>
                  <a:pt x="201" y="75"/>
                  <a:pt x="195" y="76"/>
                </a:cubicBezTo>
                <a:cubicBezTo>
                  <a:pt x="127" y="86"/>
                  <a:pt x="52" y="67"/>
                  <a:pt x="15" y="32"/>
                </a:cubicBezTo>
                <a:cubicBezTo>
                  <a:pt x="12" y="25"/>
                  <a:pt x="0" y="7"/>
                  <a:pt x="11" y="0"/>
                </a:cubicBezTo>
                <a:cubicBezTo>
                  <a:pt x="15" y="57"/>
                  <a:pt x="84" y="68"/>
                  <a:pt x="134" y="68"/>
                </a:cubicBezTo>
                <a:cubicBezTo>
                  <a:pt x="136" y="68"/>
                  <a:pt x="138" y="68"/>
                  <a:pt x="139" y="68"/>
                </a:cubicBezTo>
                <a:cubicBezTo>
                  <a:pt x="138" y="68"/>
                  <a:pt x="136" y="68"/>
                  <a:pt x="134" y="68"/>
                </a:cubicBezTo>
                <a:cubicBezTo>
                  <a:pt x="129" y="66"/>
                  <a:pt x="124" y="60"/>
                  <a:pt x="131" y="60"/>
                </a:cubicBezTo>
                <a:cubicBezTo>
                  <a:pt x="145" y="68"/>
                  <a:pt x="183" y="82"/>
                  <a:pt x="195" y="6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76" name="Freeform 20"/>
          <p:cNvSpPr>
            <a:spLocks/>
          </p:cNvSpPr>
          <p:nvPr/>
        </p:nvSpPr>
        <p:spPr bwMode="auto">
          <a:xfrm>
            <a:off x="2646564" y="3180214"/>
            <a:ext cx="12704" cy="1465"/>
          </a:xfrm>
          <a:custGeom>
            <a:avLst/>
            <a:gdLst>
              <a:gd name="T0" fmla="*/ 0 w 5"/>
              <a:gd name="T1" fmla="*/ 0 h 1587"/>
              <a:gd name="T2" fmla="*/ 2147483647 w 5"/>
              <a:gd name="T3" fmla="*/ 0 h 1587"/>
              <a:gd name="T4" fmla="*/ 0 w 5"/>
              <a:gd name="T5" fmla="*/ 0 h 1587"/>
              <a:gd name="T6" fmla="*/ 0 60000 65536"/>
              <a:gd name="T7" fmla="*/ 0 60000 65536"/>
              <a:gd name="T8" fmla="*/ 0 60000 65536"/>
              <a:gd name="T9" fmla="*/ 0 w 5"/>
              <a:gd name="T10" fmla="*/ 0 h 1587"/>
              <a:gd name="T11" fmla="*/ 5 w 5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1587">
                <a:moveTo>
                  <a:pt x="0" y="0"/>
                </a:moveTo>
                <a:cubicBezTo>
                  <a:pt x="2" y="0"/>
                  <a:pt x="4" y="0"/>
                  <a:pt x="5" y="0"/>
                </a:cubicBezTo>
                <a:cubicBezTo>
                  <a:pt x="4" y="0"/>
                  <a:pt x="2" y="0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77" name="Freeform 21"/>
          <p:cNvSpPr>
            <a:spLocks/>
          </p:cNvSpPr>
          <p:nvPr/>
        </p:nvSpPr>
        <p:spPr bwMode="auto">
          <a:xfrm>
            <a:off x="2495708" y="3332658"/>
            <a:ext cx="185792" cy="49837"/>
          </a:xfrm>
          <a:custGeom>
            <a:avLst/>
            <a:gdLst>
              <a:gd name="T0" fmla="*/ 2147483647 w 68"/>
              <a:gd name="T1" fmla="*/ 0 h 20"/>
              <a:gd name="T2" fmla="*/ 2147483647 w 68"/>
              <a:gd name="T3" fmla="*/ 2147483647 h 20"/>
              <a:gd name="T4" fmla="*/ 0 w 68"/>
              <a:gd name="T5" fmla="*/ 2147483647 h 20"/>
              <a:gd name="T6" fmla="*/ 2147483647 w 68"/>
              <a:gd name="T7" fmla="*/ 2147483647 h 20"/>
              <a:gd name="T8" fmla="*/ 2147483647 w 68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20"/>
              <a:gd name="T17" fmla="*/ 68 w 68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20">
                <a:moveTo>
                  <a:pt x="68" y="0"/>
                </a:moveTo>
                <a:cubicBezTo>
                  <a:pt x="64" y="12"/>
                  <a:pt x="45" y="11"/>
                  <a:pt x="36" y="20"/>
                </a:cubicBezTo>
                <a:cubicBezTo>
                  <a:pt x="24" y="20"/>
                  <a:pt x="12" y="20"/>
                  <a:pt x="0" y="20"/>
                </a:cubicBezTo>
                <a:cubicBezTo>
                  <a:pt x="2" y="11"/>
                  <a:pt x="20" y="18"/>
                  <a:pt x="28" y="16"/>
                </a:cubicBezTo>
                <a:cubicBezTo>
                  <a:pt x="43" y="12"/>
                  <a:pt x="53" y="3"/>
                  <a:pt x="6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78" name="Freeform 23"/>
          <p:cNvSpPr>
            <a:spLocks/>
          </p:cNvSpPr>
          <p:nvPr/>
        </p:nvSpPr>
        <p:spPr bwMode="auto">
          <a:xfrm>
            <a:off x="2222580" y="3410347"/>
            <a:ext cx="284245" cy="153909"/>
          </a:xfrm>
          <a:custGeom>
            <a:avLst/>
            <a:gdLst>
              <a:gd name="T0" fmla="*/ 2147483647 w 104"/>
              <a:gd name="T1" fmla="*/ 2147483647 h 61"/>
              <a:gd name="T2" fmla="*/ 2147483647 w 104"/>
              <a:gd name="T3" fmla="*/ 2147483647 h 61"/>
              <a:gd name="T4" fmla="*/ 2147483647 w 104"/>
              <a:gd name="T5" fmla="*/ 2147483647 h 61"/>
              <a:gd name="T6" fmla="*/ 0 w 104"/>
              <a:gd name="T7" fmla="*/ 2147483647 h 61"/>
              <a:gd name="T8" fmla="*/ 2147483647 w 104"/>
              <a:gd name="T9" fmla="*/ 2147483647 h 61"/>
              <a:gd name="T10" fmla="*/ 2147483647 w 104"/>
              <a:gd name="T11" fmla="*/ 2147483647 h 61"/>
              <a:gd name="T12" fmla="*/ 2147483647 w 104"/>
              <a:gd name="T13" fmla="*/ 2147483647 h 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"/>
              <a:gd name="T22" fmla="*/ 0 h 61"/>
              <a:gd name="T23" fmla="*/ 104 w 104"/>
              <a:gd name="T24" fmla="*/ 61 h 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" h="61">
                <a:moveTo>
                  <a:pt x="92" y="1"/>
                </a:moveTo>
                <a:cubicBezTo>
                  <a:pt x="88" y="7"/>
                  <a:pt x="104" y="26"/>
                  <a:pt x="100" y="29"/>
                </a:cubicBezTo>
                <a:cubicBezTo>
                  <a:pt x="71" y="34"/>
                  <a:pt x="48" y="46"/>
                  <a:pt x="28" y="61"/>
                </a:cubicBezTo>
                <a:cubicBezTo>
                  <a:pt x="27" y="51"/>
                  <a:pt x="8" y="42"/>
                  <a:pt x="0" y="40"/>
                </a:cubicBezTo>
                <a:cubicBezTo>
                  <a:pt x="1" y="38"/>
                  <a:pt x="1" y="38"/>
                  <a:pt x="1" y="38"/>
                </a:cubicBezTo>
                <a:cubicBezTo>
                  <a:pt x="27" y="39"/>
                  <a:pt x="52" y="32"/>
                  <a:pt x="76" y="25"/>
                </a:cubicBezTo>
                <a:cubicBezTo>
                  <a:pt x="87" y="21"/>
                  <a:pt x="79" y="0"/>
                  <a:pt x="92" y="1"/>
                </a:cubicBezTo>
                <a:close/>
              </a:path>
            </a:pathLst>
          </a:cu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79" name="Freeform 24"/>
          <p:cNvSpPr>
            <a:spLocks/>
          </p:cNvSpPr>
          <p:nvPr/>
        </p:nvSpPr>
        <p:spPr bwMode="auto">
          <a:xfrm>
            <a:off x="2325798" y="3382495"/>
            <a:ext cx="128625" cy="87948"/>
          </a:xfrm>
          <a:custGeom>
            <a:avLst/>
            <a:gdLst>
              <a:gd name="T0" fmla="*/ 2147483647 w 47"/>
              <a:gd name="T1" fmla="*/ 0 h 35"/>
              <a:gd name="T2" fmla="*/ 2147483647 w 47"/>
              <a:gd name="T3" fmla="*/ 2147483647 h 35"/>
              <a:gd name="T4" fmla="*/ 2147483647 w 47"/>
              <a:gd name="T5" fmla="*/ 2147483647 h 35"/>
              <a:gd name="T6" fmla="*/ 2147483647 w 47"/>
              <a:gd name="T7" fmla="*/ 2147483647 h 35"/>
              <a:gd name="T8" fmla="*/ 2147483647 w 47"/>
              <a:gd name="T9" fmla="*/ 0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"/>
              <a:gd name="T16" fmla="*/ 0 h 35"/>
              <a:gd name="T17" fmla="*/ 47 w 47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" h="35">
                <a:moveTo>
                  <a:pt x="14" y="0"/>
                </a:moveTo>
                <a:cubicBezTo>
                  <a:pt x="30" y="2"/>
                  <a:pt x="47" y="2"/>
                  <a:pt x="42" y="24"/>
                </a:cubicBezTo>
                <a:cubicBezTo>
                  <a:pt x="39" y="25"/>
                  <a:pt x="35" y="27"/>
                  <a:pt x="34" y="32"/>
                </a:cubicBezTo>
                <a:cubicBezTo>
                  <a:pt x="19" y="35"/>
                  <a:pt x="15" y="27"/>
                  <a:pt x="2" y="28"/>
                </a:cubicBezTo>
                <a:cubicBezTo>
                  <a:pt x="0" y="12"/>
                  <a:pt x="13" y="11"/>
                  <a:pt x="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80" name="Freeform 26"/>
          <p:cNvSpPr>
            <a:spLocks/>
          </p:cNvSpPr>
          <p:nvPr/>
        </p:nvSpPr>
        <p:spPr bwMode="auto">
          <a:xfrm>
            <a:off x="2298801" y="3430868"/>
            <a:ext cx="76222" cy="63029"/>
          </a:xfrm>
          <a:custGeom>
            <a:avLst/>
            <a:gdLst>
              <a:gd name="T0" fmla="*/ 0 w 28"/>
              <a:gd name="T1" fmla="*/ 2147483647 h 25"/>
              <a:gd name="T2" fmla="*/ 2147483647 w 28"/>
              <a:gd name="T3" fmla="*/ 2147483647 h 25"/>
              <a:gd name="T4" fmla="*/ 2147483647 w 28"/>
              <a:gd name="T5" fmla="*/ 2147483647 h 25"/>
              <a:gd name="T6" fmla="*/ 0 w 28"/>
              <a:gd name="T7" fmla="*/ 2147483647 h 25"/>
              <a:gd name="T8" fmla="*/ 0 60000 65536"/>
              <a:gd name="T9" fmla="*/ 0 60000 65536"/>
              <a:gd name="T10" fmla="*/ 0 60000 65536"/>
              <a:gd name="T11" fmla="*/ 0 60000 65536"/>
              <a:gd name="T12" fmla="*/ 0 w 28"/>
              <a:gd name="T13" fmla="*/ 0 h 25"/>
              <a:gd name="T14" fmla="*/ 28 w 28"/>
              <a:gd name="T15" fmla="*/ 25 h 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" h="25">
                <a:moveTo>
                  <a:pt x="0" y="13"/>
                </a:moveTo>
                <a:cubicBezTo>
                  <a:pt x="8" y="0"/>
                  <a:pt x="18" y="19"/>
                  <a:pt x="28" y="17"/>
                </a:cubicBezTo>
                <a:cubicBezTo>
                  <a:pt x="28" y="25"/>
                  <a:pt x="12" y="18"/>
                  <a:pt x="4" y="21"/>
                </a:cubicBezTo>
                <a:cubicBezTo>
                  <a:pt x="5" y="16"/>
                  <a:pt x="4" y="14"/>
                  <a:pt x="0" y="13"/>
                </a:cubicBezTo>
                <a:close/>
              </a:path>
            </a:pathLst>
          </a:cu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81" name="Freeform 27"/>
          <p:cNvSpPr>
            <a:spLocks/>
          </p:cNvSpPr>
          <p:nvPr/>
        </p:nvSpPr>
        <p:spPr bwMode="auto">
          <a:xfrm>
            <a:off x="2298801" y="3351713"/>
            <a:ext cx="57166" cy="61564"/>
          </a:xfrm>
          <a:custGeom>
            <a:avLst/>
            <a:gdLst>
              <a:gd name="T0" fmla="*/ 2147483647 w 21"/>
              <a:gd name="T1" fmla="*/ 2147483647 h 24"/>
              <a:gd name="T2" fmla="*/ 2147483647 w 21"/>
              <a:gd name="T3" fmla="*/ 2147483647 h 24"/>
              <a:gd name="T4" fmla="*/ 0 w 21"/>
              <a:gd name="T5" fmla="*/ 2147483647 h 24"/>
              <a:gd name="T6" fmla="*/ 2147483647 w 21"/>
              <a:gd name="T7" fmla="*/ 2147483647 h 24"/>
              <a:gd name="T8" fmla="*/ 0 60000 65536"/>
              <a:gd name="T9" fmla="*/ 0 60000 65536"/>
              <a:gd name="T10" fmla="*/ 0 60000 65536"/>
              <a:gd name="T11" fmla="*/ 0 60000 65536"/>
              <a:gd name="T12" fmla="*/ 0 w 21"/>
              <a:gd name="T13" fmla="*/ 0 h 24"/>
              <a:gd name="T14" fmla="*/ 21 w 21"/>
              <a:gd name="T15" fmla="*/ 24 h 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" h="24">
                <a:moveTo>
                  <a:pt x="20" y="4"/>
                </a:moveTo>
                <a:cubicBezTo>
                  <a:pt x="21" y="14"/>
                  <a:pt x="14" y="16"/>
                  <a:pt x="12" y="24"/>
                </a:cubicBezTo>
                <a:cubicBezTo>
                  <a:pt x="9" y="22"/>
                  <a:pt x="6" y="20"/>
                  <a:pt x="0" y="20"/>
                </a:cubicBezTo>
                <a:cubicBezTo>
                  <a:pt x="5" y="12"/>
                  <a:pt x="5" y="0"/>
                  <a:pt x="20" y="4"/>
                </a:cubicBezTo>
                <a:close/>
              </a:path>
            </a:pathLst>
          </a:cu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82" name="Freeform 30"/>
          <p:cNvSpPr>
            <a:spLocks/>
          </p:cNvSpPr>
          <p:nvPr/>
        </p:nvSpPr>
        <p:spPr bwMode="auto">
          <a:xfrm>
            <a:off x="2265455" y="3407415"/>
            <a:ext cx="55579" cy="48371"/>
          </a:xfrm>
          <a:custGeom>
            <a:avLst/>
            <a:gdLst>
              <a:gd name="T0" fmla="*/ 2147483647 w 20"/>
              <a:gd name="T1" fmla="*/ 2147483647 h 19"/>
              <a:gd name="T2" fmla="*/ 0 w 20"/>
              <a:gd name="T3" fmla="*/ 2147483647 h 19"/>
              <a:gd name="T4" fmla="*/ 2147483647 w 20"/>
              <a:gd name="T5" fmla="*/ 2147483647 h 19"/>
              <a:gd name="T6" fmla="*/ 0 60000 65536"/>
              <a:gd name="T7" fmla="*/ 0 60000 65536"/>
              <a:gd name="T8" fmla="*/ 0 60000 65536"/>
              <a:gd name="T9" fmla="*/ 0 w 20"/>
              <a:gd name="T10" fmla="*/ 0 h 19"/>
              <a:gd name="T11" fmla="*/ 20 w 20"/>
              <a:gd name="T12" fmla="*/ 19 h 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" h="19">
                <a:moveTo>
                  <a:pt x="20" y="6"/>
                </a:moveTo>
                <a:cubicBezTo>
                  <a:pt x="17" y="19"/>
                  <a:pt x="13" y="8"/>
                  <a:pt x="0" y="10"/>
                </a:cubicBezTo>
                <a:cubicBezTo>
                  <a:pt x="1" y="0"/>
                  <a:pt x="15" y="0"/>
                  <a:pt x="20" y="6"/>
                </a:cubicBezTo>
                <a:close/>
              </a:path>
            </a:pathLst>
          </a:cu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83" name="Freeform 31"/>
          <p:cNvSpPr>
            <a:spLocks/>
          </p:cNvSpPr>
          <p:nvPr/>
        </p:nvSpPr>
        <p:spPr bwMode="auto">
          <a:xfrm>
            <a:off x="2200349" y="3337055"/>
            <a:ext cx="98453" cy="79154"/>
          </a:xfrm>
          <a:custGeom>
            <a:avLst/>
            <a:gdLst>
              <a:gd name="T0" fmla="*/ 0 w 36"/>
              <a:gd name="T1" fmla="*/ 2147483647 h 31"/>
              <a:gd name="T2" fmla="*/ 2147483647 w 36"/>
              <a:gd name="T3" fmla="*/ 2147483647 h 31"/>
              <a:gd name="T4" fmla="*/ 0 w 36"/>
              <a:gd name="T5" fmla="*/ 2147483647 h 31"/>
              <a:gd name="T6" fmla="*/ 0 60000 65536"/>
              <a:gd name="T7" fmla="*/ 0 60000 65536"/>
              <a:gd name="T8" fmla="*/ 0 60000 65536"/>
              <a:gd name="T9" fmla="*/ 0 w 36"/>
              <a:gd name="T10" fmla="*/ 0 h 31"/>
              <a:gd name="T11" fmla="*/ 36 w 36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" h="31">
                <a:moveTo>
                  <a:pt x="0" y="10"/>
                </a:moveTo>
                <a:cubicBezTo>
                  <a:pt x="8" y="0"/>
                  <a:pt x="25" y="14"/>
                  <a:pt x="36" y="14"/>
                </a:cubicBezTo>
                <a:cubicBezTo>
                  <a:pt x="30" y="31"/>
                  <a:pt x="12" y="11"/>
                  <a:pt x="0" y="10"/>
                </a:cubicBezTo>
                <a:close/>
              </a:path>
            </a:pathLst>
          </a:cu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84" name="Freeform 35"/>
          <p:cNvSpPr>
            <a:spLocks/>
          </p:cNvSpPr>
          <p:nvPr/>
        </p:nvSpPr>
        <p:spPr bwMode="auto">
          <a:xfrm>
            <a:off x="2011382" y="2453174"/>
            <a:ext cx="38111" cy="30781"/>
          </a:xfrm>
          <a:custGeom>
            <a:avLst/>
            <a:gdLst>
              <a:gd name="T0" fmla="*/ 2147483647 w 14"/>
              <a:gd name="T1" fmla="*/ 0 h 12"/>
              <a:gd name="T2" fmla="*/ 2147483647 w 14"/>
              <a:gd name="T3" fmla="*/ 2147483647 h 12"/>
              <a:gd name="T4" fmla="*/ 2147483647 w 14"/>
              <a:gd name="T5" fmla="*/ 2147483647 h 12"/>
              <a:gd name="T6" fmla="*/ 2147483647 w 14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14"/>
              <a:gd name="T13" fmla="*/ 0 h 12"/>
              <a:gd name="T14" fmla="*/ 14 w 14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" h="12">
                <a:moveTo>
                  <a:pt x="5" y="0"/>
                </a:moveTo>
                <a:cubicBezTo>
                  <a:pt x="14" y="2"/>
                  <a:pt x="14" y="6"/>
                  <a:pt x="9" y="12"/>
                </a:cubicBezTo>
                <a:cubicBezTo>
                  <a:pt x="7" y="12"/>
                  <a:pt x="4" y="12"/>
                  <a:pt x="1" y="12"/>
                </a:cubicBezTo>
                <a:cubicBezTo>
                  <a:pt x="0" y="5"/>
                  <a:pt x="5" y="5"/>
                  <a:pt x="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85" name="Freeform 36"/>
          <p:cNvSpPr>
            <a:spLocks/>
          </p:cNvSpPr>
          <p:nvPr/>
        </p:nvSpPr>
        <p:spPr bwMode="auto">
          <a:xfrm>
            <a:off x="1828767" y="2514737"/>
            <a:ext cx="141329" cy="87948"/>
          </a:xfrm>
          <a:custGeom>
            <a:avLst/>
            <a:gdLst>
              <a:gd name="T0" fmla="*/ 2147483647 w 52"/>
              <a:gd name="T1" fmla="*/ 0 h 35"/>
              <a:gd name="T2" fmla="*/ 2147483647 w 52"/>
              <a:gd name="T3" fmla="*/ 2147483647 h 35"/>
              <a:gd name="T4" fmla="*/ 0 w 52"/>
              <a:gd name="T5" fmla="*/ 2147483647 h 35"/>
              <a:gd name="T6" fmla="*/ 2147483647 w 52"/>
              <a:gd name="T7" fmla="*/ 0 h 35"/>
              <a:gd name="T8" fmla="*/ 2147483647 w 52"/>
              <a:gd name="T9" fmla="*/ 0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35"/>
              <a:gd name="T17" fmla="*/ 52 w 52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35">
                <a:moveTo>
                  <a:pt x="36" y="0"/>
                </a:moveTo>
                <a:cubicBezTo>
                  <a:pt x="43" y="5"/>
                  <a:pt x="52" y="8"/>
                  <a:pt x="52" y="20"/>
                </a:cubicBezTo>
                <a:cubicBezTo>
                  <a:pt x="32" y="20"/>
                  <a:pt x="25" y="35"/>
                  <a:pt x="0" y="32"/>
                </a:cubicBezTo>
                <a:cubicBezTo>
                  <a:pt x="9" y="20"/>
                  <a:pt x="19" y="11"/>
                  <a:pt x="28" y="0"/>
                </a:cubicBezTo>
                <a:cubicBezTo>
                  <a:pt x="33" y="7"/>
                  <a:pt x="30" y="19"/>
                  <a:pt x="36" y="0"/>
                </a:cubicBezTo>
                <a:close/>
              </a:path>
            </a:pathLst>
          </a:cu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86" name="Freeform 189"/>
          <p:cNvSpPr>
            <a:spLocks/>
          </p:cNvSpPr>
          <p:nvPr/>
        </p:nvSpPr>
        <p:spPr bwMode="auto">
          <a:xfrm>
            <a:off x="2446483" y="3721097"/>
            <a:ext cx="41287" cy="45440"/>
          </a:xfrm>
          <a:custGeom>
            <a:avLst/>
            <a:gdLst>
              <a:gd name="T0" fmla="*/ 2147483647 w 15"/>
              <a:gd name="T1" fmla="*/ 2147483647 h 18"/>
              <a:gd name="T2" fmla="*/ 2147483647 w 15"/>
              <a:gd name="T3" fmla="*/ 2147483647 h 18"/>
              <a:gd name="T4" fmla="*/ 2147483647 w 15"/>
              <a:gd name="T5" fmla="*/ 2147483647 h 18"/>
              <a:gd name="T6" fmla="*/ 0 60000 65536"/>
              <a:gd name="T7" fmla="*/ 0 60000 65536"/>
              <a:gd name="T8" fmla="*/ 0 60000 65536"/>
              <a:gd name="T9" fmla="*/ 0 w 15"/>
              <a:gd name="T10" fmla="*/ 0 h 18"/>
              <a:gd name="T11" fmla="*/ 15 w 15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18">
                <a:moveTo>
                  <a:pt x="15" y="13"/>
                </a:moveTo>
                <a:cubicBezTo>
                  <a:pt x="13" y="18"/>
                  <a:pt x="4" y="16"/>
                  <a:pt x="1" y="14"/>
                </a:cubicBezTo>
                <a:cubicBezTo>
                  <a:pt x="0" y="0"/>
                  <a:pt x="13" y="4"/>
                  <a:pt x="15" y="13"/>
                </a:cubicBezTo>
                <a:close/>
              </a:path>
            </a:pathLst>
          </a:custGeom>
          <a:solidFill>
            <a:srgbClr val="FB6B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87" name="Freeform 144"/>
          <p:cNvSpPr>
            <a:spLocks noEditPoints="1"/>
          </p:cNvSpPr>
          <p:nvPr/>
        </p:nvSpPr>
        <p:spPr bwMode="auto">
          <a:xfrm>
            <a:off x="1792243" y="3669793"/>
            <a:ext cx="925780" cy="963034"/>
          </a:xfrm>
          <a:custGeom>
            <a:avLst/>
            <a:gdLst>
              <a:gd name="T0" fmla="*/ 2147483647 w 338"/>
              <a:gd name="T1" fmla="*/ 2147483647 h 381"/>
              <a:gd name="T2" fmla="*/ 2147483647 w 338"/>
              <a:gd name="T3" fmla="*/ 2147483647 h 381"/>
              <a:gd name="T4" fmla="*/ 2147483647 w 338"/>
              <a:gd name="T5" fmla="*/ 2147483647 h 381"/>
              <a:gd name="T6" fmla="*/ 2147483647 w 338"/>
              <a:gd name="T7" fmla="*/ 2147483647 h 381"/>
              <a:gd name="T8" fmla="*/ 2147483647 w 338"/>
              <a:gd name="T9" fmla="*/ 2147483647 h 381"/>
              <a:gd name="T10" fmla="*/ 2147483647 w 338"/>
              <a:gd name="T11" fmla="*/ 2147483647 h 381"/>
              <a:gd name="T12" fmla="*/ 2147483647 w 338"/>
              <a:gd name="T13" fmla="*/ 2147483647 h 381"/>
              <a:gd name="T14" fmla="*/ 2147483647 w 338"/>
              <a:gd name="T15" fmla="*/ 2147483647 h 381"/>
              <a:gd name="T16" fmla="*/ 2147483647 w 338"/>
              <a:gd name="T17" fmla="*/ 2147483647 h 381"/>
              <a:gd name="T18" fmla="*/ 2147483647 w 338"/>
              <a:gd name="T19" fmla="*/ 2147483647 h 381"/>
              <a:gd name="T20" fmla="*/ 2147483647 w 338"/>
              <a:gd name="T21" fmla="*/ 2147483647 h 381"/>
              <a:gd name="T22" fmla="*/ 2147483647 w 338"/>
              <a:gd name="T23" fmla="*/ 2147483647 h 381"/>
              <a:gd name="T24" fmla="*/ 2147483647 w 338"/>
              <a:gd name="T25" fmla="*/ 2147483647 h 381"/>
              <a:gd name="T26" fmla="*/ 2147483647 w 338"/>
              <a:gd name="T27" fmla="*/ 2147483647 h 381"/>
              <a:gd name="T28" fmla="*/ 2147483647 w 338"/>
              <a:gd name="T29" fmla="*/ 2147483647 h 381"/>
              <a:gd name="T30" fmla="*/ 2147483647 w 338"/>
              <a:gd name="T31" fmla="*/ 2147483647 h 381"/>
              <a:gd name="T32" fmla="*/ 2147483647 w 338"/>
              <a:gd name="T33" fmla="*/ 2147483647 h 381"/>
              <a:gd name="T34" fmla="*/ 2147483647 w 338"/>
              <a:gd name="T35" fmla="*/ 2147483647 h 381"/>
              <a:gd name="T36" fmla="*/ 2147483647 w 338"/>
              <a:gd name="T37" fmla="*/ 2147483647 h 381"/>
              <a:gd name="T38" fmla="*/ 2147483647 w 338"/>
              <a:gd name="T39" fmla="*/ 2147483647 h 381"/>
              <a:gd name="T40" fmla="*/ 2147483647 w 338"/>
              <a:gd name="T41" fmla="*/ 2147483647 h 381"/>
              <a:gd name="T42" fmla="*/ 2147483647 w 338"/>
              <a:gd name="T43" fmla="*/ 2147483647 h 381"/>
              <a:gd name="T44" fmla="*/ 2147483647 w 338"/>
              <a:gd name="T45" fmla="*/ 2147483647 h 381"/>
              <a:gd name="T46" fmla="*/ 2147483647 w 338"/>
              <a:gd name="T47" fmla="*/ 2147483647 h 381"/>
              <a:gd name="T48" fmla="*/ 2147483647 w 338"/>
              <a:gd name="T49" fmla="*/ 2147483647 h 381"/>
              <a:gd name="T50" fmla="*/ 2147483647 w 338"/>
              <a:gd name="T51" fmla="*/ 2147483647 h 381"/>
              <a:gd name="T52" fmla="*/ 2147483647 w 338"/>
              <a:gd name="T53" fmla="*/ 2147483647 h 381"/>
              <a:gd name="T54" fmla="*/ 2147483647 w 338"/>
              <a:gd name="T55" fmla="*/ 2147483647 h 381"/>
              <a:gd name="T56" fmla="*/ 2147483647 w 338"/>
              <a:gd name="T57" fmla="*/ 2147483647 h 381"/>
              <a:gd name="T58" fmla="*/ 2147483647 w 338"/>
              <a:gd name="T59" fmla="*/ 2147483647 h 381"/>
              <a:gd name="T60" fmla="*/ 2147483647 w 338"/>
              <a:gd name="T61" fmla="*/ 2147483647 h 381"/>
              <a:gd name="T62" fmla="*/ 2147483647 w 338"/>
              <a:gd name="T63" fmla="*/ 2147483647 h 381"/>
              <a:gd name="T64" fmla="*/ 2147483647 w 338"/>
              <a:gd name="T65" fmla="*/ 2147483647 h 381"/>
              <a:gd name="T66" fmla="*/ 2147483647 w 338"/>
              <a:gd name="T67" fmla="*/ 2147483647 h 381"/>
              <a:gd name="T68" fmla="*/ 2147483647 w 338"/>
              <a:gd name="T69" fmla="*/ 2147483647 h 381"/>
              <a:gd name="T70" fmla="*/ 2147483647 w 338"/>
              <a:gd name="T71" fmla="*/ 2147483647 h 381"/>
              <a:gd name="T72" fmla="*/ 2147483647 w 338"/>
              <a:gd name="T73" fmla="*/ 2147483647 h 381"/>
              <a:gd name="T74" fmla="*/ 2147483647 w 338"/>
              <a:gd name="T75" fmla="*/ 2147483647 h 381"/>
              <a:gd name="T76" fmla="*/ 2147483647 w 338"/>
              <a:gd name="T77" fmla="*/ 2147483647 h 381"/>
              <a:gd name="T78" fmla="*/ 2147483647 w 338"/>
              <a:gd name="T79" fmla="*/ 2147483647 h 381"/>
              <a:gd name="T80" fmla="*/ 2147483647 w 338"/>
              <a:gd name="T81" fmla="*/ 2147483647 h 381"/>
              <a:gd name="T82" fmla="*/ 2147483647 w 338"/>
              <a:gd name="T83" fmla="*/ 2147483647 h 381"/>
              <a:gd name="T84" fmla="*/ 2147483647 w 338"/>
              <a:gd name="T85" fmla="*/ 2147483647 h 381"/>
              <a:gd name="T86" fmla="*/ 2147483647 w 338"/>
              <a:gd name="T87" fmla="*/ 2147483647 h 381"/>
              <a:gd name="T88" fmla="*/ 2147483647 w 338"/>
              <a:gd name="T89" fmla="*/ 2147483647 h 381"/>
              <a:gd name="T90" fmla="*/ 2147483647 w 338"/>
              <a:gd name="T91" fmla="*/ 2147483647 h 381"/>
              <a:gd name="T92" fmla="*/ 2147483647 w 338"/>
              <a:gd name="T93" fmla="*/ 2147483647 h 381"/>
              <a:gd name="T94" fmla="*/ 2147483647 w 338"/>
              <a:gd name="T95" fmla="*/ 2147483647 h 381"/>
              <a:gd name="T96" fmla="*/ 2147483647 w 338"/>
              <a:gd name="T97" fmla="*/ 2147483647 h 381"/>
              <a:gd name="T98" fmla="*/ 2147483647 w 338"/>
              <a:gd name="T99" fmla="*/ 2147483647 h 381"/>
              <a:gd name="T100" fmla="*/ 2147483647 w 338"/>
              <a:gd name="T101" fmla="*/ 2147483647 h 381"/>
              <a:gd name="T102" fmla="*/ 2147483647 w 338"/>
              <a:gd name="T103" fmla="*/ 2147483647 h 381"/>
              <a:gd name="T104" fmla="*/ 2147483647 w 338"/>
              <a:gd name="T105" fmla="*/ 2147483647 h 381"/>
              <a:gd name="T106" fmla="*/ 2147483647 w 338"/>
              <a:gd name="T107" fmla="*/ 2147483647 h 381"/>
              <a:gd name="T108" fmla="*/ 2147483647 w 338"/>
              <a:gd name="T109" fmla="*/ 2147483647 h 381"/>
              <a:gd name="T110" fmla="*/ 2147483647 w 338"/>
              <a:gd name="T111" fmla="*/ 2147483647 h 381"/>
              <a:gd name="T112" fmla="*/ 2147483647 w 338"/>
              <a:gd name="T113" fmla="*/ 2147483647 h 38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38"/>
              <a:gd name="T172" fmla="*/ 0 h 381"/>
              <a:gd name="T173" fmla="*/ 338 w 338"/>
              <a:gd name="T174" fmla="*/ 381 h 38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38" h="381">
                <a:moveTo>
                  <a:pt x="320" y="149"/>
                </a:moveTo>
                <a:cubicBezTo>
                  <a:pt x="332" y="162"/>
                  <a:pt x="338" y="187"/>
                  <a:pt x="338" y="207"/>
                </a:cubicBezTo>
                <a:cubicBezTo>
                  <a:pt x="337" y="243"/>
                  <a:pt x="332" y="282"/>
                  <a:pt x="318" y="310"/>
                </a:cubicBezTo>
                <a:cubicBezTo>
                  <a:pt x="311" y="310"/>
                  <a:pt x="311" y="310"/>
                  <a:pt x="311" y="310"/>
                </a:cubicBezTo>
                <a:cubicBezTo>
                  <a:pt x="314" y="305"/>
                  <a:pt x="315" y="299"/>
                  <a:pt x="315" y="295"/>
                </a:cubicBezTo>
                <a:cubicBezTo>
                  <a:pt x="312" y="304"/>
                  <a:pt x="294" y="308"/>
                  <a:pt x="288" y="298"/>
                </a:cubicBezTo>
                <a:cubicBezTo>
                  <a:pt x="283" y="297"/>
                  <a:pt x="281" y="299"/>
                  <a:pt x="275" y="299"/>
                </a:cubicBezTo>
                <a:cubicBezTo>
                  <a:pt x="270" y="311"/>
                  <a:pt x="264" y="323"/>
                  <a:pt x="258" y="334"/>
                </a:cubicBezTo>
                <a:cubicBezTo>
                  <a:pt x="260" y="336"/>
                  <a:pt x="264" y="337"/>
                  <a:pt x="267" y="337"/>
                </a:cubicBezTo>
                <a:cubicBezTo>
                  <a:pt x="267" y="343"/>
                  <a:pt x="267" y="343"/>
                  <a:pt x="267" y="343"/>
                </a:cubicBezTo>
                <a:cubicBezTo>
                  <a:pt x="261" y="344"/>
                  <a:pt x="254" y="343"/>
                  <a:pt x="251" y="338"/>
                </a:cubicBezTo>
                <a:cubicBezTo>
                  <a:pt x="244" y="344"/>
                  <a:pt x="238" y="339"/>
                  <a:pt x="232" y="339"/>
                </a:cubicBezTo>
                <a:cubicBezTo>
                  <a:pt x="224" y="340"/>
                  <a:pt x="217" y="349"/>
                  <a:pt x="209" y="353"/>
                </a:cubicBezTo>
                <a:cubicBezTo>
                  <a:pt x="198" y="359"/>
                  <a:pt x="175" y="367"/>
                  <a:pt x="163" y="368"/>
                </a:cubicBezTo>
                <a:cubicBezTo>
                  <a:pt x="153" y="374"/>
                  <a:pt x="138" y="380"/>
                  <a:pt x="126" y="381"/>
                </a:cubicBezTo>
                <a:cubicBezTo>
                  <a:pt x="130" y="374"/>
                  <a:pt x="136" y="371"/>
                  <a:pt x="143" y="370"/>
                </a:cubicBezTo>
                <a:cubicBezTo>
                  <a:pt x="149" y="369"/>
                  <a:pt x="155" y="368"/>
                  <a:pt x="160" y="366"/>
                </a:cubicBezTo>
                <a:cubicBezTo>
                  <a:pt x="169" y="363"/>
                  <a:pt x="181" y="356"/>
                  <a:pt x="191" y="352"/>
                </a:cubicBezTo>
                <a:cubicBezTo>
                  <a:pt x="203" y="347"/>
                  <a:pt x="219" y="344"/>
                  <a:pt x="224" y="333"/>
                </a:cubicBezTo>
                <a:cubicBezTo>
                  <a:pt x="215" y="323"/>
                  <a:pt x="205" y="315"/>
                  <a:pt x="197" y="303"/>
                </a:cubicBezTo>
                <a:cubicBezTo>
                  <a:pt x="192" y="306"/>
                  <a:pt x="189" y="311"/>
                  <a:pt x="182" y="311"/>
                </a:cubicBezTo>
                <a:cubicBezTo>
                  <a:pt x="185" y="313"/>
                  <a:pt x="187" y="315"/>
                  <a:pt x="185" y="318"/>
                </a:cubicBezTo>
                <a:cubicBezTo>
                  <a:pt x="170" y="333"/>
                  <a:pt x="131" y="330"/>
                  <a:pt x="132" y="358"/>
                </a:cubicBezTo>
                <a:cubicBezTo>
                  <a:pt x="151" y="352"/>
                  <a:pt x="169" y="348"/>
                  <a:pt x="185" y="341"/>
                </a:cubicBezTo>
                <a:cubicBezTo>
                  <a:pt x="194" y="337"/>
                  <a:pt x="202" y="328"/>
                  <a:pt x="213" y="331"/>
                </a:cubicBezTo>
                <a:cubicBezTo>
                  <a:pt x="213" y="339"/>
                  <a:pt x="198" y="342"/>
                  <a:pt x="189" y="344"/>
                </a:cubicBezTo>
                <a:cubicBezTo>
                  <a:pt x="175" y="352"/>
                  <a:pt x="159" y="358"/>
                  <a:pt x="142" y="362"/>
                </a:cubicBezTo>
                <a:cubicBezTo>
                  <a:pt x="139" y="363"/>
                  <a:pt x="136" y="364"/>
                  <a:pt x="132" y="364"/>
                </a:cubicBezTo>
                <a:cubicBezTo>
                  <a:pt x="128" y="368"/>
                  <a:pt x="117" y="377"/>
                  <a:pt x="114" y="365"/>
                </a:cubicBezTo>
                <a:cubicBezTo>
                  <a:pt x="120" y="360"/>
                  <a:pt x="128" y="357"/>
                  <a:pt x="127" y="345"/>
                </a:cubicBezTo>
                <a:cubicBezTo>
                  <a:pt x="119" y="343"/>
                  <a:pt x="110" y="354"/>
                  <a:pt x="101" y="351"/>
                </a:cubicBezTo>
                <a:cubicBezTo>
                  <a:pt x="101" y="350"/>
                  <a:pt x="101" y="349"/>
                  <a:pt x="101" y="347"/>
                </a:cubicBezTo>
                <a:cubicBezTo>
                  <a:pt x="108" y="341"/>
                  <a:pt x="122" y="341"/>
                  <a:pt x="131" y="336"/>
                </a:cubicBezTo>
                <a:cubicBezTo>
                  <a:pt x="133" y="332"/>
                  <a:pt x="135" y="325"/>
                  <a:pt x="133" y="321"/>
                </a:cubicBezTo>
                <a:cubicBezTo>
                  <a:pt x="123" y="323"/>
                  <a:pt x="112" y="325"/>
                  <a:pt x="103" y="328"/>
                </a:cubicBezTo>
                <a:cubicBezTo>
                  <a:pt x="99" y="333"/>
                  <a:pt x="99" y="340"/>
                  <a:pt x="99" y="347"/>
                </a:cubicBezTo>
                <a:cubicBezTo>
                  <a:pt x="99" y="355"/>
                  <a:pt x="98" y="362"/>
                  <a:pt x="91" y="363"/>
                </a:cubicBezTo>
                <a:cubicBezTo>
                  <a:pt x="87" y="348"/>
                  <a:pt x="96" y="329"/>
                  <a:pt x="101" y="316"/>
                </a:cubicBezTo>
                <a:cubicBezTo>
                  <a:pt x="111" y="320"/>
                  <a:pt x="126" y="316"/>
                  <a:pt x="136" y="314"/>
                </a:cubicBezTo>
                <a:cubicBezTo>
                  <a:pt x="138" y="311"/>
                  <a:pt x="139" y="308"/>
                  <a:pt x="138" y="303"/>
                </a:cubicBezTo>
                <a:cubicBezTo>
                  <a:pt x="130" y="299"/>
                  <a:pt x="121" y="307"/>
                  <a:pt x="111" y="303"/>
                </a:cubicBezTo>
                <a:cubicBezTo>
                  <a:pt x="109" y="306"/>
                  <a:pt x="110" y="311"/>
                  <a:pt x="105" y="310"/>
                </a:cubicBezTo>
                <a:cubicBezTo>
                  <a:pt x="104" y="299"/>
                  <a:pt x="114" y="291"/>
                  <a:pt x="113" y="278"/>
                </a:cubicBezTo>
                <a:cubicBezTo>
                  <a:pt x="120" y="272"/>
                  <a:pt x="124" y="263"/>
                  <a:pt x="125" y="253"/>
                </a:cubicBezTo>
                <a:cubicBezTo>
                  <a:pt x="106" y="252"/>
                  <a:pt x="111" y="285"/>
                  <a:pt x="98" y="294"/>
                </a:cubicBezTo>
                <a:cubicBezTo>
                  <a:pt x="93" y="287"/>
                  <a:pt x="100" y="276"/>
                  <a:pt x="103" y="268"/>
                </a:cubicBezTo>
                <a:cubicBezTo>
                  <a:pt x="107" y="258"/>
                  <a:pt x="110" y="248"/>
                  <a:pt x="116" y="243"/>
                </a:cubicBezTo>
                <a:cubicBezTo>
                  <a:pt x="125" y="248"/>
                  <a:pt x="139" y="242"/>
                  <a:pt x="147" y="238"/>
                </a:cubicBezTo>
                <a:cubicBezTo>
                  <a:pt x="148" y="229"/>
                  <a:pt x="132" y="225"/>
                  <a:pt x="141" y="216"/>
                </a:cubicBezTo>
                <a:cubicBezTo>
                  <a:pt x="147" y="216"/>
                  <a:pt x="145" y="224"/>
                  <a:pt x="149" y="225"/>
                </a:cubicBezTo>
                <a:cubicBezTo>
                  <a:pt x="162" y="222"/>
                  <a:pt x="173" y="217"/>
                  <a:pt x="182" y="210"/>
                </a:cubicBezTo>
                <a:cubicBezTo>
                  <a:pt x="181" y="205"/>
                  <a:pt x="180" y="200"/>
                  <a:pt x="176" y="198"/>
                </a:cubicBezTo>
                <a:cubicBezTo>
                  <a:pt x="163" y="202"/>
                  <a:pt x="151" y="207"/>
                  <a:pt x="140" y="214"/>
                </a:cubicBezTo>
                <a:cubicBezTo>
                  <a:pt x="121" y="225"/>
                  <a:pt x="106" y="240"/>
                  <a:pt x="97" y="260"/>
                </a:cubicBezTo>
                <a:cubicBezTo>
                  <a:pt x="85" y="268"/>
                  <a:pt x="80" y="280"/>
                  <a:pt x="72" y="294"/>
                </a:cubicBezTo>
                <a:cubicBezTo>
                  <a:pt x="67" y="301"/>
                  <a:pt x="59" y="307"/>
                  <a:pt x="55" y="313"/>
                </a:cubicBezTo>
                <a:cubicBezTo>
                  <a:pt x="47" y="326"/>
                  <a:pt x="41" y="341"/>
                  <a:pt x="32" y="352"/>
                </a:cubicBezTo>
                <a:cubicBezTo>
                  <a:pt x="25" y="361"/>
                  <a:pt x="13" y="367"/>
                  <a:pt x="4" y="374"/>
                </a:cubicBezTo>
                <a:cubicBezTo>
                  <a:pt x="0" y="369"/>
                  <a:pt x="0" y="369"/>
                  <a:pt x="0" y="369"/>
                </a:cubicBezTo>
                <a:cubicBezTo>
                  <a:pt x="3" y="367"/>
                  <a:pt x="6" y="365"/>
                  <a:pt x="9" y="363"/>
                </a:cubicBezTo>
                <a:cubicBezTo>
                  <a:pt x="21" y="356"/>
                  <a:pt x="26" y="344"/>
                  <a:pt x="34" y="330"/>
                </a:cubicBezTo>
                <a:cubicBezTo>
                  <a:pt x="45" y="313"/>
                  <a:pt x="59" y="301"/>
                  <a:pt x="66" y="283"/>
                </a:cubicBezTo>
                <a:cubicBezTo>
                  <a:pt x="97" y="246"/>
                  <a:pt x="119" y="201"/>
                  <a:pt x="176" y="190"/>
                </a:cubicBezTo>
                <a:cubicBezTo>
                  <a:pt x="181" y="185"/>
                  <a:pt x="194" y="184"/>
                  <a:pt x="203" y="179"/>
                </a:cubicBezTo>
                <a:cubicBezTo>
                  <a:pt x="207" y="177"/>
                  <a:pt x="211" y="173"/>
                  <a:pt x="216" y="170"/>
                </a:cubicBezTo>
                <a:cubicBezTo>
                  <a:pt x="222" y="167"/>
                  <a:pt x="232" y="165"/>
                  <a:pt x="239" y="161"/>
                </a:cubicBezTo>
                <a:cubicBezTo>
                  <a:pt x="245" y="158"/>
                  <a:pt x="255" y="155"/>
                  <a:pt x="255" y="145"/>
                </a:cubicBezTo>
                <a:cubicBezTo>
                  <a:pt x="253" y="143"/>
                  <a:pt x="249" y="148"/>
                  <a:pt x="247" y="144"/>
                </a:cubicBezTo>
                <a:cubicBezTo>
                  <a:pt x="244" y="137"/>
                  <a:pt x="248" y="132"/>
                  <a:pt x="251" y="128"/>
                </a:cubicBezTo>
                <a:cubicBezTo>
                  <a:pt x="252" y="123"/>
                  <a:pt x="246" y="126"/>
                  <a:pt x="246" y="123"/>
                </a:cubicBezTo>
                <a:cubicBezTo>
                  <a:pt x="247" y="115"/>
                  <a:pt x="248" y="110"/>
                  <a:pt x="246" y="103"/>
                </a:cubicBezTo>
                <a:cubicBezTo>
                  <a:pt x="251" y="97"/>
                  <a:pt x="262" y="97"/>
                  <a:pt x="262" y="86"/>
                </a:cubicBezTo>
                <a:cubicBezTo>
                  <a:pt x="252" y="77"/>
                  <a:pt x="248" y="64"/>
                  <a:pt x="244" y="50"/>
                </a:cubicBezTo>
                <a:cubicBezTo>
                  <a:pt x="238" y="48"/>
                  <a:pt x="231" y="47"/>
                  <a:pt x="227" y="43"/>
                </a:cubicBezTo>
                <a:cubicBezTo>
                  <a:pt x="217" y="43"/>
                  <a:pt x="213" y="49"/>
                  <a:pt x="205" y="51"/>
                </a:cubicBezTo>
                <a:cubicBezTo>
                  <a:pt x="200" y="34"/>
                  <a:pt x="226" y="31"/>
                  <a:pt x="232" y="19"/>
                </a:cubicBezTo>
                <a:cubicBezTo>
                  <a:pt x="231" y="15"/>
                  <a:pt x="223" y="17"/>
                  <a:pt x="223" y="12"/>
                </a:cubicBezTo>
                <a:cubicBezTo>
                  <a:pt x="227" y="0"/>
                  <a:pt x="238" y="12"/>
                  <a:pt x="246" y="12"/>
                </a:cubicBezTo>
                <a:cubicBezTo>
                  <a:pt x="257" y="12"/>
                  <a:pt x="264" y="0"/>
                  <a:pt x="282" y="2"/>
                </a:cubicBezTo>
                <a:cubicBezTo>
                  <a:pt x="291" y="3"/>
                  <a:pt x="301" y="10"/>
                  <a:pt x="303" y="15"/>
                </a:cubicBezTo>
                <a:cubicBezTo>
                  <a:pt x="306" y="23"/>
                  <a:pt x="310" y="34"/>
                  <a:pt x="311" y="44"/>
                </a:cubicBezTo>
                <a:cubicBezTo>
                  <a:pt x="314" y="77"/>
                  <a:pt x="286" y="114"/>
                  <a:pt x="305" y="138"/>
                </a:cubicBezTo>
                <a:cubicBezTo>
                  <a:pt x="309" y="144"/>
                  <a:pt x="317" y="146"/>
                  <a:pt x="320" y="149"/>
                </a:cubicBezTo>
                <a:close/>
                <a:moveTo>
                  <a:pt x="332" y="198"/>
                </a:moveTo>
                <a:cubicBezTo>
                  <a:pt x="331" y="198"/>
                  <a:pt x="331" y="197"/>
                  <a:pt x="331" y="196"/>
                </a:cubicBezTo>
                <a:cubicBezTo>
                  <a:pt x="329" y="194"/>
                  <a:pt x="323" y="196"/>
                  <a:pt x="319" y="195"/>
                </a:cubicBezTo>
                <a:cubicBezTo>
                  <a:pt x="317" y="201"/>
                  <a:pt x="317" y="210"/>
                  <a:pt x="324" y="210"/>
                </a:cubicBezTo>
                <a:cubicBezTo>
                  <a:pt x="326" y="205"/>
                  <a:pt x="331" y="204"/>
                  <a:pt x="332" y="198"/>
                </a:cubicBezTo>
                <a:close/>
                <a:moveTo>
                  <a:pt x="331" y="216"/>
                </a:moveTo>
                <a:cubicBezTo>
                  <a:pt x="320" y="216"/>
                  <a:pt x="320" y="223"/>
                  <a:pt x="321" y="233"/>
                </a:cubicBezTo>
                <a:cubicBezTo>
                  <a:pt x="331" y="236"/>
                  <a:pt x="331" y="224"/>
                  <a:pt x="331" y="216"/>
                </a:cubicBezTo>
                <a:close/>
                <a:moveTo>
                  <a:pt x="325" y="250"/>
                </a:moveTo>
                <a:cubicBezTo>
                  <a:pt x="328" y="248"/>
                  <a:pt x="330" y="243"/>
                  <a:pt x="328" y="240"/>
                </a:cubicBezTo>
                <a:cubicBezTo>
                  <a:pt x="323" y="239"/>
                  <a:pt x="320" y="242"/>
                  <a:pt x="320" y="247"/>
                </a:cubicBezTo>
                <a:cubicBezTo>
                  <a:pt x="322" y="248"/>
                  <a:pt x="322" y="250"/>
                  <a:pt x="325" y="250"/>
                </a:cubicBezTo>
                <a:close/>
                <a:moveTo>
                  <a:pt x="323" y="269"/>
                </a:moveTo>
                <a:cubicBezTo>
                  <a:pt x="327" y="264"/>
                  <a:pt x="325" y="255"/>
                  <a:pt x="319" y="254"/>
                </a:cubicBezTo>
                <a:cubicBezTo>
                  <a:pt x="313" y="256"/>
                  <a:pt x="311" y="271"/>
                  <a:pt x="323" y="269"/>
                </a:cubicBezTo>
                <a:close/>
                <a:moveTo>
                  <a:pt x="318" y="289"/>
                </a:moveTo>
                <a:cubicBezTo>
                  <a:pt x="320" y="286"/>
                  <a:pt x="323" y="279"/>
                  <a:pt x="319" y="277"/>
                </a:cubicBezTo>
                <a:cubicBezTo>
                  <a:pt x="317" y="279"/>
                  <a:pt x="316" y="286"/>
                  <a:pt x="318" y="289"/>
                </a:cubicBezTo>
                <a:close/>
                <a:moveTo>
                  <a:pt x="318" y="183"/>
                </a:moveTo>
                <a:cubicBezTo>
                  <a:pt x="327" y="179"/>
                  <a:pt x="324" y="164"/>
                  <a:pt x="317" y="160"/>
                </a:cubicBezTo>
                <a:cubicBezTo>
                  <a:pt x="316" y="166"/>
                  <a:pt x="315" y="179"/>
                  <a:pt x="318" y="183"/>
                </a:cubicBezTo>
                <a:close/>
                <a:moveTo>
                  <a:pt x="312" y="224"/>
                </a:moveTo>
                <a:cubicBezTo>
                  <a:pt x="315" y="223"/>
                  <a:pt x="316" y="216"/>
                  <a:pt x="314" y="213"/>
                </a:cubicBezTo>
                <a:cubicBezTo>
                  <a:pt x="313" y="213"/>
                  <a:pt x="312" y="213"/>
                  <a:pt x="311" y="213"/>
                </a:cubicBezTo>
                <a:cubicBezTo>
                  <a:pt x="311" y="216"/>
                  <a:pt x="309" y="221"/>
                  <a:pt x="312" y="224"/>
                </a:cubicBezTo>
                <a:close/>
                <a:moveTo>
                  <a:pt x="312" y="245"/>
                </a:moveTo>
                <a:cubicBezTo>
                  <a:pt x="317" y="240"/>
                  <a:pt x="313" y="230"/>
                  <a:pt x="305" y="231"/>
                </a:cubicBezTo>
                <a:cubicBezTo>
                  <a:pt x="303" y="234"/>
                  <a:pt x="304" y="242"/>
                  <a:pt x="306" y="245"/>
                </a:cubicBezTo>
                <a:cubicBezTo>
                  <a:pt x="308" y="245"/>
                  <a:pt x="310" y="245"/>
                  <a:pt x="312" y="245"/>
                </a:cubicBezTo>
                <a:close/>
                <a:moveTo>
                  <a:pt x="312" y="278"/>
                </a:moveTo>
                <a:cubicBezTo>
                  <a:pt x="314" y="263"/>
                  <a:pt x="292" y="260"/>
                  <a:pt x="295" y="279"/>
                </a:cubicBezTo>
                <a:cubicBezTo>
                  <a:pt x="299" y="282"/>
                  <a:pt x="310" y="282"/>
                  <a:pt x="312" y="278"/>
                </a:cubicBezTo>
                <a:close/>
                <a:moveTo>
                  <a:pt x="300" y="203"/>
                </a:moveTo>
                <a:cubicBezTo>
                  <a:pt x="310" y="211"/>
                  <a:pt x="318" y="188"/>
                  <a:pt x="309" y="183"/>
                </a:cubicBezTo>
                <a:cubicBezTo>
                  <a:pt x="308" y="191"/>
                  <a:pt x="299" y="195"/>
                  <a:pt x="300" y="203"/>
                </a:cubicBezTo>
                <a:close/>
                <a:moveTo>
                  <a:pt x="305" y="149"/>
                </a:moveTo>
                <a:cubicBezTo>
                  <a:pt x="307" y="150"/>
                  <a:pt x="308" y="151"/>
                  <a:pt x="308" y="153"/>
                </a:cubicBezTo>
                <a:cubicBezTo>
                  <a:pt x="304" y="156"/>
                  <a:pt x="296" y="172"/>
                  <a:pt x="305" y="175"/>
                </a:cubicBezTo>
                <a:cubicBezTo>
                  <a:pt x="306" y="168"/>
                  <a:pt x="317" y="150"/>
                  <a:pt x="305" y="149"/>
                </a:cubicBezTo>
                <a:close/>
                <a:moveTo>
                  <a:pt x="309" y="292"/>
                </a:moveTo>
                <a:cubicBezTo>
                  <a:pt x="308" y="291"/>
                  <a:pt x="307" y="288"/>
                  <a:pt x="306" y="287"/>
                </a:cubicBezTo>
                <a:cubicBezTo>
                  <a:pt x="301" y="288"/>
                  <a:pt x="295" y="284"/>
                  <a:pt x="291" y="287"/>
                </a:cubicBezTo>
                <a:cubicBezTo>
                  <a:pt x="294" y="289"/>
                  <a:pt x="294" y="293"/>
                  <a:pt x="295" y="297"/>
                </a:cubicBezTo>
                <a:cubicBezTo>
                  <a:pt x="301" y="299"/>
                  <a:pt x="308" y="297"/>
                  <a:pt x="309" y="292"/>
                </a:cubicBezTo>
                <a:close/>
                <a:moveTo>
                  <a:pt x="295" y="61"/>
                </a:moveTo>
                <a:cubicBezTo>
                  <a:pt x="297" y="56"/>
                  <a:pt x="305" y="58"/>
                  <a:pt x="304" y="51"/>
                </a:cubicBezTo>
                <a:cubicBezTo>
                  <a:pt x="301" y="48"/>
                  <a:pt x="295" y="53"/>
                  <a:pt x="293" y="48"/>
                </a:cubicBezTo>
                <a:cubicBezTo>
                  <a:pt x="295" y="41"/>
                  <a:pt x="300" y="38"/>
                  <a:pt x="300" y="31"/>
                </a:cubicBezTo>
                <a:cubicBezTo>
                  <a:pt x="300" y="15"/>
                  <a:pt x="278" y="2"/>
                  <a:pt x="266" y="15"/>
                </a:cubicBezTo>
                <a:cubicBezTo>
                  <a:pt x="266" y="18"/>
                  <a:pt x="272" y="16"/>
                  <a:pt x="271" y="20"/>
                </a:cubicBezTo>
                <a:cubicBezTo>
                  <a:pt x="271" y="26"/>
                  <a:pt x="263" y="28"/>
                  <a:pt x="265" y="33"/>
                </a:cubicBezTo>
                <a:cubicBezTo>
                  <a:pt x="272" y="34"/>
                  <a:pt x="269" y="25"/>
                  <a:pt x="277" y="27"/>
                </a:cubicBezTo>
                <a:cubicBezTo>
                  <a:pt x="277" y="28"/>
                  <a:pt x="278" y="29"/>
                  <a:pt x="278" y="30"/>
                </a:cubicBezTo>
                <a:cubicBezTo>
                  <a:pt x="275" y="42"/>
                  <a:pt x="259" y="41"/>
                  <a:pt x="246" y="43"/>
                </a:cubicBezTo>
                <a:cubicBezTo>
                  <a:pt x="248" y="56"/>
                  <a:pt x="273" y="46"/>
                  <a:pt x="279" y="55"/>
                </a:cubicBezTo>
                <a:cubicBezTo>
                  <a:pt x="277" y="67"/>
                  <a:pt x="272" y="74"/>
                  <a:pt x="280" y="84"/>
                </a:cubicBezTo>
                <a:cubicBezTo>
                  <a:pt x="272" y="94"/>
                  <a:pt x="255" y="111"/>
                  <a:pt x="265" y="130"/>
                </a:cubicBezTo>
                <a:cubicBezTo>
                  <a:pt x="275" y="127"/>
                  <a:pt x="264" y="103"/>
                  <a:pt x="281" y="110"/>
                </a:cubicBezTo>
                <a:cubicBezTo>
                  <a:pt x="283" y="119"/>
                  <a:pt x="270" y="126"/>
                  <a:pt x="280" y="132"/>
                </a:cubicBezTo>
                <a:cubicBezTo>
                  <a:pt x="284" y="130"/>
                  <a:pt x="281" y="122"/>
                  <a:pt x="284" y="122"/>
                </a:cubicBezTo>
                <a:cubicBezTo>
                  <a:pt x="287" y="122"/>
                  <a:pt x="287" y="127"/>
                  <a:pt x="290" y="127"/>
                </a:cubicBezTo>
                <a:cubicBezTo>
                  <a:pt x="291" y="111"/>
                  <a:pt x="297" y="95"/>
                  <a:pt x="294" y="82"/>
                </a:cubicBezTo>
                <a:cubicBezTo>
                  <a:pt x="297" y="78"/>
                  <a:pt x="301" y="75"/>
                  <a:pt x="302" y="70"/>
                </a:cubicBezTo>
                <a:cubicBezTo>
                  <a:pt x="301" y="66"/>
                  <a:pt x="297" y="65"/>
                  <a:pt x="295" y="61"/>
                </a:cubicBezTo>
                <a:close/>
                <a:moveTo>
                  <a:pt x="308" y="252"/>
                </a:moveTo>
                <a:cubicBezTo>
                  <a:pt x="303" y="245"/>
                  <a:pt x="294" y="252"/>
                  <a:pt x="300" y="259"/>
                </a:cubicBezTo>
                <a:cubicBezTo>
                  <a:pt x="305" y="259"/>
                  <a:pt x="308" y="257"/>
                  <a:pt x="308" y="252"/>
                </a:cubicBezTo>
                <a:close/>
                <a:moveTo>
                  <a:pt x="302" y="219"/>
                </a:moveTo>
                <a:cubicBezTo>
                  <a:pt x="304" y="216"/>
                  <a:pt x="304" y="213"/>
                  <a:pt x="302" y="210"/>
                </a:cubicBezTo>
                <a:cubicBezTo>
                  <a:pt x="298" y="210"/>
                  <a:pt x="296" y="213"/>
                  <a:pt x="295" y="216"/>
                </a:cubicBezTo>
                <a:cubicBezTo>
                  <a:pt x="297" y="218"/>
                  <a:pt x="298" y="220"/>
                  <a:pt x="302" y="219"/>
                </a:cubicBezTo>
                <a:close/>
                <a:moveTo>
                  <a:pt x="289" y="193"/>
                </a:moveTo>
                <a:cubicBezTo>
                  <a:pt x="296" y="193"/>
                  <a:pt x="299" y="188"/>
                  <a:pt x="300" y="182"/>
                </a:cubicBezTo>
                <a:cubicBezTo>
                  <a:pt x="294" y="179"/>
                  <a:pt x="286" y="186"/>
                  <a:pt x="289" y="193"/>
                </a:cubicBezTo>
                <a:close/>
                <a:moveTo>
                  <a:pt x="290" y="149"/>
                </a:moveTo>
                <a:cubicBezTo>
                  <a:pt x="296" y="148"/>
                  <a:pt x="297" y="144"/>
                  <a:pt x="298" y="138"/>
                </a:cubicBezTo>
                <a:cubicBezTo>
                  <a:pt x="289" y="129"/>
                  <a:pt x="280" y="144"/>
                  <a:pt x="290" y="149"/>
                </a:cubicBezTo>
                <a:close/>
                <a:moveTo>
                  <a:pt x="295" y="237"/>
                </a:moveTo>
                <a:cubicBezTo>
                  <a:pt x="300" y="234"/>
                  <a:pt x="301" y="222"/>
                  <a:pt x="291" y="224"/>
                </a:cubicBezTo>
                <a:cubicBezTo>
                  <a:pt x="288" y="228"/>
                  <a:pt x="288" y="237"/>
                  <a:pt x="295" y="237"/>
                </a:cubicBezTo>
                <a:close/>
                <a:moveTo>
                  <a:pt x="292" y="203"/>
                </a:moveTo>
                <a:cubicBezTo>
                  <a:pt x="291" y="203"/>
                  <a:pt x="291" y="201"/>
                  <a:pt x="289" y="201"/>
                </a:cubicBezTo>
                <a:cubicBezTo>
                  <a:pt x="287" y="203"/>
                  <a:pt x="285" y="205"/>
                  <a:pt x="285" y="210"/>
                </a:cubicBezTo>
                <a:cubicBezTo>
                  <a:pt x="290" y="210"/>
                  <a:pt x="291" y="207"/>
                  <a:pt x="292" y="203"/>
                </a:cubicBezTo>
                <a:close/>
                <a:moveTo>
                  <a:pt x="287" y="254"/>
                </a:moveTo>
                <a:cubicBezTo>
                  <a:pt x="291" y="250"/>
                  <a:pt x="290" y="247"/>
                  <a:pt x="288" y="242"/>
                </a:cubicBezTo>
                <a:cubicBezTo>
                  <a:pt x="287" y="242"/>
                  <a:pt x="286" y="242"/>
                  <a:pt x="285" y="242"/>
                </a:cubicBezTo>
                <a:cubicBezTo>
                  <a:pt x="284" y="245"/>
                  <a:pt x="282" y="248"/>
                  <a:pt x="281" y="253"/>
                </a:cubicBezTo>
                <a:cubicBezTo>
                  <a:pt x="284" y="253"/>
                  <a:pt x="284" y="255"/>
                  <a:pt x="287" y="254"/>
                </a:cubicBezTo>
                <a:close/>
                <a:moveTo>
                  <a:pt x="288" y="262"/>
                </a:moveTo>
                <a:cubicBezTo>
                  <a:pt x="281" y="262"/>
                  <a:pt x="280" y="257"/>
                  <a:pt x="273" y="258"/>
                </a:cubicBezTo>
                <a:cubicBezTo>
                  <a:pt x="273" y="259"/>
                  <a:pt x="273" y="261"/>
                  <a:pt x="273" y="263"/>
                </a:cubicBezTo>
                <a:cubicBezTo>
                  <a:pt x="278" y="263"/>
                  <a:pt x="287" y="267"/>
                  <a:pt x="288" y="262"/>
                </a:cubicBezTo>
                <a:close/>
                <a:moveTo>
                  <a:pt x="282" y="291"/>
                </a:moveTo>
                <a:cubicBezTo>
                  <a:pt x="280" y="281"/>
                  <a:pt x="289" y="278"/>
                  <a:pt x="286" y="272"/>
                </a:cubicBezTo>
                <a:cubicBezTo>
                  <a:pt x="275" y="271"/>
                  <a:pt x="267" y="265"/>
                  <a:pt x="260" y="261"/>
                </a:cubicBezTo>
                <a:cubicBezTo>
                  <a:pt x="260" y="268"/>
                  <a:pt x="253" y="279"/>
                  <a:pt x="260" y="284"/>
                </a:cubicBezTo>
                <a:cubicBezTo>
                  <a:pt x="266" y="284"/>
                  <a:pt x="266" y="274"/>
                  <a:pt x="271" y="276"/>
                </a:cubicBezTo>
                <a:cubicBezTo>
                  <a:pt x="276" y="280"/>
                  <a:pt x="270" y="295"/>
                  <a:pt x="282" y="291"/>
                </a:cubicBezTo>
                <a:close/>
                <a:moveTo>
                  <a:pt x="284" y="165"/>
                </a:moveTo>
                <a:cubicBezTo>
                  <a:pt x="287" y="164"/>
                  <a:pt x="287" y="158"/>
                  <a:pt x="285" y="155"/>
                </a:cubicBezTo>
                <a:cubicBezTo>
                  <a:pt x="284" y="155"/>
                  <a:pt x="283" y="155"/>
                  <a:pt x="281" y="155"/>
                </a:cubicBezTo>
                <a:cubicBezTo>
                  <a:pt x="280" y="159"/>
                  <a:pt x="281" y="164"/>
                  <a:pt x="284" y="165"/>
                </a:cubicBezTo>
                <a:close/>
                <a:moveTo>
                  <a:pt x="280" y="229"/>
                </a:moveTo>
                <a:cubicBezTo>
                  <a:pt x="282" y="226"/>
                  <a:pt x="285" y="224"/>
                  <a:pt x="284" y="218"/>
                </a:cubicBezTo>
                <a:cubicBezTo>
                  <a:pt x="282" y="216"/>
                  <a:pt x="280" y="214"/>
                  <a:pt x="277" y="213"/>
                </a:cubicBezTo>
                <a:cubicBezTo>
                  <a:pt x="276" y="217"/>
                  <a:pt x="273" y="220"/>
                  <a:pt x="273" y="227"/>
                </a:cubicBezTo>
                <a:cubicBezTo>
                  <a:pt x="276" y="228"/>
                  <a:pt x="279" y="228"/>
                  <a:pt x="280" y="229"/>
                </a:cubicBezTo>
                <a:close/>
                <a:moveTo>
                  <a:pt x="279" y="180"/>
                </a:moveTo>
                <a:cubicBezTo>
                  <a:pt x="283" y="180"/>
                  <a:pt x="285" y="179"/>
                  <a:pt x="284" y="175"/>
                </a:cubicBezTo>
                <a:cubicBezTo>
                  <a:pt x="281" y="172"/>
                  <a:pt x="276" y="177"/>
                  <a:pt x="279" y="180"/>
                </a:cubicBezTo>
                <a:close/>
                <a:moveTo>
                  <a:pt x="282" y="192"/>
                </a:moveTo>
                <a:cubicBezTo>
                  <a:pt x="277" y="189"/>
                  <a:pt x="274" y="196"/>
                  <a:pt x="273" y="202"/>
                </a:cubicBezTo>
                <a:cubicBezTo>
                  <a:pt x="276" y="202"/>
                  <a:pt x="276" y="204"/>
                  <a:pt x="278" y="203"/>
                </a:cubicBezTo>
                <a:cubicBezTo>
                  <a:pt x="280" y="200"/>
                  <a:pt x="282" y="197"/>
                  <a:pt x="282" y="192"/>
                </a:cubicBezTo>
                <a:close/>
                <a:moveTo>
                  <a:pt x="274" y="246"/>
                </a:moveTo>
                <a:cubicBezTo>
                  <a:pt x="275" y="241"/>
                  <a:pt x="280" y="241"/>
                  <a:pt x="279" y="235"/>
                </a:cubicBezTo>
                <a:cubicBezTo>
                  <a:pt x="273" y="232"/>
                  <a:pt x="269" y="237"/>
                  <a:pt x="270" y="244"/>
                </a:cubicBezTo>
                <a:cubicBezTo>
                  <a:pt x="271" y="245"/>
                  <a:pt x="273" y="245"/>
                  <a:pt x="274" y="246"/>
                </a:cubicBezTo>
                <a:close/>
                <a:moveTo>
                  <a:pt x="276" y="148"/>
                </a:moveTo>
                <a:cubicBezTo>
                  <a:pt x="281" y="144"/>
                  <a:pt x="275" y="132"/>
                  <a:pt x="268" y="135"/>
                </a:cubicBezTo>
                <a:cubicBezTo>
                  <a:pt x="269" y="138"/>
                  <a:pt x="273" y="146"/>
                  <a:pt x="276" y="148"/>
                </a:cubicBezTo>
                <a:close/>
                <a:moveTo>
                  <a:pt x="271" y="161"/>
                </a:moveTo>
                <a:cubicBezTo>
                  <a:pt x="276" y="162"/>
                  <a:pt x="276" y="157"/>
                  <a:pt x="273" y="156"/>
                </a:cubicBezTo>
                <a:cubicBezTo>
                  <a:pt x="273" y="158"/>
                  <a:pt x="271" y="159"/>
                  <a:pt x="271" y="161"/>
                </a:cubicBezTo>
                <a:close/>
                <a:moveTo>
                  <a:pt x="263" y="195"/>
                </a:moveTo>
                <a:cubicBezTo>
                  <a:pt x="268" y="193"/>
                  <a:pt x="274" y="192"/>
                  <a:pt x="273" y="184"/>
                </a:cubicBezTo>
                <a:cubicBezTo>
                  <a:pt x="267" y="181"/>
                  <a:pt x="257" y="189"/>
                  <a:pt x="263" y="195"/>
                </a:cubicBezTo>
                <a:close/>
                <a:moveTo>
                  <a:pt x="270" y="175"/>
                </a:moveTo>
                <a:cubicBezTo>
                  <a:pt x="272" y="174"/>
                  <a:pt x="272" y="169"/>
                  <a:pt x="268" y="169"/>
                </a:cubicBezTo>
                <a:cubicBezTo>
                  <a:pt x="267" y="171"/>
                  <a:pt x="265" y="175"/>
                  <a:pt x="270" y="175"/>
                </a:cubicBezTo>
                <a:close/>
                <a:moveTo>
                  <a:pt x="266" y="218"/>
                </a:moveTo>
                <a:cubicBezTo>
                  <a:pt x="269" y="217"/>
                  <a:pt x="271" y="210"/>
                  <a:pt x="268" y="206"/>
                </a:cubicBezTo>
                <a:cubicBezTo>
                  <a:pt x="262" y="205"/>
                  <a:pt x="259" y="209"/>
                  <a:pt x="259" y="214"/>
                </a:cubicBezTo>
                <a:cubicBezTo>
                  <a:pt x="260" y="216"/>
                  <a:pt x="261" y="218"/>
                  <a:pt x="266" y="218"/>
                </a:cubicBezTo>
                <a:close/>
                <a:moveTo>
                  <a:pt x="228" y="325"/>
                </a:moveTo>
                <a:cubicBezTo>
                  <a:pt x="248" y="352"/>
                  <a:pt x="268" y="307"/>
                  <a:pt x="267" y="292"/>
                </a:cubicBezTo>
                <a:cubicBezTo>
                  <a:pt x="264" y="292"/>
                  <a:pt x="264" y="290"/>
                  <a:pt x="262" y="291"/>
                </a:cubicBezTo>
                <a:cubicBezTo>
                  <a:pt x="259" y="301"/>
                  <a:pt x="249" y="305"/>
                  <a:pt x="246" y="315"/>
                </a:cubicBezTo>
                <a:cubicBezTo>
                  <a:pt x="240" y="319"/>
                  <a:pt x="231" y="320"/>
                  <a:pt x="228" y="325"/>
                </a:cubicBezTo>
                <a:close/>
                <a:moveTo>
                  <a:pt x="268" y="251"/>
                </a:moveTo>
                <a:cubicBezTo>
                  <a:pt x="266" y="249"/>
                  <a:pt x="263" y="248"/>
                  <a:pt x="260" y="249"/>
                </a:cubicBezTo>
                <a:cubicBezTo>
                  <a:pt x="259" y="251"/>
                  <a:pt x="259" y="254"/>
                  <a:pt x="261" y="255"/>
                </a:cubicBezTo>
                <a:cubicBezTo>
                  <a:pt x="265" y="255"/>
                  <a:pt x="267" y="254"/>
                  <a:pt x="268" y="251"/>
                </a:cubicBezTo>
                <a:close/>
                <a:moveTo>
                  <a:pt x="261" y="166"/>
                </a:moveTo>
                <a:cubicBezTo>
                  <a:pt x="261" y="163"/>
                  <a:pt x="262" y="163"/>
                  <a:pt x="261" y="160"/>
                </a:cubicBezTo>
                <a:cubicBezTo>
                  <a:pt x="258" y="160"/>
                  <a:pt x="258" y="162"/>
                  <a:pt x="256" y="161"/>
                </a:cubicBezTo>
                <a:cubicBezTo>
                  <a:pt x="255" y="165"/>
                  <a:pt x="256" y="166"/>
                  <a:pt x="259" y="167"/>
                </a:cubicBezTo>
                <a:cubicBezTo>
                  <a:pt x="259" y="167"/>
                  <a:pt x="259" y="166"/>
                  <a:pt x="261" y="166"/>
                </a:cubicBezTo>
                <a:close/>
                <a:moveTo>
                  <a:pt x="257" y="200"/>
                </a:moveTo>
                <a:cubicBezTo>
                  <a:pt x="256" y="200"/>
                  <a:pt x="255" y="199"/>
                  <a:pt x="256" y="198"/>
                </a:cubicBezTo>
                <a:cubicBezTo>
                  <a:pt x="250" y="195"/>
                  <a:pt x="245" y="200"/>
                  <a:pt x="246" y="206"/>
                </a:cubicBezTo>
                <a:cubicBezTo>
                  <a:pt x="247" y="206"/>
                  <a:pt x="247" y="207"/>
                  <a:pt x="248" y="208"/>
                </a:cubicBezTo>
                <a:cubicBezTo>
                  <a:pt x="253" y="208"/>
                  <a:pt x="255" y="204"/>
                  <a:pt x="257" y="200"/>
                </a:cubicBezTo>
                <a:close/>
                <a:moveTo>
                  <a:pt x="248" y="188"/>
                </a:moveTo>
                <a:cubicBezTo>
                  <a:pt x="254" y="188"/>
                  <a:pt x="257" y="183"/>
                  <a:pt x="258" y="176"/>
                </a:cubicBezTo>
                <a:cubicBezTo>
                  <a:pt x="251" y="176"/>
                  <a:pt x="242" y="182"/>
                  <a:pt x="248" y="188"/>
                </a:cubicBezTo>
                <a:close/>
                <a:moveTo>
                  <a:pt x="247" y="243"/>
                </a:moveTo>
                <a:cubicBezTo>
                  <a:pt x="248" y="245"/>
                  <a:pt x="251" y="245"/>
                  <a:pt x="255" y="245"/>
                </a:cubicBezTo>
                <a:cubicBezTo>
                  <a:pt x="254" y="240"/>
                  <a:pt x="252" y="236"/>
                  <a:pt x="248" y="235"/>
                </a:cubicBezTo>
                <a:cubicBezTo>
                  <a:pt x="247" y="237"/>
                  <a:pt x="246" y="239"/>
                  <a:pt x="247" y="243"/>
                </a:cubicBezTo>
                <a:close/>
                <a:moveTo>
                  <a:pt x="256" y="259"/>
                </a:moveTo>
                <a:cubicBezTo>
                  <a:pt x="254" y="258"/>
                  <a:pt x="252" y="258"/>
                  <a:pt x="250" y="258"/>
                </a:cubicBezTo>
                <a:cubicBezTo>
                  <a:pt x="247" y="261"/>
                  <a:pt x="247" y="266"/>
                  <a:pt x="246" y="271"/>
                </a:cubicBezTo>
                <a:cubicBezTo>
                  <a:pt x="252" y="273"/>
                  <a:pt x="250" y="261"/>
                  <a:pt x="256" y="259"/>
                </a:cubicBezTo>
                <a:close/>
                <a:moveTo>
                  <a:pt x="250" y="171"/>
                </a:moveTo>
                <a:cubicBezTo>
                  <a:pt x="250" y="169"/>
                  <a:pt x="250" y="165"/>
                  <a:pt x="248" y="165"/>
                </a:cubicBezTo>
                <a:cubicBezTo>
                  <a:pt x="245" y="168"/>
                  <a:pt x="241" y="169"/>
                  <a:pt x="240" y="173"/>
                </a:cubicBezTo>
                <a:cubicBezTo>
                  <a:pt x="242" y="177"/>
                  <a:pt x="247" y="173"/>
                  <a:pt x="250" y="171"/>
                </a:cubicBezTo>
                <a:close/>
                <a:moveTo>
                  <a:pt x="240" y="34"/>
                </a:moveTo>
                <a:cubicBezTo>
                  <a:pt x="243" y="36"/>
                  <a:pt x="252" y="38"/>
                  <a:pt x="254" y="33"/>
                </a:cubicBezTo>
                <a:cubicBezTo>
                  <a:pt x="252" y="24"/>
                  <a:pt x="239" y="20"/>
                  <a:pt x="240" y="34"/>
                </a:cubicBezTo>
                <a:close/>
                <a:moveTo>
                  <a:pt x="255" y="289"/>
                </a:moveTo>
                <a:cubicBezTo>
                  <a:pt x="252" y="286"/>
                  <a:pt x="249" y="277"/>
                  <a:pt x="244" y="281"/>
                </a:cubicBezTo>
                <a:cubicBezTo>
                  <a:pt x="247" y="288"/>
                  <a:pt x="239" y="293"/>
                  <a:pt x="233" y="294"/>
                </a:cubicBezTo>
                <a:cubicBezTo>
                  <a:pt x="229" y="303"/>
                  <a:pt x="217" y="303"/>
                  <a:pt x="212" y="310"/>
                </a:cubicBezTo>
                <a:cubicBezTo>
                  <a:pt x="224" y="331"/>
                  <a:pt x="250" y="303"/>
                  <a:pt x="255" y="289"/>
                </a:cubicBezTo>
                <a:close/>
                <a:moveTo>
                  <a:pt x="245" y="232"/>
                </a:moveTo>
                <a:cubicBezTo>
                  <a:pt x="246" y="228"/>
                  <a:pt x="243" y="227"/>
                  <a:pt x="243" y="224"/>
                </a:cubicBezTo>
                <a:cubicBezTo>
                  <a:pt x="237" y="224"/>
                  <a:pt x="234" y="225"/>
                  <a:pt x="235" y="231"/>
                </a:cubicBezTo>
                <a:cubicBezTo>
                  <a:pt x="236" y="233"/>
                  <a:pt x="242" y="234"/>
                  <a:pt x="245" y="232"/>
                </a:cubicBezTo>
                <a:close/>
                <a:moveTo>
                  <a:pt x="240" y="263"/>
                </a:moveTo>
                <a:cubicBezTo>
                  <a:pt x="242" y="260"/>
                  <a:pt x="251" y="250"/>
                  <a:pt x="243" y="248"/>
                </a:cubicBezTo>
                <a:cubicBezTo>
                  <a:pt x="241" y="251"/>
                  <a:pt x="233" y="260"/>
                  <a:pt x="240" y="263"/>
                </a:cubicBezTo>
                <a:close/>
                <a:moveTo>
                  <a:pt x="243" y="194"/>
                </a:moveTo>
                <a:cubicBezTo>
                  <a:pt x="243" y="191"/>
                  <a:pt x="241" y="189"/>
                  <a:pt x="239" y="189"/>
                </a:cubicBezTo>
                <a:cubicBezTo>
                  <a:pt x="238" y="190"/>
                  <a:pt x="237" y="192"/>
                  <a:pt x="238" y="194"/>
                </a:cubicBezTo>
                <a:cubicBezTo>
                  <a:pt x="241" y="195"/>
                  <a:pt x="240" y="195"/>
                  <a:pt x="243" y="194"/>
                </a:cubicBezTo>
                <a:close/>
                <a:moveTo>
                  <a:pt x="223" y="297"/>
                </a:moveTo>
                <a:cubicBezTo>
                  <a:pt x="227" y="287"/>
                  <a:pt x="252" y="280"/>
                  <a:pt x="236" y="272"/>
                </a:cubicBezTo>
                <a:cubicBezTo>
                  <a:pt x="235" y="272"/>
                  <a:pt x="234" y="272"/>
                  <a:pt x="234" y="272"/>
                </a:cubicBezTo>
                <a:cubicBezTo>
                  <a:pt x="226" y="283"/>
                  <a:pt x="216" y="293"/>
                  <a:pt x="202" y="299"/>
                </a:cubicBezTo>
                <a:cubicBezTo>
                  <a:pt x="207" y="308"/>
                  <a:pt x="215" y="297"/>
                  <a:pt x="223" y="297"/>
                </a:cubicBezTo>
                <a:close/>
                <a:moveTo>
                  <a:pt x="229" y="255"/>
                </a:moveTo>
                <a:cubicBezTo>
                  <a:pt x="233" y="252"/>
                  <a:pt x="237" y="245"/>
                  <a:pt x="237" y="241"/>
                </a:cubicBezTo>
                <a:cubicBezTo>
                  <a:pt x="229" y="231"/>
                  <a:pt x="218" y="252"/>
                  <a:pt x="229" y="255"/>
                </a:cubicBezTo>
                <a:close/>
                <a:moveTo>
                  <a:pt x="237" y="204"/>
                </a:moveTo>
                <a:cubicBezTo>
                  <a:pt x="236" y="200"/>
                  <a:pt x="234" y="197"/>
                  <a:pt x="230" y="197"/>
                </a:cubicBezTo>
                <a:cubicBezTo>
                  <a:pt x="228" y="203"/>
                  <a:pt x="233" y="206"/>
                  <a:pt x="237" y="204"/>
                </a:cubicBezTo>
                <a:close/>
                <a:moveTo>
                  <a:pt x="234" y="215"/>
                </a:moveTo>
                <a:cubicBezTo>
                  <a:pt x="233" y="215"/>
                  <a:pt x="233" y="214"/>
                  <a:pt x="233" y="213"/>
                </a:cubicBezTo>
                <a:cubicBezTo>
                  <a:pt x="224" y="211"/>
                  <a:pt x="219" y="214"/>
                  <a:pt x="224" y="221"/>
                </a:cubicBezTo>
                <a:cubicBezTo>
                  <a:pt x="229" y="221"/>
                  <a:pt x="233" y="220"/>
                  <a:pt x="234" y="215"/>
                </a:cubicBezTo>
                <a:close/>
                <a:moveTo>
                  <a:pt x="214" y="241"/>
                </a:moveTo>
                <a:cubicBezTo>
                  <a:pt x="220" y="243"/>
                  <a:pt x="225" y="238"/>
                  <a:pt x="225" y="230"/>
                </a:cubicBezTo>
                <a:cubicBezTo>
                  <a:pt x="219" y="228"/>
                  <a:pt x="214" y="233"/>
                  <a:pt x="214" y="241"/>
                </a:cubicBezTo>
                <a:close/>
                <a:moveTo>
                  <a:pt x="224" y="190"/>
                </a:moveTo>
                <a:cubicBezTo>
                  <a:pt x="226" y="190"/>
                  <a:pt x="225" y="187"/>
                  <a:pt x="227" y="187"/>
                </a:cubicBezTo>
                <a:cubicBezTo>
                  <a:pt x="226" y="182"/>
                  <a:pt x="225" y="179"/>
                  <a:pt x="222" y="177"/>
                </a:cubicBezTo>
                <a:cubicBezTo>
                  <a:pt x="217" y="179"/>
                  <a:pt x="219" y="189"/>
                  <a:pt x="224" y="190"/>
                </a:cubicBezTo>
                <a:close/>
                <a:moveTo>
                  <a:pt x="230" y="266"/>
                </a:moveTo>
                <a:cubicBezTo>
                  <a:pt x="217" y="255"/>
                  <a:pt x="204" y="275"/>
                  <a:pt x="190" y="276"/>
                </a:cubicBezTo>
                <a:cubicBezTo>
                  <a:pt x="189" y="285"/>
                  <a:pt x="196" y="287"/>
                  <a:pt x="202" y="290"/>
                </a:cubicBezTo>
                <a:cubicBezTo>
                  <a:pt x="214" y="284"/>
                  <a:pt x="224" y="277"/>
                  <a:pt x="230" y="266"/>
                </a:cubicBezTo>
                <a:close/>
                <a:moveTo>
                  <a:pt x="215" y="203"/>
                </a:moveTo>
                <a:cubicBezTo>
                  <a:pt x="216" y="206"/>
                  <a:pt x="223" y="208"/>
                  <a:pt x="224" y="204"/>
                </a:cubicBezTo>
                <a:cubicBezTo>
                  <a:pt x="222" y="200"/>
                  <a:pt x="217" y="199"/>
                  <a:pt x="215" y="203"/>
                </a:cubicBezTo>
                <a:close/>
                <a:moveTo>
                  <a:pt x="206" y="229"/>
                </a:moveTo>
                <a:cubicBezTo>
                  <a:pt x="211" y="233"/>
                  <a:pt x="218" y="223"/>
                  <a:pt x="214" y="221"/>
                </a:cubicBezTo>
                <a:cubicBezTo>
                  <a:pt x="212" y="224"/>
                  <a:pt x="206" y="223"/>
                  <a:pt x="206" y="229"/>
                </a:cubicBezTo>
                <a:close/>
                <a:moveTo>
                  <a:pt x="214" y="192"/>
                </a:moveTo>
                <a:cubicBezTo>
                  <a:pt x="215" y="188"/>
                  <a:pt x="212" y="188"/>
                  <a:pt x="213" y="184"/>
                </a:cubicBezTo>
                <a:cubicBezTo>
                  <a:pt x="208" y="182"/>
                  <a:pt x="204" y="185"/>
                  <a:pt x="205" y="191"/>
                </a:cubicBezTo>
                <a:cubicBezTo>
                  <a:pt x="206" y="193"/>
                  <a:pt x="212" y="194"/>
                  <a:pt x="214" y="192"/>
                </a:cubicBezTo>
                <a:close/>
                <a:moveTo>
                  <a:pt x="195" y="215"/>
                </a:moveTo>
                <a:cubicBezTo>
                  <a:pt x="200" y="220"/>
                  <a:pt x="211" y="218"/>
                  <a:pt x="210" y="209"/>
                </a:cubicBezTo>
                <a:cubicBezTo>
                  <a:pt x="204" y="206"/>
                  <a:pt x="198" y="211"/>
                  <a:pt x="195" y="215"/>
                </a:cubicBezTo>
                <a:close/>
                <a:moveTo>
                  <a:pt x="218" y="252"/>
                </a:moveTo>
                <a:cubicBezTo>
                  <a:pt x="215" y="249"/>
                  <a:pt x="210" y="247"/>
                  <a:pt x="206" y="245"/>
                </a:cubicBezTo>
                <a:cubicBezTo>
                  <a:pt x="199" y="253"/>
                  <a:pt x="185" y="254"/>
                  <a:pt x="182" y="267"/>
                </a:cubicBezTo>
                <a:cubicBezTo>
                  <a:pt x="197" y="269"/>
                  <a:pt x="211" y="262"/>
                  <a:pt x="218" y="252"/>
                </a:cubicBezTo>
                <a:close/>
                <a:moveTo>
                  <a:pt x="186" y="194"/>
                </a:moveTo>
                <a:cubicBezTo>
                  <a:pt x="181" y="206"/>
                  <a:pt x="200" y="210"/>
                  <a:pt x="203" y="199"/>
                </a:cubicBezTo>
                <a:cubicBezTo>
                  <a:pt x="199" y="192"/>
                  <a:pt x="194" y="187"/>
                  <a:pt x="186" y="194"/>
                </a:cubicBezTo>
                <a:close/>
                <a:moveTo>
                  <a:pt x="204" y="238"/>
                </a:moveTo>
                <a:cubicBezTo>
                  <a:pt x="193" y="224"/>
                  <a:pt x="176" y="242"/>
                  <a:pt x="166" y="247"/>
                </a:cubicBezTo>
                <a:cubicBezTo>
                  <a:pt x="176" y="265"/>
                  <a:pt x="195" y="245"/>
                  <a:pt x="204" y="238"/>
                </a:cubicBezTo>
                <a:close/>
                <a:moveTo>
                  <a:pt x="192" y="223"/>
                </a:moveTo>
                <a:cubicBezTo>
                  <a:pt x="192" y="219"/>
                  <a:pt x="188" y="219"/>
                  <a:pt x="186" y="217"/>
                </a:cubicBezTo>
                <a:cubicBezTo>
                  <a:pt x="177" y="224"/>
                  <a:pt x="164" y="226"/>
                  <a:pt x="153" y="232"/>
                </a:cubicBezTo>
                <a:cubicBezTo>
                  <a:pt x="153" y="235"/>
                  <a:pt x="154" y="237"/>
                  <a:pt x="154" y="239"/>
                </a:cubicBezTo>
                <a:cubicBezTo>
                  <a:pt x="158" y="241"/>
                  <a:pt x="161" y="238"/>
                  <a:pt x="166" y="239"/>
                </a:cubicBezTo>
                <a:cubicBezTo>
                  <a:pt x="171" y="230"/>
                  <a:pt x="186" y="231"/>
                  <a:pt x="192" y="223"/>
                </a:cubicBezTo>
                <a:close/>
                <a:moveTo>
                  <a:pt x="192" y="295"/>
                </a:moveTo>
                <a:cubicBezTo>
                  <a:pt x="182" y="287"/>
                  <a:pt x="181" y="271"/>
                  <a:pt x="172" y="262"/>
                </a:cubicBezTo>
                <a:cubicBezTo>
                  <a:pt x="166" y="255"/>
                  <a:pt x="159" y="251"/>
                  <a:pt x="151" y="246"/>
                </a:cubicBezTo>
                <a:cubicBezTo>
                  <a:pt x="149" y="244"/>
                  <a:pt x="145" y="249"/>
                  <a:pt x="140" y="247"/>
                </a:cubicBezTo>
                <a:cubicBezTo>
                  <a:pt x="134" y="254"/>
                  <a:pt x="128" y="260"/>
                  <a:pt x="127" y="272"/>
                </a:cubicBezTo>
                <a:cubicBezTo>
                  <a:pt x="143" y="272"/>
                  <a:pt x="153" y="261"/>
                  <a:pt x="165" y="262"/>
                </a:cubicBezTo>
                <a:cubicBezTo>
                  <a:pt x="158" y="283"/>
                  <a:pt x="116" y="268"/>
                  <a:pt x="115" y="296"/>
                </a:cubicBezTo>
                <a:cubicBezTo>
                  <a:pt x="128" y="298"/>
                  <a:pt x="142" y="294"/>
                  <a:pt x="147" y="287"/>
                </a:cubicBezTo>
                <a:cubicBezTo>
                  <a:pt x="157" y="294"/>
                  <a:pt x="167" y="276"/>
                  <a:pt x="175" y="282"/>
                </a:cubicBezTo>
                <a:cubicBezTo>
                  <a:pt x="169" y="297"/>
                  <a:pt x="142" y="290"/>
                  <a:pt x="143" y="312"/>
                </a:cubicBezTo>
                <a:cubicBezTo>
                  <a:pt x="163" y="317"/>
                  <a:pt x="184" y="307"/>
                  <a:pt x="192" y="295"/>
                </a:cubicBezTo>
                <a:close/>
                <a:moveTo>
                  <a:pt x="174" y="317"/>
                </a:moveTo>
                <a:cubicBezTo>
                  <a:pt x="173" y="317"/>
                  <a:pt x="173" y="316"/>
                  <a:pt x="172" y="315"/>
                </a:cubicBezTo>
                <a:cubicBezTo>
                  <a:pt x="165" y="323"/>
                  <a:pt x="150" y="317"/>
                  <a:pt x="140" y="322"/>
                </a:cubicBezTo>
                <a:cubicBezTo>
                  <a:pt x="141" y="327"/>
                  <a:pt x="137" y="330"/>
                  <a:pt x="139" y="333"/>
                </a:cubicBezTo>
                <a:cubicBezTo>
                  <a:pt x="152" y="329"/>
                  <a:pt x="164" y="324"/>
                  <a:pt x="174" y="31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88" name="Freeform 145"/>
          <p:cNvSpPr>
            <a:spLocks/>
          </p:cNvSpPr>
          <p:nvPr/>
        </p:nvSpPr>
        <p:spPr bwMode="auto">
          <a:xfrm>
            <a:off x="2659269" y="4160839"/>
            <a:ext cx="41287" cy="39576"/>
          </a:xfrm>
          <a:custGeom>
            <a:avLst/>
            <a:gdLst>
              <a:gd name="T0" fmla="*/ 2147483647 w 15"/>
              <a:gd name="T1" fmla="*/ 2147483647 h 16"/>
              <a:gd name="T2" fmla="*/ 2147483647 w 15"/>
              <a:gd name="T3" fmla="*/ 2147483647 h 16"/>
              <a:gd name="T4" fmla="*/ 2147483647 w 15"/>
              <a:gd name="T5" fmla="*/ 2147483647 h 16"/>
              <a:gd name="T6" fmla="*/ 2147483647 w 15"/>
              <a:gd name="T7" fmla="*/ 2147483647 h 16"/>
              <a:gd name="T8" fmla="*/ 2147483647 w 15"/>
              <a:gd name="T9" fmla="*/ 2147483647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16"/>
              <a:gd name="T17" fmla="*/ 15 w 15"/>
              <a:gd name="T18" fmla="*/ 16 h 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16">
                <a:moveTo>
                  <a:pt x="14" y="2"/>
                </a:moveTo>
                <a:cubicBezTo>
                  <a:pt x="14" y="3"/>
                  <a:pt x="14" y="4"/>
                  <a:pt x="15" y="4"/>
                </a:cubicBezTo>
                <a:cubicBezTo>
                  <a:pt x="14" y="10"/>
                  <a:pt x="9" y="11"/>
                  <a:pt x="7" y="16"/>
                </a:cubicBezTo>
                <a:cubicBezTo>
                  <a:pt x="0" y="16"/>
                  <a:pt x="0" y="7"/>
                  <a:pt x="2" y="1"/>
                </a:cubicBezTo>
                <a:cubicBezTo>
                  <a:pt x="6" y="2"/>
                  <a:pt x="12" y="0"/>
                  <a:pt x="14" y="2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89" name="Freeform 146"/>
          <p:cNvSpPr>
            <a:spLocks/>
          </p:cNvSpPr>
          <p:nvPr/>
        </p:nvSpPr>
        <p:spPr bwMode="auto">
          <a:xfrm>
            <a:off x="2668797" y="4215074"/>
            <a:ext cx="28583" cy="51303"/>
          </a:xfrm>
          <a:custGeom>
            <a:avLst/>
            <a:gdLst>
              <a:gd name="T0" fmla="*/ 2147483647 w 11"/>
              <a:gd name="T1" fmla="*/ 2147483647 h 20"/>
              <a:gd name="T2" fmla="*/ 2147483647 w 11"/>
              <a:gd name="T3" fmla="*/ 0 h 20"/>
              <a:gd name="T4" fmla="*/ 2147483647 w 11"/>
              <a:gd name="T5" fmla="*/ 2147483647 h 20"/>
              <a:gd name="T6" fmla="*/ 0 60000 65536"/>
              <a:gd name="T7" fmla="*/ 0 60000 65536"/>
              <a:gd name="T8" fmla="*/ 0 60000 65536"/>
              <a:gd name="T9" fmla="*/ 0 w 11"/>
              <a:gd name="T10" fmla="*/ 0 h 20"/>
              <a:gd name="T11" fmla="*/ 11 w 11"/>
              <a:gd name="T12" fmla="*/ 20 h 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20">
                <a:moveTo>
                  <a:pt x="1" y="17"/>
                </a:moveTo>
                <a:cubicBezTo>
                  <a:pt x="0" y="7"/>
                  <a:pt x="0" y="0"/>
                  <a:pt x="11" y="0"/>
                </a:cubicBezTo>
                <a:cubicBezTo>
                  <a:pt x="11" y="8"/>
                  <a:pt x="11" y="20"/>
                  <a:pt x="1" y="17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90" name="Freeform 147"/>
          <p:cNvSpPr>
            <a:spLocks/>
          </p:cNvSpPr>
          <p:nvPr/>
        </p:nvSpPr>
        <p:spPr bwMode="auto">
          <a:xfrm>
            <a:off x="2668796" y="4273706"/>
            <a:ext cx="26996" cy="27850"/>
          </a:xfrm>
          <a:custGeom>
            <a:avLst/>
            <a:gdLst>
              <a:gd name="T0" fmla="*/ 2147483647 w 10"/>
              <a:gd name="T1" fmla="*/ 2147483647 h 11"/>
              <a:gd name="T2" fmla="*/ 2147483647 w 10"/>
              <a:gd name="T3" fmla="*/ 2147483647 h 11"/>
              <a:gd name="T4" fmla="*/ 0 w 10"/>
              <a:gd name="T5" fmla="*/ 2147483647 h 11"/>
              <a:gd name="T6" fmla="*/ 2147483647 w 10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10"/>
              <a:gd name="T13" fmla="*/ 0 h 11"/>
              <a:gd name="T14" fmla="*/ 10 w 10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" h="11">
                <a:moveTo>
                  <a:pt x="8" y="1"/>
                </a:moveTo>
                <a:cubicBezTo>
                  <a:pt x="10" y="4"/>
                  <a:pt x="8" y="9"/>
                  <a:pt x="5" y="11"/>
                </a:cubicBezTo>
                <a:cubicBezTo>
                  <a:pt x="2" y="11"/>
                  <a:pt x="2" y="9"/>
                  <a:pt x="0" y="8"/>
                </a:cubicBezTo>
                <a:cubicBezTo>
                  <a:pt x="0" y="3"/>
                  <a:pt x="3" y="0"/>
                  <a:pt x="8" y="1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91" name="Freeform 148"/>
          <p:cNvSpPr>
            <a:spLocks noEditPoints="1"/>
          </p:cNvSpPr>
          <p:nvPr/>
        </p:nvSpPr>
        <p:spPr bwMode="auto">
          <a:xfrm>
            <a:off x="2435366" y="4434945"/>
            <a:ext cx="257249" cy="417755"/>
          </a:xfrm>
          <a:custGeom>
            <a:avLst/>
            <a:gdLst>
              <a:gd name="T0" fmla="*/ 2147483647 w 94"/>
              <a:gd name="T1" fmla="*/ 2147483647 h 165"/>
              <a:gd name="T2" fmla="*/ 2147483647 w 94"/>
              <a:gd name="T3" fmla="*/ 2147483647 h 165"/>
              <a:gd name="T4" fmla="*/ 2147483647 w 94"/>
              <a:gd name="T5" fmla="*/ 2147483647 h 165"/>
              <a:gd name="T6" fmla="*/ 2147483647 w 94"/>
              <a:gd name="T7" fmla="*/ 2147483647 h 165"/>
              <a:gd name="T8" fmla="*/ 2147483647 w 94"/>
              <a:gd name="T9" fmla="*/ 2147483647 h 165"/>
              <a:gd name="T10" fmla="*/ 2147483647 w 94"/>
              <a:gd name="T11" fmla="*/ 2147483647 h 165"/>
              <a:gd name="T12" fmla="*/ 2147483647 w 94"/>
              <a:gd name="T13" fmla="*/ 2147483647 h 165"/>
              <a:gd name="T14" fmla="*/ 2147483647 w 94"/>
              <a:gd name="T15" fmla="*/ 2147483647 h 165"/>
              <a:gd name="T16" fmla="*/ 2147483647 w 94"/>
              <a:gd name="T17" fmla="*/ 2147483647 h 165"/>
              <a:gd name="T18" fmla="*/ 2147483647 w 94"/>
              <a:gd name="T19" fmla="*/ 2147483647 h 165"/>
              <a:gd name="T20" fmla="*/ 2147483647 w 94"/>
              <a:gd name="T21" fmla="*/ 2147483647 h 165"/>
              <a:gd name="T22" fmla="*/ 0 w 94"/>
              <a:gd name="T23" fmla="*/ 2147483647 h 165"/>
              <a:gd name="T24" fmla="*/ 2147483647 w 94"/>
              <a:gd name="T25" fmla="*/ 2147483647 h 165"/>
              <a:gd name="T26" fmla="*/ 2147483647 w 94"/>
              <a:gd name="T27" fmla="*/ 2147483647 h 165"/>
              <a:gd name="T28" fmla="*/ 2147483647 w 94"/>
              <a:gd name="T29" fmla="*/ 2147483647 h 165"/>
              <a:gd name="T30" fmla="*/ 2147483647 w 94"/>
              <a:gd name="T31" fmla="*/ 2147483647 h 165"/>
              <a:gd name="T32" fmla="*/ 2147483647 w 94"/>
              <a:gd name="T33" fmla="*/ 2147483647 h 165"/>
              <a:gd name="T34" fmla="*/ 2147483647 w 94"/>
              <a:gd name="T35" fmla="*/ 2147483647 h 165"/>
              <a:gd name="T36" fmla="*/ 2147483647 w 94"/>
              <a:gd name="T37" fmla="*/ 0 h 165"/>
              <a:gd name="T38" fmla="*/ 2147483647 w 94"/>
              <a:gd name="T39" fmla="*/ 2147483647 h 165"/>
              <a:gd name="T40" fmla="*/ 2147483647 w 94"/>
              <a:gd name="T41" fmla="*/ 2147483647 h 165"/>
              <a:gd name="T42" fmla="*/ 2147483647 w 94"/>
              <a:gd name="T43" fmla="*/ 2147483647 h 165"/>
              <a:gd name="T44" fmla="*/ 2147483647 w 94"/>
              <a:gd name="T45" fmla="*/ 2147483647 h 165"/>
              <a:gd name="T46" fmla="*/ 2147483647 w 94"/>
              <a:gd name="T47" fmla="*/ 2147483647 h 165"/>
              <a:gd name="T48" fmla="*/ 2147483647 w 94"/>
              <a:gd name="T49" fmla="*/ 2147483647 h 165"/>
              <a:gd name="T50" fmla="*/ 2147483647 w 94"/>
              <a:gd name="T51" fmla="*/ 2147483647 h 165"/>
              <a:gd name="T52" fmla="*/ 2147483647 w 94"/>
              <a:gd name="T53" fmla="*/ 2147483647 h 165"/>
              <a:gd name="T54" fmla="*/ 2147483647 w 94"/>
              <a:gd name="T55" fmla="*/ 2147483647 h 165"/>
              <a:gd name="T56" fmla="*/ 2147483647 w 94"/>
              <a:gd name="T57" fmla="*/ 2147483647 h 165"/>
              <a:gd name="T58" fmla="*/ 2147483647 w 94"/>
              <a:gd name="T59" fmla="*/ 2147483647 h 165"/>
              <a:gd name="T60" fmla="*/ 2147483647 w 94"/>
              <a:gd name="T61" fmla="*/ 2147483647 h 165"/>
              <a:gd name="T62" fmla="*/ 2147483647 w 94"/>
              <a:gd name="T63" fmla="*/ 2147483647 h 165"/>
              <a:gd name="T64" fmla="*/ 2147483647 w 94"/>
              <a:gd name="T65" fmla="*/ 2147483647 h 165"/>
              <a:gd name="T66" fmla="*/ 2147483647 w 94"/>
              <a:gd name="T67" fmla="*/ 2147483647 h 165"/>
              <a:gd name="T68" fmla="*/ 2147483647 w 94"/>
              <a:gd name="T69" fmla="*/ 2147483647 h 16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94"/>
              <a:gd name="T106" fmla="*/ 0 h 165"/>
              <a:gd name="T107" fmla="*/ 94 w 94"/>
              <a:gd name="T108" fmla="*/ 165 h 16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94" h="165">
                <a:moveTo>
                  <a:pt x="94" y="161"/>
                </a:moveTo>
                <a:cubicBezTo>
                  <a:pt x="91" y="165"/>
                  <a:pt x="86" y="160"/>
                  <a:pt x="81" y="160"/>
                </a:cubicBezTo>
                <a:cubicBezTo>
                  <a:pt x="78" y="160"/>
                  <a:pt x="78" y="163"/>
                  <a:pt x="76" y="165"/>
                </a:cubicBezTo>
                <a:cubicBezTo>
                  <a:pt x="68" y="164"/>
                  <a:pt x="67" y="157"/>
                  <a:pt x="61" y="154"/>
                </a:cubicBezTo>
                <a:cubicBezTo>
                  <a:pt x="60" y="156"/>
                  <a:pt x="60" y="160"/>
                  <a:pt x="57" y="161"/>
                </a:cubicBezTo>
                <a:cubicBezTo>
                  <a:pt x="53" y="155"/>
                  <a:pt x="46" y="151"/>
                  <a:pt x="35" y="152"/>
                </a:cubicBezTo>
                <a:cubicBezTo>
                  <a:pt x="33" y="145"/>
                  <a:pt x="39" y="146"/>
                  <a:pt x="39" y="141"/>
                </a:cubicBezTo>
                <a:cubicBezTo>
                  <a:pt x="35" y="119"/>
                  <a:pt x="20" y="109"/>
                  <a:pt x="13" y="91"/>
                </a:cubicBezTo>
                <a:cubicBezTo>
                  <a:pt x="10" y="90"/>
                  <a:pt x="6" y="90"/>
                  <a:pt x="5" y="88"/>
                </a:cubicBezTo>
                <a:cubicBezTo>
                  <a:pt x="4" y="83"/>
                  <a:pt x="5" y="76"/>
                  <a:pt x="4" y="72"/>
                </a:cubicBezTo>
                <a:cubicBezTo>
                  <a:pt x="3" y="72"/>
                  <a:pt x="2" y="72"/>
                  <a:pt x="1" y="72"/>
                </a:cubicBezTo>
                <a:cubicBezTo>
                  <a:pt x="0" y="66"/>
                  <a:pt x="0" y="66"/>
                  <a:pt x="0" y="66"/>
                </a:cubicBezTo>
                <a:cubicBezTo>
                  <a:pt x="6" y="66"/>
                  <a:pt x="11" y="65"/>
                  <a:pt x="14" y="60"/>
                </a:cubicBezTo>
                <a:cubicBezTo>
                  <a:pt x="20" y="59"/>
                  <a:pt x="26" y="54"/>
                  <a:pt x="31" y="50"/>
                </a:cubicBezTo>
                <a:cubicBezTo>
                  <a:pt x="35" y="47"/>
                  <a:pt x="42" y="44"/>
                  <a:pt x="43" y="37"/>
                </a:cubicBezTo>
                <a:cubicBezTo>
                  <a:pt x="41" y="39"/>
                  <a:pt x="37" y="40"/>
                  <a:pt x="32" y="40"/>
                </a:cubicBezTo>
                <a:cubicBezTo>
                  <a:pt x="32" y="34"/>
                  <a:pt x="32" y="34"/>
                  <a:pt x="32" y="34"/>
                </a:cubicBezTo>
                <a:cubicBezTo>
                  <a:pt x="38" y="33"/>
                  <a:pt x="44" y="30"/>
                  <a:pt x="45" y="25"/>
                </a:cubicBezTo>
                <a:cubicBezTo>
                  <a:pt x="48" y="15"/>
                  <a:pt x="38" y="3"/>
                  <a:pt x="49" y="0"/>
                </a:cubicBezTo>
                <a:cubicBezTo>
                  <a:pt x="50" y="1"/>
                  <a:pt x="50" y="2"/>
                  <a:pt x="51" y="2"/>
                </a:cubicBezTo>
                <a:cubicBezTo>
                  <a:pt x="51" y="9"/>
                  <a:pt x="50" y="14"/>
                  <a:pt x="52" y="20"/>
                </a:cubicBezTo>
                <a:cubicBezTo>
                  <a:pt x="62" y="20"/>
                  <a:pt x="55" y="9"/>
                  <a:pt x="59" y="5"/>
                </a:cubicBezTo>
                <a:cubicBezTo>
                  <a:pt x="69" y="6"/>
                  <a:pt x="62" y="20"/>
                  <a:pt x="65" y="22"/>
                </a:cubicBezTo>
                <a:cubicBezTo>
                  <a:pt x="65" y="20"/>
                  <a:pt x="65" y="18"/>
                  <a:pt x="65" y="16"/>
                </a:cubicBezTo>
                <a:cubicBezTo>
                  <a:pt x="70" y="15"/>
                  <a:pt x="74" y="11"/>
                  <a:pt x="76" y="7"/>
                </a:cubicBezTo>
                <a:cubicBezTo>
                  <a:pt x="83" y="7"/>
                  <a:pt x="83" y="7"/>
                  <a:pt x="83" y="7"/>
                </a:cubicBezTo>
                <a:cubicBezTo>
                  <a:pt x="78" y="18"/>
                  <a:pt x="71" y="27"/>
                  <a:pt x="63" y="34"/>
                </a:cubicBezTo>
                <a:cubicBezTo>
                  <a:pt x="56" y="56"/>
                  <a:pt x="41" y="70"/>
                  <a:pt x="29" y="87"/>
                </a:cubicBezTo>
                <a:cubicBezTo>
                  <a:pt x="34" y="106"/>
                  <a:pt x="41" y="123"/>
                  <a:pt x="51" y="138"/>
                </a:cubicBezTo>
                <a:cubicBezTo>
                  <a:pt x="56" y="140"/>
                  <a:pt x="61" y="142"/>
                  <a:pt x="64" y="146"/>
                </a:cubicBezTo>
                <a:cubicBezTo>
                  <a:pt x="76" y="149"/>
                  <a:pt x="90" y="149"/>
                  <a:pt x="94" y="161"/>
                </a:cubicBezTo>
                <a:close/>
                <a:moveTo>
                  <a:pt x="46" y="51"/>
                </a:moveTo>
                <a:cubicBezTo>
                  <a:pt x="33" y="49"/>
                  <a:pt x="30" y="66"/>
                  <a:pt x="15" y="66"/>
                </a:cubicBezTo>
                <a:cubicBezTo>
                  <a:pt x="13" y="71"/>
                  <a:pt x="10" y="77"/>
                  <a:pt x="13" y="83"/>
                </a:cubicBezTo>
                <a:cubicBezTo>
                  <a:pt x="30" y="79"/>
                  <a:pt x="39" y="65"/>
                  <a:pt x="46" y="5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92" name="Freeform 149"/>
          <p:cNvSpPr>
            <a:spLocks/>
          </p:cNvSpPr>
          <p:nvPr/>
        </p:nvSpPr>
        <p:spPr bwMode="auto">
          <a:xfrm>
            <a:off x="2643389" y="4311816"/>
            <a:ext cx="44463" cy="42508"/>
          </a:xfrm>
          <a:custGeom>
            <a:avLst/>
            <a:gdLst>
              <a:gd name="T0" fmla="*/ 2147483647 w 16"/>
              <a:gd name="T1" fmla="*/ 0 h 17"/>
              <a:gd name="T2" fmla="*/ 2147483647 w 16"/>
              <a:gd name="T3" fmla="*/ 2147483647 h 17"/>
              <a:gd name="T4" fmla="*/ 2147483647 w 16"/>
              <a:gd name="T5" fmla="*/ 0 h 17"/>
              <a:gd name="T6" fmla="*/ 0 60000 65536"/>
              <a:gd name="T7" fmla="*/ 0 60000 65536"/>
              <a:gd name="T8" fmla="*/ 0 60000 65536"/>
              <a:gd name="T9" fmla="*/ 0 w 16"/>
              <a:gd name="T10" fmla="*/ 0 h 17"/>
              <a:gd name="T11" fmla="*/ 16 w 16"/>
              <a:gd name="T12" fmla="*/ 17 h 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" h="17">
                <a:moveTo>
                  <a:pt x="8" y="0"/>
                </a:moveTo>
                <a:cubicBezTo>
                  <a:pt x="14" y="1"/>
                  <a:pt x="16" y="10"/>
                  <a:pt x="12" y="15"/>
                </a:cubicBezTo>
                <a:cubicBezTo>
                  <a:pt x="0" y="17"/>
                  <a:pt x="2" y="2"/>
                  <a:pt x="8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93" name="Freeform 150"/>
          <p:cNvSpPr>
            <a:spLocks/>
          </p:cNvSpPr>
          <p:nvPr/>
        </p:nvSpPr>
        <p:spPr bwMode="auto">
          <a:xfrm>
            <a:off x="2657680" y="4370448"/>
            <a:ext cx="19055" cy="29316"/>
          </a:xfrm>
          <a:custGeom>
            <a:avLst/>
            <a:gdLst>
              <a:gd name="T0" fmla="*/ 2147483647 w 7"/>
              <a:gd name="T1" fmla="*/ 0 h 12"/>
              <a:gd name="T2" fmla="*/ 2147483647 w 7"/>
              <a:gd name="T3" fmla="*/ 2147483647 h 12"/>
              <a:gd name="T4" fmla="*/ 2147483647 w 7"/>
              <a:gd name="T5" fmla="*/ 0 h 12"/>
              <a:gd name="T6" fmla="*/ 0 60000 65536"/>
              <a:gd name="T7" fmla="*/ 0 60000 65536"/>
              <a:gd name="T8" fmla="*/ 0 60000 65536"/>
              <a:gd name="T9" fmla="*/ 0 w 7"/>
              <a:gd name="T10" fmla="*/ 0 h 12"/>
              <a:gd name="T11" fmla="*/ 7 w 7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" h="12">
                <a:moveTo>
                  <a:pt x="3" y="0"/>
                </a:moveTo>
                <a:cubicBezTo>
                  <a:pt x="7" y="2"/>
                  <a:pt x="4" y="9"/>
                  <a:pt x="2" y="12"/>
                </a:cubicBezTo>
                <a:cubicBezTo>
                  <a:pt x="0" y="9"/>
                  <a:pt x="1" y="2"/>
                  <a:pt x="3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94" name="Freeform 151"/>
          <p:cNvSpPr>
            <a:spLocks/>
          </p:cNvSpPr>
          <p:nvPr/>
        </p:nvSpPr>
        <p:spPr bwMode="auto">
          <a:xfrm>
            <a:off x="2654504" y="4074356"/>
            <a:ext cx="33348" cy="58632"/>
          </a:xfrm>
          <a:custGeom>
            <a:avLst/>
            <a:gdLst>
              <a:gd name="T0" fmla="*/ 2147483647 w 12"/>
              <a:gd name="T1" fmla="*/ 0 h 23"/>
              <a:gd name="T2" fmla="*/ 2147483647 w 12"/>
              <a:gd name="T3" fmla="*/ 2147483647 h 23"/>
              <a:gd name="T4" fmla="*/ 2147483647 w 12"/>
              <a:gd name="T5" fmla="*/ 0 h 23"/>
              <a:gd name="T6" fmla="*/ 0 60000 65536"/>
              <a:gd name="T7" fmla="*/ 0 60000 65536"/>
              <a:gd name="T8" fmla="*/ 0 60000 65536"/>
              <a:gd name="T9" fmla="*/ 0 w 12"/>
              <a:gd name="T10" fmla="*/ 0 h 23"/>
              <a:gd name="T11" fmla="*/ 12 w 12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23">
                <a:moveTo>
                  <a:pt x="2" y="0"/>
                </a:moveTo>
                <a:cubicBezTo>
                  <a:pt x="9" y="4"/>
                  <a:pt x="12" y="19"/>
                  <a:pt x="3" y="23"/>
                </a:cubicBezTo>
                <a:cubicBezTo>
                  <a:pt x="0" y="19"/>
                  <a:pt x="1" y="6"/>
                  <a:pt x="2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95" name="Freeform 152"/>
          <p:cNvSpPr>
            <a:spLocks/>
          </p:cNvSpPr>
          <p:nvPr/>
        </p:nvSpPr>
        <p:spPr bwMode="auto">
          <a:xfrm>
            <a:off x="2498884" y="4415889"/>
            <a:ext cx="155620" cy="105538"/>
          </a:xfrm>
          <a:custGeom>
            <a:avLst/>
            <a:gdLst>
              <a:gd name="T0" fmla="*/ 2147483647 w 57"/>
              <a:gd name="T1" fmla="*/ 0 h 42"/>
              <a:gd name="T2" fmla="*/ 2147483647 w 57"/>
              <a:gd name="T3" fmla="*/ 2147483647 h 42"/>
              <a:gd name="T4" fmla="*/ 2147483647 w 57"/>
              <a:gd name="T5" fmla="*/ 2147483647 h 42"/>
              <a:gd name="T6" fmla="*/ 2147483647 w 57"/>
              <a:gd name="T7" fmla="*/ 2147483647 h 42"/>
              <a:gd name="T8" fmla="*/ 2147483647 w 57"/>
              <a:gd name="T9" fmla="*/ 2147483647 h 42"/>
              <a:gd name="T10" fmla="*/ 2147483647 w 57"/>
              <a:gd name="T11" fmla="*/ 2147483647 h 42"/>
              <a:gd name="T12" fmla="*/ 2147483647 w 57"/>
              <a:gd name="T13" fmla="*/ 2147483647 h 42"/>
              <a:gd name="T14" fmla="*/ 2147483647 w 57"/>
              <a:gd name="T15" fmla="*/ 2147483647 h 42"/>
              <a:gd name="T16" fmla="*/ 2147483647 w 57"/>
              <a:gd name="T17" fmla="*/ 2147483647 h 42"/>
              <a:gd name="T18" fmla="*/ 2147483647 w 57"/>
              <a:gd name="T19" fmla="*/ 2147483647 h 42"/>
              <a:gd name="T20" fmla="*/ 0 w 57"/>
              <a:gd name="T21" fmla="*/ 2147483647 h 42"/>
              <a:gd name="T22" fmla="*/ 2147483647 w 57"/>
              <a:gd name="T23" fmla="*/ 2147483647 h 42"/>
              <a:gd name="T24" fmla="*/ 2147483647 w 57"/>
              <a:gd name="T25" fmla="*/ 2147483647 h 42"/>
              <a:gd name="T26" fmla="*/ 2147483647 w 57"/>
              <a:gd name="T27" fmla="*/ 0 h 4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7"/>
              <a:gd name="T43" fmla="*/ 0 h 42"/>
              <a:gd name="T44" fmla="*/ 57 w 57"/>
              <a:gd name="T45" fmla="*/ 42 h 4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7" h="42">
                <a:moveTo>
                  <a:pt x="57" y="0"/>
                </a:moveTo>
                <a:cubicBezTo>
                  <a:pt x="57" y="4"/>
                  <a:pt x="56" y="10"/>
                  <a:pt x="53" y="15"/>
                </a:cubicBezTo>
                <a:cubicBezTo>
                  <a:pt x="51" y="19"/>
                  <a:pt x="47" y="23"/>
                  <a:pt x="42" y="24"/>
                </a:cubicBezTo>
                <a:cubicBezTo>
                  <a:pt x="42" y="26"/>
                  <a:pt x="42" y="28"/>
                  <a:pt x="42" y="30"/>
                </a:cubicBezTo>
                <a:cubicBezTo>
                  <a:pt x="39" y="28"/>
                  <a:pt x="46" y="14"/>
                  <a:pt x="36" y="13"/>
                </a:cubicBezTo>
                <a:cubicBezTo>
                  <a:pt x="32" y="17"/>
                  <a:pt x="39" y="28"/>
                  <a:pt x="29" y="28"/>
                </a:cubicBezTo>
                <a:cubicBezTo>
                  <a:pt x="27" y="22"/>
                  <a:pt x="28" y="17"/>
                  <a:pt x="28" y="10"/>
                </a:cubicBezTo>
                <a:cubicBezTo>
                  <a:pt x="27" y="10"/>
                  <a:pt x="27" y="9"/>
                  <a:pt x="26" y="8"/>
                </a:cubicBezTo>
                <a:cubicBezTo>
                  <a:pt x="15" y="11"/>
                  <a:pt x="25" y="23"/>
                  <a:pt x="22" y="33"/>
                </a:cubicBezTo>
                <a:cubicBezTo>
                  <a:pt x="21" y="38"/>
                  <a:pt x="15" y="41"/>
                  <a:pt x="9" y="42"/>
                </a:cubicBezTo>
                <a:cubicBezTo>
                  <a:pt x="6" y="42"/>
                  <a:pt x="2" y="41"/>
                  <a:pt x="0" y="39"/>
                </a:cubicBezTo>
                <a:cubicBezTo>
                  <a:pt x="6" y="28"/>
                  <a:pt x="12" y="16"/>
                  <a:pt x="17" y="4"/>
                </a:cubicBezTo>
                <a:cubicBezTo>
                  <a:pt x="23" y="4"/>
                  <a:pt x="25" y="2"/>
                  <a:pt x="30" y="3"/>
                </a:cubicBezTo>
                <a:cubicBezTo>
                  <a:pt x="36" y="13"/>
                  <a:pt x="54" y="9"/>
                  <a:pt x="57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96" name="Freeform 153"/>
          <p:cNvSpPr>
            <a:spLocks/>
          </p:cNvSpPr>
          <p:nvPr/>
        </p:nvSpPr>
        <p:spPr bwMode="auto">
          <a:xfrm>
            <a:off x="2638625" y="4207745"/>
            <a:ext cx="19055" cy="27850"/>
          </a:xfrm>
          <a:custGeom>
            <a:avLst/>
            <a:gdLst>
              <a:gd name="T0" fmla="*/ 2147483647 w 7"/>
              <a:gd name="T1" fmla="*/ 0 h 11"/>
              <a:gd name="T2" fmla="*/ 2147483647 w 7"/>
              <a:gd name="T3" fmla="*/ 2147483647 h 11"/>
              <a:gd name="T4" fmla="*/ 2147483647 w 7"/>
              <a:gd name="T5" fmla="*/ 0 h 11"/>
              <a:gd name="T6" fmla="*/ 2147483647 w 7"/>
              <a:gd name="T7" fmla="*/ 0 h 11"/>
              <a:gd name="T8" fmla="*/ 0 60000 65536"/>
              <a:gd name="T9" fmla="*/ 0 60000 65536"/>
              <a:gd name="T10" fmla="*/ 0 60000 65536"/>
              <a:gd name="T11" fmla="*/ 0 60000 65536"/>
              <a:gd name="T12" fmla="*/ 0 w 7"/>
              <a:gd name="T13" fmla="*/ 0 h 11"/>
              <a:gd name="T14" fmla="*/ 7 w 7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" h="11">
                <a:moveTo>
                  <a:pt x="5" y="0"/>
                </a:moveTo>
                <a:cubicBezTo>
                  <a:pt x="7" y="3"/>
                  <a:pt x="6" y="10"/>
                  <a:pt x="3" y="11"/>
                </a:cubicBezTo>
                <a:cubicBezTo>
                  <a:pt x="0" y="8"/>
                  <a:pt x="2" y="3"/>
                  <a:pt x="2" y="0"/>
                </a:cubicBezTo>
                <a:cubicBezTo>
                  <a:pt x="3" y="0"/>
                  <a:pt x="4" y="0"/>
                  <a:pt x="5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97" name="Freeform 154"/>
          <p:cNvSpPr>
            <a:spLocks/>
          </p:cNvSpPr>
          <p:nvPr/>
        </p:nvSpPr>
        <p:spPr bwMode="auto">
          <a:xfrm>
            <a:off x="2621158" y="4251720"/>
            <a:ext cx="38111" cy="36645"/>
          </a:xfrm>
          <a:custGeom>
            <a:avLst/>
            <a:gdLst>
              <a:gd name="T0" fmla="*/ 2147483647 w 14"/>
              <a:gd name="T1" fmla="*/ 2147483647 h 15"/>
              <a:gd name="T2" fmla="*/ 2147483647 w 14"/>
              <a:gd name="T3" fmla="*/ 2147483647 h 15"/>
              <a:gd name="T4" fmla="*/ 2147483647 w 14"/>
              <a:gd name="T5" fmla="*/ 2147483647 h 15"/>
              <a:gd name="T6" fmla="*/ 2147483647 w 14"/>
              <a:gd name="T7" fmla="*/ 2147483647 h 15"/>
              <a:gd name="T8" fmla="*/ 0 60000 65536"/>
              <a:gd name="T9" fmla="*/ 0 60000 65536"/>
              <a:gd name="T10" fmla="*/ 0 60000 65536"/>
              <a:gd name="T11" fmla="*/ 0 60000 65536"/>
              <a:gd name="T12" fmla="*/ 0 w 14"/>
              <a:gd name="T13" fmla="*/ 0 h 15"/>
              <a:gd name="T14" fmla="*/ 14 w 14"/>
              <a:gd name="T15" fmla="*/ 15 h 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" h="15">
                <a:moveTo>
                  <a:pt x="2" y="1"/>
                </a:moveTo>
                <a:cubicBezTo>
                  <a:pt x="10" y="0"/>
                  <a:pt x="14" y="10"/>
                  <a:pt x="9" y="15"/>
                </a:cubicBezTo>
                <a:cubicBezTo>
                  <a:pt x="7" y="15"/>
                  <a:pt x="5" y="15"/>
                  <a:pt x="3" y="15"/>
                </a:cubicBezTo>
                <a:cubicBezTo>
                  <a:pt x="1" y="12"/>
                  <a:pt x="0" y="4"/>
                  <a:pt x="2" y="1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98" name="Freeform 155"/>
          <p:cNvSpPr>
            <a:spLocks/>
          </p:cNvSpPr>
          <p:nvPr/>
        </p:nvSpPr>
        <p:spPr bwMode="auto">
          <a:xfrm>
            <a:off x="2590985" y="4326475"/>
            <a:ext cx="60342" cy="55701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2147483647 w 22"/>
              <a:gd name="T5" fmla="*/ 2147483647 h 22"/>
              <a:gd name="T6" fmla="*/ 0 60000 65536"/>
              <a:gd name="T7" fmla="*/ 0 60000 65536"/>
              <a:gd name="T8" fmla="*/ 0 60000 65536"/>
              <a:gd name="T9" fmla="*/ 0 w 22"/>
              <a:gd name="T10" fmla="*/ 0 h 22"/>
              <a:gd name="T11" fmla="*/ 22 w 22"/>
              <a:gd name="T12" fmla="*/ 22 h 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" h="22">
                <a:moveTo>
                  <a:pt x="3" y="19"/>
                </a:moveTo>
                <a:cubicBezTo>
                  <a:pt x="0" y="0"/>
                  <a:pt x="22" y="3"/>
                  <a:pt x="20" y="18"/>
                </a:cubicBezTo>
                <a:cubicBezTo>
                  <a:pt x="18" y="22"/>
                  <a:pt x="7" y="22"/>
                  <a:pt x="3" y="19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599" name="Freeform 156"/>
          <p:cNvSpPr>
            <a:spLocks/>
          </p:cNvSpPr>
          <p:nvPr/>
        </p:nvSpPr>
        <p:spPr bwMode="auto">
          <a:xfrm>
            <a:off x="2610042" y="4132989"/>
            <a:ext cx="52403" cy="70359"/>
          </a:xfrm>
          <a:custGeom>
            <a:avLst/>
            <a:gdLst>
              <a:gd name="T0" fmla="*/ 2147483647 w 19"/>
              <a:gd name="T1" fmla="*/ 0 h 28"/>
              <a:gd name="T2" fmla="*/ 2147483647 w 19"/>
              <a:gd name="T3" fmla="*/ 2147483647 h 28"/>
              <a:gd name="T4" fmla="*/ 2147483647 w 19"/>
              <a:gd name="T5" fmla="*/ 0 h 28"/>
              <a:gd name="T6" fmla="*/ 0 60000 65536"/>
              <a:gd name="T7" fmla="*/ 0 60000 65536"/>
              <a:gd name="T8" fmla="*/ 0 60000 65536"/>
              <a:gd name="T9" fmla="*/ 0 w 19"/>
              <a:gd name="T10" fmla="*/ 0 h 28"/>
              <a:gd name="T11" fmla="*/ 19 w 19"/>
              <a:gd name="T12" fmla="*/ 28 h 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" h="28">
                <a:moveTo>
                  <a:pt x="10" y="0"/>
                </a:moveTo>
                <a:cubicBezTo>
                  <a:pt x="19" y="5"/>
                  <a:pt x="11" y="28"/>
                  <a:pt x="1" y="20"/>
                </a:cubicBezTo>
                <a:cubicBezTo>
                  <a:pt x="0" y="12"/>
                  <a:pt x="9" y="8"/>
                  <a:pt x="10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00" name="Freeform 157"/>
          <p:cNvSpPr>
            <a:spLocks/>
          </p:cNvSpPr>
          <p:nvPr/>
        </p:nvSpPr>
        <p:spPr bwMode="auto">
          <a:xfrm>
            <a:off x="2602101" y="4046507"/>
            <a:ext cx="57166" cy="65961"/>
          </a:xfrm>
          <a:custGeom>
            <a:avLst/>
            <a:gdLst>
              <a:gd name="T0" fmla="*/ 2147483647 w 21"/>
              <a:gd name="T1" fmla="*/ 2147483647 h 26"/>
              <a:gd name="T2" fmla="*/ 2147483647 w 21"/>
              <a:gd name="T3" fmla="*/ 0 h 26"/>
              <a:gd name="T4" fmla="*/ 2147483647 w 21"/>
              <a:gd name="T5" fmla="*/ 2147483647 h 26"/>
              <a:gd name="T6" fmla="*/ 2147483647 w 21"/>
              <a:gd name="T7" fmla="*/ 2147483647 h 26"/>
              <a:gd name="T8" fmla="*/ 0 60000 65536"/>
              <a:gd name="T9" fmla="*/ 0 60000 65536"/>
              <a:gd name="T10" fmla="*/ 0 60000 65536"/>
              <a:gd name="T11" fmla="*/ 0 60000 65536"/>
              <a:gd name="T12" fmla="*/ 0 w 21"/>
              <a:gd name="T13" fmla="*/ 0 h 26"/>
              <a:gd name="T14" fmla="*/ 21 w 21"/>
              <a:gd name="T15" fmla="*/ 26 h 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" h="26">
                <a:moveTo>
                  <a:pt x="12" y="4"/>
                </a:moveTo>
                <a:cubicBezTo>
                  <a:pt x="12" y="2"/>
                  <a:pt x="11" y="1"/>
                  <a:pt x="9" y="0"/>
                </a:cubicBezTo>
                <a:cubicBezTo>
                  <a:pt x="21" y="1"/>
                  <a:pt x="10" y="19"/>
                  <a:pt x="9" y="26"/>
                </a:cubicBezTo>
                <a:cubicBezTo>
                  <a:pt x="0" y="23"/>
                  <a:pt x="8" y="7"/>
                  <a:pt x="12" y="4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01" name="Freeform 158"/>
          <p:cNvSpPr>
            <a:spLocks/>
          </p:cNvSpPr>
          <p:nvPr/>
        </p:nvSpPr>
        <p:spPr bwMode="auto">
          <a:xfrm>
            <a:off x="2589399" y="4388039"/>
            <a:ext cx="49227" cy="36645"/>
          </a:xfrm>
          <a:custGeom>
            <a:avLst/>
            <a:gdLst>
              <a:gd name="T0" fmla="*/ 2147483647 w 18"/>
              <a:gd name="T1" fmla="*/ 2147483647 h 15"/>
              <a:gd name="T2" fmla="*/ 2147483647 w 18"/>
              <a:gd name="T3" fmla="*/ 2147483647 h 15"/>
              <a:gd name="T4" fmla="*/ 2147483647 w 18"/>
              <a:gd name="T5" fmla="*/ 2147483647 h 15"/>
              <a:gd name="T6" fmla="*/ 0 w 18"/>
              <a:gd name="T7" fmla="*/ 2147483647 h 15"/>
              <a:gd name="T8" fmla="*/ 2147483647 w 18"/>
              <a:gd name="T9" fmla="*/ 2147483647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5"/>
              <a:gd name="T17" fmla="*/ 18 w 18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5">
                <a:moveTo>
                  <a:pt x="15" y="3"/>
                </a:moveTo>
                <a:cubicBezTo>
                  <a:pt x="16" y="4"/>
                  <a:pt x="17" y="7"/>
                  <a:pt x="18" y="8"/>
                </a:cubicBezTo>
                <a:cubicBezTo>
                  <a:pt x="17" y="13"/>
                  <a:pt x="10" y="15"/>
                  <a:pt x="4" y="13"/>
                </a:cubicBezTo>
                <a:cubicBezTo>
                  <a:pt x="3" y="9"/>
                  <a:pt x="3" y="5"/>
                  <a:pt x="0" y="3"/>
                </a:cubicBezTo>
                <a:cubicBezTo>
                  <a:pt x="4" y="0"/>
                  <a:pt x="10" y="4"/>
                  <a:pt x="15" y="3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02" name="Freeform 159"/>
          <p:cNvSpPr>
            <a:spLocks/>
          </p:cNvSpPr>
          <p:nvPr/>
        </p:nvSpPr>
        <p:spPr bwMode="auto">
          <a:xfrm>
            <a:off x="2465537" y="3675657"/>
            <a:ext cx="161972" cy="328341"/>
          </a:xfrm>
          <a:custGeom>
            <a:avLst/>
            <a:gdLst>
              <a:gd name="T0" fmla="*/ 2147483647 w 59"/>
              <a:gd name="T1" fmla="*/ 2147483647 h 130"/>
              <a:gd name="T2" fmla="*/ 2147483647 w 59"/>
              <a:gd name="T3" fmla="*/ 2147483647 h 130"/>
              <a:gd name="T4" fmla="*/ 2147483647 w 59"/>
              <a:gd name="T5" fmla="*/ 2147483647 h 130"/>
              <a:gd name="T6" fmla="*/ 2147483647 w 59"/>
              <a:gd name="T7" fmla="*/ 2147483647 h 130"/>
              <a:gd name="T8" fmla="*/ 2147483647 w 59"/>
              <a:gd name="T9" fmla="*/ 2147483647 h 130"/>
              <a:gd name="T10" fmla="*/ 2147483647 w 59"/>
              <a:gd name="T11" fmla="*/ 2147483647 h 130"/>
              <a:gd name="T12" fmla="*/ 2147483647 w 59"/>
              <a:gd name="T13" fmla="*/ 2147483647 h 130"/>
              <a:gd name="T14" fmla="*/ 2147483647 w 59"/>
              <a:gd name="T15" fmla="*/ 2147483647 h 130"/>
              <a:gd name="T16" fmla="*/ 2147483647 w 59"/>
              <a:gd name="T17" fmla="*/ 2147483647 h 130"/>
              <a:gd name="T18" fmla="*/ 2147483647 w 59"/>
              <a:gd name="T19" fmla="*/ 2147483647 h 130"/>
              <a:gd name="T20" fmla="*/ 2147483647 w 59"/>
              <a:gd name="T21" fmla="*/ 2147483647 h 130"/>
              <a:gd name="T22" fmla="*/ 0 w 59"/>
              <a:gd name="T23" fmla="*/ 2147483647 h 130"/>
              <a:gd name="T24" fmla="*/ 2147483647 w 59"/>
              <a:gd name="T25" fmla="*/ 2147483647 h 130"/>
              <a:gd name="T26" fmla="*/ 2147483647 w 59"/>
              <a:gd name="T27" fmla="*/ 2147483647 h 130"/>
              <a:gd name="T28" fmla="*/ 2147483647 w 59"/>
              <a:gd name="T29" fmla="*/ 2147483647 h 130"/>
              <a:gd name="T30" fmla="*/ 2147483647 w 59"/>
              <a:gd name="T31" fmla="*/ 2147483647 h 130"/>
              <a:gd name="T32" fmla="*/ 2147483647 w 59"/>
              <a:gd name="T33" fmla="*/ 2147483647 h 130"/>
              <a:gd name="T34" fmla="*/ 2147483647 w 59"/>
              <a:gd name="T35" fmla="*/ 2147483647 h 130"/>
              <a:gd name="T36" fmla="*/ 2147483647 w 59"/>
              <a:gd name="T37" fmla="*/ 2147483647 h 130"/>
              <a:gd name="T38" fmla="*/ 2147483647 w 59"/>
              <a:gd name="T39" fmla="*/ 2147483647 h 1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9"/>
              <a:gd name="T61" fmla="*/ 0 h 130"/>
              <a:gd name="T62" fmla="*/ 59 w 59"/>
              <a:gd name="T63" fmla="*/ 130 h 13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9" h="130">
                <a:moveTo>
                  <a:pt x="58" y="49"/>
                </a:moveTo>
                <a:cubicBezTo>
                  <a:pt x="59" y="56"/>
                  <a:pt x="51" y="54"/>
                  <a:pt x="49" y="59"/>
                </a:cubicBezTo>
                <a:cubicBezTo>
                  <a:pt x="51" y="63"/>
                  <a:pt x="55" y="64"/>
                  <a:pt x="56" y="68"/>
                </a:cubicBezTo>
                <a:cubicBezTo>
                  <a:pt x="55" y="73"/>
                  <a:pt x="51" y="76"/>
                  <a:pt x="48" y="80"/>
                </a:cubicBezTo>
                <a:cubicBezTo>
                  <a:pt x="51" y="93"/>
                  <a:pt x="45" y="109"/>
                  <a:pt x="44" y="125"/>
                </a:cubicBezTo>
                <a:cubicBezTo>
                  <a:pt x="41" y="125"/>
                  <a:pt x="41" y="120"/>
                  <a:pt x="38" y="120"/>
                </a:cubicBezTo>
                <a:cubicBezTo>
                  <a:pt x="35" y="120"/>
                  <a:pt x="38" y="128"/>
                  <a:pt x="34" y="130"/>
                </a:cubicBezTo>
                <a:cubicBezTo>
                  <a:pt x="24" y="124"/>
                  <a:pt x="37" y="117"/>
                  <a:pt x="35" y="108"/>
                </a:cubicBezTo>
                <a:cubicBezTo>
                  <a:pt x="18" y="101"/>
                  <a:pt x="29" y="125"/>
                  <a:pt x="19" y="128"/>
                </a:cubicBezTo>
                <a:cubicBezTo>
                  <a:pt x="9" y="109"/>
                  <a:pt x="26" y="92"/>
                  <a:pt x="34" y="82"/>
                </a:cubicBezTo>
                <a:cubicBezTo>
                  <a:pt x="26" y="72"/>
                  <a:pt x="31" y="65"/>
                  <a:pt x="33" y="53"/>
                </a:cubicBezTo>
                <a:cubicBezTo>
                  <a:pt x="27" y="44"/>
                  <a:pt x="2" y="54"/>
                  <a:pt x="0" y="41"/>
                </a:cubicBezTo>
                <a:cubicBezTo>
                  <a:pt x="13" y="39"/>
                  <a:pt x="29" y="40"/>
                  <a:pt x="32" y="28"/>
                </a:cubicBezTo>
                <a:cubicBezTo>
                  <a:pt x="32" y="27"/>
                  <a:pt x="31" y="26"/>
                  <a:pt x="31" y="25"/>
                </a:cubicBezTo>
                <a:cubicBezTo>
                  <a:pt x="23" y="23"/>
                  <a:pt x="26" y="32"/>
                  <a:pt x="19" y="31"/>
                </a:cubicBezTo>
                <a:cubicBezTo>
                  <a:pt x="17" y="26"/>
                  <a:pt x="25" y="24"/>
                  <a:pt x="25" y="18"/>
                </a:cubicBezTo>
                <a:cubicBezTo>
                  <a:pt x="26" y="14"/>
                  <a:pt x="20" y="16"/>
                  <a:pt x="20" y="13"/>
                </a:cubicBezTo>
                <a:cubicBezTo>
                  <a:pt x="32" y="0"/>
                  <a:pt x="54" y="13"/>
                  <a:pt x="54" y="29"/>
                </a:cubicBezTo>
                <a:cubicBezTo>
                  <a:pt x="54" y="36"/>
                  <a:pt x="49" y="39"/>
                  <a:pt x="47" y="46"/>
                </a:cubicBezTo>
                <a:cubicBezTo>
                  <a:pt x="49" y="51"/>
                  <a:pt x="55" y="46"/>
                  <a:pt x="58" y="49"/>
                </a:cubicBezTo>
                <a:close/>
              </a:path>
            </a:pathLst>
          </a:custGeom>
          <a:solidFill>
            <a:srgbClr val="FB6B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03" name="Freeform 160"/>
          <p:cNvSpPr>
            <a:spLocks/>
          </p:cNvSpPr>
          <p:nvPr/>
        </p:nvSpPr>
        <p:spPr bwMode="auto">
          <a:xfrm>
            <a:off x="2597338" y="4288365"/>
            <a:ext cx="38111" cy="36645"/>
          </a:xfrm>
          <a:custGeom>
            <a:avLst/>
            <a:gdLst>
              <a:gd name="T0" fmla="*/ 2147483647 w 14"/>
              <a:gd name="T1" fmla="*/ 2147483647 h 14"/>
              <a:gd name="T2" fmla="*/ 2147483647 w 14"/>
              <a:gd name="T3" fmla="*/ 2147483647 h 14"/>
              <a:gd name="T4" fmla="*/ 2147483647 w 14"/>
              <a:gd name="T5" fmla="*/ 2147483647 h 14"/>
              <a:gd name="T6" fmla="*/ 0 60000 65536"/>
              <a:gd name="T7" fmla="*/ 0 60000 65536"/>
              <a:gd name="T8" fmla="*/ 0 60000 65536"/>
              <a:gd name="T9" fmla="*/ 0 w 14"/>
              <a:gd name="T10" fmla="*/ 0 h 14"/>
              <a:gd name="T11" fmla="*/ 14 w 14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14">
                <a:moveTo>
                  <a:pt x="6" y="14"/>
                </a:moveTo>
                <a:cubicBezTo>
                  <a:pt x="0" y="7"/>
                  <a:pt x="9" y="0"/>
                  <a:pt x="14" y="7"/>
                </a:cubicBezTo>
                <a:cubicBezTo>
                  <a:pt x="14" y="12"/>
                  <a:pt x="11" y="14"/>
                  <a:pt x="6" y="14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04" name="Freeform 161"/>
          <p:cNvSpPr>
            <a:spLocks/>
          </p:cNvSpPr>
          <p:nvPr/>
        </p:nvSpPr>
        <p:spPr bwMode="auto">
          <a:xfrm>
            <a:off x="2598927" y="4200415"/>
            <a:ext cx="25407" cy="24918"/>
          </a:xfrm>
          <a:custGeom>
            <a:avLst/>
            <a:gdLst>
              <a:gd name="T0" fmla="*/ 2147483647 w 9"/>
              <a:gd name="T1" fmla="*/ 0 h 10"/>
              <a:gd name="T2" fmla="*/ 2147483647 w 9"/>
              <a:gd name="T3" fmla="*/ 2147483647 h 10"/>
              <a:gd name="T4" fmla="*/ 0 w 9"/>
              <a:gd name="T5" fmla="*/ 2147483647 h 10"/>
              <a:gd name="T6" fmla="*/ 2147483647 w 9"/>
              <a:gd name="T7" fmla="*/ 0 h 10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10"/>
              <a:gd name="T14" fmla="*/ 9 w 9"/>
              <a:gd name="T15" fmla="*/ 10 h 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10">
                <a:moveTo>
                  <a:pt x="7" y="0"/>
                </a:moveTo>
                <a:cubicBezTo>
                  <a:pt x="9" y="3"/>
                  <a:pt x="9" y="6"/>
                  <a:pt x="7" y="9"/>
                </a:cubicBezTo>
                <a:cubicBezTo>
                  <a:pt x="3" y="10"/>
                  <a:pt x="2" y="8"/>
                  <a:pt x="0" y="6"/>
                </a:cubicBezTo>
                <a:cubicBezTo>
                  <a:pt x="1" y="3"/>
                  <a:pt x="3" y="0"/>
                  <a:pt x="7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05" name="Freeform 162"/>
          <p:cNvSpPr>
            <a:spLocks/>
          </p:cNvSpPr>
          <p:nvPr/>
        </p:nvSpPr>
        <p:spPr bwMode="auto">
          <a:xfrm>
            <a:off x="2575107" y="4122729"/>
            <a:ext cx="38111" cy="35179"/>
          </a:xfrm>
          <a:custGeom>
            <a:avLst/>
            <a:gdLst>
              <a:gd name="T0" fmla="*/ 2147483647 w 14"/>
              <a:gd name="T1" fmla="*/ 2147483647 h 14"/>
              <a:gd name="T2" fmla="*/ 2147483647 w 14"/>
              <a:gd name="T3" fmla="*/ 2147483647 h 14"/>
              <a:gd name="T4" fmla="*/ 2147483647 w 14"/>
              <a:gd name="T5" fmla="*/ 2147483647 h 14"/>
              <a:gd name="T6" fmla="*/ 0 60000 65536"/>
              <a:gd name="T7" fmla="*/ 0 60000 65536"/>
              <a:gd name="T8" fmla="*/ 0 60000 65536"/>
              <a:gd name="T9" fmla="*/ 0 w 14"/>
              <a:gd name="T10" fmla="*/ 0 h 14"/>
              <a:gd name="T11" fmla="*/ 14 w 14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14">
                <a:moveTo>
                  <a:pt x="14" y="3"/>
                </a:moveTo>
                <a:cubicBezTo>
                  <a:pt x="13" y="9"/>
                  <a:pt x="10" y="14"/>
                  <a:pt x="3" y="14"/>
                </a:cubicBezTo>
                <a:cubicBezTo>
                  <a:pt x="0" y="7"/>
                  <a:pt x="8" y="0"/>
                  <a:pt x="14" y="3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06" name="Freeform 163"/>
          <p:cNvSpPr>
            <a:spLocks/>
          </p:cNvSpPr>
          <p:nvPr/>
        </p:nvSpPr>
        <p:spPr bwMode="auto">
          <a:xfrm>
            <a:off x="2559227" y="3996670"/>
            <a:ext cx="49227" cy="49837"/>
          </a:xfrm>
          <a:custGeom>
            <a:avLst/>
            <a:gdLst>
              <a:gd name="T0" fmla="*/ 2147483647 w 18"/>
              <a:gd name="T1" fmla="*/ 2147483647 h 20"/>
              <a:gd name="T2" fmla="*/ 2147483647 w 18"/>
              <a:gd name="T3" fmla="*/ 2147483647 h 20"/>
              <a:gd name="T4" fmla="*/ 2147483647 w 18"/>
              <a:gd name="T5" fmla="*/ 2147483647 h 20"/>
              <a:gd name="T6" fmla="*/ 0 60000 65536"/>
              <a:gd name="T7" fmla="*/ 0 60000 65536"/>
              <a:gd name="T8" fmla="*/ 0 60000 65536"/>
              <a:gd name="T9" fmla="*/ 0 w 18"/>
              <a:gd name="T10" fmla="*/ 0 h 20"/>
              <a:gd name="T11" fmla="*/ 18 w 18"/>
              <a:gd name="T12" fmla="*/ 20 h 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" h="20">
                <a:moveTo>
                  <a:pt x="18" y="9"/>
                </a:moveTo>
                <a:cubicBezTo>
                  <a:pt x="17" y="15"/>
                  <a:pt x="16" y="19"/>
                  <a:pt x="10" y="20"/>
                </a:cubicBezTo>
                <a:cubicBezTo>
                  <a:pt x="0" y="15"/>
                  <a:pt x="9" y="0"/>
                  <a:pt x="18" y="9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07" name="Freeform 164"/>
          <p:cNvSpPr>
            <a:spLocks/>
          </p:cNvSpPr>
          <p:nvPr/>
        </p:nvSpPr>
        <p:spPr bwMode="auto">
          <a:xfrm>
            <a:off x="2579870" y="4231199"/>
            <a:ext cx="36524" cy="38111"/>
          </a:xfrm>
          <a:custGeom>
            <a:avLst/>
            <a:gdLst>
              <a:gd name="T0" fmla="*/ 2147483647 w 13"/>
              <a:gd name="T1" fmla="*/ 2147483647 h 15"/>
              <a:gd name="T2" fmla="*/ 2147483647 w 13"/>
              <a:gd name="T3" fmla="*/ 2147483647 h 15"/>
              <a:gd name="T4" fmla="*/ 2147483647 w 13"/>
              <a:gd name="T5" fmla="*/ 2147483647 h 15"/>
              <a:gd name="T6" fmla="*/ 0 60000 65536"/>
              <a:gd name="T7" fmla="*/ 0 60000 65536"/>
              <a:gd name="T8" fmla="*/ 0 60000 65536"/>
              <a:gd name="T9" fmla="*/ 0 w 13"/>
              <a:gd name="T10" fmla="*/ 0 h 15"/>
              <a:gd name="T11" fmla="*/ 13 w 13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15">
                <a:moveTo>
                  <a:pt x="3" y="2"/>
                </a:moveTo>
                <a:cubicBezTo>
                  <a:pt x="13" y="0"/>
                  <a:pt x="12" y="12"/>
                  <a:pt x="7" y="15"/>
                </a:cubicBezTo>
                <a:cubicBezTo>
                  <a:pt x="0" y="15"/>
                  <a:pt x="0" y="6"/>
                  <a:pt x="3" y="2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08" name="Freeform 165"/>
          <p:cNvSpPr>
            <a:spLocks/>
          </p:cNvSpPr>
          <p:nvPr/>
        </p:nvSpPr>
        <p:spPr bwMode="auto">
          <a:xfrm>
            <a:off x="2571931" y="4178430"/>
            <a:ext cx="19055" cy="21987"/>
          </a:xfrm>
          <a:custGeom>
            <a:avLst/>
            <a:gdLst>
              <a:gd name="T0" fmla="*/ 2147483647 w 7"/>
              <a:gd name="T1" fmla="*/ 0 h 9"/>
              <a:gd name="T2" fmla="*/ 2147483647 w 7"/>
              <a:gd name="T3" fmla="*/ 2147483647 h 9"/>
              <a:gd name="T4" fmla="*/ 0 w 7"/>
              <a:gd name="T5" fmla="*/ 2147483647 h 9"/>
              <a:gd name="T6" fmla="*/ 2147483647 w 7"/>
              <a:gd name="T7" fmla="*/ 0 h 9"/>
              <a:gd name="T8" fmla="*/ 0 60000 65536"/>
              <a:gd name="T9" fmla="*/ 0 60000 65536"/>
              <a:gd name="T10" fmla="*/ 0 60000 65536"/>
              <a:gd name="T11" fmla="*/ 0 60000 65536"/>
              <a:gd name="T12" fmla="*/ 0 w 7"/>
              <a:gd name="T13" fmla="*/ 0 h 9"/>
              <a:gd name="T14" fmla="*/ 7 w 7"/>
              <a:gd name="T15" fmla="*/ 9 h 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" h="9">
                <a:moveTo>
                  <a:pt x="4" y="0"/>
                </a:moveTo>
                <a:cubicBezTo>
                  <a:pt x="6" y="0"/>
                  <a:pt x="6" y="2"/>
                  <a:pt x="7" y="2"/>
                </a:cubicBezTo>
                <a:cubicBezTo>
                  <a:pt x="6" y="6"/>
                  <a:pt x="5" y="9"/>
                  <a:pt x="0" y="9"/>
                </a:cubicBezTo>
                <a:cubicBezTo>
                  <a:pt x="0" y="4"/>
                  <a:pt x="2" y="2"/>
                  <a:pt x="4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09" name="Freeform 166"/>
          <p:cNvSpPr>
            <a:spLocks/>
          </p:cNvSpPr>
          <p:nvPr/>
        </p:nvSpPr>
        <p:spPr bwMode="auto">
          <a:xfrm>
            <a:off x="2560816" y="4281036"/>
            <a:ext cx="28583" cy="33713"/>
          </a:xfrm>
          <a:custGeom>
            <a:avLst/>
            <a:gdLst>
              <a:gd name="T0" fmla="*/ 2147483647 w 10"/>
              <a:gd name="T1" fmla="*/ 0 h 13"/>
              <a:gd name="T2" fmla="*/ 2147483647 w 10"/>
              <a:gd name="T3" fmla="*/ 2147483647 h 13"/>
              <a:gd name="T4" fmla="*/ 0 w 10"/>
              <a:gd name="T5" fmla="*/ 2147483647 h 13"/>
              <a:gd name="T6" fmla="*/ 2147483647 w 10"/>
              <a:gd name="T7" fmla="*/ 0 h 13"/>
              <a:gd name="T8" fmla="*/ 2147483647 w 10"/>
              <a:gd name="T9" fmla="*/ 0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"/>
              <a:gd name="T16" fmla="*/ 0 h 13"/>
              <a:gd name="T17" fmla="*/ 10 w 10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" h="13">
                <a:moveTo>
                  <a:pt x="7" y="0"/>
                </a:moveTo>
                <a:cubicBezTo>
                  <a:pt x="9" y="5"/>
                  <a:pt x="10" y="8"/>
                  <a:pt x="6" y="12"/>
                </a:cubicBezTo>
                <a:cubicBezTo>
                  <a:pt x="3" y="13"/>
                  <a:pt x="3" y="11"/>
                  <a:pt x="0" y="11"/>
                </a:cubicBezTo>
                <a:cubicBezTo>
                  <a:pt x="1" y="6"/>
                  <a:pt x="3" y="3"/>
                  <a:pt x="4" y="0"/>
                </a:cubicBezTo>
                <a:cubicBezTo>
                  <a:pt x="5" y="0"/>
                  <a:pt x="6" y="0"/>
                  <a:pt x="7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10" name="Freeform 167"/>
          <p:cNvSpPr>
            <a:spLocks/>
          </p:cNvSpPr>
          <p:nvPr/>
        </p:nvSpPr>
        <p:spPr bwMode="auto">
          <a:xfrm>
            <a:off x="2540172" y="4319145"/>
            <a:ext cx="39699" cy="24918"/>
          </a:xfrm>
          <a:custGeom>
            <a:avLst/>
            <a:gdLst>
              <a:gd name="T0" fmla="*/ 0 w 15"/>
              <a:gd name="T1" fmla="*/ 2147483647 h 10"/>
              <a:gd name="T2" fmla="*/ 2147483647 w 15"/>
              <a:gd name="T3" fmla="*/ 2147483647 h 10"/>
              <a:gd name="T4" fmla="*/ 0 w 15"/>
              <a:gd name="T5" fmla="*/ 2147483647 h 10"/>
              <a:gd name="T6" fmla="*/ 0 w 15"/>
              <a:gd name="T7" fmla="*/ 2147483647 h 10"/>
              <a:gd name="T8" fmla="*/ 0 60000 65536"/>
              <a:gd name="T9" fmla="*/ 0 60000 65536"/>
              <a:gd name="T10" fmla="*/ 0 60000 65536"/>
              <a:gd name="T11" fmla="*/ 0 60000 65536"/>
              <a:gd name="T12" fmla="*/ 0 w 15"/>
              <a:gd name="T13" fmla="*/ 0 h 10"/>
              <a:gd name="T14" fmla="*/ 15 w 15"/>
              <a:gd name="T15" fmla="*/ 10 h 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" h="10">
                <a:moveTo>
                  <a:pt x="0" y="1"/>
                </a:moveTo>
                <a:cubicBezTo>
                  <a:pt x="7" y="0"/>
                  <a:pt x="8" y="5"/>
                  <a:pt x="15" y="5"/>
                </a:cubicBezTo>
                <a:cubicBezTo>
                  <a:pt x="14" y="10"/>
                  <a:pt x="5" y="6"/>
                  <a:pt x="0" y="6"/>
                </a:cubicBezTo>
                <a:cubicBezTo>
                  <a:pt x="0" y="4"/>
                  <a:pt x="0" y="2"/>
                  <a:pt x="0" y="1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11" name="Freeform 168"/>
          <p:cNvSpPr>
            <a:spLocks/>
          </p:cNvSpPr>
          <p:nvPr/>
        </p:nvSpPr>
        <p:spPr bwMode="auto">
          <a:xfrm>
            <a:off x="2484594" y="4329406"/>
            <a:ext cx="98453" cy="86482"/>
          </a:xfrm>
          <a:custGeom>
            <a:avLst/>
            <a:gdLst>
              <a:gd name="T0" fmla="*/ 2147483647 w 36"/>
              <a:gd name="T1" fmla="*/ 2147483647 h 34"/>
              <a:gd name="T2" fmla="*/ 2147483647 w 36"/>
              <a:gd name="T3" fmla="*/ 2147483647 h 34"/>
              <a:gd name="T4" fmla="*/ 2147483647 w 36"/>
              <a:gd name="T5" fmla="*/ 2147483647 h 34"/>
              <a:gd name="T6" fmla="*/ 2147483647 w 36"/>
              <a:gd name="T7" fmla="*/ 2147483647 h 34"/>
              <a:gd name="T8" fmla="*/ 2147483647 w 36"/>
              <a:gd name="T9" fmla="*/ 0 h 34"/>
              <a:gd name="T10" fmla="*/ 2147483647 w 36"/>
              <a:gd name="T11" fmla="*/ 2147483647 h 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"/>
              <a:gd name="T19" fmla="*/ 0 h 34"/>
              <a:gd name="T20" fmla="*/ 36 w 36"/>
              <a:gd name="T21" fmla="*/ 34 h 3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" h="34">
                <a:moveTo>
                  <a:pt x="33" y="11"/>
                </a:moveTo>
                <a:cubicBezTo>
                  <a:pt x="36" y="17"/>
                  <a:pt x="27" y="20"/>
                  <a:pt x="29" y="30"/>
                </a:cubicBezTo>
                <a:cubicBezTo>
                  <a:pt x="17" y="34"/>
                  <a:pt x="23" y="19"/>
                  <a:pt x="18" y="15"/>
                </a:cubicBezTo>
                <a:cubicBezTo>
                  <a:pt x="13" y="13"/>
                  <a:pt x="13" y="23"/>
                  <a:pt x="7" y="23"/>
                </a:cubicBezTo>
                <a:cubicBezTo>
                  <a:pt x="0" y="18"/>
                  <a:pt x="7" y="7"/>
                  <a:pt x="7" y="0"/>
                </a:cubicBezTo>
                <a:cubicBezTo>
                  <a:pt x="14" y="4"/>
                  <a:pt x="22" y="10"/>
                  <a:pt x="33" y="11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12" name="Freeform 169"/>
          <p:cNvSpPr>
            <a:spLocks/>
          </p:cNvSpPr>
          <p:nvPr/>
        </p:nvSpPr>
        <p:spPr bwMode="auto">
          <a:xfrm>
            <a:off x="2559227" y="4061165"/>
            <a:ext cx="19055" cy="26385"/>
          </a:xfrm>
          <a:custGeom>
            <a:avLst/>
            <a:gdLst>
              <a:gd name="T0" fmla="*/ 2147483647 w 7"/>
              <a:gd name="T1" fmla="*/ 0 h 10"/>
              <a:gd name="T2" fmla="*/ 2147483647 w 7"/>
              <a:gd name="T3" fmla="*/ 2147483647 h 10"/>
              <a:gd name="T4" fmla="*/ 2147483647 w 7"/>
              <a:gd name="T5" fmla="*/ 0 h 10"/>
              <a:gd name="T6" fmla="*/ 2147483647 w 7"/>
              <a:gd name="T7" fmla="*/ 0 h 10"/>
              <a:gd name="T8" fmla="*/ 0 60000 65536"/>
              <a:gd name="T9" fmla="*/ 0 60000 65536"/>
              <a:gd name="T10" fmla="*/ 0 60000 65536"/>
              <a:gd name="T11" fmla="*/ 0 60000 65536"/>
              <a:gd name="T12" fmla="*/ 0 w 7"/>
              <a:gd name="T13" fmla="*/ 0 h 10"/>
              <a:gd name="T14" fmla="*/ 7 w 7"/>
              <a:gd name="T15" fmla="*/ 10 h 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" h="10">
                <a:moveTo>
                  <a:pt x="5" y="0"/>
                </a:moveTo>
                <a:cubicBezTo>
                  <a:pt x="7" y="3"/>
                  <a:pt x="7" y="9"/>
                  <a:pt x="4" y="10"/>
                </a:cubicBezTo>
                <a:cubicBezTo>
                  <a:pt x="1" y="9"/>
                  <a:pt x="0" y="4"/>
                  <a:pt x="1" y="0"/>
                </a:cubicBezTo>
                <a:cubicBezTo>
                  <a:pt x="3" y="0"/>
                  <a:pt x="4" y="0"/>
                  <a:pt x="5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13" name="Freeform 170"/>
          <p:cNvSpPr>
            <a:spLocks/>
          </p:cNvSpPr>
          <p:nvPr/>
        </p:nvSpPr>
        <p:spPr bwMode="auto">
          <a:xfrm>
            <a:off x="2540172" y="4207746"/>
            <a:ext cx="31759" cy="41043"/>
          </a:xfrm>
          <a:custGeom>
            <a:avLst/>
            <a:gdLst>
              <a:gd name="T0" fmla="*/ 2147483647 w 12"/>
              <a:gd name="T1" fmla="*/ 2147483647 h 16"/>
              <a:gd name="T2" fmla="*/ 2147483647 w 12"/>
              <a:gd name="T3" fmla="*/ 2147483647 h 16"/>
              <a:gd name="T4" fmla="*/ 0 w 12"/>
              <a:gd name="T5" fmla="*/ 2147483647 h 16"/>
              <a:gd name="T6" fmla="*/ 2147483647 w 12"/>
              <a:gd name="T7" fmla="*/ 0 h 16"/>
              <a:gd name="T8" fmla="*/ 2147483647 w 12"/>
              <a:gd name="T9" fmla="*/ 2147483647 h 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6"/>
              <a:gd name="T17" fmla="*/ 12 w 12"/>
              <a:gd name="T18" fmla="*/ 16 h 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6">
                <a:moveTo>
                  <a:pt x="11" y="5"/>
                </a:moveTo>
                <a:cubicBezTo>
                  <a:pt x="12" y="11"/>
                  <a:pt x="9" y="13"/>
                  <a:pt x="7" y="16"/>
                </a:cubicBezTo>
                <a:cubicBezTo>
                  <a:pt x="6" y="15"/>
                  <a:pt x="3" y="15"/>
                  <a:pt x="0" y="14"/>
                </a:cubicBezTo>
                <a:cubicBezTo>
                  <a:pt x="0" y="7"/>
                  <a:pt x="3" y="4"/>
                  <a:pt x="4" y="0"/>
                </a:cubicBezTo>
                <a:cubicBezTo>
                  <a:pt x="7" y="1"/>
                  <a:pt x="9" y="3"/>
                  <a:pt x="11" y="5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14" name="Freeform 171"/>
          <p:cNvSpPr>
            <a:spLocks/>
          </p:cNvSpPr>
          <p:nvPr/>
        </p:nvSpPr>
        <p:spPr bwMode="auto">
          <a:xfrm>
            <a:off x="2548111" y="4105139"/>
            <a:ext cx="23820" cy="19055"/>
          </a:xfrm>
          <a:custGeom>
            <a:avLst/>
            <a:gdLst>
              <a:gd name="T0" fmla="*/ 2147483647 w 9"/>
              <a:gd name="T1" fmla="*/ 2147483647 h 8"/>
              <a:gd name="T2" fmla="*/ 2147483647 w 9"/>
              <a:gd name="T3" fmla="*/ 2147483647 h 8"/>
              <a:gd name="T4" fmla="*/ 2147483647 w 9"/>
              <a:gd name="T5" fmla="*/ 2147483647 h 8"/>
              <a:gd name="T6" fmla="*/ 0 60000 65536"/>
              <a:gd name="T7" fmla="*/ 0 60000 65536"/>
              <a:gd name="T8" fmla="*/ 0 60000 65536"/>
              <a:gd name="T9" fmla="*/ 0 w 9"/>
              <a:gd name="T10" fmla="*/ 0 h 8"/>
              <a:gd name="T11" fmla="*/ 9 w 9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8">
                <a:moveTo>
                  <a:pt x="8" y="3"/>
                </a:moveTo>
                <a:cubicBezTo>
                  <a:pt x="9" y="7"/>
                  <a:pt x="7" y="8"/>
                  <a:pt x="3" y="8"/>
                </a:cubicBezTo>
                <a:cubicBezTo>
                  <a:pt x="0" y="5"/>
                  <a:pt x="5" y="0"/>
                  <a:pt x="8" y="3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15" name="Freeform 172"/>
          <p:cNvSpPr>
            <a:spLocks/>
          </p:cNvSpPr>
          <p:nvPr/>
        </p:nvSpPr>
        <p:spPr bwMode="auto">
          <a:xfrm>
            <a:off x="2462362" y="4559539"/>
            <a:ext cx="98453" cy="85017"/>
          </a:xfrm>
          <a:custGeom>
            <a:avLst/>
            <a:gdLst>
              <a:gd name="T0" fmla="*/ 2147483647 w 36"/>
              <a:gd name="T1" fmla="*/ 2147483647 h 34"/>
              <a:gd name="T2" fmla="*/ 2147483647 w 36"/>
              <a:gd name="T3" fmla="*/ 2147483647 h 34"/>
              <a:gd name="T4" fmla="*/ 2147483647 w 36"/>
              <a:gd name="T5" fmla="*/ 2147483647 h 34"/>
              <a:gd name="T6" fmla="*/ 2147483647 w 36"/>
              <a:gd name="T7" fmla="*/ 2147483647 h 34"/>
              <a:gd name="T8" fmla="*/ 0 60000 65536"/>
              <a:gd name="T9" fmla="*/ 0 60000 65536"/>
              <a:gd name="T10" fmla="*/ 0 60000 65536"/>
              <a:gd name="T11" fmla="*/ 0 60000 65536"/>
              <a:gd name="T12" fmla="*/ 0 w 36"/>
              <a:gd name="T13" fmla="*/ 0 h 34"/>
              <a:gd name="T14" fmla="*/ 36 w 36"/>
              <a:gd name="T15" fmla="*/ 34 h 3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" h="34">
                <a:moveTo>
                  <a:pt x="5" y="17"/>
                </a:moveTo>
                <a:cubicBezTo>
                  <a:pt x="20" y="17"/>
                  <a:pt x="23" y="0"/>
                  <a:pt x="36" y="2"/>
                </a:cubicBezTo>
                <a:cubicBezTo>
                  <a:pt x="29" y="16"/>
                  <a:pt x="20" y="30"/>
                  <a:pt x="3" y="34"/>
                </a:cubicBezTo>
                <a:cubicBezTo>
                  <a:pt x="0" y="28"/>
                  <a:pt x="3" y="22"/>
                  <a:pt x="5" y="17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16" name="Freeform 173"/>
          <p:cNvSpPr>
            <a:spLocks/>
          </p:cNvSpPr>
          <p:nvPr/>
        </p:nvSpPr>
        <p:spPr bwMode="auto">
          <a:xfrm>
            <a:off x="2540171" y="4147647"/>
            <a:ext cx="23820" cy="38111"/>
          </a:xfrm>
          <a:custGeom>
            <a:avLst/>
            <a:gdLst>
              <a:gd name="T0" fmla="*/ 0 w 9"/>
              <a:gd name="T1" fmla="*/ 2147483647 h 15"/>
              <a:gd name="T2" fmla="*/ 2147483647 w 9"/>
              <a:gd name="T3" fmla="*/ 2147483647 h 15"/>
              <a:gd name="T4" fmla="*/ 2147483647 w 9"/>
              <a:gd name="T5" fmla="*/ 2147483647 h 15"/>
              <a:gd name="T6" fmla="*/ 0 w 9"/>
              <a:gd name="T7" fmla="*/ 2147483647 h 15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15"/>
              <a:gd name="T14" fmla="*/ 9 w 9"/>
              <a:gd name="T15" fmla="*/ 15 h 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15">
                <a:moveTo>
                  <a:pt x="0" y="13"/>
                </a:moveTo>
                <a:cubicBezTo>
                  <a:pt x="1" y="7"/>
                  <a:pt x="4" y="0"/>
                  <a:pt x="9" y="3"/>
                </a:cubicBezTo>
                <a:cubicBezTo>
                  <a:pt x="9" y="8"/>
                  <a:pt x="7" y="11"/>
                  <a:pt x="5" y="14"/>
                </a:cubicBezTo>
                <a:cubicBezTo>
                  <a:pt x="3" y="15"/>
                  <a:pt x="3" y="13"/>
                  <a:pt x="0" y="13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17" name="Freeform 174"/>
          <p:cNvSpPr>
            <a:spLocks/>
          </p:cNvSpPr>
          <p:nvPr/>
        </p:nvSpPr>
        <p:spPr bwMode="auto">
          <a:xfrm>
            <a:off x="2529055" y="4256117"/>
            <a:ext cx="30172" cy="35179"/>
          </a:xfrm>
          <a:custGeom>
            <a:avLst/>
            <a:gdLst>
              <a:gd name="T0" fmla="*/ 2147483647 w 11"/>
              <a:gd name="T1" fmla="*/ 2147483647 h 14"/>
              <a:gd name="T2" fmla="*/ 2147483647 w 11"/>
              <a:gd name="T3" fmla="*/ 2147483647 h 14"/>
              <a:gd name="T4" fmla="*/ 2147483647 w 11"/>
              <a:gd name="T5" fmla="*/ 2147483647 h 14"/>
              <a:gd name="T6" fmla="*/ 2147483647 w 11"/>
              <a:gd name="T7" fmla="*/ 2147483647 h 14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4"/>
              <a:gd name="T14" fmla="*/ 11 w 11"/>
              <a:gd name="T15" fmla="*/ 14 h 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4">
                <a:moveTo>
                  <a:pt x="10" y="3"/>
                </a:moveTo>
                <a:cubicBezTo>
                  <a:pt x="11" y="9"/>
                  <a:pt x="6" y="9"/>
                  <a:pt x="5" y="14"/>
                </a:cubicBezTo>
                <a:cubicBezTo>
                  <a:pt x="4" y="13"/>
                  <a:pt x="2" y="13"/>
                  <a:pt x="1" y="12"/>
                </a:cubicBezTo>
                <a:cubicBezTo>
                  <a:pt x="0" y="5"/>
                  <a:pt x="4" y="0"/>
                  <a:pt x="10" y="3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18" name="Freeform 175"/>
          <p:cNvSpPr>
            <a:spLocks/>
          </p:cNvSpPr>
          <p:nvPr/>
        </p:nvSpPr>
        <p:spPr bwMode="auto">
          <a:xfrm>
            <a:off x="2525881" y="4003997"/>
            <a:ext cx="34935" cy="39576"/>
          </a:xfrm>
          <a:custGeom>
            <a:avLst/>
            <a:gdLst>
              <a:gd name="T0" fmla="*/ 0 w 13"/>
              <a:gd name="T1" fmla="*/ 2147483647 h 16"/>
              <a:gd name="T2" fmla="*/ 2147483647 w 13"/>
              <a:gd name="T3" fmla="*/ 2147483647 h 16"/>
              <a:gd name="T4" fmla="*/ 0 w 13"/>
              <a:gd name="T5" fmla="*/ 2147483647 h 16"/>
              <a:gd name="T6" fmla="*/ 0 60000 65536"/>
              <a:gd name="T7" fmla="*/ 0 60000 65536"/>
              <a:gd name="T8" fmla="*/ 0 60000 65536"/>
              <a:gd name="T9" fmla="*/ 0 w 13"/>
              <a:gd name="T10" fmla="*/ 0 h 16"/>
              <a:gd name="T11" fmla="*/ 13 w 13"/>
              <a:gd name="T12" fmla="*/ 16 h 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16">
                <a:moveTo>
                  <a:pt x="0" y="3"/>
                </a:moveTo>
                <a:cubicBezTo>
                  <a:pt x="7" y="0"/>
                  <a:pt x="13" y="12"/>
                  <a:pt x="8" y="16"/>
                </a:cubicBezTo>
                <a:cubicBezTo>
                  <a:pt x="5" y="14"/>
                  <a:pt x="1" y="6"/>
                  <a:pt x="0" y="3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19" name="Freeform 176"/>
          <p:cNvSpPr>
            <a:spLocks/>
          </p:cNvSpPr>
          <p:nvPr/>
        </p:nvSpPr>
        <p:spPr bwMode="auto">
          <a:xfrm>
            <a:off x="2533819" y="4064096"/>
            <a:ext cx="14292" cy="14658"/>
          </a:xfrm>
          <a:custGeom>
            <a:avLst/>
            <a:gdLst>
              <a:gd name="T0" fmla="*/ 2147483647 w 5"/>
              <a:gd name="T1" fmla="*/ 0 h 6"/>
              <a:gd name="T2" fmla="*/ 0 w 5"/>
              <a:gd name="T3" fmla="*/ 2147483647 h 6"/>
              <a:gd name="T4" fmla="*/ 2147483647 w 5"/>
              <a:gd name="T5" fmla="*/ 0 h 6"/>
              <a:gd name="T6" fmla="*/ 0 60000 65536"/>
              <a:gd name="T7" fmla="*/ 0 60000 65536"/>
              <a:gd name="T8" fmla="*/ 0 60000 65536"/>
              <a:gd name="T9" fmla="*/ 0 w 5"/>
              <a:gd name="T10" fmla="*/ 0 h 6"/>
              <a:gd name="T11" fmla="*/ 5 w 5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6">
                <a:moveTo>
                  <a:pt x="2" y="0"/>
                </a:moveTo>
                <a:cubicBezTo>
                  <a:pt x="5" y="1"/>
                  <a:pt x="5" y="6"/>
                  <a:pt x="0" y="5"/>
                </a:cubicBezTo>
                <a:cubicBezTo>
                  <a:pt x="0" y="3"/>
                  <a:pt x="2" y="2"/>
                  <a:pt x="2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20" name="Freeform 177"/>
          <p:cNvSpPr>
            <a:spLocks/>
          </p:cNvSpPr>
          <p:nvPr/>
        </p:nvSpPr>
        <p:spPr bwMode="auto">
          <a:xfrm>
            <a:off x="2105070" y="4524359"/>
            <a:ext cx="447804" cy="193487"/>
          </a:xfrm>
          <a:custGeom>
            <a:avLst/>
            <a:gdLst>
              <a:gd name="T0" fmla="*/ 2147483647 w 164"/>
              <a:gd name="T1" fmla="*/ 2147483647 h 77"/>
              <a:gd name="T2" fmla="*/ 2147483647 w 164"/>
              <a:gd name="T3" fmla="*/ 2147483647 h 77"/>
              <a:gd name="T4" fmla="*/ 2147483647 w 164"/>
              <a:gd name="T5" fmla="*/ 2147483647 h 77"/>
              <a:gd name="T6" fmla="*/ 2147483647 w 164"/>
              <a:gd name="T7" fmla="*/ 2147483647 h 77"/>
              <a:gd name="T8" fmla="*/ 2147483647 w 164"/>
              <a:gd name="T9" fmla="*/ 2147483647 h 77"/>
              <a:gd name="T10" fmla="*/ 2147483647 w 164"/>
              <a:gd name="T11" fmla="*/ 2147483647 h 77"/>
              <a:gd name="T12" fmla="*/ 2147483647 w 164"/>
              <a:gd name="T13" fmla="*/ 2147483647 h 77"/>
              <a:gd name="T14" fmla="*/ 2147483647 w 164"/>
              <a:gd name="T15" fmla="*/ 2147483647 h 77"/>
              <a:gd name="T16" fmla="*/ 2147483647 w 164"/>
              <a:gd name="T17" fmla="*/ 2147483647 h 77"/>
              <a:gd name="T18" fmla="*/ 2147483647 w 164"/>
              <a:gd name="T19" fmla="*/ 2147483647 h 77"/>
              <a:gd name="T20" fmla="*/ 2147483647 w 164"/>
              <a:gd name="T21" fmla="*/ 2147483647 h 77"/>
              <a:gd name="T22" fmla="*/ 2147483647 w 164"/>
              <a:gd name="T23" fmla="*/ 2147483647 h 77"/>
              <a:gd name="T24" fmla="*/ 2147483647 w 164"/>
              <a:gd name="T25" fmla="*/ 2147483647 h 77"/>
              <a:gd name="T26" fmla="*/ 2147483647 w 164"/>
              <a:gd name="T27" fmla="*/ 2147483647 h 77"/>
              <a:gd name="T28" fmla="*/ 0 w 164"/>
              <a:gd name="T29" fmla="*/ 2147483647 h 77"/>
              <a:gd name="T30" fmla="*/ 2147483647 w 164"/>
              <a:gd name="T31" fmla="*/ 2147483647 h 77"/>
              <a:gd name="T32" fmla="*/ 2147483647 w 164"/>
              <a:gd name="T33" fmla="*/ 2147483647 h 77"/>
              <a:gd name="T34" fmla="*/ 2147483647 w 164"/>
              <a:gd name="T35" fmla="*/ 2147483647 h 77"/>
              <a:gd name="T36" fmla="*/ 2147483647 w 164"/>
              <a:gd name="T37" fmla="*/ 2147483647 h 77"/>
              <a:gd name="T38" fmla="*/ 2147483647 w 164"/>
              <a:gd name="T39" fmla="*/ 2147483647 h 77"/>
              <a:gd name="T40" fmla="*/ 2147483647 w 164"/>
              <a:gd name="T41" fmla="*/ 2147483647 h 77"/>
              <a:gd name="T42" fmla="*/ 2147483647 w 164"/>
              <a:gd name="T43" fmla="*/ 0 h 77"/>
              <a:gd name="T44" fmla="*/ 2147483647 w 164"/>
              <a:gd name="T45" fmla="*/ 2147483647 h 77"/>
              <a:gd name="T46" fmla="*/ 2147483647 w 164"/>
              <a:gd name="T47" fmla="*/ 2147483647 h 7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64"/>
              <a:gd name="T73" fmla="*/ 0 h 77"/>
              <a:gd name="T74" fmla="*/ 164 w 164"/>
              <a:gd name="T75" fmla="*/ 77 h 7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64" h="77">
                <a:moveTo>
                  <a:pt x="164" y="2"/>
                </a:moveTo>
                <a:cubicBezTo>
                  <a:pt x="163" y="9"/>
                  <a:pt x="156" y="12"/>
                  <a:pt x="152" y="15"/>
                </a:cubicBezTo>
                <a:cubicBezTo>
                  <a:pt x="147" y="19"/>
                  <a:pt x="141" y="24"/>
                  <a:pt x="135" y="25"/>
                </a:cubicBezTo>
                <a:cubicBezTo>
                  <a:pt x="132" y="30"/>
                  <a:pt x="127" y="31"/>
                  <a:pt x="121" y="31"/>
                </a:cubicBezTo>
                <a:cubicBezTo>
                  <a:pt x="115" y="31"/>
                  <a:pt x="108" y="31"/>
                  <a:pt x="102" y="33"/>
                </a:cubicBezTo>
                <a:cubicBezTo>
                  <a:pt x="96" y="39"/>
                  <a:pt x="95" y="51"/>
                  <a:pt x="87" y="55"/>
                </a:cubicBezTo>
                <a:cubicBezTo>
                  <a:pt x="85" y="55"/>
                  <a:pt x="83" y="56"/>
                  <a:pt x="81" y="57"/>
                </a:cubicBezTo>
                <a:cubicBezTo>
                  <a:pt x="75" y="62"/>
                  <a:pt x="61" y="77"/>
                  <a:pt x="53" y="68"/>
                </a:cubicBezTo>
                <a:cubicBezTo>
                  <a:pt x="55" y="66"/>
                  <a:pt x="59" y="65"/>
                  <a:pt x="62" y="64"/>
                </a:cubicBezTo>
                <a:cubicBezTo>
                  <a:pt x="69" y="53"/>
                  <a:pt x="92" y="44"/>
                  <a:pt x="85" y="29"/>
                </a:cubicBezTo>
                <a:cubicBezTo>
                  <a:pt x="75" y="39"/>
                  <a:pt x="68" y="53"/>
                  <a:pt x="54" y="60"/>
                </a:cubicBezTo>
                <a:cubicBezTo>
                  <a:pt x="44" y="65"/>
                  <a:pt x="32" y="67"/>
                  <a:pt x="18" y="70"/>
                </a:cubicBezTo>
                <a:cubicBezTo>
                  <a:pt x="16" y="66"/>
                  <a:pt x="17" y="59"/>
                  <a:pt x="12" y="58"/>
                </a:cubicBezTo>
                <a:cubicBezTo>
                  <a:pt x="11" y="59"/>
                  <a:pt x="10" y="60"/>
                  <a:pt x="10" y="61"/>
                </a:cubicBezTo>
                <a:cubicBezTo>
                  <a:pt x="0" y="57"/>
                  <a:pt x="0" y="57"/>
                  <a:pt x="0" y="57"/>
                </a:cubicBezTo>
                <a:cubicBezTo>
                  <a:pt x="4" y="55"/>
                  <a:pt x="9" y="54"/>
                  <a:pt x="8" y="47"/>
                </a:cubicBezTo>
                <a:cubicBezTo>
                  <a:pt x="7" y="46"/>
                  <a:pt x="6" y="46"/>
                  <a:pt x="4" y="46"/>
                </a:cubicBezTo>
                <a:cubicBezTo>
                  <a:pt x="12" y="43"/>
                  <a:pt x="12" y="43"/>
                  <a:pt x="12" y="43"/>
                </a:cubicBezTo>
                <a:cubicBezTo>
                  <a:pt x="24" y="42"/>
                  <a:pt x="39" y="36"/>
                  <a:pt x="49" y="30"/>
                </a:cubicBezTo>
                <a:cubicBezTo>
                  <a:pt x="61" y="29"/>
                  <a:pt x="84" y="21"/>
                  <a:pt x="95" y="15"/>
                </a:cubicBezTo>
                <a:cubicBezTo>
                  <a:pt x="103" y="11"/>
                  <a:pt x="110" y="2"/>
                  <a:pt x="118" y="1"/>
                </a:cubicBezTo>
                <a:cubicBezTo>
                  <a:pt x="124" y="1"/>
                  <a:pt x="130" y="6"/>
                  <a:pt x="137" y="0"/>
                </a:cubicBezTo>
                <a:cubicBezTo>
                  <a:pt x="140" y="5"/>
                  <a:pt x="147" y="6"/>
                  <a:pt x="153" y="5"/>
                </a:cubicBezTo>
                <a:cubicBezTo>
                  <a:pt x="158" y="5"/>
                  <a:pt x="162" y="4"/>
                  <a:pt x="164" y="2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21" name="Freeform 178"/>
          <p:cNvSpPr>
            <a:spLocks/>
          </p:cNvSpPr>
          <p:nvPr/>
        </p:nvSpPr>
        <p:spPr bwMode="auto">
          <a:xfrm>
            <a:off x="2495709" y="4127126"/>
            <a:ext cx="46051" cy="35179"/>
          </a:xfrm>
          <a:custGeom>
            <a:avLst/>
            <a:gdLst>
              <a:gd name="T0" fmla="*/ 2147483647 w 17"/>
              <a:gd name="T1" fmla="*/ 2147483647 h 14"/>
              <a:gd name="T2" fmla="*/ 2147483647 w 17"/>
              <a:gd name="T3" fmla="*/ 2147483647 h 14"/>
              <a:gd name="T4" fmla="*/ 2147483647 w 17"/>
              <a:gd name="T5" fmla="*/ 2147483647 h 14"/>
              <a:gd name="T6" fmla="*/ 0 60000 65536"/>
              <a:gd name="T7" fmla="*/ 0 60000 65536"/>
              <a:gd name="T8" fmla="*/ 0 60000 65536"/>
              <a:gd name="T9" fmla="*/ 0 w 17"/>
              <a:gd name="T10" fmla="*/ 0 h 14"/>
              <a:gd name="T11" fmla="*/ 17 w 17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" h="14">
                <a:moveTo>
                  <a:pt x="16" y="3"/>
                </a:moveTo>
                <a:cubicBezTo>
                  <a:pt x="17" y="11"/>
                  <a:pt x="11" y="12"/>
                  <a:pt x="6" y="14"/>
                </a:cubicBezTo>
                <a:cubicBezTo>
                  <a:pt x="0" y="8"/>
                  <a:pt x="10" y="0"/>
                  <a:pt x="16" y="3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22" name="Freeform 179"/>
          <p:cNvSpPr>
            <a:spLocks/>
          </p:cNvSpPr>
          <p:nvPr/>
        </p:nvSpPr>
        <p:spPr bwMode="auto">
          <a:xfrm>
            <a:off x="2517940" y="4097809"/>
            <a:ext cx="19055" cy="14658"/>
          </a:xfrm>
          <a:custGeom>
            <a:avLst/>
            <a:gdLst>
              <a:gd name="T0" fmla="*/ 2147483647 w 7"/>
              <a:gd name="T1" fmla="*/ 0 h 6"/>
              <a:gd name="T2" fmla="*/ 2147483647 w 7"/>
              <a:gd name="T3" fmla="*/ 2147483647 h 6"/>
              <a:gd name="T4" fmla="*/ 2147483647 w 7"/>
              <a:gd name="T5" fmla="*/ 0 h 6"/>
              <a:gd name="T6" fmla="*/ 0 60000 65536"/>
              <a:gd name="T7" fmla="*/ 0 60000 65536"/>
              <a:gd name="T8" fmla="*/ 0 60000 65536"/>
              <a:gd name="T9" fmla="*/ 0 w 7"/>
              <a:gd name="T10" fmla="*/ 0 h 6"/>
              <a:gd name="T11" fmla="*/ 7 w 7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" h="6">
                <a:moveTo>
                  <a:pt x="3" y="0"/>
                </a:moveTo>
                <a:cubicBezTo>
                  <a:pt x="7" y="0"/>
                  <a:pt x="7" y="5"/>
                  <a:pt x="5" y="6"/>
                </a:cubicBezTo>
                <a:cubicBezTo>
                  <a:pt x="0" y="6"/>
                  <a:pt x="2" y="2"/>
                  <a:pt x="3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23" name="Freeform 180"/>
          <p:cNvSpPr>
            <a:spLocks/>
          </p:cNvSpPr>
          <p:nvPr/>
        </p:nvSpPr>
        <p:spPr bwMode="auto">
          <a:xfrm>
            <a:off x="2500472" y="4188689"/>
            <a:ext cx="33348" cy="32248"/>
          </a:xfrm>
          <a:custGeom>
            <a:avLst/>
            <a:gdLst>
              <a:gd name="T0" fmla="*/ 2147483647 w 12"/>
              <a:gd name="T1" fmla="*/ 2147483647 h 13"/>
              <a:gd name="T2" fmla="*/ 2147483647 w 12"/>
              <a:gd name="T3" fmla="*/ 2147483647 h 13"/>
              <a:gd name="T4" fmla="*/ 0 w 12"/>
              <a:gd name="T5" fmla="*/ 2147483647 h 13"/>
              <a:gd name="T6" fmla="*/ 2147483647 w 12"/>
              <a:gd name="T7" fmla="*/ 2147483647 h 13"/>
              <a:gd name="T8" fmla="*/ 0 60000 65536"/>
              <a:gd name="T9" fmla="*/ 0 60000 65536"/>
              <a:gd name="T10" fmla="*/ 0 60000 65536"/>
              <a:gd name="T11" fmla="*/ 0 60000 65536"/>
              <a:gd name="T12" fmla="*/ 0 w 12"/>
              <a:gd name="T13" fmla="*/ 0 h 13"/>
              <a:gd name="T14" fmla="*/ 12 w 12"/>
              <a:gd name="T15" fmla="*/ 13 h 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" h="13">
                <a:moveTo>
                  <a:pt x="9" y="1"/>
                </a:moveTo>
                <a:cubicBezTo>
                  <a:pt x="12" y="5"/>
                  <a:pt x="10" y="12"/>
                  <a:pt x="7" y="13"/>
                </a:cubicBezTo>
                <a:cubicBezTo>
                  <a:pt x="2" y="13"/>
                  <a:pt x="1" y="11"/>
                  <a:pt x="0" y="9"/>
                </a:cubicBezTo>
                <a:cubicBezTo>
                  <a:pt x="0" y="4"/>
                  <a:pt x="3" y="0"/>
                  <a:pt x="9" y="1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24" name="Freeform 181"/>
          <p:cNvSpPr>
            <a:spLocks/>
          </p:cNvSpPr>
          <p:nvPr/>
        </p:nvSpPr>
        <p:spPr bwMode="auto">
          <a:xfrm>
            <a:off x="2416310" y="4402697"/>
            <a:ext cx="109570" cy="156841"/>
          </a:xfrm>
          <a:custGeom>
            <a:avLst/>
            <a:gdLst>
              <a:gd name="T0" fmla="*/ 2147483647 w 40"/>
              <a:gd name="T1" fmla="*/ 2147483647 h 62"/>
              <a:gd name="T2" fmla="*/ 0 w 40"/>
              <a:gd name="T3" fmla="*/ 2147483647 h 62"/>
              <a:gd name="T4" fmla="*/ 2147483647 w 40"/>
              <a:gd name="T5" fmla="*/ 2147483647 h 62"/>
              <a:gd name="T6" fmla="*/ 2147483647 w 40"/>
              <a:gd name="T7" fmla="*/ 2147483647 h 62"/>
              <a:gd name="T8" fmla="*/ 2147483647 w 40"/>
              <a:gd name="T9" fmla="*/ 2147483647 h 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62"/>
              <a:gd name="T17" fmla="*/ 40 w 40"/>
              <a:gd name="T18" fmla="*/ 62 h 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62">
                <a:moveTo>
                  <a:pt x="39" y="2"/>
                </a:moveTo>
                <a:cubicBezTo>
                  <a:pt x="40" y="17"/>
                  <a:pt x="20" y="62"/>
                  <a:pt x="0" y="35"/>
                </a:cubicBezTo>
                <a:cubicBezTo>
                  <a:pt x="3" y="30"/>
                  <a:pt x="12" y="29"/>
                  <a:pt x="18" y="25"/>
                </a:cubicBezTo>
                <a:cubicBezTo>
                  <a:pt x="21" y="15"/>
                  <a:pt x="31" y="11"/>
                  <a:pt x="34" y="1"/>
                </a:cubicBezTo>
                <a:cubicBezTo>
                  <a:pt x="36" y="0"/>
                  <a:pt x="36" y="2"/>
                  <a:pt x="39" y="2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25" name="Freeform 182"/>
          <p:cNvSpPr>
            <a:spLocks/>
          </p:cNvSpPr>
          <p:nvPr/>
        </p:nvSpPr>
        <p:spPr bwMode="auto">
          <a:xfrm>
            <a:off x="2500473" y="4297159"/>
            <a:ext cx="25407" cy="17590"/>
          </a:xfrm>
          <a:custGeom>
            <a:avLst/>
            <a:gdLst>
              <a:gd name="T0" fmla="*/ 2147483647 w 9"/>
              <a:gd name="T1" fmla="*/ 2147483647 h 7"/>
              <a:gd name="T2" fmla="*/ 2147483647 w 9"/>
              <a:gd name="T3" fmla="*/ 2147483647 h 7"/>
              <a:gd name="T4" fmla="*/ 2147483647 w 9"/>
              <a:gd name="T5" fmla="*/ 2147483647 h 7"/>
              <a:gd name="T6" fmla="*/ 2147483647 w 9"/>
              <a:gd name="T7" fmla="*/ 2147483647 h 7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7"/>
              <a:gd name="T14" fmla="*/ 9 w 9"/>
              <a:gd name="T15" fmla="*/ 7 h 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7">
                <a:moveTo>
                  <a:pt x="1" y="1"/>
                </a:moveTo>
                <a:cubicBezTo>
                  <a:pt x="4" y="0"/>
                  <a:pt x="7" y="1"/>
                  <a:pt x="9" y="3"/>
                </a:cubicBezTo>
                <a:cubicBezTo>
                  <a:pt x="8" y="6"/>
                  <a:pt x="6" y="7"/>
                  <a:pt x="2" y="7"/>
                </a:cubicBezTo>
                <a:cubicBezTo>
                  <a:pt x="0" y="6"/>
                  <a:pt x="0" y="3"/>
                  <a:pt x="1" y="1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26" name="Freeform 183"/>
          <p:cNvSpPr>
            <a:spLocks/>
          </p:cNvSpPr>
          <p:nvPr/>
        </p:nvSpPr>
        <p:spPr bwMode="auto">
          <a:xfrm>
            <a:off x="2490945" y="4074356"/>
            <a:ext cx="19055" cy="17590"/>
          </a:xfrm>
          <a:custGeom>
            <a:avLst/>
            <a:gdLst>
              <a:gd name="T0" fmla="*/ 2147483647 w 7"/>
              <a:gd name="T1" fmla="*/ 0 h 7"/>
              <a:gd name="T2" fmla="*/ 2147483647 w 7"/>
              <a:gd name="T3" fmla="*/ 2147483647 h 7"/>
              <a:gd name="T4" fmla="*/ 2147483647 w 7"/>
              <a:gd name="T5" fmla="*/ 2147483647 h 7"/>
              <a:gd name="T6" fmla="*/ 2147483647 w 7"/>
              <a:gd name="T7" fmla="*/ 2147483647 h 7"/>
              <a:gd name="T8" fmla="*/ 2147483647 w 7"/>
              <a:gd name="T9" fmla="*/ 0 h 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"/>
              <a:gd name="T16" fmla="*/ 0 h 7"/>
              <a:gd name="T17" fmla="*/ 7 w 7"/>
              <a:gd name="T18" fmla="*/ 7 h 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" h="7">
                <a:moveTo>
                  <a:pt x="6" y="0"/>
                </a:moveTo>
                <a:cubicBezTo>
                  <a:pt x="7" y="3"/>
                  <a:pt x="6" y="3"/>
                  <a:pt x="6" y="6"/>
                </a:cubicBezTo>
                <a:cubicBezTo>
                  <a:pt x="4" y="6"/>
                  <a:pt x="4" y="7"/>
                  <a:pt x="4" y="7"/>
                </a:cubicBezTo>
                <a:cubicBezTo>
                  <a:pt x="1" y="6"/>
                  <a:pt x="0" y="5"/>
                  <a:pt x="1" y="1"/>
                </a:cubicBezTo>
                <a:cubicBezTo>
                  <a:pt x="3" y="2"/>
                  <a:pt x="3" y="0"/>
                  <a:pt x="6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27" name="Freeform 184"/>
          <p:cNvSpPr>
            <a:spLocks/>
          </p:cNvSpPr>
          <p:nvPr/>
        </p:nvSpPr>
        <p:spPr bwMode="auto">
          <a:xfrm>
            <a:off x="2462361" y="4162305"/>
            <a:ext cx="33348" cy="33713"/>
          </a:xfrm>
          <a:custGeom>
            <a:avLst/>
            <a:gdLst>
              <a:gd name="T0" fmla="*/ 2147483647 w 12"/>
              <a:gd name="T1" fmla="*/ 2147483647 h 13"/>
              <a:gd name="T2" fmla="*/ 2147483647 w 12"/>
              <a:gd name="T3" fmla="*/ 2147483647 h 13"/>
              <a:gd name="T4" fmla="*/ 2147483647 w 12"/>
              <a:gd name="T5" fmla="*/ 2147483647 h 13"/>
              <a:gd name="T6" fmla="*/ 2147483647 w 12"/>
              <a:gd name="T7" fmla="*/ 2147483647 h 13"/>
              <a:gd name="T8" fmla="*/ 2147483647 w 12"/>
              <a:gd name="T9" fmla="*/ 2147483647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3"/>
              <a:gd name="T17" fmla="*/ 12 w 12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3">
                <a:moveTo>
                  <a:pt x="11" y="3"/>
                </a:moveTo>
                <a:cubicBezTo>
                  <a:pt x="10" y="4"/>
                  <a:pt x="11" y="5"/>
                  <a:pt x="12" y="5"/>
                </a:cubicBezTo>
                <a:cubicBezTo>
                  <a:pt x="10" y="9"/>
                  <a:pt x="8" y="13"/>
                  <a:pt x="3" y="13"/>
                </a:cubicBezTo>
                <a:cubicBezTo>
                  <a:pt x="2" y="12"/>
                  <a:pt x="2" y="11"/>
                  <a:pt x="1" y="11"/>
                </a:cubicBezTo>
                <a:cubicBezTo>
                  <a:pt x="0" y="5"/>
                  <a:pt x="5" y="0"/>
                  <a:pt x="11" y="3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28" name="Freeform 185"/>
          <p:cNvSpPr>
            <a:spLocks/>
          </p:cNvSpPr>
          <p:nvPr/>
        </p:nvSpPr>
        <p:spPr bwMode="auto">
          <a:xfrm>
            <a:off x="2454422" y="4115399"/>
            <a:ext cx="44463" cy="29316"/>
          </a:xfrm>
          <a:custGeom>
            <a:avLst/>
            <a:gdLst>
              <a:gd name="T0" fmla="*/ 2147483647 w 16"/>
              <a:gd name="T1" fmla="*/ 0 h 12"/>
              <a:gd name="T2" fmla="*/ 2147483647 w 16"/>
              <a:gd name="T3" fmla="*/ 2147483647 h 12"/>
              <a:gd name="T4" fmla="*/ 2147483647 w 16"/>
              <a:gd name="T5" fmla="*/ 0 h 12"/>
              <a:gd name="T6" fmla="*/ 0 60000 65536"/>
              <a:gd name="T7" fmla="*/ 0 60000 65536"/>
              <a:gd name="T8" fmla="*/ 0 60000 65536"/>
              <a:gd name="T9" fmla="*/ 0 w 16"/>
              <a:gd name="T10" fmla="*/ 0 h 12"/>
              <a:gd name="T11" fmla="*/ 16 w 16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" h="12">
                <a:moveTo>
                  <a:pt x="16" y="0"/>
                </a:moveTo>
                <a:cubicBezTo>
                  <a:pt x="15" y="7"/>
                  <a:pt x="12" y="12"/>
                  <a:pt x="6" y="12"/>
                </a:cubicBezTo>
                <a:cubicBezTo>
                  <a:pt x="0" y="6"/>
                  <a:pt x="9" y="0"/>
                  <a:pt x="16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29" name="Freeform 186"/>
          <p:cNvSpPr>
            <a:spLocks/>
          </p:cNvSpPr>
          <p:nvPr/>
        </p:nvSpPr>
        <p:spPr bwMode="auto">
          <a:xfrm>
            <a:off x="2465538" y="4263446"/>
            <a:ext cx="25407" cy="24918"/>
          </a:xfrm>
          <a:custGeom>
            <a:avLst/>
            <a:gdLst>
              <a:gd name="T0" fmla="*/ 2147483647 w 9"/>
              <a:gd name="T1" fmla="*/ 2147483647 h 10"/>
              <a:gd name="T2" fmla="*/ 2147483647 w 9"/>
              <a:gd name="T3" fmla="*/ 2147483647 h 10"/>
              <a:gd name="T4" fmla="*/ 2147483647 w 9"/>
              <a:gd name="T5" fmla="*/ 0 h 10"/>
              <a:gd name="T6" fmla="*/ 2147483647 w 9"/>
              <a:gd name="T7" fmla="*/ 2147483647 h 10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10"/>
              <a:gd name="T14" fmla="*/ 9 w 9"/>
              <a:gd name="T15" fmla="*/ 10 h 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" h="10">
                <a:moveTo>
                  <a:pt x="9" y="10"/>
                </a:moveTo>
                <a:cubicBezTo>
                  <a:pt x="5" y="10"/>
                  <a:pt x="2" y="10"/>
                  <a:pt x="1" y="8"/>
                </a:cubicBezTo>
                <a:cubicBezTo>
                  <a:pt x="0" y="4"/>
                  <a:pt x="1" y="2"/>
                  <a:pt x="2" y="0"/>
                </a:cubicBezTo>
                <a:cubicBezTo>
                  <a:pt x="6" y="1"/>
                  <a:pt x="8" y="5"/>
                  <a:pt x="9" y="1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30" name="Freeform 187"/>
          <p:cNvSpPr>
            <a:spLocks/>
          </p:cNvSpPr>
          <p:nvPr/>
        </p:nvSpPr>
        <p:spPr bwMode="auto">
          <a:xfrm>
            <a:off x="2465537" y="4322078"/>
            <a:ext cx="26996" cy="38111"/>
          </a:xfrm>
          <a:custGeom>
            <a:avLst/>
            <a:gdLst>
              <a:gd name="T0" fmla="*/ 2147483647 w 10"/>
              <a:gd name="T1" fmla="*/ 0 h 15"/>
              <a:gd name="T2" fmla="*/ 2147483647 w 10"/>
              <a:gd name="T3" fmla="*/ 2147483647 h 15"/>
              <a:gd name="T4" fmla="*/ 0 w 10"/>
              <a:gd name="T5" fmla="*/ 2147483647 h 15"/>
              <a:gd name="T6" fmla="*/ 2147483647 w 10"/>
              <a:gd name="T7" fmla="*/ 0 h 15"/>
              <a:gd name="T8" fmla="*/ 0 60000 65536"/>
              <a:gd name="T9" fmla="*/ 0 60000 65536"/>
              <a:gd name="T10" fmla="*/ 0 60000 65536"/>
              <a:gd name="T11" fmla="*/ 0 60000 65536"/>
              <a:gd name="T12" fmla="*/ 0 w 10"/>
              <a:gd name="T13" fmla="*/ 0 h 15"/>
              <a:gd name="T14" fmla="*/ 10 w 10"/>
              <a:gd name="T15" fmla="*/ 15 h 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" h="15">
                <a:moveTo>
                  <a:pt x="4" y="0"/>
                </a:moveTo>
                <a:cubicBezTo>
                  <a:pt x="6" y="0"/>
                  <a:pt x="8" y="0"/>
                  <a:pt x="10" y="1"/>
                </a:cubicBezTo>
                <a:cubicBezTo>
                  <a:pt x="4" y="3"/>
                  <a:pt x="6" y="15"/>
                  <a:pt x="0" y="13"/>
                </a:cubicBezTo>
                <a:cubicBezTo>
                  <a:pt x="1" y="8"/>
                  <a:pt x="1" y="3"/>
                  <a:pt x="4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31" name="Freeform 188"/>
          <p:cNvSpPr>
            <a:spLocks/>
          </p:cNvSpPr>
          <p:nvPr/>
        </p:nvSpPr>
        <p:spPr bwMode="auto">
          <a:xfrm>
            <a:off x="2449658" y="4087549"/>
            <a:ext cx="26996" cy="29316"/>
          </a:xfrm>
          <a:custGeom>
            <a:avLst/>
            <a:gdLst>
              <a:gd name="T0" fmla="*/ 2147483647 w 10"/>
              <a:gd name="T1" fmla="*/ 0 h 12"/>
              <a:gd name="T2" fmla="*/ 2147483647 w 10"/>
              <a:gd name="T3" fmla="*/ 2147483647 h 12"/>
              <a:gd name="T4" fmla="*/ 0 w 10"/>
              <a:gd name="T5" fmla="*/ 2147483647 h 12"/>
              <a:gd name="T6" fmla="*/ 2147483647 w 10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10"/>
              <a:gd name="T13" fmla="*/ 0 h 12"/>
              <a:gd name="T14" fmla="*/ 10 w 1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" h="12">
                <a:moveTo>
                  <a:pt x="8" y="0"/>
                </a:moveTo>
                <a:cubicBezTo>
                  <a:pt x="10" y="0"/>
                  <a:pt x="10" y="4"/>
                  <a:pt x="10" y="6"/>
                </a:cubicBezTo>
                <a:cubicBezTo>
                  <a:pt x="7" y="8"/>
                  <a:pt x="2" y="12"/>
                  <a:pt x="0" y="8"/>
                </a:cubicBezTo>
                <a:cubicBezTo>
                  <a:pt x="1" y="4"/>
                  <a:pt x="5" y="3"/>
                  <a:pt x="8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32" name="Freeform 190"/>
          <p:cNvSpPr>
            <a:spLocks/>
          </p:cNvSpPr>
          <p:nvPr/>
        </p:nvSpPr>
        <p:spPr bwMode="auto">
          <a:xfrm>
            <a:off x="2373437" y="4370448"/>
            <a:ext cx="117509" cy="136320"/>
          </a:xfrm>
          <a:custGeom>
            <a:avLst/>
            <a:gdLst>
              <a:gd name="T0" fmla="*/ 2147483647 w 43"/>
              <a:gd name="T1" fmla="*/ 2147483647 h 54"/>
              <a:gd name="T2" fmla="*/ 2147483647 w 43"/>
              <a:gd name="T3" fmla="*/ 2147483647 h 54"/>
              <a:gd name="T4" fmla="*/ 0 w 43"/>
              <a:gd name="T5" fmla="*/ 2147483647 h 54"/>
              <a:gd name="T6" fmla="*/ 2147483647 w 43"/>
              <a:gd name="T7" fmla="*/ 2147483647 h 54"/>
              <a:gd name="T8" fmla="*/ 2147483647 w 43"/>
              <a:gd name="T9" fmla="*/ 2147483647 h 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"/>
              <a:gd name="T16" fmla="*/ 0 h 54"/>
              <a:gd name="T17" fmla="*/ 43 w 43"/>
              <a:gd name="T18" fmla="*/ 54 h 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" h="54">
                <a:moveTo>
                  <a:pt x="32" y="4"/>
                </a:moveTo>
                <a:cubicBezTo>
                  <a:pt x="37" y="0"/>
                  <a:pt x="40" y="9"/>
                  <a:pt x="43" y="12"/>
                </a:cubicBezTo>
                <a:cubicBezTo>
                  <a:pt x="38" y="26"/>
                  <a:pt x="12" y="54"/>
                  <a:pt x="0" y="33"/>
                </a:cubicBezTo>
                <a:cubicBezTo>
                  <a:pt x="5" y="26"/>
                  <a:pt x="17" y="26"/>
                  <a:pt x="21" y="17"/>
                </a:cubicBezTo>
                <a:cubicBezTo>
                  <a:pt x="27" y="16"/>
                  <a:pt x="35" y="11"/>
                  <a:pt x="32" y="4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33" name="Freeform 191"/>
          <p:cNvSpPr>
            <a:spLocks/>
          </p:cNvSpPr>
          <p:nvPr/>
        </p:nvSpPr>
        <p:spPr bwMode="auto">
          <a:xfrm>
            <a:off x="2432190" y="4235596"/>
            <a:ext cx="33348" cy="26385"/>
          </a:xfrm>
          <a:custGeom>
            <a:avLst/>
            <a:gdLst>
              <a:gd name="T0" fmla="*/ 2147483647 w 12"/>
              <a:gd name="T1" fmla="*/ 0 h 10"/>
              <a:gd name="T2" fmla="*/ 2147483647 w 12"/>
              <a:gd name="T3" fmla="*/ 2147483647 h 10"/>
              <a:gd name="T4" fmla="*/ 2147483647 w 12"/>
              <a:gd name="T5" fmla="*/ 2147483647 h 10"/>
              <a:gd name="T6" fmla="*/ 2147483647 w 12"/>
              <a:gd name="T7" fmla="*/ 0 h 10"/>
              <a:gd name="T8" fmla="*/ 0 60000 65536"/>
              <a:gd name="T9" fmla="*/ 0 60000 65536"/>
              <a:gd name="T10" fmla="*/ 0 60000 65536"/>
              <a:gd name="T11" fmla="*/ 0 60000 65536"/>
              <a:gd name="T12" fmla="*/ 0 w 12"/>
              <a:gd name="T13" fmla="*/ 0 h 10"/>
              <a:gd name="T14" fmla="*/ 12 w 12"/>
              <a:gd name="T15" fmla="*/ 10 h 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" h="10">
                <a:moveTo>
                  <a:pt x="9" y="0"/>
                </a:moveTo>
                <a:cubicBezTo>
                  <a:pt x="9" y="3"/>
                  <a:pt x="12" y="4"/>
                  <a:pt x="11" y="8"/>
                </a:cubicBezTo>
                <a:cubicBezTo>
                  <a:pt x="8" y="10"/>
                  <a:pt x="2" y="9"/>
                  <a:pt x="1" y="7"/>
                </a:cubicBezTo>
                <a:cubicBezTo>
                  <a:pt x="0" y="1"/>
                  <a:pt x="3" y="0"/>
                  <a:pt x="9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34" name="Freeform 192"/>
          <p:cNvSpPr>
            <a:spLocks/>
          </p:cNvSpPr>
          <p:nvPr/>
        </p:nvSpPr>
        <p:spPr bwMode="auto">
          <a:xfrm>
            <a:off x="2430603" y="4297160"/>
            <a:ext cx="49227" cy="36645"/>
          </a:xfrm>
          <a:custGeom>
            <a:avLst/>
            <a:gdLst>
              <a:gd name="T0" fmla="*/ 2147483647 w 18"/>
              <a:gd name="T1" fmla="*/ 0 h 15"/>
              <a:gd name="T2" fmla="*/ 2147483647 w 18"/>
              <a:gd name="T3" fmla="*/ 2147483647 h 15"/>
              <a:gd name="T4" fmla="*/ 2147483647 w 18"/>
              <a:gd name="T5" fmla="*/ 0 h 15"/>
              <a:gd name="T6" fmla="*/ 0 60000 65536"/>
              <a:gd name="T7" fmla="*/ 0 60000 65536"/>
              <a:gd name="T8" fmla="*/ 0 60000 65536"/>
              <a:gd name="T9" fmla="*/ 0 w 18"/>
              <a:gd name="T10" fmla="*/ 0 h 15"/>
              <a:gd name="T11" fmla="*/ 18 w 18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" h="15">
                <a:moveTo>
                  <a:pt x="10" y="0"/>
                </a:moveTo>
                <a:cubicBezTo>
                  <a:pt x="18" y="2"/>
                  <a:pt x="9" y="12"/>
                  <a:pt x="7" y="15"/>
                </a:cubicBezTo>
                <a:cubicBezTo>
                  <a:pt x="0" y="12"/>
                  <a:pt x="8" y="3"/>
                  <a:pt x="10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35" name="Freeform 193"/>
          <p:cNvSpPr>
            <a:spLocks/>
          </p:cNvSpPr>
          <p:nvPr/>
        </p:nvSpPr>
        <p:spPr bwMode="auto">
          <a:xfrm>
            <a:off x="2441717" y="4147646"/>
            <a:ext cx="15880" cy="14658"/>
          </a:xfrm>
          <a:custGeom>
            <a:avLst/>
            <a:gdLst>
              <a:gd name="T0" fmla="*/ 2147483647 w 6"/>
              <a:gd name="T1" fmla="*/ 0 h 6"/>
              <a:gd name="T2" fmla="*/ 2147483647 w 6"/>
              <a:gd name="T3" fmla="*/ 2147483647 h 6"/>
              <a:gd name="T4" fmla="*/ 2147483647 w 6"/>
              <a:gd name="T5" fmla="*/ 2147483647 h 6"/>
              <a:gd name="T6" fmla="*/ 2147483647 w 6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  <a:gd name="T12" fmla="*/ 0 w 6"/>
              <a:gd name="T13" fmla="*/ 0 h 6"/>
              <a:gd name="T14" fmla="*/ 6 w 6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" h="6">
                <a:moveTo>
                  <a:pt x="2" y="0"/>
                </a:moveTo>
                <a:cubicBezTo>
                  <a:pt x="4" y="0"/>
                  <a:pt x="6" y="2"/>
                  <a:pt x="6" y="5"/>
                </a:cubicBezTo>
                <a:cubicBezTo>
                  <a:pt x="3" y="6"/>
                  <a:pt x="4" y="6"/>
                  <a:pt x="1" y="5"/>
                </a:cubicBezTo>
                <a:cubicBezTo>
                  <a:pt x="0" y="3"/>
                  <a:pt x="1" y="1"/>
                  <a:pt x="2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36" name="Freeform 194"/>
          <p:cNvSpPr>
            <a:spLocks noEditPoints="1"/>
          </p:cNvSpPr>
          <p:nvPr/>
        </p:nvSpPr>
        <p:spPr bwMode="auto">
          <a:xfrm>
            <a:off x="2125714" y="4597650"/>
            <a:ext cx="335060" cy="252119"/>
          </a:xfrm>
          <a:custGeom>
            <a:avLst/>
            <a:gdLst>
              <a:gd name="T0" fmla="*/ 2147483647 w 122"/>
              <a:gd name="T1" fmla="*/ 2147483647 h 100"/>
              <a:gd name="T2" fmla="*/ 2147483647 w 122"/>
              <a:gd name="T3" fmla="*/ 2147483647 h 100"/>
              <a:gd name="T4" fmla="*/ 2147483647 w 122"/>
              <a:gd name="T5" fmla="*/ 2147483647 h 100"/>
              <a:gd name="T6" fmla="*/ 2147483647 w 122"/>
              <a:gd name="T7" fmla="*/ 2147483647 h 100"/>
              <a:gd name="T8" fmla="*/ 2147483647 w 122"/>
              <a:gd name="T9" fmla="*/ 2147483647 h 100"/>
              <a:gd name="T10" fmla="*/ 2147483647 w 122"/>
              <a:gd name="T11" fmla="*/ 2147483647 h 100"/>
              <a:gd name="T12" fmla="*/ 2147483647 w 122"/>
              <a:gd name="T13" fmla="*/ 2147483647 h 100"/>
              <a:gd name="T14" fmla="*/ 2147483647 w 122"/>
              <a:gd name="T15" fmla="*/ 2147483647 h 100"/>
              <a:gd name="T16" fmla="*/ 2147483647 w 122"/>
              <a:gd name="T17" fmla="*/ 2147483647 h 100"/>
              <a:gd name="T18" fmla="*/ 2147483647 w 122"/>
              <a:gd name="T19" fmla="*/ 2147483647 h 100"/>
              <a:gd name="T20" fmla="*/ 2147483647 w 122"/>
              <a:gd name="T21" fmla="*/ 2147483647 h 100"/>
              <a:gd name="T22" fmla="*/ 2147483647 w 122"/>
              <a:gd name="T23" fmla="*/ 2147483647 h 100"/>
              <a:gd name="T24" fmla="*/ 2147483647 w 122"/>
              <a:gd name="T25" fmla="*/ 2147483647 h 100"/>
              <a:gd name="T26" fmla="*/ 2147483647 w 122"/>
              <a:gd name="T27" fmla="*/ 2147483647 h 100"/>
              <a:gd name="T28" fmla="*/ 2147483647 w 122"/>
              <a:gd name="T29" fmla="*/ 2147483647 h 100"/>
              <a:gd name="T30" fmla="*/ 2147483647 w 122"/>
              <a:gd name="T31" fmla="*/ 2147483647 h 100"/>
              <a:gd name="T32" fmla="*/ 2147483647 w 122"/>
              <a:gd name="T33" fmla="*/ 0 h 100"/>
              <a:gd name="T34" fmla="*/ 2147483647 w 122"/>
              <a:gd name="T35" fmla="*/ 2147483647 h 100"/>
              <a:gd name="T36" fmla="*/ 2147483647 w 122"/>
              <a:gd name="T37" fmla="*/ 2147483647 h 100"/>
              <a:gd name="T38" fmla="*/ 2147483647 w 122"/>
              <a:gd name="T39" fmla="*/ 2147483647 h 100"/>
              <a:gd name="T40" fmla="*/ 2147483647 w 122"/>
              <a:gd name="T41" fmla="*/ 2147483647 h 100"/>
              <a:gd name="T42" fmla="*/ 2147483647 w 122"/>
              <a:gd name="T43" fmla="*/ 2147483647 h 100"/>
              <a:gd name="T44" fmla="*/ 2147483647 w 122"/>
              <a:gd name="T45" fmla="*/ 2147483647 h 100"/>
              <a:gd name="T46" fmla="*/ 2147483647 w 122"/>
              <a:gd name="T47" fmla="*/ 2147483647 h 100"/>
              <a:gd name="T48" fmla="*/ 2147483647 w 122"/>
              <a:gd name="T49" fmla="*/ 2147483647 h 100"/>
              <a:gd name="T50" fmla="*/ 2147483647 w 122"/>
              <a:gd name="T51" fmla="*/ 2147483647 h 100"/>
              <a:gd name="T52" fmla="*/ 2147483647 w 122"/>
              <a:gd name="T53" fmla="*/ 2147483647 h 100"/>
              <a:gd name="T54" fmla="*/ 2147483647 w 122"/>
              <a:gd name="T55" fmla="*/ 2147483647 h 100"/>
              <a:gd name="T56" fmla="*/ 2147483647 w 122"/>
              <a:gd name="T57" fmla="*/ 2147483647 h 100"/>
              <a:gd name="T58" fmla="*/ 2147483647 w 122"/>
              <a:gd name="T59" fmla="*/ 2147483647 h 100"/>
              <a:gd name="T60" fmla="*/ 2147483647 w 122"/>
              <a:gd name="T61" fmla="*/ 2147483647 h 100"/>
              <a:gd name="T62" fmla="*/ 2147483647 w 122"/>
              <a:gd name="T63" fmla="*/ 2147483647 h 100"/>
              <a:gd name="T64" fmla="*/ 2147483647 w 122"/>
              <a:gd name="T65" fmla="*/ 2147483647 h 1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2"/>
              <a:gd name="T100" fmla="*/ 0 h 100"/>
              <a:gd name="T101" fmla="*/ 122 w 122"/>
              <a:gd name="T102" fmla="*/ 100 h 10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2" h="100">
                <a:moveTo>
                  <a:pt x="122" y="86"/>
                </a:moveTo>
                <a:cubicBezTo>
                  <a:pt x="115" y="91"/>
                  <a:pt x="120" y="91"/>
                  <a:pt x="119" y="99"/>
                </a:cubicBezTo>
                <a:cubicBezTo>
                  <a:pt x="113" y="100"/>
                  <a:pt x="108" y="95"/>
                  <a:pt x="104" y="92"/>
                </a:cubicBezTo>
                <a:cubicBezTo>
                  <a:pt x="104" y="89"/>
                  <a:pt x="106" y="89"/>
                  <a:pt x="109" y="89"/>
                </a:cubicBezTo>
                <a:cubicBezTo>
                  <a:pt x="108" y="86"/>
                  <a:pt x="105" y="85"/>
                  <a:pt x="101" y="86"/>
                </a:cubicBezTo>
                <a:cubicBezTo>
                  <a:pt x="99" y="86"/>
                  <a:pt x="101" y="91"/>
                  <a:pt x="99" y="92"/>
                </a:cubicBezTo>
                <a:cubicBezTo>
                  <a:pt x="87" y="91"/>
                  <a:pt x="77" y="88"/>
                  <a:pt x="76" y="77"/>
                </a:cubicBezTo>
                <a:cubicBezTo>
                  <a:pt x="71" y="79"/>
                  <a:pt x="62" y="80"/>
                  <a:pt x="60" y="74"/>
                </a:cubicBezTo>
                <a:cubicBezTo>
                  <a:pt x="60" y="65"/>
                  <a:pt x="73" y="69"/>
                  <a:pt x="78" y="66"/>
                </a:cubicBezTo>
                <a:cubicBezTo>
                  <a:pt x="81" y="57"/>
                  <a:pt x="84" y="42"/>
                  <a:pt x="83" y="32"/>
                </a:cubicBezTo>
                <a:cubicBezTo>
                  <a:pt x="69" y="39"/>
                  <a:pt x="49" y="60"/>
                  <a:pt x="33" y="44"/>
                </a:cubicBezTo>
                <a:cubicBezTo>
                  <a:pt x="25" y="45"/>
                  <a:pt x="18" y="49"/>
                  <a:pt x="7" y="49"/>
                </a:cubicBezTo>
                <a:cubicBezTo>
                  <a:pt x="3" y="47"/>
                  <a:pt x="0" y="38"/>
                  <a:pt x="2" y="32"/>
                </a:cubicBezTo>
                <a:cubicBezTo>
                  <a:pt x="2" y="31"/>
                  <a:pt x="3" y="30"/>
                  <a:pt x="4" y="29"/>
                </a:cubicBezTo>
                <a:cubicBezTo>
                  <a:pt x="9" y="30"/>
                  <a:pt x="8" y="37"/>
                  <a:pt x="10" y="41"/>
                </a:cubicBezTo>
                <a:cubicBezTo>
                  <a:pt x="24" y="38"/>
                  <a:pt x="36" y="36"/>
                  <a:pt x="46" y="31"/>
                </a:cubicBezTo>
                <a:cubicBezTo>
                  <a:pt x="60" y="24"/>
                  <a:pt x="67" y="10"/>
                  <a:pt x="77" y="0"/>
                </a:cubicBezTo>
                <a:cubicBezTo>
                  <a:pt x="84" y="15"/>
                  <a:pt x="61" y="24"/>
                  <a:pt x="54" y="35"/>
                </a:cubicBezTo>
                <a:cubicBezTo>
                  <a:pt x="51" y="36"/>
                  <a:pt x="47" y="37"/>
                  <a:pt x="45" y="39"/>
                </a:cubicBezTo>
                <a:cubicBezTo>
                  <a:pt x="53" y="48"/>
                  <a:pt x="67" y="33"/>
                  <a:pt x="73" y="28"/>
                </a:cubicBezTo>
                <a:cubicBezTo>
                  <a:pt x="75" y="27"/>
                  <a:pt x="77" y="26"/>
                  <a:pt x="79" y="26"/>
                </a:cubicBezTo>
                <a:cubicBezTo>
                  <a:pt x="87" y="22"/>
                  <a:pt x="88" y="10"/>
                  <a:pt x="94" y="4"/>
                </a:cubicBezTo>
                <a:cubicBezTo>
                  <a:pt x="100" y="2"/>
                  <a:pt x="107" y="2"/>
                  <a:pt x="113" y="2"/>
                </a:cubicBezTo>
                <a:cubicBezTo>
                  <a:pt x="114" y="8"/>
                  <a:pt x="114" y="8"/>
                  <a:pt x="114" y="8"/>
                </a:cubicBezTo>
                <a:cubicBezTo>
                  <a:pt x="101" y="8"/>
                  <a:pt x="97" y="28"/>
                  <a:pt x="95" y="40"/>
                </a:cubicBezTo>
                <a:cubicBezTo>
                  <a:pt x="93" y="48"/>
                  <a:pt x="90" y="61"/>
                  <a:pt x="91" y="65"/>
                </a:cubicBezTo>
                <a:cubicBezTo>
                  <a:pt x="93" y="75"/>
                  <a:pt x="105" y="70"/>
                  <a:pt x="114" y="73"/>
                </a:cubicBezTo>
                <a:cubicBezTo>
                  <a:pt x="116" y="75"/>
                  <a:pt x="113" y="77"/>
                  <a:pt x="114" y="80"/>
                </a:cubicBezTo>
                <a:cubicBezTo>
                  <a:pt x="115" y="83"/>
                  <a:pt x="121" y="82"/>
                  <a:pt x="122" y="86"/>
                </a:cubicBezTo>
                <a:close/>
                <a:moveTo>
                  <a:pt x="97" y="85"/>
                </a:moveTo>
                <a:cubicBezTo>
                  <a:pt x="97" y="83"/>
                  <a:pt x="99" y="82"/>
                  <a:pt x="99" y="80"/>
                </a:cubicBezTo>
                <a:cubicBezTo>
                  <a:pt x="96" y="77"/>
                  <a:pt x="92" y="75"/>
                  <a:pt x="86" y="75"/>
                </a:cubicBezTo>
                <a:cubicBezTo>
                  <a:pt x="86" y="82"/>
                  <a:pt x="90" y="84"/>
                  <a:pt x="97" y="8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37" name="Freeform 195"/>
          <p:cNvSpPr>
            <a:spLocks/>
          </p:cNvSpPr>
          <p:nvPr/>
        </p:nvSpPr>
        <p:spPr bwMode="auto">
          <a:xfrm>
            <a:off x="2344852" y="4357256"/>
            <a:ext cx="136564" cy="90880"/>
          </a:xfrm>
          <a:custGeom>
            <a:avLst/>
            <a:gdLst>
              <a:gd name="T0" fmla="*/ 2147483647 w 50"/>
              <a:gd name="T1" fmla="*/ 0 h 36"/>
              <a:gd name="T2" fmla="*/ 2147483647 w 50"/>
              <a:gd name="T3" fmla="*/ 2147483647 h 36"/>
              <a:gd name="T4" fmla="*/ 0 w 50"/>
              <a:gd name="T5" fmla="*/ 2147483647 h 36"/>
              <a:gd name="T6" fmla="*/ 2147483647 w 50"/>
              <a:gd name="T7" fmla="*/ 0 h 36"/>
              <a:gd name="T8" fmla="*/ 2147483647 w 50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"/>
              <a:gd name="T16" fmla="*/ 0 h 36"/>
              <a:gd name="T17" fmla="*/ 50 w 50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" h="36">
                <a:moveTo>
                  <a:pt x="34" y="0"/>
                </a:moveTo>
                <a:cubicBezTo>
                  <a:pt x="50" y="8"/>
                  <a:pt x="25" y="15"/>
                  <a:pt x="21" y="25"/>
                </a:cubicBezTo>
                <a:cubicBezTo>
                  <a:pt x="13" y="25"/>
                  <a:pt x="5" y="36"/>
                  <a:pt x="0" y="27"/>
                </a:cubicBezTo>
                <a:cubicBezTo>
                  <a:pt x="14" y="21"/>
                  <a:pt x="24" y="11"/>
                  <a:pt x="32" y="0"/>
                </a:cubicBezTo>
                <a:cubicBezTo>
                  <a:pt x="32" y="0"/>
                  <a:pt x="33" y="0"/>
                  <a:pt x="34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38" name="Freeform 196"/>
          <p:cNvSpPr>
            <a:spLocks/>
          </p:cNvSpPr>
          <p:nvPr/>
        </p:nvSpPr>
        <p:spPr bwMode="auto">
          <a:xfrm>
            <a:off x="2389316" y="4253184"/>
            <a:ext cx="52403" cy="61564"/>
          </a:xfrm>
          <a:custGeom>
            <a:avLst/>
            <a:gdLst>
              <a:gd name="T0" fmla="*/ 2147483647 w 19"/>
              <a:gd name="T1" fmla="*/ 2147483647 h 24"/>
              <a:gd name="T2" fmla="*/ 2147483647 w 19"/>
              <a:gd name="T3" fmla="*/ 2147483647 h 24"/>
              <a:gd name="T4" fmla="*/ 2147483647 w 19"/>
              <a:gd name="T5" fmla="*/ 2147483647 h 24"/>
              <a:gd name="T6" fmla="*/ 0 60000 65536"/>
              <a:gd name="T7" fmla="*/ 0 60000 65536"/>
              <a:gd name="T8" fmla="*/ 0 60000 65536"/>
              <a:gd name="T9" fmla="*/ 0 w 19"/>
              <a:gd name="T10" fmla="*/ 0 h 24"/>
              <a:gd name="T11" fmla="*/ 19 w 1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" h="24">
                <a:moveTo>
                  <a:pt x="19" y="10"/>
                </a:moveTo>
                <a:cubicBezTo>
                  <a:pt x="19" y="14"/>
                  <a:pt x="15" y="21"/>
                  <a:pt x="11" y="24"/>
                </a:cubicBezTo>
                <a:cubicBezTo>
                  <a:pt x="0" y="21"/>
                  <a:pt x="11" y="0"/>
                  <a:pt x="19" y="1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39" name="Freeform 197"/>
          <p:cNvSpPr>
            <a:spLocks/>
          </p:cNvSpPr>
          <p:nvPr/>
        </p:nvSpPr>
        <p:spPr bwMode="auto">
          <a:xfrm>
            <a:off x="2416311" y="4168169"/>
            <a:ext cx="25407" cy="21987"/>
          </a:xfrm>
          <a:custGeom>
            <a:avLst/>
            <a:gdLst>
              <a:gd name="T0" fmla="*/ 2147483647 w 9"/>
              <a:gd name="T1" fmla="*/ 0 h 9"/>
              <a:gd name="T2" fmla="*/ 2147483647 w 9"/>
              <a:gd name="T3" fmla="*/ 2147483647 h 9"/>
              <a:gd name="T4" fmla="*/ 2147483647 w 9"/>
              <a:gd name="T5" fmla="*/ 0 h 9"/>
              <a:gd name="T6" fmla="*/ 0 60000 65536"/>
              <a:gd name="T7" fmla="*/ 0 60000 65536"/>
              <a:gd name="T8" fmla="*/ 0 60000 65536"/>
              <a:gd name="T9" fmla="*/ 0 w 9"/>
              <a:gd name="T10" fmla="*/ 0 h 9"/>
              <a:gd name="T11" fmla="*/ 9 w 9"/>
              <a:gd name="T12" fmla="*/ 9 h 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9">
                <a:moveTo>
                  <a:pt x="2" y="0"/>
                </a:moveTo>
                <a:cubicBezTo>
                  <a:pt x="6" y="0"/>
                  <a:pt x="8" y="3"/>
                  <a:pt x="9" y="7"/>
                </a:cubicBezTo>
                <a:cubicBezTo>
                  <a:pt x="5" y="9"/>
                  <a:pt x="0" y="6"/>
                  <a:pt x="2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40" name="Freeform 198"/>
          <p:cNvSpPr>
            <a:spLocks/>
          </p:cNvSpPr>
          <p:nvPr/>
        </p:nvSpPr>
        <p:spPr bwMode="auto">
          <a:xfrm>
            <a:off x="2392492" y="4203347"/>
            <a:ext cx="39699" cy="24918"/>
          </a:xfrm>
          <a:custGeom>
            <a:avLst/>
            <a:gdLst>
              <a:gd name="T0" fmla="*/ 2147483647 w 15"/>
              <a:gd name="T1" fmla="*/ 2147483647 h 10"/>
              <a:gd name="T2" fmla="*/ 2147483647 w 15"/>
              <a:gd name="T3" fmla="*/ 2147483647 h 10"/>
              <a:gd name="T4" fmla="*/ 2147483647 w 15"/>
              <a:gd name="T5" fmla="*/ 2147483647 h 10"/>
              <a:gd name="T6" fmla="*/ 2147483647 w 15"/>
              <a:gd name="T7" fmla="*/ 2147483647 h 10"/>
              <a:gd name="T8" fmla="*/ 0 60000 65536"/>
              <a:gd name="T9" fmla="*/ 0 60000 65536"/>
              <a:gd name="T10" fmla="*/ 0 60000 65536"/>
              <a:gd name="T11" fmla="*/ 0 60000 65536"/>
              <a:gd name="T12" fmla="*/ 0 w 15"/>
              <a:gd name="T13" fmla="*/ 0 h 10"/>
              <a:gd name="T14" fmla="*/ 15 w 15"/>
              <a:gd name="T15" fmla="*/ 10 h 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" h="10">
                <a:moveTo>
                  <a:pt x="14" y="2"/>
                </a:moveTo>
                <a:cubicBezTo>
                  <a:pt x="14" y="3"/>
                  <a:pt x="14" y="4"/>
                  <a:pt x="15" y="4"/>
                </a:cubicBezTo>
                <a:cubicBezTo>
                  <a:pt x="14" y="9"/>
                  <a:pt x="10" y="10"/>
                  <a:pt x="5" y="10"/>
                </a:cubicBezTo>
                <a:cubicBezTo>
                  <a:pt x="0" y="3"/>
                  <a:pt x="5" y="0"/>
                  <a:pt x="14" y="2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41" name="Freeform 199"/>
          <p:cNvSpPr>
            <a:spLocks/>
          </p:cNvSpPr>
          <p:nvPr/>
        </p:nvSpPr>
        <p:spPr bwMode="auto">
          <a:xfrm>
            <a:off x="2378199" y="4245857"/>
            <a:ext cx="30172" cy="38111"/>
          </a:xfrm>
          <a:custGeom>
            <a:avLst/>
            <a:gdLst>
              <a:gd name="T0" fmla="*/ 2147483647 w 11"/>
              <a:gd name="T1" fmla="*/ 2147483647 h 15"/>
              <a:gd name="T2" fmla="*/ 0 w 11"/>
              <a:gd name="T3" fmla="*/ 2147483647 h 15"/>
              <a:gd name="T4" fmla="*/ 2147483647 w 11"/>
              <a:gd name="T5" fmla="*/ 2147483647 h 15"/>
              <a:gd name="T6" fmla="*/ 0 60000 65536"/>
              <a:gd name="T7" fmla="*/ 0 60000 65536"/>
              <a:gd name="T8" fmla="*/ 0 60000 65536"/>
              <a:gd name="T9" fmla="*/ 0 w 11"/>
              <a:gd name="T10" fmla="*/ 0 h 15"/>
              <a:gd name="T11" fmla="*/ 11 w 11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15">
                <a:moveTo>
                  <a:pt x="11" y="2"/>
                </a:moveTo>
                <a:cubicBezTo>
                  <a:pt x="11" y="10"/>
                  <a:pt x="6" y="15"/>
                  <a:pt x="0" y="13"/>
                </a:cubicBezTo>
                <a:cubicBezTo>
                  <a:pt x="0" y="5"/>
                  <a:pt x="5" y="0"/>
                  <a:pt x="11" y="2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42" name="Freeform 200"/>
          <p:cNvSpPr>
            <a:spLocks/>
          </p:cNvSpPr>
          <p:nvPr/>
        </p:nvSpPr>
        <p:spPr bwMode="auto">
          <a:xfrm>
            <a:off x="2386139" y="4116866"/>
            <a:ext cx="26996" cy="33713"/>
          </a:xfrm>
          <a:custGeom>
            <a:avLst/>
            <a:gdLst>
              <a:gd name="T0" fmla="*/ 2147483647 w 10"/>
              <a:gd name="T1" fmla="*/ 2147483647 h 13"/>
              <a:gd name="T2" fmla="*/ 2147483647 w 10"/>
              <a:gd name="T3" fmla="*/ 2147483647 h 13"/>
              <a:gd name="T4" fmla="*/ 2147483647 w 10"/>
              <a:gd name="T5" fmla="*/ 0 h 13"/>
              <a:gd name="T6" fmla="*/ 2147483647 w 10"/>
              <a:gd name="T7" fmla="*/ 2147483647 h 13"/>
              <a:gd name="T8" fmla="*/ 0 60000 65536"/>
              <a:gd name="T9" fmla="*/ 0 60000 65536"/>
              <a:gd name="T10" fmla="*/ 0 60000 65536"/>
              <a:gd name="T11" fmla="*/ 0 60000 65536"/>
              <a:gd name="T12" fmla="*/ 0 w 10"/>
              <a:gd name="T13" fmla="*/ 0 h 13"/>
              <a:gd name="T14" fmla="*/ 10 w 10"/>
              <a:gd name="T15" fmla="*/ 13 h 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" h="13">
                <a:moveTo>
                  <a:pt x="10" y="10"/>
                </a:moveTo>
                <a:cubicBezTo>
                  <a:pt x="8" y="10"/>
                  <a:pt x="9" y="13"/>
                  <a:pt x="7" y="13"/>
                </a:cubicBezTo>
                <a:cubicBezTo>
                  <a:pt x="2" y="12"/>
                  <a:pt x="0" y="2"/>
                  <a:pt x="5" y="0"/>
                </a:cubicBezTo>
                <a:cubicBezTo>
                  <a:pt x="8" y="2"/>
                  <a:pt x="9" y="5"/>
                  <a:pt x="10" y="1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43" name="Freeform 201"/>
          <p:cNvSpPr>
            <a:spLocks/>
          </p:cNvSpPr>
          <p:nvPr/>
        </p:nvSpPr>
        <p:spPr bwMode="auto">
          <a:xfrm>
            <a:off x="2309918" y="4314747"/>
            <a:ext cx="112745" cy="87948"/>
          </a:xfrm>
          <a:custGeom>
            <a:avLst/>
            <a:gdLst>
              <a:gd name="T0" fmla="*/ 2147483647 w 41"/>
              <a:gd name="T1" fmla="*/ 2147483647 h 35"/>
              <a:gd name="T2" fmla="*/ 2147483647 w 41"/>
              <a:gd name="T3" fmla="*/ 2147483647 h 35"/>
              <a:gd name="T4" fmla="*/ 2147483647 w 41"/>
              <a:gd name="T5" fmla="*/ 2147483647 h 35"/>
              <a:gd name="T6" fmla="*/ 2147483647 w 41"/>
              <a:gd name="T7" fmla="*/ 2147483647 h 35"/>
              <a:gd name="T8" fmla="*/ 0 60000 65536"/>
              <a:gd name="T9" fmla="*/ 0 60000 65536"/>
              <a:gd name="T10" fmla="*/ 0 60000 65536"/>
              <a:gd name="T11" fmla="*/ 0 60000 65536"/>
              <a:gd name="T12" fmla="*/ 0 w 41"/>
              <a:gd name="T13" fmla="*/ 0 h 35"/>
              <a:gd name="T14" fmla="*/ 41 w 41"/>
              <a:gd name="T15" fmla="*/ 35 h 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" h="35">
                <a:moveTo>
                  <a:pt x="1" y="21"/>
                </a:moveTo>
                <a:cubicBezTo>
                  <a:pt x="15" y="20"/>
                  <a:pt x="28" y="0"/>
                  <a:pt x="41" y="11"/>
                </a:cubicBezTo>
                <a:cubicBezTo>
                  <a:pt x="35" y="22"/>
                  <a:pt x="25" y="29"/>
                  <a:pt x="13" y="35"/>
                </a:cubicBezTo>
                <a:cubicBezTo>
                  <a:pt x="7" y="32"/>
                  <a:pt x="0" y="30"/>
                  <a:pt x="1" y="21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44" name="Freeform 202"/>
          <p:cNvSpPr>
            <a:spLocks/>
          </p:cNvSpPr>
          <p:nvPr/>
        </p:nvSpPr>
        <p:spPr bwMode="auto">
          <a:xfrm>
            <a:off x="2381375" y="4172567"/>
            <a:ext cx="23820" cy="23453"/>
          </a:xfrm>
          <a:custGeom>
            <a:avLst/>
            <a:gdLst>
              <a:gd name="T0" fmla="*/ 2147483647 w 9"/>
              <a:gd name="T1" fmla="*/ 2147483647 h 9"/>
              <a:gd name="T2" fmla="*/ 0 w 9"/>
              <a:gd name="T3" fmla="*/ 2147483647 h 9"/>
              <a:gd name="T4" fmla="*/ 2147483647 w 9"/>
              <a:gd name="T5" fmla="*/ 2147483647 h 9"/>
              <a:gd name="T6" fmla="*/ 0 60000 65536"/>
              <a:gd name="T7" fmla="*/ 0 60000 65536"/>
              <a:gd name="T8" fmla="*/ 0 60000 65536"/>
              <a:gd name="T9" fmla="*/ 0 w 9"/>
              <a:gd name="T10" fmla="*/ 0 h 9"/>
              <a:gd name="T11" fmla="*/ 9 w 9"/>
              <a:gd name="T12" fmla="*/ 9 h 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9">
                <a:moveTo>
                  <a:pt x="9" y="5"/>
                </a:moveTo>
                <a:cubicBezTo>
                  <a:pt x="8" y="9"/>
                  <a:pt x="1" y="7"/>
                  <a:pt x="0" y="4"/>
                </a:cubicBezTo>
                <a:cubicBezTo>
                  <a:pt x="2" y="0"/>
                  <a:pt x="7" y="1"/>
                  <a:pt x="9" y="5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45" name="Freeform 203"/>
          <p:cNvSpPr>
            <a:spLocks/>
          </p:cNvSpPr>
          <p:nvPr/>
        </p:nvSpPr>
        <p:spPr bwMode="auto">
          <a:xfrm>
            <a:off x="2362320" y="4786737"/>
            <a:ext cx="34935" cy="24918"/>
          </a:xfrm>
          <a:custGeom>
            <a:avLst/>
            <a:gdLst>
              <a:gd name="T0" fmla="*/ 2147483647 w 13"/>
              <a:gd name="T1" fmla="*/ 2147483647 h 10"/>
              <a:gd name="T2" fmla="*/ 2147483647 w 13"/>
              <a:gd name="T3" fmla="*/ 2147483647 h 10"/>
              <a:gd name="T4" fmla="*/ 0 w 13"/>
              <a:gd name="T5" fmla="*/ 0 h 10"/>
              <a:gd name="T6" fmla="*/ 2147483647 w 13"/>
              <a:gd name="T7" fmla="*/ 2147483647 h 10"/>
              <a:gd name="T8" fmla="*/ 0 60000 65536"/>
              <a:gd name="T9" fmla="*/ 0 60000 65536"/>
              <a:gd name="T10" fmla="*/ 0 60000 65536"/>
              <a:gd name="T11" fmla="*/ 0 60000 65536"/>
              <a:gd name="T12" fmla="*/ 0 w 13"/>
              <a:gd name="T13" fmla="*/ 0 h 10"/>
              <a:gd name="T14" fmla="*/ 13 w 13"/>
              <a:gd name="T15" fmla="*/ 10 h 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" h="10">
                <a:moveTo>
                  <a:pt x="13" y="5"/>
                </a:moveTo>
                <a:cubicBezTo>
                  <a:pt x="13" y="7"/>
                  <a:pt x="11" y="8"/>
                  <a:pt x="11" y="10"/>
                </a:cubicBezTo>
                <a:cubicBezTo>
                  <a:pt x="4" y="9"/>
                  <a:pt x="0" y="7"/>
                  <a:pt x="0" y="0"/>
                </a:cubicBezTo>
                <a:cubicBezTo>
                  <a:pt x="6" y="0"/>
                  <a:pt x="10" y="2"/>
                  <a:pt x="13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46" name="Freeform 204"/>
          <p:cNvSpPr>
            <a:spLocks/>
          </p:cNvSpPr>
          <p:nvPr/>
        </p:nvSpPr>
        <p:spPr bwMode="auto">
          <a:xfrm>
            <a:off x="2355968" y="4228267"/>
            <a:ext cx="33348" cy="30781"/>
          </a:xfrm>
          <a:custGeom>
            <a:avLst/>
            <a:gdLst>
              <a:gd name="T0" fmla="*/ 2147483647 w 12"/>
              <a:gd name="T1" fmla="*/ 0 h 12"/>
              <a:gd name="T2" fmla="*/ 0 w 12"/>
              <a:gd name="T3" fmla="*/ 2147483647 h 12"/>
              <a:gd name="T4" fmla="*/ 2147483647 w 12"/>
              <a:gd name="T5" fmla="*/ 0 h 12"/>
              <a:gd name="T6" fmla="*/ 0 60000 65536"/>
              <a:gd name="T7" fmla="*/ 0 60000 65536"/>
              <a:gd name="T8" fmla="*/ 0 60000 65536"/>
              <a:gd name="T9" fmla="*/ 0 w 12"/>
              <a:gd name="T10" fmla="*/ 0 h 12"/>
              <a:gd name="T11" fmla="*/ 12 w 12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12">
                <a:moveTo>
                  <a:pt x="8" y="0"/>
                </a:moveTo>
                <a:cubicBezTo>
                  <a:pt x="12" y="2"/>
                  <a:pt x="5" y="12"/>
                  <a:pt x="0" y="8"/>
                </a:cubicBezTo>
                <a:cubicBezTo>
                  <a:pt x="0" y="2"/>
                  <a:pt x="6" y="3"/>
                  <a:pt x="8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47" name="Freeform 205"/>
          <p:cNvSpPr>
            <a:spLocks/>
          </p:cNvSpPr>
          <p:nvPr/>
        </p:nvSpPr>
        <p:spPr bwMode="auto">
          <a:xfrm>
            <a:off x="2351204" y="4130058"/>
            <a:ext cx="30172" cy="30781"/>
          </a:xfrm>
          <a:custGeom>
            <a:avLst/>
            <a:gdLst>
              <a:gd name="T0" fmla="*/ 2147483647 w 11"/>
              <a:gd name="T1" fmla="*/ 2147483647 h 12"/>
              <a:gd name="T2" fmla="*/ 2147483647 w 11"/>
              <a:gd name="T3" fmla="*/ 2147483647 h 12"/>
              <a:gd name="T4" fmla="*/ 2147483647 w 11"/>
              <a:gd name="T5" fmla="*/ 2147483647 h 12"/>
              <a:gd name="T6" fmla="*/ 2147483647 w 11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2"/>
              <a:gd name="T14" fmla="*/ 11 w 11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2">
                <a:moveTo>
                  <a:pt x="9" y="2"/>
                </a:moveTo>
                <a:cubicBezTo>
                  <a:pt x="8" y="6"/>
                  <a:pt x="11" y="6"/>
                  <a:pt x="10" y="10"/>
                </a:cubicBezTo>
                <a:cubicBezTo>
                  <a:pt x="8" y="12"/>
                  <a:pt x="2" y="11"/>
                  <a:pt x="1" y="9"/>
                </a:cubicBezTo>
                <a:cubicBezTo>
                  <a:pt x="0" y="3"/>
                  <a:pt x="4" y="0"/>
                  <a:pt x="9" y="2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48" name="Freeform 206"/>
          <p:cNvSpPr>
            <a:spLocks/>
          </p:cNvSpPr>
          <p:nvPr/>
        </p:nvSpPr>
        <p:spPr bwMode="auto">
          <a:xfrm>
            <a:off x="2151123" y="4434944"/>
            <a:ext cx="254073" cy="170034"/>
          </a:xfrm>
          <a:custGeom>
            <a:avLst/>
            <a:gdLst>
              <a:gd name="T0" fmla="*/ 2147483647 w 93"/>
              <a:gd name="T1" fmla="*/ 2147483647 h 67"/>
              <a:gd name="T2" fmla="*/ 2147483647 w 93"/>
              <a:gd name="T3" fmla="*/ 2147483647 h 67"/>
              <a:gd name="T4" fmla="*/ 2147483647 w 93"/>
              <a:gd name="T5" fmla="*/ 2147483647 h 67"/>
              <a:gd name="T6" fmla="*/ 2147483647 w 93"/>
              <a:gd name="T7" fmla="*/ 2147483647 h 67"/>
              <a:gd name="T8" fmla="*/ 2147483647 w 93"/>
              <a:gd name="T9" fmla="*/ 2147483647 h 67"/>
              <a:gd name="T10" fmla="*/ 2147483647 w 93"/>
              <a:gd name="T11" fmla="*/ 2147483647 h 67"/>
              <a:gd name="T12" fmla="*/ 2147483647 w 93"/>
              <a:gd name="T13" fmla="*/ 2147483647 h 67"/>
              <a:gd name="T14" fmla="*/ 2147483647 w 93"/>
              <a:gd name="T15" fmla="*/ 2147483647 h 67"/>
              <a:gd name="T16" fmla="*/ 2147483647 w 93"/>
              <a:gd name="T17" fmla="*/ 2147483647 h 67"/>
              <a:gd name="T18" fmla="*/ 2147483647 w 93"/>
              <a:gd name="T19" fmla="*/ 2147483647 h 67"/>
              <a:gd name="T20" fmla="*/ 2147483647 w 93"/>
              <a:gd name="T21" fmla="*/ 2147483647 h 67"/>
              <a:gd name="T22" fmla="*/ 2147483647 w 93"/>
              <a:gd name="T23" fmla="*/ 0 h 67"/>
              <a:gd name="T24" fmla="*/ 2147483647 w 93"/>
              <a:gd name="T25" fmla="*/ 2147483647 h 6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93"/>
              <a:gd name="T40" fmla="*/ 0 h 67"/>
              <a:gd name="T41" fmla="*/ 93 w 93"/>
              <a:gd name="T42" fmla="*/ 67 h 6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93" h="67">
                <a:moveTo>
                  <a:pt x="93" y="30"/>
                </a:moveTo>
                <a:cubicBezTo>
                  <a:pt x="88" y="41"/>
                  <a:pt x="72" y="44"/>
                  <a:pt x="60" y="49"/>
                </a:cubicBezTo>
                <a:cubicBezTo>
                  <a:pt x="50" y="53"/>
                  <a:pt x="38" y="60"/>
                  <a:pt x="29" y="63"/>
                </a:cubicBezTo>
                <a:cubicBezTo>
                  <a:pt x="24" y="65"/>
                  <a:pt x="18" y="66"/>
                  <a:pt x="12" y="67"/>
                </a:cubicBezTo>
                <a:cubicBezTo>
                  <a:pt x="11" y="59"/>
                  <a:pt x="11" y="59"/>
                  <a:pt x="11" y="59"/>
                </a:cubicBezTo>
                <a:cubicBezTo>
                  <a:pt x="28" y="55"/>
                  <a:pt x="44" y="49"/>
                  <a:pt x="58" y="41"/>
                </a:cubicBezTo>
                <a:cubicBezTo>
                  <a:pt x="67" y="39"/>
                  <a:pt x="82" y="36"/>
                  <a:pt x="82" y="28"/>
                </a:cubicBezTo>
                <a:cubicBezTo>
                  <a:pt x="71" y="25"/>
                  <a:pt x="63" y="34"/>
                  <a:pt x="54" y="38"/>
                </a:cubicBezTo>
                <a:cubicBezTo>
                  <a:pt x="38" y="45"/>
                  <a:pt x="20" y="49"/>
                  <a:pt x="1" y="55"/>
                </a:cubicBezTo>
                <a:cubicBezTo>
                  <a:pt x="0" y="27"/>
                  <a:pt x="39" y="30"/>
                  <a:pt x="54" y="15"/>
                </a:cubicBezTo>
                <a:cubicBezTo>
                  <a:pt x="56" y="12"/>
                  <a:pt x="54" y="10"/>
                  <a:pt x="51" y="8"/>
                </a:cubicBezTo>
                <a:cubicBezTo>
                  <a:pt x="58" y="8"/>
                  <a:pt x="61" y="3"/>
                  <a:pt x="66" y="0"/>
                </a:cubicBezTo>
                <a:cubicBezTo>
                  <a:pt x="74" y="12"/>
                  <a:pt x="84" y="20"/>
                  <a:pt x="93" y="3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49" name="Freeform 208"/>
          <p:cNvSpPr>
            <a:spLocks/>
          </p:cNvSpPr>
          <p:nvPr/>
        </p:nvSpPr>
        <p:spPr bwMode="auto">
          <a:xfrm>
            <a:off x="2325798" y="4190156"/>
            <a:ext cx="44463" cy="35179"/>
          </a:xfrm>
          <a:custGeom>
            <a:avLst/>
            <a:gdLst>
              <a:gd name="T0" fmla="*/ 2147483647 w 16"/>
              <a:gd name="T1" fmla="*/ 2147483647 h 14"/>
              <a:gd name="T2" fmla="*/ 0 w 16"/>
              <a:gd name="T3" fmla="*/ 2147483647 h 14"/>
              <a:gd name="T4" fmla="*/ 2147483647 w 16"/>
              <a:gd name="T5" fmla="*/ 2147483647 h 14"/>
              <a:gd name="T6" fmla="*/ 0 60000 65536"/>
              <a:gd name="T7" fmla="*/ 0 60000 65536"/>
              <a:gd name="T8" fmla="*/ 0 60000 65536"/>
              <a:gd name="T9" fmla="*/ 0 w 16"/>
              <a:gd name="T10" fmla="*/ 0 h 14"/>
              <a:gd name="T11" fmla="*/ 16 w 16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" h="14">
                <a:moveTo>
                  <a:pt x="15" y="3"/>
                </a:moveTo>
                <a:cubicBezTo>
                  <a:pt x="16" y="12"/>
                  <a:pt x="5" y="14"/>
                  <a:pt x="0" y="9"/>
                </a:cubicBezTo>
                <a:cubicBezTo>
                  <a:pt x="3" y="5"/>
                  <a:pt x="9" y="0"/>
                  <a:pt x="15" y="3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50" name="Freeform 209"/>
          <p:cNvSpPr>
            <a:spLocks/>
          </p:cNvSpPr>
          <p:nvPr/>
        </p:nvSpPr>
        <p:spPr bwMode="auto">
          <a:xfrm>
            <a:off x="2290863" y="4288365"/>
            <a:ext cx="98453" cy="61564"/>
          </a:xfrm>
          <a:custGeom>
            <a:avLst/>
            <a:gdLst>
              <a:gd name="T0" fmla="*/ 2147483647 w 36"/>
              <a:gd name="T1" fmla="*/ 0 h 24"/>
              <a:gd name="T2" fmla="*/ 2147483647 w 36"/>
              <a:gd name="T3" fmla="*/ 2147483647 h 24"/>
              <a:gd name="T4" fmla="*/ 0 w 36"/>
              <a:gd name="T5" fmla="*/ 2147483647 h 24"/>
              <a:gd name="T6" fmla="*/ 2147483647 w 36"/>
              <a:gd name="T7" fmla="*/ 0 h 24"/>
              <a:gd name="T8" fmla="*/ 0 60000 65536"/>
              <a:gd name="T9" fmla="*/ 0 60000 65536"/>
              <a:gd name="T10" fmla="*/ 0 60000 65536"/>
              <a:gd name="T11" fmla="*/ 0 60000 65536"/>
              <a:gd name="T12" fmla="*/ 0 w 36"/>
              <a:gd name="T13" fmla="*/ 0 h 24"/>
              <a:gd name="T14" fmla="*/ 36 w 36"/>
              <a:gd name="T15" fmla="*/ 24 h 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" h="24">
                <a:moveTo>
                  <a:pt x="24" y="0"/>
                </a:moveTo>
                <a:cubicBezTo>
                  <a:pt x="28" y="2"/>
                  <a:pt x="33" y="4"/>
                  <a:pt x="36" y="7"/>
                </a:cubicBezTo>
                <a:cubicBezTo>
                  <a:pt x="29" y="17"/>
                  <a:pt x="15" y="24"/>
                  <a:pt x="0" y="22"/>
                </a:cubicBezTo>
                <a:cubicBezTo>
                  <a:pt x="3" y="9"/>
                  <a:pt x="17" y="8"/>
                  <a:pt x="24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51" name="Freeform 210"/>
          <p:cNvSpPr>
            <a:spLocks/>
          </p:cNvSpPr>
          <p:nvPr/>
        </p:nvSpPr>
        <p:spPr bwMode="auto">
          <a:xfrm>
            <a:off x="2287686" y="4143250"/>
            <a:ext cx="60342" cy="57167"/>
          </a:xfrm>
          <a:custGeom>
            <a:avLst/>
            <a:gdLst>
              <a:gd name="T0" fmla="*/ 2147483647 w 22"/>
              <a:gd name="T1" fmla="*/ 2147483647 h 23"/>
              <a:gd name="T2" fmla="*/ 2147483647 w 22"/>
              <a:gd name="T3" fmla="*/ 2147483647 h 23"/>
              <a:gd name="T4" fmla="*/ 2147483647 w 22"/>
              <a:gd name="T5" fmla="*/ 2147483647 h 23"/>
              <a:gd name="T6" fmla="*/ 0 60000 65536"/>
              <a:gd name="T7" fmla="*/ 0 60000 65536"/>
              <a:gd name="T8" fmla="*/ 0 60000 65536"/>
              <a:gd name="T9" fmla="*/ 0 w 22"/>
              <a:gd name="T10" fmla="*/ 0 h 23"/>
              <a:gd name="T11" fmla="*/ 22 w 22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" h="23">
                <a:moveTo>
                  <a:pt x="22" y="12"/>
                </a:moveTo>
                <a:cubicBezTo>
                  <a:pt x="19" y="23"/>
                  <a:pt x="0" y="19"/>
                  <a:pt x="5" y="7"/>
                </a:cubicBezTo>
                <a:cubicBezTo>
                  <a:pt x="13" y="0"/>
                  <a:pt x="18" y="5"/>
                  <a:pt x="22" y="12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52" name="Freeform 211"/>
          <p:cNvSpPr>
            <a:spLocks/>
          </p:cNvSpPr>
          <p:nvPr/>
        </p:nvSpPr>
        <p:spPr bwMode="auto">
          <a:xfrm>
            <a:off x="2246400" y="4235597"/>
            <a:ext cx="104805" cy="104073"/>
          </a:xfrm>
          <a:custGeom>
            <a:avLst/>
            <a:gdLst>
              <a:gd name="T0" fmla="*/ 0 w 38"/>
              <a:gd name="T1" fmla="*/ 2147483647 h 41"/>
              <a:gd name="T2" fmla="*/ 2147483647 w 38"/>
              <a:gd name="T3" fmla="*/ 2147483647 h 41"/>
              <a:gd name="T4" fmla="*/ 0 w 38"/>
              <a:gd name="T5" fmla="*/ 2147483647 h 41"/>
              <a:gd name="T6" fmla="*/ 0 60000 65536"/>
              <a:gd name="T7" fmla="*/ 0 60000 65536"/>
              <a:gd name="T8" fmla="*/ 0 60000 65536"/>
              <a:gd name="T9" fmla="*/ 0 w 38"/>
              <a:gd name="T10" fmla="*/ 0 h 41"/>
              <a:gd name="T11" fmla="*/ 38 w 38"/>
              <a:gd name="T12" fmla="*/ 41 h 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" h="41">
                <a:moveTo>
                  <a:pt x="0" y="23"/>
                </a:moveTo>
                <a:cubicBezTo>
                  <a:pt x="10" y="18"/>
                  <a:pt x="27" y="0"/>
                  <a:pt x="38" y="14"/>
                </a:cubicBezTo>
                <a:cubicBezTo>
                  <a:pt x="29" y="21"/>
                  <a:pt x="10" y="41"/>
                  <a:pt x="0" y="23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53" name="Freeform 212"/>
          <p:cNvSpPr>
            <a:spLocks/>
          </p:cNvSpPr>
          <p:nvPr/>
        </p:nvSpPr>
        <p:spPr bwMode="auto">
          <a:xfrm>
            <a:off x="2211464" y="4218006"/>
            <a:ext cx="106394" cy="61564"/>
          </a:xfrm>
          <a:custGeom>
            <a:avLst/>
            <a:gdLst>
              <a:gd name="T0" fmla="*/ 2147483647 w 39"/>
              <a:gd name="T1" fmla="*/ 0 h 24"/>
              <a:gd name="T2" fmla="*/ 2147483647 w 39"/>
              <a:gd name="T3" fmla="*/ 2147483647 h 24"/>
              <a:gd name="T4" fmla="*/ 2147483647 w 39"/>
              <a:gd name="T5" fmla="*/ 2147483647 h 24"/>
              <a:gd name="T6" fmla="*/ 2147483647 w 39"/>
              <a:gd name="T7" fmla="*/ 2147483647 h 24"/>
              <a:gd name="T8" fmla="*/ 0 w 39"/>
              <a:gd name="T9" fmla="*/ 2147483647 h 24"/>
              <a:gd name="T10" fmla="*/ 2147483647 w 39"/>
              <a:gd name="T11" fmla="*/ 0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"/>
              <a:gd name="T19" fmla="*/ 0 h 24"/>
              <a:gd name="T20" fmla="*/ 39 w 39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" h="24">
                <a:moveTo>
                  <a:pt x="33" y="0"/>
                </a:moveTo>
                <a:cubicBezTo>
                  <a:pt x="35" y="2"/>
                  <a:pt x="39" y="2"/>
                  <a:pt x="39" y="6"/>
                </a:cubicBezTo>
                <a:cubicBezTo>
                  <a:pt x="33" y="14"/>
                  <a:pt x="18" y="13"/>
                  <a:pt x="13" y="22"/>
                </a:cubicBezTo>
                <a:cubicBezTo>
                  <a:pt x="8" y="21"/>
                  <a:pt x="5" y="24"/>
                  <a:pt x="1" y="22"/>
                </a:cubicBezTo>
                <a:cubicBezTo>
                  <a:pt x="1" y="20"/>
                  <a:pt x="0" y="18"/>
                  <a:pt x="0" y="15"/>
                </a:cubicBezTo>
                <a:cubicBezTo>
                  <a:pt x="11" y="9"/>
                  <a:pt x="24" y="7"/>
                  <a:pt x="33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54" name="Freeform 213"/>
          <p:cNvSpPr>
            <a:spLocks/>
          </p:cNvSpPr>
          <p:nvPr/>
        </p:nvSpPr>
        <p:spPr bwMode="auto">
          <a:xfrm>
            <a:off x="2106660" y="4286899"/>
            <a:ext cx="211199" cy="183226"/>
          </a:xfrm>
          <a:custGeom>
            <a:avLst/>
            <a:gdLst>
              <a:gd name="T0" fmla="*/ 2147483647 w 77"/>
              <a:gd name="T1" fmla="*/ 2147483647 h 73"/>
              <a:gd name="T2" fmla="*/ 2147483647 w 77"/>
              <a:gd name="T3" fmla="*/ 2147483647 h 73"/>
              <a:gd name="T4" fmla="*/ 2147483647 w 77"/>
              <a:gd name="T5" fmla="*/ 2147483647 h 73"/>
              <a:gd name="T6" fmla="*/ 2147483647 w 77"/>
              <a:gd name="T7" fmla="*/ 2147483647 h 73"/>
              <a:gd name="T8" fmla="*/ 2147483647 w 77"/>
              <a:gd name="T9" fmla="*/ 2147483647 h 73"/>
              <a:gd name="T10" fmla="*/ 0 w 77"/>
              <a:gd name="T11" fmla="*/ 2147483647 h 73"/>
              <a:gd name="T12" fmla="*/ 2147483647 w 77"/>
              <a:gd name="T13" fmla="*/ 2147483647 h 73"/>
              <a:gd name="T14" fmla="*/ 2147483647 w 77"/>
              <a:gd name="T15" fmla="*/ 2147483647 h 73"/>
              <a:gd name="T16" fmla="*/ 2147483647 w 77"/>
              <a:gd name="T17" fmla="*/ 2147483647 h 73"/>
              <a:gd name="T18" fmla="*/ 2147483647 w 77"/>
              <a:gd name="T19" fmla="*/ 2147483647 h 73"/>
              <a:gd name="T20" fmla="*/ 2147483647 w 77"/>
              <a:gd name="T21" fmla="*/ 2147483647 h 7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7"/>
              <a:gd name="T34" fmla="*/ 0 h 73"/>
              <a:gd name="T35" fmla="*/ 77 w 77"/>
              <a:gd name="T36" fmla="*/ 73 h 7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7" h="73">
                <a:moveTo>
                  <a:pt x="57" y="18"/>
                </a:moveTo>
                <a:cubicBezTo>
                  <a:pt x="66" y="27"/>
                  <a:pt x="67" y="43"/>
                  <a:pt x="77" y="51"/>
                </a:cubicBezTo>
                <a:cubicBezTo>
                  <a:pt x="69" y="63"/>
                  <a:pt x="48" y="73"/>
                  <a:pt x="28" y="68"/>
                </a:cubicBezTo>
                <a:cubicBezTo>
                  <a:pt x="27" y="46"/>
                  <a:pt x="54" y="53"/>
                  <a:pt x="60" y="38"/>
                </a:cubicBezTo>
                <a:cubicBezTo>
                  <a:pt x="52" y="32"/>
                  <a:pt x="42" y="50"/>
                  <a:pt x="32" y="43"/>
                </a:cubicBezTo>
                <a:cubicBezTo>
                  <a:pt x="27" y="50"/>
                  <a:pt x="13" y="54"/>
                  <a:pt x="0" y="52"/>
                </a:cubicBezTo>
                <a:cubicBezTo>
                  <a:pt x="1" y="24"/>
                  <a:pt x="43" y="39"/>
                  <a:pt x="50" y="18"/>
                </a:cubicBezTo>
                <a:cubicBezTo>
                  <a:pt x="38" y="17"/>
                  <a:pt x="28" y="28"/>
                  <a:pt x="12" y="28"/>
                </a:cubicBezTo>
                <a:cubicBezTo>
                  <a:pt x="13" y="16"/>
                  <a:pt x="19" y="10"/>
                  <a:pt x="25" y="3"/>
                </a:cubicBezTo>
                <a:cubicBezTo>
                  <a:pt x="30" y="5"/>
                  <a:pt x="34" y="0"/>
                  <a:pt x="36" y="2"/>
                </a:cubicBezTo>
                <a:cubicBezTo>
                  <a:pt x="44" y="7"/>
                  <a:pt x="51" y="11"/>
                  <a:pt x="57" y="18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55" name="Freeform 214"/>
          <p:cNvSpPr>
            <a:spLocks/>
          </p:cNvSpPr>
          <p:nvPr/>
        </p:nvSpPr>
        <p:spPr bwMode="auto">
          <a:xfrm>
            <a:off x="2174942" y="4169635"/>
            <a:ext cx="115921" cy="68893"/>
          </a:xfrm>
          <a:custGeom>
            <a:avLst/>
            <a:gdLst>
              <a:gd name="T0" fmla="*/ 2147483647 w 42"/>
              <a:gd name="T1" fmla="*/ 0 h 27"/>
              <a:gd name="T2" fmla="*/ 2147483647 w 42"/>
              <a:gd name="T3" fmla="*/ 2147483647 h 27"/>
              <a:gd name="T4" fmla="*/ 2147483647 w 42"/>
              <a:gd name="T5" fmla="*/ 2147483647 h 27"/>
              <a:gd name="T6" fmla="*/ 2147483647 w 42"/>
              <a:gd name="T7" fmla="*/ 2147483647 h 27"/>
              <a:gd name="T8" fmla="*/ 0 w 42"/>
              <a:gd name="T9" fmla="*/ 2147483647 h 27"/>
              <a:gd name="T10" fmla="*/ 2147483647 w 42"/>
              <a:gd name="T11" fmla="*/ 0 h 2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2"/>
              <a:gd name="T19" fmla="*/ 0 h 27"/>
              <a:gd name="T20" fmla="*/ 42 w 42"/>
              <a:gd name="T21" fmla="*/ 27 h 2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2" h="27">
                <a:moveTo>
                  <a:pt x="36" y="0"/>
                </a:moveTo>
                <a:cubicBezTo>
                  <a:pt x="40" y="2"/>
                  <a:pt x="41" y="7"/>
                  <a:pt x="42" y="12"/>
                </a:cubicBezTo>
                <a:cubicBezTo>
                  <a:pt x="33" y="19"/>
                  <a:pt x="22" y="24"/>
                  <a:pt x="9" y="27"/>
                </a:cubicBezTo>
                <a:cubicBezTo>
                  <a:pt x="5" y="26"/>
                  <a:pt x="7" y="18"/>
                  <a:pt x="1" y="18"/>
                </a:cubicBezTo>
                <a:cubicBezTo>
                  <a:pt x="0" y="16"/>
                  <a:pt x="0" y="16"/>
                  <a:pt x="0" y="16"/>
                </a:cubicBezTo>
                <a:cubicBezTo>
                  <a:pt x="11" y="9"/>
                  <a:pt x="23" y="4"/>
                  <a:pt x="36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56" name="Freeform 215"/>
          <p:cNvSpPr>
            <a:spLocks/>
          </p:cNvSpPr>
          <p:nvPr/>
        </p:nvSpPr>
        <p:spPr bwMode="auto">
          <a:xfrm>
            <a:off x="2167002" y="4465726"/>
            <a:ext cx="101629" cy="45440"/>
          </a:xfrm>
          <a:custGeom>
            <a:avLst/>
            <a:gdLst>
              <a:gd name="T0" fmla="*/ 2147483647 w 37"/>
              <a:gd name="T1" fmla="*/ 0 h 18"/>
              <a:gd name="T2" fmla="*/ 2147483647 w 37"/>
              <a:gd name="T3" fmla="*/ 2147483647 h 18"/>
              <a:gd name="T4" fmla="*/ 2147483647 w 37"/>
              <a:gd name="T5" fmla="*/ 2147483647 h 18"/>
              <a:gd name="T6" fmla="*/ 2147483647 w 37"/>
              <a:gd name="T7" fmla="*/ 2147483647 h 18"/>
              <a:gd name="T8" fmla="*/ 2147483647 w 37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18"/>
              <a:gd name="T17" fmla="*/ 37 w 37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18">
                <a:moveTo>
                  <a:pt x="35" y="0"/>
                </a:moveTo>
                <a:cubicBezTo>
                  <a:pt x="36" y="1"/>
                  <a:pt x="36" y="2"/>
                  <a:pt x="37" y="2"/>
                </a:cubicBezTo>
                <a:cubicBezTo>
                  <a:pt x="27" y="9"/>
                  <a:pt x="15" y="14"/>
                  <a:pt x="2" y="18"/>
                </a:cubicBezTo>
                <a:cubicBezTo>
                  <a:pt x="0" y="15"/>
                  <a:pt x="4" y="12"/>
                  <a:pt x="3" y="7"/>
                </a:cubicBezTo>
                <a:cubicBezTo>
                  <a:pt x="13" y="2"/>
                  <a:pt x="28" y="8"/>
                  <a:pt x="35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57" name="Freeform 216"/>
          <p:cNvSpPr>
            <a:spLocks/>
          </p:cNvSpPr>
          <p:nvPr/>
        </p:nvSpPr>
        <p:spPr bwMode="auto">
          <a:xfrm>
            <a:off x="1768425" y="4210677"/>
            <a:ext cx="428749" cy="460264"/>
          </a:xfrm>
          <a:custGeom>
            <a:avLst/>
            <a:gdLst>
              <a:gd name="T0" fmla="*/ 2147483647 w 157"/>
              <a:gd name="T1" fmla="*/ 2147483647 h 182"/>
              <a:gd name="T2" fmla="*/ 2147483647 w 157"/>
              <a:gd name="T3" fmla="*/ 2147483647 h 182"/>
              <a:gd name="T4" fmla="*/ 2147483647 w 157"/>
              <a:gd name="T5" fmla="*/ 2147483647 h 182"/>
              <a:gd name="T6" fmla="*/ 2147483647 w 157"/>
              <a:gd name="T7" fmla="*/ 2147483647 h 182"/>
              <a:gd name="T8" fmla="*/ 2147483647 w 157"/>
              <a:gd name="T9" fmla="*/ 2147483647 h 182"/>
              <a:gd name="T10" fmla="*/ 2147483647 w 157"/>
              <a:gd name="T11" fmla="*/ 2147483647 h 182"/>
              <a:gd name="T12" fmla="*/ 2147483647 w 157"/>
              <a:gd name="T13" fmla="*/ 2147483647 h 182"/>
              <a:gd name="T14" fmla="*/ 2147483647 w 157"/>
              <a:gd name="T15" fmla="*/ 2147483647 h 182"/>
              <a:gd name="T16" fmla="*/ 2147483647 w 157"/>
              <a:gd name="T17" fmla="*/ 2147483647 h 182"/>
              <a:gd name="T18" fmla="*/ 2147483647 w 157"/>
              <a:gd name="T19" fmla="*/ 2147483647 h 182"/>
              <a:gd name="T20" fmla="*/ 2147483647 w 157"/>
              <a:gd name="T21" fmla="*/ 2147483647 h 182"/>
              <a:gd name="T22" fmla="*/ 2147483647 w 157"/>
              <a:gd name="T23" fmla="*/ 2147483647 h 182"/>
              <a:gd name="T24" fmla="*/ 2147483647 w 157"/>
              <a:gd name="T25" fmla="*/ 2147483647 h 182"/>
              <a:gd name="T26" fmla="*/ 2147483647 w 157"/>
              <a:gd name="T27" fmla="*/ 2147483647 h 182"/>
              <a:gd name="T28" fmla="*/ 2147483647 w 157"/>
              <a:gd name="T29" fmla="*/ 2147483647 h 182"/>
              <a:gd name="T30" fmla="*/ 2147483647 w 157"/>
              <a:gd name="T31" fmla="*/ 2147483647 h 182"/>
              <a:gd name="T32" fmla="*/ 2147483647 w 157"/>
              <a:gd name="T33" fmla="*/ 2147483647 h 182"/>
              <a:gd name="T34" fmla="*/ 2147483647 w 157"/>
              <a:gd name="T35" fmla="*/ 2147483647 h 182"/>
              <a:gd name="T36" fmla="*/ 2147483647 w 157"/>
              <a:gd name="T37" fmla="*/ 2147483647 h 182"/>
              <a:gd name="T38" fmla="*/ 2147483647 w 157"/>
              <a:gd name="T39" fmla="*/ 2147483647 h 182"/>
              <a:gd name="T40" fmla="*/ 2147483647 w 157"/>
              <a:gd name="T41" fmla="*/ 0 h 182"/>
              <a:gd name="T42" fmla="*/ 2147483647 w 157"/>
              <a:gd name="T43" fmla="*/ 2147483647 h 18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57"/>
              <a:gd name="T67" fmla="*/ 0 h 182"/>
              <a:gd name="T68" fmla="*/ 157 w 157"/>
              <a:gd name="T69" fmla="*/ 182 h 18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57" h="182">
                <a:moveTo>
                  <a:pt x="150" y="2"/>
                </a:moveTo>
                <a:cubicBezTo>
                  <a:pt x="141" y="11"/>
                  <a:pt x="157" y="15"/>
                  <a:pt x="156" y="24"/>
                </a:cubicBezTo>
                <a:cubicBezTo>
                  <a:pt x="148" y="28"/>
                  <a:pt x="134" y="34"/>
                  <a:pt x="125" y="29"/>
                </a:cubicBezTo>
                <a:cubicBezTo>
                  <a:pt x="119" y="34"/>
                  <a:pt x="116" y="44"/>
                  <a:pt x="112" y="54"/>
                </a:cubicBezTo>
                <a:cubicBezTo>
                  <a:pt x="109" y="62"/>
                  <a:pt x="102" y="73"/>
                  <a:pt x="107" y="80"/>
                </a:cubicBezTo>
                <a:cubicBezTo>
                  <a:pt x="102" y="86"/>
                  <a:pt x="102" y="86"/>
                  <a:pt x="102" y="86"/>
                </a:cubicBezTo>
                <a:cubicBezTo>
                  <a:pt x="98" y="86"/>
                  <a:pt x="95" y="93"/>
                  <a:pt x="98" y="97"/>
                </a:cubicBezTo>
                <a:cubicBezTo>
                  <a:pt x="96" y="99"/>
                  <a:pt x="96" y="99"/>
                  <a:pt x="96" y="99"/>
                </a:cubicBezTo>
                <a:cubicBezTo>
                  <a:pt x="90" y="99"/>
                  <a:pt x="92" y="107"/>
                  <a:pt x="88" y="108"/>
                </a:cubicBezTo>
                <a:cubicBezTo>
                  <a:pt x="85" y="110"/>
                  <a:pt x="82" y="111"/>
                  <a:pt x="79" y="111"/>
                </a:cubicBezTo>
                <a:cubicBezTo>
                  <a:pt x="71" y="125"/>
                  <a:pt x="56" y="131"/>
                  <a:pt x="45" y="140"/>
                </a:cubicBezTo>
                <a:cubicBezTo>
                  <a:pt x="39" y="145"/>
                  <a:pt x="37" y="151"/>
                  <a:pt x="32" y="156"/>
                </a:cubicBezTo>
                <a:cubicBezTo>
                  <a:pt x="29" y="159"/>
                  <a:pt x="24" y="162"/>
                  <a:pt x="21" y="165"/>
                </a:cubicBezTo>
                <a:cubicBezTo>
                  <a:pt x="15" y="171"/>
                  <a:pt x="11" y="180"/>
                  <a:pt x="2" y="182"/>
                </a:cubicBezTo>
                <a:cubicBezTo>
                  <a:pt x="0" y="176"/>
                  <a:pt x="2" y="169"/>
                  <a:pt x="4" y="167"/>
                </a:cubicBezTo>
                <a:cubicBezTo>
                  <a:pt x="7" y="164"/>
                  <a:pt x="9" y="162"/>
                  <a:pt x="13" y="160"/>
                </a:cubicBezTo>
                <a:cubicBezTo>
                  <a:pt x="22" y="153"/>
                  <a:pt x="34" y="147"/>
                  <a:pt x="41" y="138"/>
                </a:cubicBezTo>
                <a:cubicBezTo>
                  <a:pt x="50" y="127"/>
                  <a:pt x="56" y="112"/>
                  <a:pt x="64" y="99"/>
                </a:cubicBezTo>
                <a:cubicBezTo>
                  <a:pt x="68" y="93"/>
                  <a:pt x="76" y="87"/>
                  <a:pt x="81" y="80"/>
                </a:cubicBezTo>
                <a:cubicBezTo>
                  <a:pt x="89" y="66"/>
                  <a:pt x="94" y="54"/>
                  <a:pt x="106" y="46"/>
                </a:cubicBezTo>
                <a:cubicBezTo>
                  <a:pt x="115" y="26"/>
                  <a:pt x="130" y="11"/>
                  <a:pt x="149" y="0"/>
                </a:cubicBezTo>
                <a:lnTo>
                  <a:pt x="150" y="2"/>
                </a:ln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58" name="Freeform 217"/>
          <p:cNvSpPr>
            <a:spLocks/>
          </p:cNvSpPr>
          <p:nvPr/>
        </p:nvSpPr>
        <p:spPr bwMode="auto">
          <a:xfrm>
            <a:off x="1790657" y="4307420"/>
            <a:ext cx="393813" cy="507169"/>
          </a:xfrm>
          <a:custGeom>
            <a:avLst/>
            <a:gdLst>
              <a:gd name="T0" fmla="*/ 2147483647 w 144"/>
              <a:gd name="T1" fmla="*/ 2147483647 h 201"/>
              <a:gd name="T2" fmla="*/ 2147483647 w 144"/>
              <a:gd name="T3" fmla="*/ 2147483647 h 201"/>
              <a:gd name="T4" fmla="*/ 2147483647 w 144"/>
              <a:gd name="T5" fmla="*/ 2147483647 h 201"/>
              <a:gd name="T6" fmla="*/ 2147483647 w 144"/>
              <a:gd name="T7" fmla="*/ 2147483647 h 201"/>
              <a:gd name="T8" fmla="*/ 2147483647 w 144"/>
              <a:gd name="T9" fmla="*/ 2147483647 h 201"/>
              <a:gd name="T10" fmla="*/ 2147483647 w 144"/>
              <a:gd name="T11" fmla="*/ 2147483647 h 201"/>
              <a:gd name="T12" fmla="*/ 2147483647 w 144"/>
              <a:gd name="T13" fmla="*/ 2147483647 h 201"/>
              <a:gd name="T14" fmla="*/ 2147483647 w 144"/>
              <a:gd name="T15" fmla="*/ 2147483647 h 201"/>
              <a:gd name="T16" fmla="*/ 2147483647 w 144"/>
              <a:gd name="T17" fmla="*/ 2147483647 h 201"/>
              <a:gd name="T18" fmla="*/ 2147483647 w 144"/>
              <a:gd name="T19" fmla="*/ 2147483647 h 201"/>
              <a:gd name="T20" fmla="*/ 2147483647 w 144"/>
              <a:gd name="T21" fmla="*/ 2147483647 h 201"/>
              <a:gd name="T22" fmla="*/ 2147483647 w 144"/>
              <a:gd name="T23" fmla="*/ 2147483647 h 201"/>
              <a:gd name="T24" fmla="*/ 2147483647 w 144"/>
              <a:gd name="T25" fmla="*/ 2147483647 h 201"/>
              <a:gd name="T26" fmla="*/ 2147483647 w 144"/>
              <a:gd name="T27" fmla="*/ 2147483647 h 201"/>
              <a:gd name="T28" fmla="*/ 2147483647 w 144"/>
              <a:gd name="T29" fmla="*/ 2147483647 h 201"/>
              <a:gd name="T30" fmla="*/ 2147483647 w 144"/>
              <a:gd name="T31" fmla="*/ 2147483647 h 201"/>
              <a:gd name="T32" fmla="*/ 2147483647 w 144"/>
              <a:gd name="T33" fmla="*/ 2147483647 h 201"/>
              <a:gd name="T34" fmla="*/ 2147483647 w 144"/>
              <a:gd name="T35" fmla="*/ 2147483647 h 201"/>
              <a:gd name="T36" fmla="*/ 2147483647 w 144"/>
              <a:gd name="T37" fmla="*/ 2147483647 h 201"/>
              <a:gd name="T38" fmla="*/ 2147483647 w 144"/>
              <a:gd name="T39" fmla="*/ 2147483647 h 201"/>
              <a:gd name="T40" fmla="*/ 0 w 144"/>
              <a:gd name="T41" fmla="*/ 2147483647 h 201"/>
              <a:gd name="T42" fmla="*/ 2147483647 w 144"/>
              <a:gd name="T43" fmla="*/ 2147483647 h 201"/>
              <a:gd name="T44" fmla="*/ 2147483647 w 144"/>
              <a:gd name="T45" fmla="*/ 2147483647 h 201"/>
              <a:gd name="T46" fmla="*/ 2147483647 w 144"/>
              <a:gd name="T47" fmla="*/ 2147483647 h 201"/>
              <a:gd name="T48" fmla="*/ 2147483647 w 144"/>
              <a:gd name="T49" fmla="*/ 2147483647 h 201"/>
              <a:gd name="T50" fmla="*/ 2147483647 w 144"/>
              <a:gd name="T51" fmla="*/ 2147483647 h 201"/>
              <a:gd name="T52" fmla="*/ 2147483647 w 144"/>
              <a:gd name="T53" fmla="*/ 2147483647 h 201"/>
              <a:gd name="T54" fmla="*/ 2147483647 w 144"/>
              <a:gd name="T55" fmla="*/ 2147483647 h 201"/>
              <a:gd name="T56" fmla="*/ 2147483647 w 144"/>
              <a:gd name="T57" fmla="*/ 2147483647 h 201"/>
              <a:gd name="T58" fmla="*/ 2147483647 w 144"/>
              <a:gd name="T59" fmla="*/ 2147483647 h 201"/>
              <a:gd name="T60" fmla="*/ 2147483647 w 144"/>
              <a:gd name="T61" fmla="*/ 2147483647 h 201"/>
              <a:gd name="T62" fmla="*/ 2147483647 w 144"/>
              <a:gd name="T63" fmla="*/ 2147483647 h 201"/>
              <a:gd name="T64" fmla="*/ 2147483647 w 144"/>
              <a:gd name="T65" fmla="*/ 2147483647 h 201"/>
              <a:gd name="T66" fmla="*/ 2147483647 w 144"/>
              <a:gd name="T67" fmla="*/ 2147483647 h 201"/>
              <a:gd name="T68" fmla="*/ 2147483647 w 144"/>
              <a:gd name="T69" fmla="*/ 2147483647 h 201"/>
              <a:gd name="T70" fmla="*/ 2147483647 w 144"/>
              <a:gd name="T71" fmla="*/ 2147483647 h 201"/>
              <a:gd name="T72" fmla="*/ 2147483647 w 144"/>
              <a:gd name="T73" fmla="*/ 2147483647 h 201"/>
              <a:gd name="T74" fmla="*/ 2147483647 w 144"/>
              <a:gd name="T75" fmla="*/ 2147483647 h 201"/>
              <a:gd name="T76" fmla="*/ 2147483647 w 144"/>
              <a:gd name="T77" fmla="*/ 2147483647 h 201"/>
              <a:gd name="T78" fmla="*/ 2147483647 w 144"/>
              <a:gd name="T79" fmla="*/ 2147483647 h 201"/>
              <a:gd name="T80" fmla="*/ 2147483647 w 144"/>
              <a:gd name="T81" fmla="*/ 2147483647 h 201"/>
              <a:gd name="T82" fmla="*/ 2147483647 w 144"/>
              <a:gd name="T83" fmla="*/ 2147483647 h 201"/>
              <a:gd name="T84" fmla="*/ 2147483647 w 144"/>
              <a:gd name="T85" fmla="*/ 2147483647 h 201"/>
              <a:gd name="T86" fmla="*/ 2147483647 w 144"/>
              <a:gd name="T87" fmla="*/ 2147483647 h 201"/>
              <a:gd name="T88" fmla="*/ 2147483647 w 144"/>
              <a:gd name="T89" fmla="*/ 2147483647 h 201"/>
              <a:gd name="T90" fmla="*/ 2147483647 w 144"/>
              <a:gd name="T91" fmla="*/ 2147483647 h 201"/>
              <a:gd name="T92" fmla="*/ 2147483647 w 144"/>
              <a:gd name="T93" fmla="*/ 2147483647 h 201"/>
              <a:gd name="T94" fmla="*/ 2147483647 w 144"/>
              <a:gd name="T95" fmla="*/ 2147483647 h 201"/>
              <a:gd name="T96" fmla="*/ 2147483647 w 144"/>
              <a:gd name="T97" fmla="*/ 2147483647 h 201"/>
              <a:gd name="T98" fmla="*/ 2147483647 w 144"/>
              <a:gd name="T99" fmla="*/ 2147483647 h 201"/>
              <a:gd name="T100" fmla="*/ 2147483647 w 144"/>
              <a:gd name="T101" fmla="*/ 2147483647 h 20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44"/>
              <a:gd name="T154" fmla="*/ 0 h 201"/>
              <a:gd name="T155" fmla="*/ 144 w 144"/>
              <a:gd name="T156" fmla="*/ 201 h 20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44" h="201">
                <a:moveTo>
                  <a:pt x="143" y="110"/>
                </a:moveTo>
                <a:cubicBezTo>
                  <a:pt x="144" y="118"/>
                  <a:pt x="144" y="118"/>
                  <a:pt x="144" y="118"/>
                </a:cubicBezTo>
                <a:cubicBezTo>
                  <a:pt x="137" y="119"/>
                  <a:pt x="131" y="122"/>
                  <a:pt x="127" y="129"/>
                </a:cubicBezTo>
                <a:cubicBezTo>
                  <a:pt x="119" y="132"/>
                  <a:pt x="119" y="132"/>
                  <a:pt x="119" y="132"/>
                </a:cubicBezTo>
                <a:cubicBezTo>
                  <a:pt x="115" y="132"/>
                  <a:pt x="112" y="138"/>
                  <a:pt x="108" y="141"/>
                </a:cubicBezTo>
                <a:cubicBezTo>
                  <a:pt x="98" y="152"/>
                  <a:pt x="88" y="166"/>
                  <a:pt x="78" y="175"/>
                </a:cubicBezTo>
                <a:cubicBezTo>
                  <a:pt x="81" y="162"/>
                  <a:pt x="85" y="150"/>
                  <a:pt x="92" y="140"/>
                </a:cubicBezTo>
                <a:cubicBezTo>
                  <a:pt x="94" y="136"/>
                  <a:pt x="101" y="133"/>
                  <a:pt x="98" y="127"/>
                </a:cubicBezTo>
                <a:cubicBezTo>
                  <a:pt x="84" y="130"/>
                  <a:pt x="84" y="148"/>
                  <a:pt x="76" y="157"/>
                </a:cubicBezTo>
                <a:cubicBezTo>
                  <a:pt x="73" y="173"/>
                  <a:pt x="61" y="201"/>
                  <a:pt x="47" y="197"/>
                </a:cubicBezTo>
                <a:cubicBezTo>
                  <a:pt x="54" y="184"/>
                  <a:pt x="60" y="170"/>
                  <a:pt x="65" y="155"/>
                </a:cubicBezTo>
                <a:cubicBezTo>
                  <a:pt x="68" y="154"/>
                  <a:pt x="74" y="154"/>
                  <a:pt x="75" y="150"/>
                </a:cubicBezTo>
                <a:cubicBezTo>
                  <a:pt x="75" y="145"/>
                  <a:pt x="71" y="145"/>
                  <a:pt x="72" y="140"/>
                </a:cubicBezTo>
                <a:cubicBezTo>
                  <a:pt x="73" y="134"/>
                  <a:pt x="83" y="131"/>
                  <a:pt x="77" y="124"/>
                </a:cubicBezTo>
                <a:cubicBezTo>
                  <a:pt x="69" y="126"/>
                  <a:pt x="65" y="138"/>
                  <a:pt x="57" y="137"/>
                </a:cubicBezTo>
                <a:cubicBezTo>
                  <a:pt x="62" y="126"/>
                  <a:pt x="70" y="119"/>
                  <a:pt x="74" y="106"/>
                </a:cubicBezTo>
                <a:cubicBezTo>
                  <a:pt x="64" y="102"/>
                  <a:pt x="54" y="112"/>
                  <a:pt x="51" y="120"/>
                </a:cubicBezTo>
                <a:cubicBezTo>
                  <a:pt x="52" y="123"/>
                  <a:pt x="55" y="123"/>
                  <a:pt x="56" y="126"/>
                </a:cubicBezTo>
                <a:cubicBezTo>
                  <a:pt x="47" y="141"/>
                  <a:pt x="37" y="153"/>
                  <a:pt x="24" y="163"/>
                </a:cubicBezTo>
                <a:cubicBezTo>
                  <a:pt x="21" y="156"/>
                  <a:pt x="12" y="159"/>
                  <a:pt x="5" y="158"/>
                </a:cubicBezTo>
                <a:cubicBezTo>
                  <a:pt x="4" y="154"/>
                  <a:pt x="1" y="153"/>
                  <a:pt x="0" y="149"/>
                </a:cubicBezTo>
                <a:cubicBezTo>
                  <a:pt x="8" y="147"/>
                  <a:pt x="19" y="148"/>
                  <a:pt x="25" y="147"/>
                </a:cubicBezTo>
                <a:cubicBezTo>
                  <a:pt x="25" y="150"/>
                  <a:pt x="24" y="153"/>
                  <a:pt x="26" y="155"/>
                </a:cubicBezTo>
                <a:cubicBezTo>
                  <a:pt x="34" y="153"/>
                  <a:pt x="38" y="148"/>
                  <a:pt x="40" y="140"/>
                </a:cubicBezTo>
                <a:cubicBezTo>
                  <a:pt x="33" y="135"/>
                  <a:pt x="25" y="142"/>
                  <a:pt x="19" y="140"/>
                </a:cubicBezTo>
                <a:cubicBezTo>
                  <a:pt x="19" y="127"/>
                  <a:pt x="33" y="128"/>
                  <a:pt x="41" y="133"/>
                </a:cubicBezTo>
                <a:cubicBezTo>
                  <a:pt x="44" y="130"/>
                  <a:pt x="50" y="126"/>
                  <a:pt x="48" y="120"/>
                </a:cubicBezTo>
                <a:cubicBezTo>
                  <a:pt x="43" y="117"/>
                  <a:pt x="38" y="126"/>
                  <a:pt x="34" y="119"/>
                </a:cubicBezTo>
                <a:cubicBezTo>
                  <a:pt x="41" y="103"/>
                  <a:pt x="59" y="92"/>
                  <a:pt x="75" y="87"/>
                </a:cubicBezTo>
                <a:cubicBezTo>
                  <a:pt x="77" y="80"/>
                  <a:pt x="83" y="77"/>
                  <a:pt x="90" y="74"/>
                </a:cubicBezTo>
                <a:cubicBezTo>
                  <a:pt x="90" y="70"/>
                  <a:pt x="90" y="65"/>
                  <a:pt x="89" y="61"/>
                </a:cubicBezTo>
                <a:cubicBezTo>
                  <a:pt x="88" y="61"/>
                  <a:pt x="88" y="61"/>
                  <a:pt x="88" y="61"/>
                </a:cubicBezTo>
                <a:cubicBezTo>
                  <a:pt x="90" y="59"/>
                  <a:pt x="90" y="59"/>
                  <a:pt x="90" y="59"/>
                </a:cubicBezTo>
                <a:cubicBezTo>
                  <a:pt x="96" y="60"/>
                  <a:pt x="97" y="54"/>
                  <a:pt x="97" y="49"/>
                </a:cubicBezTo>
                <a:cubicBezTo>
                  <a:pt x="96" y="48"/>
                  <a:pt x="95" y="48"/>
                  <a:pt x="94" y="48"/>
                </a:cubicBezTo>
                <a:cubicBezTo>
                  <a:pt x="99" y="42"/>
                  <a:pt x="99" y="42"/>
                  <a:pt x="99" y="42"/>
                </a:cubicBezTo>
                <a:cubicBezTo>
                  <a:pt x="112" y="33"/>
                  <a:pt x="107" y="0"/>
                  <a:pt x="126" y="1"/>
                </a:cubicBezTo>
                <a:cubicBezTo>
                  <a:pt x="125" y="11"/>
                  <a:pt x="121" y="20"/>
                  <a:pt x="114" y="26"/>
                </a:cubicBezTo>
                <a:cubicBezTo>
                  <a:pt x="115" y="39"/>
                  <a:pt x="105" y="47"/>
                  <a:pt x="106" y="58"/>
                </a:cubicBezTo>
                <a:cubicBezTo>
                  <a:pt x="111" y="59"/>
                  <a:pt x="110" y="54"/>
                  <a:pt x="112" y="51"/>
                </a:cubicBezTo>
                <a:cubicBezTo>
                  <a:pt x="122" y="55"/>
                  <a:pt x="131" y="47"/>
                  <a:pt x="139" y="51"/>
                </a:cubicBezTo>
                <a:cubicBezTo>
                  <a:pt x="140" y="56"/>
                  <a:pt x="139" y="59"/>
                  <a:pt x="137" y="62"/>
                </a:cubicBezTo>
                <a:cubicBezTo>
                  <a:pt x="127" y="64"/>
                  <a:pt x="112" y="68"/>
                  <a:pt x="102" y="64"/>
                </a:cubicBezTo>
                <a:cubicBezTo>
                  <a:pt x="97" y="77"/>
                  <a:pt x="88" y="96"/>
                  <a:pt x="92" y="111"/>
                </a:cubicBezTo>
                <a:cubicBezTo>
                  <a:pt x="99" y="110"/>
                  <a:pt x="100" y="103"/>
                  <a:pt x="100" y="95"/>
                </a:cubicBezTo>
                <a:cubicBezTo>
                  <a:pt x="102" y="95"/>
                  <a:pt x="102" y="95"/>
                  <a:pt x="102" y="95"/>
                </a:cubicBezTo>
                <a:cubicBezTo>
                  <a:pt x="102" y="97"/>
                  <a:pt x="102" y="98"/>
                  <a:pt x="102" y="99"/>
                </a:cubicBezTo>
                <a:cubicBezTo>
                  <a:pt x="111" y="102"/>
                  <a:pt x="120" y="91"/>
                  <a:pt x="128" y="93"/>
                </a:cubicBezTo>
                <a:cubicBezTo>
                  <a:pt x="129" y="105"/>
                  <a:pt x="121" y="108"/>
                  <a:pt x="115" y="113"/>
                </a:cubicBezTo>
                <a:cubicBezTo>
                  <a:pt x="118" y="125"/>
                  <a:pt x="129" y="116"/>
                  <a:pt x="133" y="112"/>
                </a:cubicBezTo>
                <a:cubicBezTo>
                  <a:pt x="137" y="112"/>
                  <a:pt x="140" y="111"/>
                  <a:pt x="143" y="11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59" name="Freeform 218"/>
          <p:cNvSpPr>
            <a:spLocks/>
          </p:cNvSpPr>
          <p:nvPr/>
        </p:nvSpPr>
        <p:spPr bwMode="auto">
          <a:xfrm>
            <a:off x="2063785" y="4480384"/>
            <a:ext cx="98453" cy="65962"/>
          </a:xfrm>
          <a:custGeom>
            <a:avLst/>
            <a:gdLst>
              <a:gd name="T0" fmla="*/ 2147483647 w 36"/>
              <a:gd name="T1" fmla="*/ 0 h 26"/>
              <a:gd name="T2" fmla="*/ 2147483647 w 36"/>
              <a:gd name="T3" fmla="*/ 2147483647 h 26"/>
              <a:gd name="T4" fmla="*/ 2147483647 w 36"/>
              <a:gd name="T5" fmla="*/ 2147483647 h 26"/>
              <a:gd name="T6" fmla="*/ 0 w 36"/>
              <a:gd name="T7" fmla="*/ 2147483647 h 26"/>
              <a:gd name="T8" fmla="*/ 2147483647 w 36"/>
              <a:gd name="T9" fmla="*/ 2147483647 h 26"/>
              <a:gd name="T10" fmla="*/ 2147483647 w 36"/>
              <a:gd name="T11" fmla="*/ 0 h 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"/>
              <a:gd name="T19" fmla="*/ 0 h 26"/>
              <a:gd name="T20" fmla="*/ 36 w 36"/>
              <a:gd name="T21" fmla="*/ 26 h 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" h="26">
                <a:moveTo>
                  <a:pt x="34" y="0"/>
                </a:moveTo>
                <a:cubicBezTo>
                  <a:pt x="36" y="4"/>
                  <a:pt x="34" y="11"/>
                  <a:pt x="32" y="15"/>
                </a:cubicBezTo>
                <a:cubicBezTo>
                  <a:pt x="23" y="20"/>
                  <a:pt x="9" y="20"/>
                  <a:pt x="2" y="26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19"/>
                  <a:pt x="0" y="12"/>
                  <a:pt x="4" y="7"/>
                </a:cubicBezTo>
                <a:cubicBezTo>
                  <a:pt x="13" y="4"/>
                  <a:pt x="24" y="2"/>
                  <a:pt x="34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60" name="Freeform 219"/>
          <p:cNvSpPr>
            <a:spLocks noEditPoints="1"/>
          </p:cNvSpPr>
          <p:nvPr/>
        </p:nvSpPr>
        <p:spPr bwMode="auto">
          <a:xfrm>
            <a:off x="1579458" y="4461330"/>
            <a:ext cx="549433" cy="463195"/>
          </a:xfrm>
          <a:custGeom>
            <a:avLst/>
            <a:gdLst>
              <a:gd name="T0" fmla="*/ 2147483647 w 201"/>
              <a:gd name="T1" fmla="*/ 2147483647 h 184"/>
              <a:gd name="T2" fmla="*/ 2147483647 w 201"/>
              <a:gd name="T3" fmla="*/ 2147483647 h 184"/>
              <a:gd name="T4" fmla="*/ 2147483647 w 201"/>
              <a:gd name="T5" fmla="*/ 2147483647 h 184"/>
              <a:gd name="T6" fmla="*/ 2147483647 w 201"/>
              <a:gd name="T7" fmla="*/ 2147483647 h 184"/>
              <a:gd name="T8" fmla="*/ 2147483647 w 201"/>
              <a:gd name="T9" fmla="*/ 2147483647 h 184"/>
              <a:gd name="T10" fmla="*/ 2147483647 w 201"/>
              <a:gd name="T11" fmla="*/ 2147483647 h 184"/>
              <a:gd name="T12" fmla="*/ 2147483647 w 201"/>
              <a:gd name="T13" fmla="*/ 2147483647 h 184"/>
              <a:gd name="T14" fmla="*/ 2147483647 w 201"/>
              <a:gd name="T15" fmla="*/ 2147483647 h 184"/>
              <a:gd name="T16" fmla="*/ 2147483647 w 201"/>
              <a:gd name="T17" fmla="*/ 0 h 184"/>
              <a:gd name="T18" fmla="*/ 2147483647 w 201"/>
              <a:gd name="T19" fmla="*/ 2147483647 h 184"/>
              <a:gd name="T20" fmla="*/ 2147483647 w 201"/>
              <a:gd name="T21" fmla="*/ 2147483647 h 184"/>
              <a:gd name="T22" fmla="*/ 2147483647 w 201"/>
              <a:gd name="T23" fmla="*/ 2147483647 h 184"/>
              <a:gd name="T24" fmla="*/ 2147483647 w 201"/>
              <a:gd name="T25" fmla="*/ 2147483647 h 184"/>
              <a:gd name="T26" fmla="*/ 2147483647 w 201"/>
              <a:gd name="T27" fmla="*/ 2147483647 h 184"/>
              <a:gd name="T28" fmla="*/ 2147483647 w 201"/>
              <a:gd name="T29" fmla="*/ 2147483647 h 184"/>
              <a:gd name="T30" fmla="*/ 2147483647 w 201"/>
              <a:gd name="T31" fmla="*/ 2147483647 h 184"/>
              <a:gd name="T32" fmla="*/ 2147483647 w 201"/>
              <a:gd name="T33" fmla="*/ 2147483647 h 184"/>
              <a:gd name="T34" fmla="*/ 2147483647 w 201"/>
              <a:gd name="T35" fmla="*/ 2147483647 h 184"/>
              <a:gd name="T36" fmla="*/ 2147483647 w 201"/>
              <a:gd name="T37" fmla="*/ 2147483647 h 184"/>
              <a:gd name="T38" fmla="*/ 2147483647 w 201"/>
              <a:gd name="T39" fmla="*/ 2147483647 h 184"/>
              <a:gd name="T40" fmla="*/ 2147483647 w 201"/>
              <a:gd name="T41" fmla="*/ 2147483647 h 184"/>
              <a:gd name="T42" fmla="*/ 2147483647 w 201"/>
              <a:gd name="T43" fmla="*/ 2147483647 h 184"/>
              <a:gd name="T44" fmla="*/ 2147483647 w 201"/>
              <a:gd name="T45" fmla="*/ 2147483647 h 184"/>
              <a:gd name="T46" fmla="*/ 2147483647 w 201"/>
              <a:gd name="T47" fmla="*/ 2147483647 h 184"/>
              <a:gd name="T48" fmla="*/ 2147483647 w 201"/>
              <a:gd name="T49" fmla="*/ 2147483647 h 184"/>
              <a:gd name="T50" fmla="*/ 2147483647 w 201"/>
              <a:gd name="T51" fmla="*/ 2147483647 h 184"/>
              <a:gd name="T52" fmla="*/ 2147483647 w 201"/>
              <a:gd name="T53" fmla="*/ 2147483647 h 184"/>
              <a:gd name="T54" fmla="*/ 2147483647 w 201"/>
              <a:gd name="T55" fmla="*/ 2147483647 h 184"/>
              <a:gd name="T56" fmla="*/ 2147483647 w 201"/>
              <a:gd name="T57" fmla="*/ 2147483647 h 184"/>
              <a:gd name="T58" fmla="*/ 2147483647 w 201"/>
              <a:gd name="T59" fmla="*/ 2147483647 h 184"/>
              <a:gd name="T60" fmla="*/ 2147483647 w 201"/>
              <a:gd name="T61" fmla="*/ 2147483647 h 184"/>
              <a:gd name="T62" fmla="*/ 2147483647 w 201"/>
              <a:gd name="T63" fmla="*/ 2147483647 h 184"/>
              <a:gd name="T64" fmla="*/ 2147483647 w 201"/>
              <a:gd name="T65" fmla="*/ 2147483647 h 184"/>
              <a:gd name="T66" fmla="*/ 2147483647 w 201"/>
              <a:gd name="T67" fmla="*/ 2147483647 h 184"/>
              <a:gd name="T68" fmla="*/ 2147483647 w 201"/>
              <a:gd name="T69" fmla="*/ 2147483647 h 184"/>
              <a:gd name="T70" fmla="*/ 2147483647 w 201"/>
              <a:gd name="T71" fmla="*/ 2147483647 h 184"/>
              <a:gd name="T72" fmla="*/ 2147483647 w 201"/>
              <a:gd name="T73" fmla="*/ 2147483647 h 184"/>
              <a:gd name="T74" fmla="*/ 2147483647 w 201"/>
              <a:gd name="T75" fmla="*/ 2147483647 h 184"/>
              <a:gd name="T76" fmla="*/ 2147483647 w 201"/>
              <a:gd name="T77" fmla="*/ 2147483647 h 184"/>
              <a:gd name="T78" fmla="*/ 2147483647 w 201"/>
              <a:gd name="T79" fmla="*/ 2147483647 h 184"/>
              <a:gd name="T80" fmla="*/ 2147483647 w 201"/>
              <a:gd name="T81" fmla="*/ 2147483647 h 184"/>
              <a:gd name="T82" fmla="*/ 2147483647 w 201"/>
              <a:gd name="T83" fmla="*/ 2147483647 h 184"/>
              <a:gd name="T84" fmla="*/ 2147483647 w 201"/>
              <a:gd name="T85" fmla="*/ 2147483647 h 184"/>
              <a:gd name="T86" fmla="*/ 2147483647 w 201"/>
              <a:gd name="T87" fmla="*/ 2147483647 h 184"/>
              <a:gd name="T88" fmla="*/ 2147483647 w 201"/>
              <a:gd name="T89" fmla="*/ 2147483647 h 184"/>
              <a:gd name="T90" fmla="*/ 2147483647 w 201"/>
              <a:gd name="T91" fmla="*/ 2147483647 h 184"/>
              <a:gd name="T92" fmla="*/ 2147483647 w 201"/>
              <a:gd name="T93" fmla="*/ 2147483647 h 18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01"/>
              <a:gd name="T142" fmla="*/ 0 h 184"/>
              <a:gd name="T143" fmla="*/ 201 w 201"/>
              <a:gd name="T144" fmla="*/ 184 h 18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01" h="184">
                <a:moveTo>
                  <a:pt x="200" y="72"/>
                </a:moveTo>
                <a:cubicBezTo>
                  <a:pt x="201" y="79"/>
                  <a:pt x="196" y="80"/>
                  <a:pt x="192" y="82"/>
                </a:cubicBezTo>
                <a:cubicBezTo>
                  <a:pt x="182" y="91"/>
                  <a:pt x="176" y="105"/>
                  <a:pt x="167" y="116"/>
                </a:cubicBezTo>
                <a:cubicBezTo>
                  <a:pt x="163" y="120"/>
                  <a:pt x="157" y="123"/>
                  <a:pt x="154" y="128"/>
                </a:cubicBezTo>
                <a:cubicBezTo>
                  <a:pt x="146" y="138"/>
                  <a:pt x="140" y="150"/>
                  <a:pt x="131" y="158"/>
                </a:cubicBezTo>
                <a:cubicBezTo>
                  <a:pt x="106" y="177"/>
                  <a:pt x="45" y="184"/>
                  <a:pt x="13" y="164"/>
                </a:cubicBezTo>
                <a:cubicBezTo>
                  <a:pt x="0" y="152"/>
                  <a:pt x="3" y="120"/>
                  <a:pt x="14" y="105"/>
                </a:cubicBezTo>
                <a:cubicBezTo>
                  <a:pt x="24" y="91"/>
                  <a:pt x="43" y="84"/>
                  <a:pt x="49" y="74"/>
                </a:cubicBezTo>
                <a:cubicBezTo>
                  <a:pt x="60" y="69"/>
                  <a:pt x="69" y="63"/>
                  <a:pt x="78" y="56"/>
                </a:cubicBezTo>
                <a:cubicBezTo>
                  <a:pt x="82" y="61"/>
                  <a:pt x="82" y="61"/>
                  <a:pt x="82" y="61"/>
                </a:cubicBezTo>
                <a:cubicBezTo>
                  <a:pt x="78" y="63"/>
                  <a:pt x="76" y="65"/>
                  <a:pt x="73" y="68"/>
                </a:cubicBezTo>
                <a:cubicBezTo>
                  <a:pt x="71" y="70"/>
                  <a:pt x="69" y="77"/>
                  <a:pt x="71" y="83"/>
                </a:cubicBezTo>
                <a:cubicBezTo>
                  <a:pt x="80" y="81"/>
                  <a:pt x="84" y="72"/>
                  <a:pt x="90" y="66"/>
                </a:cubicBezTo>
                <a:cubicBezTo>
                  <a:pt x="93" y="63"/>
                  <a:pt x="98" y="60"/>
                  <a:pt x="101" y="57"/>
                </a:cubicBezTo>
                <a:cubicBezTo>
                  <a:pt x="106" y="52"/>
                  <a:pt x="108" y="46"/>
                  <a:pt x="114" y="41"/>
                </a:cubicBezTo>
                <a:cubicBezTo>
                  <a:pt x="125" y="32"/>
                  <a:pt x="140" y="26"/>
                  <a:pt x="148" y="12"/>
                </a:cubicBezTo>
                <a:cubicBezTo>
                  <a:pt x="151" y="12"/>
                  <a:pt x="154" y="11"/>
                  <a:pt x="157" y="9"/>
                </a:cubicBezTo>
                <a:cubicBezTo>
                  <a:pt x="161" y="8"/>
                  <a:pt x="159" y="0"/>
                  <a:pt x="165" y="0"/>
                </a:cubicBezTo>
                <a:cubicBezTo>
                  <a:pt x="165" y="0"/>
                  <a:pt x="165" y="0"/>
                  <a:pt x="166" y="0"/>
                </a:cubicBezTo>
                <a:cubicBezTo>
                  <a:pt x="167" y="4"/>
                  <a:pt x="167" y="9"/>
                  <a:pt x="167" y="13"/>
                </a:cubicBezTo>
                <a:cubicBezTo>
                  <a:pt x="160" y="16"/>
                  <a:pt x="154" y="19"/>
                  <a:pt x="152" y="26"/>
                </a:cubicBezTo>
                <a:cubicBezTo>
                  <a:pt x="136" y="31"/>
                  <a:pt x="118" y="42"/>
                  <a:pt x="111" y="58"/>
                </a:cubicBezTo>
                <a:cubicBezTo>
                  <a:pt x="115" y="65"/>
                  <a:pt x="120" y="56"/>
                  <a:pt x="125" y="59"/>
                </a:cubicBezTo>
                <a:cubicBezTo>
                  <a:pt x="127" y="65"/>
                  <a:pt x="121" y="69"/>
                  <a:pt x="118" y="72"/>
                </a:cubicBezTo>
                <a:cubicBezTo>
                  <a:pt x="110" y="67"/>
                  <a:pt x="96" y="66"/>
                  <a:pt x="96" y="79"/>
                </a:cubicBezTo>
                <a:cubicBezTo>
                  <a:pt x="102" y="81"/>
                  <a:pt x="110" y="74"/>
                  <a:pt x="117" y="79"/>
                </a:cubicBezTo>
                <a:cubicBezTo>
                  <a:pt x="115" y="87"/>
                  <a:pt x="111" y="92"/>
                  <a:pt x="103" y="94"/>
                </a:cubicBezTo>
                <a:cubicBezTo>
                  <a:pt x="101" y="92"/>
                  <a:pt x="102" y="89"/>
                  <a:pt x="102" y="86"/>
                </a:cubicBezTo>
                <a:cubicBezTo>
                  <a:pt x="96" y="87"/>
                  <a:pt x="85" y="86"/>
                  <a:pt x="77" y="88"/>
                </a:cubicBezTo>
                <a:cubicBezTo>
                  <a:pt x="78" y="92"/>
                  <a:pt x="81" y="93"/>
                  <a:pt x="82" y="97"/>
                </a:cubicBezTo>
                <a:cubicBezTo>
                  <a:pt x="89" y="98"/>
                  <a:pt x="98" y="95"/>
                  <a:pt x="101" y="102"/>
                </a:cubicBezTo>
                <a:cubicBezTo>
                  <a:pt x="114" y="92"/>
                  <a:pt x="124" y="80"/>
                  <a:pt x="133" y="65"/>
                </a:cubicBezTo>
                <a:cubicBezTo>
                  <a:pt x="132" y="62"/>
                  <a:pt x="129" y="62"/>
                  <a:pt x="128" y="59"/>
                </a:cubicBezTo>
                <a:cubicBezTo>
                  <a:pt x="131" y="51"/>
                  <a:pt x="141" y="41"/>
                  <a:pt x="151" y="45"/>
                </a:cubicBezTo>
                <a:cubicBezTo>
                  <a:pt x="147" y="58"/>
                  <a:pt x="139" y="65"/>
                  <a:pt x="134" y="76"/>
                </a:cubicBezTo>
                <a:cubicBezTo>
                  <a:pt x="142" y="77"/>
                  <a:pt x="146" y="65"/>
                  <a:pt x="154" y="63"/>
                </a:cubicBezTo>
                <a:cubicBezTo>
                  <a:pt x="160" y="70"/>
                  <a:pt x="150" y="73"/>
                  <a:pt x="149" y="79"/>
                </a:cubicBezTo>
                <a:cubicBezTo>
                  <a:pt x="148" y="84"/>
                  <a:pt x="152" y="84"/>
                  <a:pt x="152" y="89"/>
                </a:cubicBezTo>
                <a:cubicBezTo>
                  <a:pt x="151" y="93"/>
                  <a:pt x="145" y="93"/>
                  <a:pt x="142" y="94"/>
                </a:cubicBezTo>
                <a:cubicBezTo>
                  <a:pt x="137" y="109"/>
                  <a:pt x="131" y="123"/>
                  <a:pt x="124" y="136"/>
                </a:cubicBezTo>
                <a:cubicBezTo>
                  <a:pt x="138" y="140"/>
                  <a:pt x="150" y="112"/>
                  <a:pt x="153" y="96"/>
                </a:cubicBezTo>
                <a:cubicBezTo>
                  <a:pt x="161" y="87"/>
                  <a:pt x="161" y="69"/>
                  <a:pt x="175" y="66"/>
                </a:cubicBezTo>
                <a:cubicBezTo>
                  <a:pt x="178" y="72"/>
                  <a:pt x="171" y="75"/>
                  <a:pt x="169" y="79"/>
                </a:cubicBezTo>
                <a:cubicBezTo>
                  <a:pt x="162" y="89"/>
                  <a:pt x="158" y="101"/>
                  <a:pt x="155" y="114"/>
                </a:cubicBezTo>
                <a:cubicBezTo>
                  <a:pt x="165" y="105"/>
                  <a:pt x="175" y="91"/>
                  <a:pt x="185" y="80"/>
                </a:cubicBezTo>
                <a:cubicBezTo>
                  <a:pt x="189" y="77"/>
                  <a:pt x="192" y="71"/>
                  <a:pt x="196" y="71"/>
                </a:cubicBezTo>
                <a:cubicBezTo>
                  <a:pt x="198" y="71"/>
                  <a:pt x="199" y="71"/>
                  <a:pt x="200" y="72"/>
                </a:cubicBezTo>
                <a:close/>
                <a:moveTo>
                  <a:pt x="138" y="85"/>
                </a:moveTo>
                <a:cubicBezTo>
                  <a:pt x="139" y="85"/>
                  <a:pt x="138" y="83"/>
                  <a:pt x="137" y="83"/>
                </a:cubicBezTo>
                <a:cubicBezTo>
                  <a:pt x="134" y="89"/>
                  <a:pt x="125" y="88"/>
                  <a:pt x="121" y="90"/>
                </a:cubicBezTo>
                <a:cubicBezTo>
                  <a:pt x="123" y="92"/>
                  <a:pt x="131" y="89"/>
                  <a:pt x="130" y="95"/>
                </a:cubicBezTo>
                <a:cubicBezTo>
                  <a:pt x="126" y="101"/>
                  <a:pt x="116" y="100"/>
                  <a:pt x="109" y="103"/>
                </a:cubicBezTo>
                <a:cubicBezTo>
                  <a:pt x="107" y="111"/>
                  <a:pt x="97" y="111"/>
                  <a:pt x="96" y="121"/>
                </a:cubicBezTo>
                <a:cubicBezTo>
                  <a:pt x="100" y="121"/>
                  <a:pt x="100" y="118"/>
                  <a:pt x="103" y="118"/>
                </a:cubicBezTo>
                <a:cubicBezTo>
                  <a:pt x="103" y="120"/>
                  <a:pt x="106" y="119"/>
                  <a:pt x="105" y="122"/>
                </a:cubicBezTo>
                <a:cubicBezTo>
                  <a:pt x="99" y="127"/>
                  <a:pt x="95" y="135"/>
                  <a:pt x="83" y="135"/>
                </a:cubicBezTo>
                <a:cubicBezTo>
                  <a:pt x="81" y="139"/>
                  <a:pt x="77" y="142"/>
                  <a:pt x="74" y="147"/>
                </a:cubicBezTo>
                <a:cubicBezTo>
                  <a:pt x="90" y="154"/>
                  <a:pt x="99" y="139"/>
                  <a:pt x="114" y="139"/>
                </a:cubicBezTo>
                <a:cubicBezTo>
                  <a:pt x="124" y="123"/>
                  <a:pt x="131" y="104"/>
                  <a:pt x="138" y="85"/>
                </a:cubicBezTo>
                <a:close/>
                <a:moveTo>
                  <a:pt x="117" y="158"/>
                </a:moveTo>
                <a:cubicBezTo>
                  <a:pt x="124" y="154"/>
                  <a:pt x="132" y="148"/>
                  <a:pt x="134" y="142"/>
                </a:cubicBezTo>
                <a:cubicBezTo>
                  <a:pt x="125" y="143"/>
                  <a:pt x="119" y="146"/>
                  <a:pt x="113" y="151"/>
                </a:cubicBezTo>
                <a:cubicBezTo>
                  <a:pt x="110" y="151"/>
                  <a:pt x="109" y="147"/>
                  <a:pt x="106" y="148"/>
                </a:cubicBezTo>
                <a:cubicBezTo>
                  <a:pt x="96" y="153"/>
                  <a:pt x="79" y="157"/>
                  <a:pt x="64" y="156"/>
                </a:cubicBezTo>
                <a:cubicBezTo>
                  <a:pt x="49" y="154"/>
                  <a:pt x="27" y="157"/>
                  <a:pt x="20" y="144"/>
                </a:cubicBezTo>
                <a:cubicBezTo>
                  <a:pt x="27" y="138"/>
                  <a:pt x="26" y="128"/>
                  <a:pt x="24" y="118"/>
                </a:cubicBezTo>
                <a:cubicBezTo>
                  <a:pt x="32" y="114"/>
                  <a:pt x="33" y="98"/>
                  <a:pt x="43" y="100"/>
                </a:cubicBezTo>
                <a:cubicBezTo>
                  <a:pt x="42" y="106"/>
                  <a:pt x="36" y="109"/>
                  <a:pt x="42" y="115"/>
                </a:cubicBezTo>
                <a:cubicBezTo>
                  <a:pt x="54" y="114"/>
                  <a:pt x="51" y="100"/>
                  <a:pt x="49" y="89"/>
                </a:cubicBezTo>
                <a:cubicBezTo>
                  <a:pt x="48" y="89"/>
                  <a:pt x="47" y="89"/>
                  <a:pt x="46" y="89"/>
                </a:cubicBezTo>
                <a:cubicBezTo>
                  <a:pt x="31" y="102"/>
                  <a:pt x="1" y="120"/>
                  <a:pt x="13" y="152"/>
                </a:cubicBezTo>
                <a:cubicBezTo>
                  <a:pt x="19" y="166"/>
                  <a:pt x="49" y="171"/>
                  <a:pt x="67" y="169"/>
                </a:cubicBezTo>
                <a:cubicBezTo>
                  <a:pt x="83" y="168"/>
                  <a:pt x="104" y="163"/>
                  <a:pt x="117" y="158"/>
                </a:cubicBezTo>
                <a:close/>
                <a:moveTo>
                  <a:pt x="84" y="112"/>
                </a:moveTo>
                <a:cubicBezTo>
                  <a:pt x="83" y="120"/>
                  <a:pt x="81" y="127"/>
                  <a:pt x="73" y="128"/>
                </a:cubicBezTo>
                <a:cubicBezTo>
                  <a:pt x="72" y="127"/>
                  <a:pt x="71" y="126"/>
                  <a:pt x="70" y="125"/>
                </a:cubicBezTo>
                <a:cubicBezTo>
                  <a:pt x="69" y="121"/>
                  <a:pt x="73" y="122"/>
                  <a:pt x="72" y="118"/>
                </a:cubicBezTo>
                <a:cubicBezTo>
                  <a:pt x="67" y="117"/>
                  <a:pt x="60" y="112"/>
                  <a:pt x="55" y="114"/>
                </a:cubicBezTo>
                <a:cubicBezTo>
                  <a:pt x="57" y="117"/>
                  <a:pt x="54" y="124"/>
                  <a:pt x="53" y="126"/>
                </a:cubicBezTo>
                <a:cubicBezTo>
                  <a:pt x="57" y="128"/>
                  <a:pt x="63" y="126"/>
                  <a:pt x="63" y="132"/>
                </a:cubicBezTo>
                <a:cubicBezTo>
                  <a:pt x="57" y="137"/>
                  <a:pt x="43" y="136"/>
                  <a:pt x="41" y="127"/>
                </a:cubicBezTo>
                <a:cubicBezTo>
                  <a:pt x="37" y="132"/>
                  <a:pt x="29" y="138"/>
                  <a:pt x="32" y="148"/>
                </a:cubicBezTo>
                <a:cubicBezTo>
                  <a:pt x="43" y="144"/>
                  <a:pt x="52" y="148"/>
                  <a:pt x="60" y="152"/>
                </a:cubicBezTo>
                <a:cubicBezTo>
                  <a:pt x="72" y="138"/>
                  <a:pt x="85" y="128"/>
                  <a:pt x="93" y="111"/>
                </a:cubicBezTo>
                <a:cubicBezTo>
                  <a:pt x="89" y="101"/>
                  <a:pt x="73" y="100"/>
                  <a:pt x="64" y="106"/>
                </a:cubicBezTo>
                <a:cubicBezTo>
                  <a:pt x="66" y="115"/>
                  <a:pt x="79" y="106"/>
                  <a:pt x="84" y="112"/>
                </a:cubicBezTo>
                <a:close/>
                <a:moveTo>
                  <a:pt x="66" y="92"/>
                </a:moveTo>
                <a:cubicBezTo>
                  <a:pt x="62" y="88"/>
                  <a:pt x="61" y="86"/>
                  <a:pt x="62" y="79"/>
                </a:cubicBezTo>
                <a:cubicBezTo>
                  <a:pt x="59" y="77"/>
                  <a:pt x="55" y="80"/>
                  <a:pt x="54" y="83"/>
                </a:cubicBezTo>
                <a:cubicBezTo>
                  <a:pt x="58" y="87"/>
                  <a:pt x="57" y="96"/>
                  <a:pt x="60" y="100"/>
                </a:cubicBezTo>
                <a:cubicBezTo>
                  <a:pt x="62" y="97"/>
                  <a:pt x="65" y="95"/>
                  <a:pt x="66" y="92"/>
                </a:cubicBezTo>
                <a:close/>
                <a:moveTo>
                  <a:pt x="34" y="126"/>
                </a:moveTo>
                <a:cubicBezTo>
                  <a:pt x="37" y="123"/>
                  <a:pt x="37" y="118"/>
                  <a:pt x="31" y="119"/>
                </a:cubicBezTo>
                <a:cubicBezTo>
                  <a:pt x="30" y="122"/>
                  <a:pt x="31" y="125"/>
                  <a:pt x="34" y="12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61" name="Freeform 220"/>
          <p:cNvSpPr>
            <a:spLocks/>
          </p:cNvSpPr>
          <p:nvPr/>
        </p:nvSpPr>
        <p:spPr bwMode="auto">
          <a:xfrm>
            <a:off x="2027262" y="4427615"/>
            <a:ext cx="28583" cy="30782"/>
          </a:xfrm>
          <a:custGeom>
            <a:avLst/>
            <a:gdLst>
              <a:gd name="T0" fmla="*/ 2147483647 w 10"/>
              <a:gd name="T1" fmla="*/ 0 h 12"/>
              <a:gd name="T2" fmla="*/ 2147483647 w 10"/>
              <a:gd name="T3" fmla="*/ 2147483647 h 12"/>
              <a:gd name="T4" fmla="*/ 2147483647 w 10"/>
              <a:gd name="T5" fmla="*/ 2147483647 h 12"/>
              <a:gd name="T6" fmla="*/ 2147483647 w 10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10"/>
              <a:gd name="T13" fmla="*/ 0 h 12"/>
              <a:gd name="T14" fmla="*/ 10 w 10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" h="12">
                <a:moveTo>
                  <a:pt x="7" y="0"/>
                </a:moveTo>
                <a:cubicBezTo>
                  <a:pt x="8" y="0"/>
                  <a:pt x="9" y="0"/>
                  <a:pt x="10" y="1"/>
                </a:cubicBezTo>
                <a:cubicBezTo>
                  <a:pt x="10" y="6"/>
                  <a:pt x="9" y="12"/>
                  <a:pt x="3" y="11"/>
                </a:cubicBezTo>
                <a:cubicBezTo>
                  <a:pt x="0" y="7"/>
                  <a:pt x="3" y="0"/>
                  <a:pt x="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62" name="Freeform 221"/>
          <p:cNvSpPr>
            <a:spLocks/>
          </p:cNvSpPr>
          <p:nvPr/>
        </p:nvSpPr>
        <p:spPr bwMode="auto">
          <a:xfrm>
            <a:off x="1781129" y="4670940"/>
            <a:ext cx="177851" cy="178829"/>
          </a:xfrm>
          <a:custGeom>
            <a:avLst/>
            <a:gdLst>
              <a:gd name="T0" fmla="*/ 2147483647 w 65"/>
              <a:gd name="T1" fmla="*/ 0 h 71"/>
              <a:gd name="T2" fmla="*/ 2147483647 w 65"/>
              <a:gd name="T3" fmla="*/ 2147483647 h 71"/>
              <a:gd name="T4" fmla="*/ 2147483647 w 65"/>
              <a:gd name="T5" fmla="*/ 2147483647 h 71"/>
              <a:gd name="T6" fmla="*/ 0 w 65"/>
              <a:gd name="T7" fmla="*/ 2147483647 h 71"/>
              <a:gd name="T8" fmla="*/ 2147483647 w 65"/>
              <a:gd name="T9" fmla="*/ 2147483647 h 71"/>
              <a:gd name="T10" fmla="*/ 2147483647 w 65"/>
              <a:gd name="T11" fmla="*/ 2147483647 h 71"/>
              <a:gd name="T12" fmla="*/ 2147483647 w 65"/>
              <a:gd name="T13" fmla="*/ 2147483647 h 71"/>
              <a:gd name="T14" fmla="*/ 2147483647 w 65"/>
              <a:gd name="T15" fmla="*/ 2147483647 h 71"/>
              <a:gd name="T16" fmla="*/ 2147483647 w 65"/>
              <a:gd name="T17" fmla="*/ 2147483647 h 71"/>
              <a:gd name="T18" fmla="*/ 2147483647 w 65"/>
              <a:gd name="T19" fmla="*/ 2147483647 h 71"/>
              <a:gd name="T20" fmla="*/ 2147483647 w 65"/>
              <a:gd name="T21" fmla="*/ 2147483647 h 71"/>
              <a:gd name="T22" fmla="*/ 2147483647 w 65"/>
              <a:gd name="T23" fmla="*/ 0 h 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5"/>
              <a:gd name="T37" fmla="*/ 0 h 71"/>
              <a:gd name="T38" fmla="*/ 65 w 65"/>
              <a:gd name="T39" fmla="*/ 71 h 7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5" h="71">
                <a:moveTo>
                  <a:pt x="63" y="0"/>
                </a:moveTo>
                <a:cubicBezTo>
                  <a:pt x="64" y="0"/>
                  <a:pt x="65" y="2"/>
                  <a:pt x="64" y="2"/>
                </a:cubicBezTo>
                <a:cubicBezTo>
                  <a:pt x="57" y="21"/>
                  <a:pt x="50" y="40"/>
                  <a:pt x="40" y="56"/>
                </a:cubicBezTo>
                <a:cubicBezTo>
                  <a:pt x="25" y="56"/>
                  <a:pt x="16" y="71"/>
                  <a:pt x="0" y="64"/>
                </a:cubicBezTo>
                <a:cubicBezTo>
                  <a:pt x="3" y="59"/>
                  <a:pt x="7" y="56"/>
                  <a:pt x="9" y="52"/>
                </a:cubicBezTo>
                <a:cubicBezTo>
                  <a:pt x="21" y="52"/>
                  <a:pt x="25" y="44"/>
                  <a:pt x="31" y="39"/>
                </a:cubicBezTo>
                <a:cubicBezTo>
                  <a:pt x="32" y="36"/>
                  <a:pt x="29" y="37"/>
                  <a:pt x="29" y="35"/>
                </a:cubicBezTo>
                <a:cubicBezTo>
                  <a:pt x="26" y="35"/>
                  <a:pt x="26" y="38"/>
                  <a:pt x="22" y="38"/>
                </a:cubicBezTo>
                <a:cubicBezTo>
                  <a:pt x="23" y="28"/>
                  <a:pt x="33" y="28"/>
                  <a:pt x="35" y="20"/>
                </a:cubicBezTo>
                <a:cubicBezTo>
                  <a:pt x="42" y="17"/>
                  <a:pt x="52" y="18"/>
                  <a:pt x="56" y="12"/>
                </a:cubicBezTo>
                <a:cubicBezTo>
                  <a:pt x="57" y="6"/>
                  <a:pt x="49" y="9"/>
                  <a:pt x="47" y="7"/>
                </a:cubicBezTo>
                <a:cubicBezTo>
                  <a:pt x="51" y="5"/>
                  <a:pt x="60" y="6"/>
                  <a:pt x="63" y="0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63" name="Freeform 222"/>
          <p:cNvSpPr>
            <a:spLocks/>
          </p:cNvSpPr>
          <p:nvPr/>
        </p:nvSpPr>
        <p:spPr bwMode="auto">
          <a:xfrm>
            <a:off x="1582634" y="4685598"/>
            <a:ext cx="363643" cy="206679"/>
          </a:xfrm>
          <a:custGeom>
            <a:avLst/>
            <a:gdLst>
              <a:gd name="T0" fmla="*/ 2147483647 w 133"/>
              <a:gd name="T1" fmla="*/ 2147483647 h 82"/>
              <a:gd name="T2" fmla="*/ 2147483647 w 133"/>
              <a:gd name="T3" fmla="*/ 2147483647 h 82"/>
              <a:gd name="T4" fmla="*/ 2147483647 w 133"/>
              <a:gd name="T5" fmla="*/ 2147483647 h 82"/>
              <a:gd name="T6" fmla="*/ 2147483647 w 133"/>
              <a:gd name="T7" fmla="*/ 2147483647 h 82"/>
              <a:gd name="T8" fmla="*/ 2147483647 w 133"/>
              <a:gd name="T9" fmla="*/ 0 h 82"/>
              <a:gd name="T10" fmla="*/ 2147483647 w 133"/>
              <a:gd name="T11" fmla="*/ 0 h 82"/>
              <a:gd name="T12" fmla="*/ 2147483647 w 133"/>
              <a:gd name="T13" fmla="*/ 2147483647 h 82"/>
              <a:gd name="T14" fmla="*/ 2147483647 w 133"/>
              <a:gd name="T15" fmla="*/ 2147483647 h 82"/>
              <a:gd name="T16" fmla="*/ 2147483647 w 133"/>
              <a:gd name="T17" fmla="*/ 2147483647 h 82"/>
              <a:gd name="T18" fmla="*/ 2147483647 w 133"/>
              <a:gd name="T19" fmla="*/ 2147483647 h 82"/>
              <a:gd name="T20" fmla="*/ 2147483647 w 133"/>
              <a:gd name="T21" fmla="*/ 2147483647 h 82"/>
              <a:gd name="T22" fmla="*/ 2147483647 w 133"/>
              <a:gd name="T23" fmla="*/ 2147483647 h 82"/>
              <a:gd name="T24" fmla="*/ 2147483647 w 133"/>
              <a:gd name="T25" fmla="*/ 2147483647 h 82"/>
              <a:gd name="T26" fmla="*/ 2147483647 w 133"/>
              <a:gd name="T27" fmla="*/ 2147483647 h 8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33"/>
              <a:gd name="T43" fmla="*/ 0 h 82"/>
              <a:gd name="T44" fmla="*/ 133 w 133"/>
              <a:gd name="T45" fmla="*/ 82 h 8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33" h="82">
                <a:moveTo>
                  <a:pt x="133" y="53"/>
                </a:moveTo>
                <a:cubicBezTo>
                  <a:pt x="131" y="59"/>
                  <a:pt x="123" y="65"/>
                  <a:pt x="116" y="69"/>
                </a:cubicBezTo>
                <a:cubicBezTo>
                  <a:pt x="103" y="74"/>
                  <a:pt x="82" y="79"/>
                  <a:pt x="66" y="80"/>
                </a:cubicBezTo>
                <a:cubicBezTo>
                  <a:pt x="48" y="82"/>
                  <a:pt x="18" y="77"/>
                  <a:pt x="12" y="63"/>
                </a:cubicBezTo>
                <a:cubicBezTo>
                  <a:pt x="0" y="31"/>
                  <a:pt x="30" y="13"/>
                  <a:pt x="45" y="0"/>
                </a:cubicBezTo>
                <a:cubicBezTo>
                  <a:pt x="46" y="0"/>
                  <a:pt x="47" y="0"/>
                  <a:pt x="48" y="0"/>
                </a:cubicBezTo>
                <a:cubicBezTo>
                  <a:pt x="50" y="11"/>
                  <a:pt x="53" y="25"/>
                  <a:pt x="41" y="26"/>
                </a:cubicBezTo>
                <a:cubicBezTo>
                  <a:pt x="35" y="20"/>
                  <a:pt x="41" y="17"/>
                  <a:pt x="42" y="11"/>
                </a:cubicBezTo>
                <a:cubicBezTo>
                  <a:pt x="32" y="9"/>
                  <a:pt x="31" y="25"/>
                  <a:pt x="23" y="29"/>
                </a:cubicBezTo>
                <a:cubicBezTo>
                  <a:pt x="25" y="39"/>
                  <a:pt x="26" y="49"/>
                  <a:pt x="19" y="55"/>
                </a:cubicBezTo>
                <a:cubicBezTo>
                  <a:pt x="26" y="68"/>
                  <a:pt x="48" y="65"/>
                  <a:pt x="63" y="67"/>
                </a:cubicBezTo>
                <a:cubicBezTo>
                  <a:pt x="78" y="68"/>
                  <a:pt x="95" y="64"/>
                  <a:pt x="105" y="59"/>
                </a:cubicBezTo>
                <a:cubicBezTo>
                  <a:pt x="108" y="58"/>
                  <a:pt x="109" y="62"/>
                  <a:pt x="112" y="62"/>
                </a:cubicBezTo>
                <a:cubicBezTo>
                  <a:pt x="118" y="57"/>
                  <a:pt x="124" y="54"/>
                  <a:pt x="133" y="53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64" name="Freeform 223"/>
          <p:cNvSpPr>
            <a:spLocks/>
          </p:cNvSpPr>
          <p:nvPr/>
        </p:nvSpPr>
        <p:spPr bwMode="auto">
          <a:xfrm>
            <a:off x="1658856" y="4713449"/>
            <a:ext cx="174675" cy="130457"/>
          </a:xfrm>
          <a:custGeom>
            <a:avLst/>
            <a:gdLst>
              <a:gd name="T0" fmla="*/ 2147483647 w 64"/>
              <a:gd name="T1" fmla="*/ 2147483647 h 52"/>
              <a:gd name="T2" fmla="*/ 2147483647 w 64"/>
              <a:gd name="T3" fmla="*/ 2147483647 h 52"/>
              <a:gd name="T4" fmla="*/ 2147483647 w 64"/>
              <a:gd name="T5" fmla="*/ 2147483647 h 52"/>
              <a:gd name="T6" fmla="*/ 2147483647 w 64"/>
              <a:gd name="T7" fmla="*/ 2147483647 h 52"/>
              <a:gd name="T8" fmla="*/ 2147483647 w 64"/>
              <a:gd name="T9" fmla="*/ 2147483647 h 52"/>
              <a:gd name="T10" fmla="*/ 2147483647 w 64"/>
              <a:gd name="T11" fmla="*/ 2147483647 h 52"/>
              <a:gd name="T12" fmla="*/ 2147483647 w 64"/>
              <a:gd name="T13" fmla="*/ 2147483647 h 52"/>
              <a:gd name="T14" fmla="*/ 2147483647 w 64"/>
              <a:gd name="T15" fmla="*/ 2147483647 h 52"/>
              <a:gd name="T16" fmla="*/ 2147483647 w 64"/>
              <a:gd name="T17" fmla="*/ 2147483647 h 52"/>
              <a:gd name="T18" fmla="*/ 2147483647 w 64"/>
              <a:gd name="T19" fmla="*/ 2147483647 h 52"/>
              <a:gd name="T20" fmla="*/ 2147483647 w 64"/>
              <a:gd name="T21" fmla="*/ 2147483647 h 52"/>
              <a:gd name="T22" fmla="*/ 2147483647 w 64"/>
              <a:gd name="T23" fmla="*/ 2147483647 h 52"/>
              <a:gd name="T24" fmla="*/ 2147483647 w 64"/>
              <a:gd name="T25" fmla="*/ 2147483647 h 5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4"/>
              <a:gd name="T40" fmla="*/ 0 h 52"/>
              <a:gd name="T41" fmla="*/ 64 w 64"/>
              <a:gd name="T42" fmla="*/ 52 h 5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4" h="52">
                <a:moveTo>
                  <a:pt x="44" y="28"/>
                </a:moveTo>
                <a:cubicBezTo>
                  <a:pt x="52" y="27"/>
                  <a:pt x="54" y="20"/>
                  <a:pt x="55" y="12"/>
                </a:cubicBezTo>
                <a:cubicBezTo>
                  <a:pt x="50" y="6"/>
                  <a:pt x="37" y="15"/>
                  <a:pt x="35" y="6"/>
                </a:cubicBezTo>
                <a:cubicBezTo>
                  <a:pt x="44" y="0"/>
                  <a:pt x="60" y="1"/>
                  <a:pt x="64" y="11"/>
                </a:cubicBezTo>
                <a:cubicBezTo>
                  <a:pt x="56" y="28"/>
                  <a:pt x="43" y="38"/>
                  <a:pt x="31" y="52"/>
                </a:cubicBezTo>
                <a:cubicBezTo>
                  <a:pt x="23" y="48"/>
                  <a:pt x="14" y="44"/>
                  <a:pt x="3" y="48"/>
                </a:cubicBezTo>
                <a:cubicBezTo>
                  <a:pt x="0" y="38"/>
                  <a:pt x="8" y="32"/>
                  <a:pt x="12" y="27"/>
                </a:cubicBezTo>
                <a:cubicBezTo>
                  <a:pt x="14" y="36"/>
                  <a:pt x="28" y="37"/>
                  <a:pt x="34" y="32"/>
                </a:cubicBezTo>
                <a:cubicBezTo>
                  <a:pt x="34" y="26"/>
                  <a:pt x="28" y="28"/>
                  <a:pt x="24" y="26"/>
                </a:cubicBezTo>
                <a:cubicBezTo>
                  <a:pt x="25" y="24"/>
                  <a:pt x="28" y="17"/>
                  <a:pt x="26" y="14"/>
                </a:cubicBezTo>
                <a:cubicBezTo>
                  <a:pt x="31" y="12"/>
                  <a:pt x="38" y="17"/>
                  <a:pt x="43" y="18"/>
                </a:cubicBezTo>
                <a:cubicBezTo>
                  <a:pt x="44" y="22"/>
                  <a:pt x="40" y="21"/>
                  <a:pt x="41" y="25"/>
                </a:cubicBezTo>
                <a:cubicBezTo>
                  <a:pt x="42" y="26"/>
                  <a:pt x="43" y="27"/>
                  <a:pt x="44" y="28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65" name="Freeform 224"/>
          <p:cNvSpPr>
            <a:spLocks/>
          </p:cNvSpPr>
          <p:nvPr/>
        </p:nvSpPr>
        <p:spPr bwMode="auto">
          <a:xfrm>
            <a:off x="1727137" y="4654816"/>
            <a:ext cx="33348" cy="58632"/>
          </a:xfrm>
          <a:custGeom>
            <a:avLst/>
            <a:gdLst>
              <a:gd name="T0" fmla="*/ 2147483647 w 12"/>
              <a:gd name="T1" fmla="*/ 2147483647 h 23"/>
              <a:gd name="T2" fmla="*/ 2147483647 w 12"/>
              <a:gd name="T3" fmla="*/ 2147483647 h 23"/>
              <a:gd name="T4" fmla="*/ 2147483647 w 12"/>
              <a:gd name="T5" fmla="*/ 2147483647 h 23"/>
              <a:gd name="T6" fmla="*/ 0 w 12"/>
              <a:gd name="T7" fmla="*/ 2147483647 h 23"/>
              <a:gd name="T8" fmla="*/ 2147483647 w 12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23"/>
              <a:gd name="T17" fmla="*/ 12 w 12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23">
                <a:moveTo>
                  <a:pt x="8" y="2"/>
                </a:moveTo>
                <a:cubicBezTo>
                  <a:pt x="7" y="9"/>
                  <a:pt x="8" y="11"/>
                  <a:pt x="12" y="15"/>
                </a:cubicBezTo>
                <a:cubicBezTo>
                  <a:pt x="11" y="18"/>
                  <a:pt x="8" y="20"/>
                  <a:pt x="6" y="23"/>
                </a:cubicBezTo>
                <a:cubicBezTo>
                  <a:pt x="3" y="19"/>
                  <a:pt x="4" y="10"/>
                  <a:pt x="0" y="6"/>
                </a:cubicBezTo>
                <a:cubicBezTo>
                  <a:pt x="1" y="3"/>
                  <a:pt x="5" y="0"/>
                  <a:pt x="8" y="2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66" name="Freeform 225"/>
          <p:cNvSpPr>
            <a:spLocks/>
          </p:cNvSpPr>
          <p:nvPr/>
        </p:nvSpPr>
        <p:spPr bwMode="auto">
          <a:xfrm>
            <a:off x="1662032" y="4758889"/>
            <a:ext cx="19055" cy="20521"/>
          </a:xfrm>
          <a:custGeom>
            <a:avLst/>
            <a:gdLst>
              <a:gd name="T0" fmla="*/ 2147483647 w 7"/>
              <a:gd name="T1" fmla="*/ 2147483647 h 8"/>
              <a:gd name="T2" fmla="*/ 2147483647 w 7"/>
              <a:gd name="T3" fmla="*/ 2147483647 h 8"/>
              <a:gd name="T4" fmla="*/ 2147483647 w 7"/>
              <a:gd name="T5" fmla="*/ 2147483647 h 8"/>
              <a:gd name="T6" fmla="*/ 0 60000 65536"/>
              <a:gd name="T7" fmla="*/ 0 60000 65536"/>
              <a:gd name="T8" fmla="*/ 0 60000 65536"/>
              <a:gd name="T9" fmla="*/ 0 w 7"/>
              <a:gd name="T10" fmla="*/ 0 h 8"/>
              <a:gd name="T11" fmla="*/ 7 w 7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" h="8">
                <a:moveTo>
                  <a:pt x="1" y="1"/>
                </a:moveTo>
                <a:cubicBezTo>
                  <a:pt x="7" y="0"/>
                  <a:pt x="7" y="5"/>
                  <a:pt x="4" y="8"/>
                </a:cubicBezTo>
                <a:cubicBezTo>
                  <a:pt x="1" y="7"/>
                  <a:pt x="0" y="4"/>
                  <a:pt x="1" y="1"/>
                </a:cubicBezTo>
                <a:close/>
              </a:path>
            </a:pathLst>
          </a:custGeom>
          <a:solidFill>
            <a:srgbClr val="5284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67" name="Freeform 226"/>
          <p:cNvSpPr>
            <a:spLocks noEditPoints="1"/>
          </p:cNvSpPr>
          <p:nvPr/>
        </p:nvSpPr>
        <p:spPr bwMode="auto">
          <a:xfrm>
            <a:off x="6316336" y="5012239"/>
            <a:ext cx="1668943" cy="622968"/>
          </a:xfrm>
          <a:custGeom>
            <a:avLst/>
            <a:gdLst>
              <a:gd name="T0" fmla="*/ 2147483647 w 610"/>
              <a:gd name="T1" fmla="*/ 2147483647 h 247"/>
              <a:gd name="T2" fmla="*/ 2147483647 w 610"/>
              <a:gd name="T3" fmla="*/ 2147483647 h 247"/>
              <a:gd name="T4" fmla="*/ 2147483647 w 610"/>
              <a:gd name="T5" fmla="*/ 2147483647 h 247"/>
              <a:gd name="T6" fmla="*/ 2147483647 w 610"/>
              <a:gd name="T7" fmla="*/ 2147483647 h 247"/>
              <a:gd name="T8" fmla="*/ 2147483647 w 610"/>
              <a:gd name="T9" fmla="*/ 2147483647 h 247"/>
              <a:gd name="T10" fmla="*/ 2147483647 w 610"/>
              <a:gd name="T11" fmla="*/ 2147483647 h 247"/>
              <a:gd name="T12" fmla="*/ 2147483647 w 610"/>
              <a:gd name="T13" fmla="*/ 2147483647 h 247"/>
              <a:gd name="T14" fmla="*/ 2147483647 w 610"/>
              <a:gd name="T15" fmla="*/ 2147483647 h 247"/>
              <a:gd name="T16" fmla="*/ 2147483647 w 610"/>
              <a:gd name="T17" fmla="*/ 2147483647 h 247"/>
              <a:gd name="T18" fmla="*/ 2147483647 w 610"/>
              <a:gd name="T19" fmla="*/ 2147483647 h 247"/>
              <a:gd name="T20" fmla="*/ 2147483647 w 610"/>
              <a:gd name="T21" fmla="*/ 2147483647 h 247"/>
              <a:gd name="T22" fmla="*/ 2147483647 w 610"/>
              <a:gd name="T23" fmla="*/ 2147483647 h 247"/>
              <a:gd name="T24" fmla="*/ 2147483647 w 610"/>
              <a:gd name="T25" fmla="*/ 2147483647 h 247"/>
              <a:gd name="T26" fmla="*/ 2147483647 w 610"/>
              <a:gd name="T27" fmla="*/ 2147483647 h 247"/>
              <a:gd name="T28" fmla="*/ 2147483647 w 610"/>
              <a:gd name="T29" fmla="*/ 2147483647 h 247"/>
              <a:gd name="T30" fmla="*/ 2147483647 w 610"/>
              <a:gd name="T31" fmla="*/ 2147483647 h 247"/>
              <a:gd name="T32" fmla="*/ 2147483647 w 610"/>
              <a:gd name="T33" fmla="*/ 2147483647 h 247"/>
              <a:gd name="T34" fmla="*/ 2147483647 w 610"/>
              <a:gd name="T35" fmla="*/ 2147483647 h 247"/>
              <a:gd name="T36" fmla="*/ 2147483647 w 610"/>
              <a:gd name="T37" fmla="*/ 2147483647 h 247"/>
              <a:gd name="T38" fmla="*/ 2147483647 w 610"/>
              <a:gd name="T39" fmla="*/ 2147483647 h 247"/>
              <a:gd name="T40" fmla="*/ 2147483647 w 610"/>
              <a:gd name="T41" fmla="*/ 2147483647 h 247"/>
              <a:gd name="T42" fmla="*/ 2147483647 w 610"/>
              <a:gd name="T43" fmla="*/ 2147483647 h 247"/>
              <a:gd name="T44" fmla="*/ 2147483647 w 610"/>
              <a:gd name="T45" fmla="*/ 2147483647 h 247"/>
              <a:gd name="T46" fmla="*/ 2147483647 w 610"/>
              <a:gd name="T47" fmla="*/ 2147483647 h 247"/>
              <a:gd name="T48" fmla="*/ 2147483647 w 610"/>
              <a:gd name="T49" fmla="*/ 2147483647 h 247"/>
              <a:gd name="T50" fmla="*/ 2147483647 w 610"/>
              <a:gd name="T51" fmla="*/ 2147483647 h 247"/>
              <a:gd name="T52" fmla="*/ 2147483647 w 610"/>
              <a:gd name="T53" fmla="*/ 2147483647 h 247"/>
              <a:gd name="T54" fmla="*/ 2147483647 w 610"/>
              <a:gd name="T55" fmla="*/ 2147483647 h 247"/>
              <a:gd name="T56" fmla="*/ 2147483647 w 610"/>
              <a:gd name="T57" fmla="*/ 2147483647 h 247"/>
              <a:gd name="T58" fmla="*/ 2147483647 w 610"/>
              <a:gd name="T59" fmla="*/ 2147483647 h 247"/>
              <a:gd name="T60" fmla="*/ 2147483647 w 610"/>
              <a:gd name="T61" fmla="*/ 2147483647 h 247"/>
              <a:gd name="T62" fmla="*/ 2147483647 w 610"/>
              <a:gd name="T63" fmla="*/ 2147483647 h 247"/>
              <a:gd name="T64" fmla="*/ 2147483647 w 610"/>
              <a:gd name="T65" fmla="*/ 2147483647 h 247"/>
              <a:gd name="T66" fmla="*/ 2147483647 w 610"/>
              <a:gd name="T67" fmla="*/ 2147483647 h 247"/>
              <a:gd name="T68" fmla="*/ 2147483647 w 610"/>
              <a:gd name="T69" fmla="*/ 2147483647 h 247"/>
              <a:gd name="T70" fmla="*/ 2147483647 w 610"/>
              <a:gd name="T71" fmla="*/ 2147483647 h 247"/>
              <a:gd name="T72" fmla="*/ 2147483647 w 610"/>
              <a:gd name="T73" fmla="*/ 2147483647 h 247"/>
              <a:gd name="T74" fmla="*/ 2147483647 w 610"/>
              <a:gd name="T75" fmla="*/ 2147483647 h 247"/>
              <a:gd name="T76" fmla="*/ 2147483647 w 610"/>
              <a:gd name="T77" fmla="*/ 2147483647 h 247"/>
              <a:gd name="T78" fmla="*/ 2147483647 w 610"/>
              <a:gd name="T79" fmla="*/ 2147483647 h 247"/>
              <a:gd name="T80" fmla="*/ 2147483647 w 610"/>
              <a:gd name="T81" fmla="*/ 2147483647 h 24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610"/>
              <a:gd name="T124" fmla="*/ 0 h 247"/>
              <a:gd name="T125" fmla="*/ 610 w 610"/>
              <a:gd name="T126" fmla="*/ 247 h 24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610" h="247">
                <a:moveTo>
                  <a:pt x="605" y="131"/>
                </a:moveTo>
                <a:cubicBezTo>
                  <a:pt x="610" y="145"/>
                  <a:pt x="594" y="154"/>
                  <a:pt x="593" y="167"/>
                </a:cubicBezTo>
                <a:cubicBezTo>
                  <a:pt x="591" y="181"/>
                  <a:pt x="597" y="190"/>
                  <a:pt x="593" y="206"/>
                </a:cubicBezTo>
                <a:cubicBezTo>
                  <a:pt x="566" y="219"/>
                  <a:pt x="546" y="192"/>
                  <a:pt x="522" y="187"/>
                </a:cubicBezTo>
                <a:cubicBezTo>
                  <a:pt x="495" y="190"/>
                  <a:pt x="472" y="195"/>
                  <a:pt x="446" y="199"/>
                </a:cubicBezTo>
                <a:cubicBezTo>
                  <a:pt x="443" y="199"/>
                  <a:pt x="439" y="198"/>
                  <a:pt x="436" y="199"/>
                </a:cubicBezTo>
                <a:cubicBezTo>
                  <a:pt x="432" y="199"/>
                  <a:pt x="429" y="202"/>
                  <a:pt x="425" y="203"/>
                </a:cubicBezTo>
                <a:cubicBezTo>
                  <a:pt x="420" y="204"/>
                  <a:pt x="413" y="204"/>
                  <a:pt x="407" y="205"/>
                </a:cubicBezTo>
                <a:cubicBezTo>
                  <a:pt x="394" y="208"/>
                  <a:pt x="376" y="214"/>
                  <a:pt x="359" y="216"/>
                </a:cubicBezTo>
                <a:cubicBezTo>
                  <a:pt x="341" y="217"/>
                  <a:pt x="321" y="216"/>
                  <a:pt x="302" y="217"/>
                </a:cubicBezTo>
                <a:cubicBezTo>
                  <a:pt x="276" y="220"/>
                  <a:pt x="254" y="221"/>
                  <a:pt x="229" y="220"/>
                </a:cubicBezTo>
                <a:cubicBezTo>
                  <a:pt x="226" y="220"/>
                  <a:pt x="223" y="218"/>
                  <a:pt x="220" y="218"/>
                </a:cubicBezTo>
                <a:cubicBezTo>
                  <a:pt x="215" y="219"/>
                  <a:pt x="213" y="225"/>
                  <a:pt x="207" y="229"/>
                </a:cubicBezTo>
                <a:cubicBezTo>
                  <a:pt x="204" y="232"/>
                  <a:pt x="198" y="232"/>
                  <a:pt x="195" y="234"/>
                </a:cubicBezTo>
                <a:cubicBezTo>
                  <a:pt x="190" y="237"/>
                  <a:pt x="189" y="245"/>
                  <a:pt x="185" y="246"/>
                </a:cubicBezTo>
                <a:cubicBezTo>
                  <a:pt x="172" y="245"/>
                  <a:pt x="156" y="247"/>
                  <a:pt x="147" y="241"/>
                </a:cubicBezTo>
                <a:cubicBezTo>
                  <a:pt x="143" y="227"/>
                  <a:pt x="153" y="220"/>
                  <a:pt x="161" y="216"/>
                </a:cubicBezTo>
                <a:cubicBezTo>
                  <a:pt x="144" y="207"/>
                  <a:pt x="128" y="207"/>
                  <a:pt x="117" y="198"/>
                </a:cubicBezTo>
                <a:cubicBezTo>
                  <a:pt x="109" y="192"/>
                  <a:pt x="97" y="178"/>
                  <a:pt x="91" y="169"/>
                </a:cubicBezTo>
                <a:cubicBezTo>
                  <a:pt x="80" y="153"/>
                  <a:pt x="78" y="128"/>
                  <a:pt x="73" y="106"/>
                </a:cubicBezTo>
                <a:cubicBezTo>
                  <a:pt x="70" y="89"/>
                  <a:pt x="67" y="72"/>
                  <a:pt x="51" y="66"/>
                </a:cubicBezTo>
                <a:cubicBezTo>
                  <a:pt x="46" y="71"/>
                  <a:pt x="55" y="77"/>
                  <a:pt x="52" y="82"/>
                </a:cubicBezTo>
                <a:cubicBezTo>
                  <a:pt x="43" y="83"/>
                  <a:pt x="45" y="72"/>
                  <a:pt x="43" y="66"/>
                </a:cubicBezTo>
                <a:cubicBezTo>
                  <a:pt x="39" y="70"/>
                  <a:pt x="46" y="75"/>
                  <a:pt x="43" y="79"/>
                </a:cubicBezTo>
                <a:cubicBezTo>
                  <a:pt x="33" y="77"/>
                  <a:pt x="24" y="74"/>
                  <a:pt x="22" y="65"/>
                </a:cubicBezTo>
                <a:cubicBezTo>
                  <a:pt x="20" y="58"/>
                  <a:pt x="27" y="45"/>
                  <a:pt x="20" y="38"/>
                </a:cubicBezTo>
                <a:cubicBezTo>
                  <a:pt x="11" y="36"/>
                  <a:pt x="16" y="48"/>
                  <a:pt x="8" y="47"/>
                </a:cubicBezTo>
                <a:cubicBezTo>
                  <a:pt x="0" y="43"/>
                  <a:pt x="9" y="35"/>
                  <a:pt x="11" y="31"/>
                </a:cubicBezTo>
                <a:cubicBezTo>
                  <a:pt x="15" y="31"/>
                  <a:pt x="18" y="30"/>
                  <a:pt x="22" y="30"/>
                </a:cubicBezTo>
                <a:cubicBezTo>
                  <a:pt x="30" y="25"/>
                  <a:pt x="40" y="23"/>
                  <a:pt x="49" y="19"/>
                </a:cubicBezTo>
                <a:cubicBezTo>
                  <a:pt x="63" y="12"/>
                  <a:pt x="81" y="0"/>
                  <a:pt x="102" y="5"/>
                </a:cubicBezTo>
                <a:cubicBezTo>
                  <a:pt x="114" y="8"/>
                  <a:pt x="127" y="17"/>
                  <a:pt x="134" y="24"/>
                </a:cubicBezTo>
                <a:cubicBezTo>
                  <a:pt x="141" y="32"/>
                  <a:pt x="144" y="44"/>
                  <a:pt x="153" y="52"/>
                </a:cubicBezTo>
                <a:cubicBezTo>
                  <a:pt x="157" y="55"/>
                  <a:pt x="163" y="56"/>
                  <a:pt x="166" y="61"/>
                </a:cubicBezTo>
                <a:cubicBezTo>
                  <a:pt x="184" y="64"/>
                  <a:pt x="199" y="76"/>
                  <a:pt x="218" y="80"/>
                </a:cubicBezTo>
                <a:cubicBezTo>
                  <a:pt x="233" y="83"/>
                  <a:pt x="247" y="81"/>
                  <a:pt x="263" y="80"/>
                </a:cubicBezTo>
                <a:cubicBezTo>
                  <a:pt x="280" y="79"/>
                  <a:pt x="296" y="85"/>
                  <a:pt x="314" y="87"/>
                </a:cubicBezTo>
                <a:cubicBezTo>
                  <a:pt x="327" y="88"/>
                  <a:pt x="340" y="87"/>
                  <a:pt x="352" y="91"/>
                </a:cubicBezTo>
                <a:cubicBezTo>
                  <a:pt x="378" y="104"/>
                  <a:pt x="412" y="114"/>
                  <a:pt x="443" y="121"/>
                </a:cubicBezTo>
                <a:cubicBezTo>
                  <a:pt x="456" y="124"/>
                  <a:pt x="466" y="126"/>
                  <a:pt x="480" y="128"/>
                </a:cubicBezTo>
                <a:cubicBezTo>
                  <a:pt x="498" y="132"/>
                  <a:pt x="517" y="139"/>
                  <a:pt x="539" y="136"/>
                </a:cubicBezTo>
                <a:cubicBezTo>
                  <a:pt x="543" y="136"/>
                  <a:pt x="546" y="134"/>
                  <a:pt x="549" y="133"/>
                </a:cubicBezTo>
                <a:cubicBezTo>
                  <a:pt x="558" y="131"/>
                  <a:pt x="568" y="131"/>
                  <a:pt x="577" y="130"/>
                </a:cubicBezTo>
                <a:cubicBezTo>
                  <a:pt x="586" y="129"/>
                  <a:pt x="596" y="126"/>
                  <a:pt x="605" y="131"/>
                </a:cubicBezTo>
                <a:close/>
                <a:moveTo>
                  <a:pt x="585" y="163"/>
                </a:moveTo>
                <a:cubicBezTo>
                  <a:pt x="589" y="154"/>
                  <a:pt x="599" y="147"/>
                  <a:pt x="597" y="136"/>
                </a:cubicBezTo>
                <a:cubicBezTo>
                  <a:pt x="564" y="133"/>
                  <a:pt x="533" y="151"/>
                  <a:pt x="503" y="139"/>
                </a:cubicBezTo>
                <a:cubicBezTo>
                  <a:pt x="484" y="139"/>
                  <a:pt x="467" y="132"/>
                  <a:pt x="449" y="127"/>
                </a:cubicBezTo>
                <a:cubicBezTo>
                  <a:pt x="432" y="123"/>
                  <a:pt x="416" y="122"/>
                  <a:pt x="400" y="117"/>
                </a:cubicBezTo>
                <a:cubicBezTo>
                  <a:pt x="385" y="112"/>
                  <a:pt x="372" y="104"/>
                  <a:pt x="358" y="100"/>
                </a:cubicBezTo>
                <a:cubicBezTo>
                  <a:pt x="343" y="95"/>
                  <a:pt x="328" y="94"/>
                  <a:pt x="312" y="92"/>
                </a:cubicBezTo>
                <a:cubicBezTo>
                  <a:pt x="302" y="91"/>
                  <a:pt x="292" y="89"/>
                  <a:pt x="283" y="88"/>
                </a:cubicBezTo>
                <a:cubicBezTo>
                  <a:pt x="270" y="86"/>
                  <a:pt x="257" y="88"/>
                  <a:pt x="248" y="89"/>
                </a:cubicBezTo>
                <a:cubicBezTo>
                  <a:pt x="219" y="92"/>
                  <a:pt x="192" y="78"/>
                  <a:pt x="171" y="70"/>
                </a:cubicBezTo>
                <a:cubicBezTo>
                  <a:pt x="166" y="68"/>
                  <a:pt x="159" y="66"/>
                  <a:pt x="156" y="64"/>
                </a:cubicBezTo>
                <a:cubicBezTo>
                  <a:pt x="150" y="61"/>
                  <a:pt x="146" y="52"/>
                  <a:pt x="141" y="46"/>
                </a:cubicBezTo>
                <a:cubicBezTo>
                  <a:pt x="131" y="32"/>
                  <a:pt x="118" y="15"/>
                  <a:pt x="99" y="12"/>
                </a:cubicBezTo>
                <a:cubicBezTo>
                  <a:pt x="69" y="8"/>
                  <a:pt x="55" y="29"/>
                  <a:pt x="31" y="34"/>
                </a:cubicBezTo>
                <a:cubicBezTo>
                  <a:pt x="29" y="40"/>
                  <a:pt x="31" y="48"/>
                  <a:pt x="34" y="51"/>
                </a:cubicBezTo>
                <a:cubicBezTo>
                  <a:pt x="40" y="48"/>
                  <a:pt x="48" y="54"/>
                  <a:pt x="52" y="60"/>
                </a:cubicBezTo>
                <a:cubicBezTo>
                  <a:pt x="83" y="64"/>
                  <a:pt x="81" y="123"/>
                  <a:pt x="90" y="153"/>
                </a:cubicBezTo>
                <a:cubicBezTo>
                  <a:pt x="99" y="167"/>
                  <a:pt x="110" y="181"/>
                  <a:pt x="121" y="193"/>
                </a:cubicBezTo>
                <a:cubicBezTo>
                  <a:pt x="138" y="199"/>
                  <a:pt x="156" y="211"/>
                  <a:pt x="176" y="206"/>
                </a:cubicBezTo>
                <a:cubicBezTo>
                  <a:pt x="179" y="200"/>
                  <a:pt x="180" y="189"/>
                  <a:pt x="188" y="191"/>
                </a:cubicBezTo>
                <a:cubicBezTo>
                  <a:pt x="189" y="215"/>
                  <a:pt x="158" y="215"/>
                  <a:pt x="153" y="235"/>
                </a:cubicBezTo>
                <a:cubicBezTo>
                  <a:pt x="160" y="241"/>
                  <a:pt x="172" y="236"/>
                  <a:pt x="181" y="240"/>
                </a:cubicBezTo>
                <a:cubicBezTo>
                  <a:pt x="185" y="226"/>
                  <a:pt x="204" y="227"/>
                  <a:pt x="211" y="217"/>
                </a:cubicBezTo>
                <a:cubicBezTo>
                  <a:pt x="214" y="212"/>
                  <a:pt x="211" y="204"/>
                  <a:pt x="219" y="202"/>
                </a:cubicBezTo>
                <a:cubicBezTo>
                  <a:pt x="223" y="203"/>
                  <a:pt x="218" y="213"/>
                  <a:pt x="224" y="212"/>
                </a:cubicBezTo>
                <a:cubicBezTo>
                  <a:pt x="257" y="218"/>
                  <a:pt x="287" y="211"/>
                  <a:pt x="320" y="209"/>
                </a:cubicBezTo>
                <a:cubicBezTo>
                  <a:pt x="333" y="209"/>
                  <a:pt x="346" y="211"/>
                  <a:pt x="359" y="209"/>
                </a:cubicBezTo>
                <a:cubicBezTo>
                  <a:pt x="374" y="208"/>
                  <a:pt x="395" y="201"/>
                  <a:pt x="407" y="199"/>
                </a:cubicBezTo>
                <a:cubicBezTo>
                  <a:pt x="418" y="197"/>
                  <a:pt x="423" y="195"/>
                  <a:pt x="431" y="193"/>
                </a:cubicBezTo>
                <a:cubicBezTo>
                  <a:pt x="442" y="190"/>
                  <a:pt x="458" y="190"/>
                  <a:pt x="472" y="188"/>
                </a:cubicBezTo>
                <a:cubicBezTo>
                  <a:pt x="492" y="185"/>
                  <a:pt x="507" y="177"/>
                  <a:pt x="525" y="181"/>
                </a:cubicBezTo>
                <a:cubicBezTo>
                  <a:pt x="533" y="182"/>
                  <a:pt x="546" y="189"/>
                  <a:pt x="555" y="193"/>
                </a:cubicBezTo>
                <a:cubicBezTo>
                  <a:pt x="556" y="194"/>
                  <a:pt x="555" y="196"/>
                  <a:pt x="557" y="197"/>
                </a:cubicBezTo>
                <a:cubicBezTo>
                  <a:pt x="558" y="198"/>
                  <a:pt x="560" y="197"/>
                  <a:pt x="562" y="198"/>
                </a:cubicBezTo>
                <a:cubicBezTo>
                  <a:pt x="569" y="202"/>
                  <a:pt x="576" y="205"/>
                  <a:pt x="585" y="202"/>
                </a:cubicBezTo>
                <a:cubicBezTo>
                  <a:pt x="588" y="190"/>
                  <a:pt x="584" y="177"/>
                  <a:pt x="585" y="163"/>
                </a:cubicBezTo>
                <a:close/>
                <a:moveTo>
                  <a:pt x="36" y="69"/>
                </a:moveTo>
                <a:cubicBezTo>
                  <a:pt x="37" y="67"/>
                  <a:pt x="37" y="63"/>
                  <a:pt x="35" y="63"/>
                </a:cubicBezTo>
                <a:cubicBezTo>
                  <a:pt x="33" y="64"/>
                  <a:pt x="33" y="69"/>
                  <a:pt x="36" y="6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68" name="Freeform 227"/>
          <p:cNvSpPr>
            <a:spLocks noEditPoints="1"/>
          </p:cNvSpPr>
          <p:nvPr/>
        </p:nvSpPr>
        <p:spPr bwMode="auto">
          <a:xfrm>
            <a:off x="6395734" y="5032760"/>
            <a:ext cx="1559373" cy="587788"/>
          </a:xfrm>
          <a:custGeom>
            <a:avLst/>
            <a:gdLst>
              <a:gd name="T0" fmla="*/ 2147483647 w 570"/>
              <a:gd name="T1" fmla="*/ 2147483647 h 233"/>
              <a:gd name="T2" fmla="*/ 2147483647 w 570"/>
              <a:gd name="T3" fmla="*/ 2147483647 h 233"/>
              <a:gd name="T4" fmla="*/ 2147483647 w 570"/>
              <a:gd name="T5" fmla="*/ 2147483647 h 233"/>
              <a:gd name="T6" fmla="*/ 2147483647 w 570"/>
              <a:gd name="T7" fmla="*/ 2147483647 h 233"/>
              <a:gd name="T8" fmla="*/ 2147483647 w 570"/>
              <a:gd name="T9" fmla="*/ 2147483647 h 233"/>
              <a:gd name="T10" fmla="*/ 2147483647 w 570"/>
              <a:gd name="T11" fmla="*/ 2147483647 h 233"/>
              <a:gd name="T12" fmla="*/ 2147483647 w 570"/>
              <a:gd name="T13" fmla="*/ 2147483647 h 233"/>
              <a:gd name="T14" fmla="*/ 2147483647 w 570"/>
              <a:gd name="T15" fmla="*/ 2147483647 h 233"/>
              <a:gd name="T16" fmla="*/ 2147483647 w 570"/>
              <a:gd name="T17" fmla="*/ 2147483647 h 233"/>
              <a:gd name="T18" fmla="*/ 2147483647 w 570"/>
              <a:gd name="T19" fmla="*/ 2147483647 h 233"/>
              <a:gd name="T20" fmla="*/ 2147483647 w 570"/>
              <a:gd name="T21" fmla="*/ 2147483647 h 233"/>
              <a:gd name="T22" fmla="*/ 2147483647 w 570"/>
              <a:gd name="T23" fmla="*/ 2147483647 h 233"/>
              <a:gd name="T24" fmla="*/ 2147483647 w 570"/>
              <a:gd name="T25" fmla="*/ 2147483647 h 233"/>
              <a:gd name="T26" fmla="*/ 2147483647 w 570"/>
              <a:gd name="T27" fmla="*/ 2147483647 h 233"/>
              <a:gd name="T28" fmla="*/ 2147483647 w 570"/>
              <a:gd name="T29" fmla="*/ 2147483647 h 233"/>
              <a:gd name="T30" fmla="*/ 2147483647 w 570"/>
              <a:gd name="T31" fmla="*/ 2147483647 h 233"/>
              <a:gd name="T32" fmla="*/ 2147483647 w 570"/>
              <a:gd name="T33" fmla="*/ 2147483647 h 233"/>
              <a:gd name="T34" fmla="*/ 2147483647 w 570"/>
              <a:gd name="T35" fmla="*/ 2147483647 h 233"/>
              <a:gd name="T36" fmla="*/ 2147483647 w 570"/>
              <a:gd name="T37" fmla="*/ 2147483647 h 233"/>
              <a:gd name="T38" fmla="*/ 2147483647 w 570"/>
              <a:gd name="T39" fmla="*/ 2147483647 h 233"/>
              <a:gd name="T40" fmla="*/ 2147483647 w 570"/>
              <a:gd name="T41" fmla="*/ 2147483647 h 233"/>
              <a:gd name="T42" fmla="*/ 2147483647 w 570"/>
              <a:gd name="T43" fmla="*/ 2147483647 h 233"/>
              <a:gd name="T44" fmla="*/ 2147483647 w 570"/>
              <a:gd name="T45" fmla="*/ 2147483647 h 233"/>
              <a:gd name="T46" fmla="*/ 2147483647 w 570"/>
              <a:gd name="T47" fmla="*/ 2147483647 h 233"/>
              <a:gd name="T48" fmla="*/ 2147483647 w 570"/>
              <a:gd name="T49" fmla="*/ 2147483647 h 233"/>
              <a:gd name="T50" fmla="*/ 2147483647 w 570"/>
              <a:gd name="T51" fmla="*/ 2147483647 h 233"/>
              <a:gd name="T52" fmla="*/ 2147483647 w 570"/>
              <a:gd name="T53" fmla="*/ 2147483647 h 233"/>
              <a:gd name="T54" fmla="*/ 2147483647 w 570"/>
              <a:gd name="T55" fmla="*/ 2147483647 h 233"/>
              <a:gd name="T56" fmla="*/ 2147483647 w 570"/>
              <a:gd name="T57" fmla="*/ 2147483647 h 233"/>
              <a:gd name="T58" fmla="*/ 2147483647 w 570"/>
              <a:gd name="T59" fmla="*/ 2147483647 h 233"/>
              <a:gd name="T60" fmla="*/ 2147483647 w 570"/>
              <a:gd name="T61" fmla="*/ 2147483647 h 233"/>
              <a:gd name="T62" fmla="*/ 2147483647 w 570"/>
              <a:gd name="T63" fmla="*/ 2147483647 h 233"/>
              <a:gd name="T64" fmla="*/ 2147483647 w 570"/>
              <a:gd name="T65" fmla="*/ 2147483647 h 233"/>
              <a:gd name="T66" fmla="*/ 2147483647 w 570"/>
              <a:gd name="T67" fmla="*/ 2147483647 h 233"/>
              <a:gd name="T68" fmla="*/ 2147483647 w 570"/>
              <a:gd name="T69" fmla="*/ 2147483647 h 233"/>
              <a:gd name="T70" fmla="*/ 2147483647 w 570"/>
              <a:gd name="T71" fmla="*/ 2147483647 h 233"/>
              <a:gd name="T72" fmla="*/ 2147483647 w 570"/>
              <a:gd name="T73" fmla="*/ 2147483647 h 233"/>
              <a:gd name="T74" fmla="*/ 2147483647 w 570"/>
              <a:gd name="T75" fmla="*/ 2147483647 h 233"/>
              <a:gd name="T76" fmla="*/ 2147483647 w 570"/>
              <a:gd name="T77" fmla="*/ 2147483647 h 23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570"/>
              <a:gd name="T118" fmla="*/ 0 h 233"/>
              <a:gd name="T119" fmla="*/ 570 w 570"/>
              <a:gd name="T120" fmla="*/ 233 h 233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570" h="233">
                <a:moveTo>
                  <a:pt x="568" y="128"/>
                </a:moveTo>
                <a:cubicBezTo>
                  <a:pt x="570" y="139"/>
                  <a:pt x="560" y="146"/>
                  <a:pt x="556" y="155"/>
                </a:cubicBezTo>
                <a:cubicBezTo>
                  <a:pt x="555" y="169"/>
                  <a:pt x="559" y="182"/>
                  <a:pt x="556" y="194"/>
                </a:cubicBezTo>
                <a:cubicBezTo>
                  <a:pt x="547" y="197"/>
                  <a:pt x="540" y="194"/>
                  <a:pt x="533" y="190"/>
                </a:cubicBezTo>
                <a:cubicBezTo>
                  <a:pt x="531" y="189"/>
                  <a:pt x="529" y="190"/>
                  <a:pt x="528" y="189"/>
                </a:cubicBezTo>
                <a:cubicBezTo>
                  <a:pt x="526" y="188"/>
                  <a:pt x="527" y="186"/>
                  <a:pt x="526" y="185"/>
                </a:cubicBezTo>
                <a:cubicBezTo>
                  <a:pt x="517" y="181"/>
                  <a:pt x="504" y="174"/>
                  <a:pt x="496" y="173"/>
                </a:cubicBezTo>
                <a:cubicBezTo>
                  <a:pt x="478" y="169"/>
                  <a:pt x="463" y="177"/>
                  <a:pt x="443" y="180"/>
                </a:cubicBezTo>
                <a:cubicBezTo>
                  <a:pt x="429" y="182"/>
                  <a:pt x="413" y="182"/>
                  <a:pt x="402" y="185"/>
                </a:cubicBezTo>
                <a:cubicBezTo>
                  <a:pt x="394" y="187"/>
                  <a:pt x="389" y="189"/>
                  <a:pt x="378" y="191"/>
                </a:cubicBezTo>
                <a:cubicBezTo>
                  <a:pt x="366" y="193"/>
                  <a:pt x="345" y="200"/>
                  <a:pt x="330" y="201"/>
                </a:cubicBezTo>
                <a:cubicBezTo>
                  <a:pt x="317" y="203"/>
                  <a:pt x="304" y="201"/>
                  <a:pt x="291" y="201"/>
                </a:cubicBezTo>
                <a:cubicBezTo>
                  <a:pt x="258" y="203"/>
                  <a:pt x="228" y="210"/>
                  <a:pt x="195" y="204"/>
                </a:cubicBezTo>
                <a:cubicBezTo>
                  <a:pt x="189" y="205"/>
                  <a:pt x="194" y="195"/>
                  <a:pt x="190" y="194"/>
                </a:cubicBezTo>
                <a:cubicBezTo>
                  <a:pt x="182" y="196"/>
                  <a:pt x="185" y="204"/>
                  <a:pt x="182" y="209"/>
                </a:cubicBezTo>
                <a:cubicBezTo>
                  <a:pt x="175" y="219"/>
                  <a:pt x="156" y="218"/>
                  <a:pt x="152" y="232"/>
                </a:cubicBezTo>
                <a:cubicBezTo>
                  <a:pt x="143" y="228"/>
                  <a:pt x="131" y="233"/>
                  <a:pt x="124" y="227"/>
                </a:cubicBezTo>
                <a:cubicBezTo>
                  <a:pt x="129" y="207"/>
                  <a:pt x="160" y="207"/>
                  <a:pt x="159" y="183"/>
                </a:cubicBezTo>
                <a:cubicBezTo>
                  <a:pt x="151" y="181"/>
                  <a:pt x="150" y="192"/>
                  <a:pt x="147" y="198"/>
                </a:cubicBezTo>
                <a:cubicBezTo>
                  <a:pt x="127" y="203"/>
                  <a:pt x="109" y="191"/>
                  <a:pt x="92" y="185"/>
                </a:cubicBezTo>
                <a:cubicBezTo>
                  <a:pt x="81" y="173"/>
                  <a:pt x="70" y="159"/>
                  <a:pt x="61" y="145"/>
                </a:cubicBezTo>
                <a:cubicBezTo>
                  <a:pt x="52" y="115"/>
                  <a:pt x="54" y="56"/>
                  <a:pt x="23" y="52"/>
                </a:cubicBezTo>
                <a:cubicBezTo>
                  <a:pt x="19" y="46"/>
                  <a:pt x="11" y="40"/>
                  <a:pt x="5" y="43"/>
                </a:cubicBezTo>
                <a:cubicBezTo>
                  <a:pt x="2" y="40"/>
                  <a:pt x="0" y="32"/>
                  <a:pt x="2" y="26"/>
                </a:cubicBezTo>
                <a:cubicBezTo>
                  <a:pt x="26" y="21"/>
                  <a:pt x="40" y="0"/>
                  <a:pt x="70" y="4"/>
                </a:cubicBezTo>
                <a:cubicBezTo>
                  <a:pt x="89" y="7"/>
                  <a:pt x="102" y="24"/>
                  <a:pt x="112" y="38"/>
                </a:cubicBezTo>
                <a:cubicBezTo>
                  <a:pt x="117" y="44"/>
                  <a:pt x="121" y="53"/>
                  <a:pt x="127" y="56"/>
                </a:cubicBezTo>
                <a:cubicBezTo>
                  <a:pt x="130" y="58"/>
                  <a:pt x="137" y="60"/>
                  <a:pt x="142" y="62"/>
                </a:cubicBezTo>
                <a:cubicBezTo>
                  <a:pt x="163" y="70"/>
                  <a:pt x="190" y="84"/>
                  <a:pt x="219" y="81"/>
                </a:cubicBezTo>
                <a:cubicBezTo>
                  <a:pt x="228" y="80"/>
                  <a:pt x="241" y="78"/>
                  <a:pt x="254" y="80"/>
                </a:cubicBezTo>
                <a:cubicBezTo>
                  <a:pt x="263" y="81"/>
                  <a:pt x="273" y="83"/>
                  <a:pt x="283" y="84"/>
                </a:cubicBezTo>
                <a:cubicBezTo>
                  <a:pt x="299" y="86"/>
                  <a:pt x="314" y="87"/>
                  <a:pt x="329" y="92"/>
                </a:cubicBezTo>
                <a:cubicBezTo>
                  <a:pt x="343" y="96"/>
                  <a:pt x="356" y="104"/>
                  <a:pt x="371" y="109"/>
                </a:cubicBezTo>
                <a:cubicBezTo>
                  <a:pt x="387" y="114"/>
                  <a:pt x="403" y="115"/>
                  <a:pt x="420" y="119"/>
                </a:cubicBezTo>
                <a:cubicBezTo>
                  <a:pt x="438" y="124"/>
                  <a:pt x="455" y="131"/>
                  <a:pt x="474" y="131"/>
                </a:cubicBezTo>
                <a:cubicBezTo>
                  <a:pt x="504" y="143"/>
                  <a:pt x="535" y="125"/>
                  <a:pt x="568" y="128"/>
                </a:cubicBezTo>
                <a:close/>
                <a:moveTo>
                  <a:pt x="32" y="28"/>
                </a:moveTo>
                <a:cubicBezTo>
                  <a:pt x="38" y="31"/>
                  <a:pt x="44" y="23"/>
                  <a:pt x="43" y="19"/>
                </a:cubicBezTo>
                <a:cubicBezTo>
                  <a:pt x="40" y="10"/>
                  <a:pt x="24" y="22"/>
                  <a:pt x="32" y="28"/>
                </a:cubicBezTo>
                <a:close/>
              </a:path>
            </a:pathLst>
          </a:custGeom>
          <a:solidFill>
            <a:srgbClr val="6262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69" name="Freeform 228"/>
          <p:cNvSpPr>
            <a:spLocks/>
          </p:cNvSpPr>
          <p:nvPr/>
        </p:nvSpPr>
        <p:spPr bwMode="auto">
          <a:xfrm>
            <a:off x="6460839" y="5057680"/>
            <a:ext cx="55579" cy="52769"/>
          </a:xfrm>
          <a:custGeom>
            <a:avLst/>
            <a:gdLst>
              <a:gd name="T0" fmla="*/ 2147483647 w 20"/>
              <a:gd name="T1" fmla="*/ 2147483647 h 21"/>
              <a:gd name="T2" fmla="*/ 2147483647 w 20"/>
              <a:gd name="T3" fmla="*/ 2147483647 h 21"/>
              <a:gd name="T4" fmla="*/ 2147483647 w 20"/>
              <a:gd name="T5" fmla="*/ 2147483647 h 21"/>
              <a:gd name="T6" fmla="*/ 0 60000 65536"/>
              <a:gd name="T7" fmla="*/ 0 60000 65536"/>
              <a:gd name="T8" fmla="*/ 0 60000 65536"/>
              <a:gd name="T9" fmla="*/ 0 w 20"/>
              <a:gd name="T10" fmla="*/ 0 h 21"/>
              <a:gd name="T11" fmla="*/ 20 w 20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" h="21">
                <a:moveTo>
                  <a:pt x="19" y="9"/>
                </a:moveTo>
                <a:cubicBezTo>
                  <a:pt x="20" y="13"/>
                  <a:pt x="14" y="21"/>
                  <a:pt x="8" y="18"/>
                </a:cubicBezTo>
                <a:cubicBezTo>
                  <a:pt x="0" y="12"/>
                  <a:pt x="16" y="0"/>
                  <a:pt x="19" y="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70" name="Freeform 229"/>
          <p:cNvSpPr>
            <a:spLocks/>
          </p:cNvSpPr>
          <p:nvPr/>
        </p:nvSpPr>
        <p:spPr bwMode="auto">
          <a:xfrm>
            <a:off x="6406848" y="5170546"/>
            <a:ext cx="11116" cy="16124"/>
          </a:xfrm>
          <a:custGeom>
            <a:avLst/>
            <a:gdLst>
              <a:gd name="T0" fmla="*/ 2147483647 w 4"/>
              <a:gd name="T1" fmla="*/ 0 h 6"/>
              <a:gd name="T2" fmla="*/ 2147483647 w 4"/>
              <a:gd name="T3" fmla="*/ 2147483647 h 6"/>
              <a:gd name="T4" fmla="*/ 2147483647 w 4"/>
              <a:gd name="T5" fmla="*/ 0 h 6"/>
              <a:gd name="T6" fmla="*/ 0 60000 65536"/>
              <a:gd name="T7" fmla="*/ 0 60000 65536"/>
              <a:gd name="T8" fmla="*/ 0 60000 65536"/>
              <a:gd name="T9" fmla="*/ 0 w 4"/>
              <a:gd name="T10" fmla="*/ 0 h 6"/>
              <a:gd name="T11" fmla="*/ 4 w 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6">
                <a:moveTo>
                  <a:pt x="2" y="0"/>
                </a:moveTo>
                <a:cubicBezTo>
                  <a:pt x="4" y="0"/>
                  <a:pt x="4" y="4"/>
                  <a:pt x="3" y="6"/>
                </a:cubicBezTo>
                <a:cubicBezTo>
                  <a:pt x="0" y="6"/>
                  <a:pt x="0" y="1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grpSp>
        <p:nvGrpSpPr>
          <p:cNvPr id="671" name="グループ化 670"/>
          <p:cNvGrpSpPr/>
          <p:nvPr/>
        </p:nvGrpSpPr>
        <p:grpSpPr>
          <a:xfrm>
            <a:off x="8437350" y="5117757"/>
            <a:ext cx="841618" cy="664011"/>
            <a:chOff x="7775805" y="4796773"/>
            <a:chExt cx="841618" cy="664011"/>
          </a:xfrm>
        </p:grpSpPr>
        <p:sp>
          <p:nvSpPr>
            <p:cNvPr id="672" name="Freeform 230"/>
            <p:cNvSpPr>
              <a:spLocks noEditPoints="1"/>
            </p:cNvSpPr>
            <p:nvPr/>
          </p:nvSpPr>
          <p:spPr bwMode="auto">
            <a:xfrm>
              <a:off x="7775805" y="4796773"/>
              <a:ext cx="841618" cy="664011"/>
            </a:xfrm>
            <a:custGeom>
              <a:avLst/>
              <a:gdLst>
                <a:gd name="T0" fmla="*/ 2147483647 w 308"/>
                <a:gd name="T1" fmla="*/ 2147483647 h 263"/>
                <a:gd name="T2" fmla="*/ 2147483647 w 308"/>
                <a:gd name="T3" fmla="*/ 2147483647 h 263"/>
                <a:gd name="T4" fmla="*/ 2147483647 w 308"/>
                <a:gd name="T5" fmla="*/ 2147483647 h 263"/>
                <a:gd name="T6" fmla="*/ 2147483647 w 308"/>
                <a:gd name="T7" fmla="*/ 2147483647 h 263"/>
                <a:gd name="T8" fmla="*/ 2147483647 w 308"/>
                <a:gd name="T9" fmla="*/ 2147483647 h 263"/>
                <a:gd name="T10" fmla="*/ 2147483647 w 308"/>
                <a:gd name="T11" fmla="*/ 2147483647 h 263"/>
                <a:gd name="T12" fmla="*/ 2147483647 w 308"/>
                <a:gd name="T13" fmla="*/ 2147483647 h 263"/>
                <a:gd name="T14" fmla="*/ 2147483647 w 308"/>
                <a:gd name="T15" fmla="*/ 2147483647 h 263"/>
                <a:gd name="T16" fmla="*/ 2147483647 w 308"/>
                <a:gd name="T17" fmla="*/ 2147483647 h 263"/>
                <a:gd name="T18" fmla="*/ 2147483647 w 308"/>
                <a:gd name="T19" fmla="*/ 2147483647 h 263"/>
                <a:gd name="T20" fmla="*/ 2147483647 w 308"/>
                <a:gd name="T21" fmla="*/ 2147483647 h 263"/>
                <a:gd name="T22" fmla="*/ 2147483647 w 308"/>
                <a:gd name="T23" fmla="*/ 2147483647 h 263"/>
                <a:gd name="T24" fmla="*/ 2147483647 w 308"/>
                <a:gd name="T25" fmla="*/ 2147483647 h 263"/>
                <a:gd name="T26" fmla="*/ 2147483647 w 308"/>
                <a:gd name="T27" fmla="*/ 2147483647 h 263"/>
                <a:gd name="T28" fmla="*/ 2147483647 w 308"/>
                <a:gd name="T29" fmla="*/ 2147483647 h 263"/>
                <a:gd name="T30" fmla="*/ 2147483647 w 308"/>
                <a:gd name="T31" fmla="*/ 2147483647 h 263"/>
                <a:gd name="T32" fmla="*/ 2147483647 w 308"/>
                <a:gd name="T33" fmla="*/ 2147483647 h 263"/>
                <a:gd name="T34" fmla="*/ 2147483647 w 308"/>
                <a:gd name="T35" fmla="*/ 2147483647 h 263"/>
                <a:gd name="T36" fmla="*/ 2147483647 w 308"/>
                <a:gd name="T37" fmla="*/ 2147483647 h 263"/>
                <a:gd name="T38" fmla="*/ 2147483647 w 308"/>
                <a:gd name="T39" fmla="*/ 2147483647 h 263"/>
                <a:gd name="T40" fmla="*/ 2147483647 w 308"/>
                <a:gd name="T41" fmla="*/ 2147483647 h 263"/>
                <a:gd name="T42" fmla="*/ 2147483647 w 308"/>
                <a:gd name="T43" fmla="*/ 2147483647 h 263"/>
                <a:gd name="T44" fmla="*/ 2147483647 w 308"/>
                <a:gd name="T45" fmla="*/ 2147483647 h 263"/>
                <a:gd name="T46" fmla="*/ 2147483647 w 308"/>
                <a:gd name="T47" fmla="*/ 2147483647 h 263"/>
                <a:gd name="T48" fmla="*/ 2147483647 w 308"/>
                <a:gd name="T49" fmla="*/ 2147483647 h 263"/>
                <a:gd name="T50" fmla="*/ 2147483647 w 308"/>
                <a:gd name="T51" fmla="*/ 2147483647 h 263"/>
                <a:gd name="T52" fmla="*/ 2147483647 w 308"/>
                <a:gd name="T53" fmla="*/ 2147483647 h 263"/>
                <a:gd name="T54" fmla="*/ 2147483647 w 308"/>
                <a:gd name="T55" fmla="*/ 2147483647 h 263"/>
                <a:gd name="T56" fmla="*/ 2147483647 w 308"/>
                <a:gd name="T57" fmla="*/ 2147483647 h 263"/>
                <a:gd name="T58" fmla="*/ 2147483647 w 308"/>
                <a:gd name="T59" fmla="*/ 2147483647 h 263"/>
                <a:gd name="T60" fmla="*/ 2147483647 w 308"/>
                <a:gd name="T61" fmla="*/ 2147483647 h 263"/>
                <a:gd name="T62" fmla="*/ 2147483647 w 308"/>
                <a:gd name="T63" fmla="*/ 2147483647 h 263"/>
                <a:gd name="T64" fmla="*/ 2147483647 w 308"/>
                <a:gd name="T65" fmla="*/ 2147483647 h 263"/>
                <a:gd name="T66" fmla="*/ 2147483647 w 308"/>
                <a:gd name="T67" fmla="*/ 2147483647 h 263"/>
                <a:gd name="T68" fmla="*/ 2147483647 w 308"/>
                <a:gd name="T69" fmla="*/ 2147483647 h 263"/>
                <a:gd name="T70" fmla="*/ 2147483647 w 308"/>
                <a:gd name="T71" fmla="*/ 2147483647 h 263"/>
                <a:gd name="T72" fmla="*/ 2147483647 w 308"/>
                <a:gd name="T73" fmla="*/ 2147483647 h 263"/>
                <a:gd name="T74" fmla="*/ 2147483647 w 308"/>
                <a:gd name="T75" fmla="*/ 2147483647 h 263"/>
                <a:gd name="T76" fmla="*/ 2147483647 w 308"/>
                <a:gd name="T77" fmla="*/ 2147483647 h 263"/>
                <a:gd name="T78" fmla="*/ 2147483647 w 308"/>
                <a:gd name="T79" fmla="*/ 2147483647 h 263"/>
                <a:gd name="T80" fmla="*/ 2147483647 w 308"/>
                <a:gd name="T81" fmla="*/ 2147483647 h 263"/>
                <a:gd name="T82" fmla="*/ 2147483647 w 308"/>
                <a:gd name="T83" fmla="*/ 2147483647 h 263"/>
                <a:gd name="T84" fmla="*/ 2147483647 w 308"/>
                <a:gd name="T85" fmla="*/ 2147483647 h 263"/>
                <a:gd name="T86" fmla="*/ 2147483647 w 308"/>
                <a:gd name="T87" fmla="*/ 2147483647 h 26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08"/>
                <a:gd name="T133" fmla="*/ 0 h 263"/>
                <a:gd name="T134" fmla="*/ 308 w 308"/>
                <a:gd name="T135" fmla="*/ 263 h 26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08" h="263">
                  <a:moveTo>
                    <a:pt x="308" y="29"/>
                  </a:moveTo>
                  <a:cubicBezTo>
                    <a:pt x="308" y="34"/>
                    <a:pt x="305" y="36"/>
                    <a:pt x="303" y="40"/>
                  </a:cubicBezTo>
                  <a:cubicBezTo>
                    <a:pt x="299" y="40"/>
                    <a:pt x="297" y="34"/>
                    <a:pt x="294" y="36"/>
                  </a:cubicBezTo>
                  <a:cubicBezTo>
                    <a:pt x="289" y="42"/>
                    <a:pt x="301" y="45"/>
                    <a:pt x="295" y="51"/>
                  </a:cubicBezTo>
                  <a:cubicBezTo>
                    <a:pt x="289" y="51"/>
                    <a:pt x="291" y="43"/>
                    <a:pt x="287" y="42"/>
                  </a:cubicBezTo>
                  <a:cubicBezTo>
                    <a:pt x="277" y="45"/>
                    <a:pt x="263" y="50"/>
                    <a:pt x="260" y="60"/>
                  </a:cubicBezTo>
                  <a:cubicBezTo>
                    <a:pt x="258" y="67"/>
                    <a:pt x="260" y="79"/>
                    <a:pt x="258" y="87"/>
                  </a:cubicBezTo>
                  <a:cubicBezTo>
                    <a:pt x="256" y="94"/>
                    <a:pt x="253" y="101"/>
                    <a:pt x="251" y="108"/>
                  </a:cubicBezTo>
                  <a:cubicBezTo>
                    <a:pt x="246" y="122"/>
                    <a:pt x="241" y="134"/>
                    <a:pt x="249" y="148"/>
                  </a:cubicBezTo>
                  <a:cubicBezTo>
                    <a:pt x="257" y="163"/>
                    <a:pt x="289" y="160"/>
                    <a:pt x="277" y="180"/>
                  </a:cubicBezTo>
                  <a:cubicBezTo>
                    <a:pt x="268" y="183"/>
                    <a:pt x="266" y="175"/>
                    <a:pt x="260" y="172"/>
                  </a:cubicBezTo>
                  <a:cubicBezTo>
                    <a:pt x="254" y="170"/>
                    <a:pt x="247" y="170"/>
                    <a:pt x="240" y="169"/>
                  </a:cubicBezTo>
                  <a:cubicBezTo>
                    <a:pt x="233" y="168"/>
                    <a:pt x="228" y="163"/>
                    <a:pt x="222" y="163"/>
                  </a:cubicBezTo>
                  <a:cubicBezTo>
                    <a:pt x="218" y="173"/>
                    <a:pt x="230" y="173"/>
                    <a:pt x="236" y="178"/>
                  </a:cubicBezTo>
                  <a:cubicBezTo>
                    <a:pt x="238" y="181"/>
                    <a:pt x="243" y="186"/>
                    <a:pt x="242" y="190"/>
                  </a:cubicBezTo>
                  <a:cubicBezTo>
                    <a:pt x="241" y="195"/>
                    <a:pt x="228" y="199"/>
                    <a:pt x="222" y="198"/>
                  </a:cubicBezTo>
                  <a:cubicBezTo>
                    <a:pt x="218" y="197"/>
                    <a:pt x="214" y="192"/>
                    <a:pt x="209" y="188"/>
                  </a:cubicBezTo>
                  <a:cubicBezTo>
                    <a:pt x="204" y="185"/>
                    <a:pt x="198" y="184"/>
                    <a:pt x="194" y="182"/>
                  </a:cubicBezTo>
                  <a:cubicBezTo>
                    <a:pt x="188" y="178"/>
                    <a:pt x="186" y="171"/>
                    <a:pt x="181" y="169"/>
                  </a:cubicBezTo>
                  <a:cubicBezTo>
                    <a:pt x="157" y="172"/>
                    <a:pt x="134" y="172"/>
                    <a:pt x="112" y="165"/>
                  </a:cubicBezTo>
                  <a:cubicBezTo>
                    <a:pt x="109" y="173"/>
                    <a:pt x="106" y="181"/>
                    <a:pt x="94" y="180"/>
                  </a:cubicBezTo>
                  <a:cubicBezTo>
                    <a:pt x="87" y="177"/>
                    <a:pt x="87" y="165"/>
                    <a:pt x="80" y="162"/>
                  </a:cubicBezTo>
                  <a:cubicBezTo>
                    <a:pt x="77" y="160"/>
                    <a:pt x="73" y="162"/>
                    <a:pt x="70" y="161"/>
                  </a:cubicBezTo>
                  <a:cubicBezTo>
                    <a:pt x="60" y="158"/>
                    <a:pt x="53" y="149"/>
                    <a:pt x="44" y="148"/>
                  </a:cubicBezTo>
                  <a:cubicBezTo>
                    <a:pt x="46" y="161"/>
                    <a:pt x="57" y="164"/>
                    <a:pt x="63" y="173"/>
                  </a:cubicBezTo>
                  <a:cubicBezTo>
                    <a:pt x="74" y="177"/>
                    <a:pt x="83" y="184"/>
                    <a:pt x="92" y="191"/>
                  </a:cubicBezTo>
                  <a:cubicBezTo>
                    <a:pt x="101" y="199"/>
                    <a:pt x="113" y="210"/>
                    <a:pt x="116" y="222"/>
                  </a:cubicBezTo>
                  <a:cubicBezTo>
                    <a:pt x="121" y="238"/>
                    <a:pt x="115" y="259"/>
                    <a:pt x="101" y="263"/>
                  </a:cubicBezTo>
                  <a:cubicBezTo>
                    <a:pt x="86" y="256"/>
                    <a:pt x="85" y="238"/>
                    <a:pt x="73" y="229"/>
                  </a:cubicBezTo>
                  <a:cubicBezTo>
                    <a:pt x="57" y="217"/>
                    <a:pt x="36" y="214"/>
                    <a:pt x="24" y="198"/>
                  </a:cubicBezTo>
                  <a:cubicBezTo>
                    <a:pt x="16" y="175"/>
                    <a:pt x="0" y="150"/>
                    <a:pt x="11" y="123"/>
                  </a:cubicBezTo>
                  <a:cubicBezTo>
                    <a:pt x="15" y="115"/>
                    <a:pt x="24" y="106"/>
                    <a:pt x="29" y="97"/>
                  </a:cubicBezTo>
                  <a:cubicBezTo>
                    <a:pt x="32" y="93"/>
                    <a:pt x="35" y="88"/>
                    <a:pt x="38" y="84"/>
                  </a:cubicBezTo>
                  <a:cubicBezTo>
                    <a:pt x="43" y="75"/>
                    <a:pt x="45" y="69"/>
                    <a:pt x="53" y="63"/>
                  </a:cubicBezTo>
                  <a:cubicBezTo>
                    <a:pt x="69" y="49"/>
                    <a:pt x="99" y="38"/>
                    <a:pt x="129" y="42"/>
                  </a:cubicBezTo>
                  <a:cubicBezTo>
                    <a:pt x="133" y="43"/>
                    <a:pt x="139" y="46"/>
                    <a:pt x="144" y="48"/>
                  </a:cubicBezTo>
                  <a:cubicBezTo>
                    <a:pt x="150" y="49"/>
                    <a:pt x="158" y="51"/>
                    <a:pt x="166" y="54"/>
                  </a:cubicBezTo>
                  <a:cubicBezTo>
                    <a:pt x="173" y="56"/>
                    <a:pt x="182" y="62"/>
                    <a:pt x="187" y="60"/>
                  </a:cubicBezTo>
                  <a:cubicBezTo>
                    <a:pt x="195" y="57"/>
                    <a:pt x="196" y="36"/>
                    <a:pt x="200" y="28"/>
                  </a:cubicBezTo>
                  <a:cubicBezTo>
                    <a:pt x="204" y="18"/>
                    <a:pt x="212" y="12"/>
                    <a:pt x="221" y="6"/>
                  </a:cubicBezTo>
                  <a:cubicBezTo>
                    <a:pt x="239" y="2"/>
                    <a:pt x="259" y="0"/>
                    <a:pt x="272" y="6"/>
                  </a:cubicBezTo>
                  <a:cubicBezTo>
                    <a:pt x="275" y="6"/>
                    <a:pt x="273" y="2"/>
                    <a:pt x="275" y="1"/>
                  </a:cubicBezTo>
                  <a:cubicBezTo>
                    <a:pt x="280" y="2"/>
                    <a:pt x="282" y="7"/>
                    <a:pt x="283" y="11"/>
                  </a:cubicBezTo>
                  <a:cubicBezTo>
                    <a:pt x="287" y="11"/>
                    <a:pt x="286" y="8"/>
                    <a:pt x="290" y="8"/>
                  </a:cubicBezTo>
                  <a:cubicBezTo>
                    <a:pt x="293" y="9"/>
                    <a:pt x="294" y="12"/>
                    <a:pt x="297" y="13"/>
                  </a:cubicBezTo>
                  <a:cubicBezTo>
                    <a:pt x="293" y="21"/>
                    <a:pt x="300" y="28"/>
                    <a:pt x="308" y="29"/>
                  </a:cubicBezTo>
                  <a:close/>
                  <a:moveTo>
                    <a:pt x="281" y="37"/>
                  </a:moveTo>
                  <a:cubicBezTo>
                    <a:pt x="282" y="30"/>
                    <a:pt x="289" y="30"/>
                    <a:pt x="290" y="23"/>
                  </a:cubicBezTo>
                  <a:cubicBezTo>
                    <a:pt x="280" y="18"/>
                    <a:pt x="270" y="10"/>
                    <a:pt x="257" y="8"/>
                  </a:cubicBezTo>
                  <a:cubicBezTo>
                    <a:pt x="235" y="5"/>
                    <a:pt x="218" y="12"/>
                    <a:pt x="209" y="22"/>
                  </a:cubicBezTo>
                  <a:cubicBezTo>
                    <a:pt x="199" y="33"/>
                    <a:pt x="202" y="65"/>
                    <a:pt x="187" y="67"/>
                  </a:cubicBezTo>
                  <a:cubicBezTo>
                    <a:pt x="179" y="68"/>
                    <a:pt x="165" y="59"/>
                    <a:pt x="158" y="57"/>
                  </a:cubicBezTo>
                  <a:cubicBezTo>
                    <a:pt x="151" y="55"/>
                    <a:pt x="142" y="53"/>
                    <a:pt x="135" y="51"/>
                  </a:cubicBezTo>
                  <a:cubicBezTo>
                    <a:pt x="130" y="50"/>
                    <a:pt x="126" y="47"/>
                    <a:pt x="122" y="47"/>
                  </a:cubicBezTo>
                  <a:cubicBezTo>
                    <a:pt x="98" y="45"/>
                    <a:pt x="79" y="52"/>
                    <a:pt x="61" y="62"/>
                  </a:cubicBezTo>
                  <a:cubicBezTo>
                    <a:pt x="49" y="77"/>
                    <a:pt x="37" y="92"/>
                    <a:pt x="28" y="111"/>
                  </a:cubicBezTo>
                  <a:cubicBezTo>
                    <a:pt x="19" y="119"/>
                    <a:pt x="13" y="131"/>
                    <a:pt x="15" y="148"/>
                  </a:cubicBezTo>
                  <a:cubicBezTo>
                    <a:pt x="17" y="166"/>
                    <a:pt x="25" y="191"/>
                    <a:pt x="33" y="200"/>
                  </a:cubicBezTo>
                  <a:cubicBezTo>
                    <a:pt x="39" y="207"/>
                    <a:pt x="49" y="208"/>
                    <a:pt x="58" y="213"/>
                  </a:cubicBezTo>
                  <a:cubicBezTo>
                    <a:pt x="77" y="222"/>
                    <a:pt x="91" y="238"/>
                    <a:pt x="99" y="256"/>
                  </a:cubicBezTo>
                  <a:cubicBezTo>
                    <a:pt x="110" y="254"/>
                    <a:pt x="112" y="241"/>
                    <a:pt x="111" y="229"/>
                  </a:cubicBezTo>
                  <a:cubicBezTo>
                    <a:pt x="107" y="194"/>
                    <a:pt x="60" y="185"/>
                    <a:pt x="43" y="162"/>
                  </a:cubicBezTo>
                  <a:cubicBezTo>
                    <a:pt x="39" y="156"/>
                    <a:pt x="31" y="144"/>
                    <a:pt x="39" y="136"/>
                  </a:cubicBezTo>
                  <a:cubicBezTo>
                    <a:pt x="49" y="140"/>
                    <a:pt x="67" y="158"/>
                    <a:pt x="84" y="156"/>
                  </a:cubicBezTo>
                  <a:cubicBezTo>
                    <a:pt x="89" y="155"/>
                    <a:pt x="96" y="150"/>
                    <a:pt x="97" y="143"/>
                  </a:cubicBezTo>
                  <a:cubicBezTo>
                    <a:pt x="98" y="138"/>
                    <a:pt x="93" y="136"/>
                    <a:pt x="96" y="132"/>
                  </a:cubicBezTo>
                  <a:cubicBezTo>
                    <a:pt x="106" y="129"/>
                    <a:pt x="103" y="145"/>
                    <a:pt x="100" y="150"/>
                  </a:cubicBezTo>
                  <a:cubicBezTo>
                    <a:pt x="111" y="159"/>
                    <a:pt x="124" y="164"/>
                    <a:pt x="139" y="165"/>
                  </a:cubicBezTo>
                  <a:cubicBezTo>
                    <a:pt x="152" y="167"/>
                    <a:pt x="164" y="163"/>
                    <a:pt x="177" y="163"/>
                  </a:cubicBezTo>
                  <a:cubicBezTo>
                    <a:pt x="188" y="164"/>
                    <a:pt x="190" y="172"/>
                    <a:pt x="197" y="176"/>
                  </a:cubicBezTo>
                  <a:cubicBezTo>
                    <a:pt x="202" y="180"/>
                    <a:pt x="210" y="182"/>
                    <a:pt x="215" y="185"/>
                  </a:cubicBezTo>
                  <a:cubicBezTo>
                    <a:pt x="219" y="188"/>
                    <a:pt x="221" y="192"/>
                    <a:pt x="226" y="192"/>
                  </a:cubicBezTo>
                  <a:cubicBezTo>
                    <a:pt x="229" y="190"/>
                    <a:pt x="233" y="189"/>
                    <a:pt x="233" y="185"/>
                  </a:cubicBezTo>
                  <a:cubicBezTo>
                    <a:pt x="226" y="178"/>
                    <a:pt x="218" y="179"/>
                    <a:pt x="216" y="170"/>
                  </a:cubicBezTo>
                  <a:cubicBezTo>
                    <a:pt x="213" y="159"/>
                    <a:pt x="221" y="144"/>
                    <a:pt x="217" y="132"/>
                  </a:cubicBezTo>
                  <a:cubicBezTo>
                    <a:pt x="216" y="127"/>
                    <a:pt x="208" y="125"/>
                    <a:pt x="212" y="119"/>
                  </a:cubicBezTo>
                  <a:cubicBezTo>
                    <a:pt x="224" y="118"/>
                    <a:pt x="225" y="141"/>
                    <a:pt x="223" y="152"/>
                  </a:cubicBezTo>
                  <a:cubicBezTo>
                    <a:pt x="231" y="166"/>
                    <a:pt x="254" y="163"/>
                    <a:pt x="269" y="170"/>
                  </a:cubicBezTo>
                  <a:cubicBezTo>
                    <a:pt x="264" y="161"/>
                    <a:pt x="252" y="164"/>
                    <a:pt x="246" y="156"/>
                  </a:cubicBezTo>
                  <a:cubicBezTo>
                    <a:pt x="241" y="150"/>
                    <a:pt x="235" y="131"/>
                    <a:pt x="238" y="122"/>
                  </a:cubicBezTo>
                  <a:cubicBezTo>
                    <a:pt x="239" y="118"/>
                    <a:pt x="243" y="116"/>
                    <a:pt x="245" y="112"/>
                  </a:cubicBezTo>
                  <a:cubicBezTo>
                    <a:pt x="247" y="107"/>
                    <a:pt x="248" y="99"/>
                    <a:pt x="249" y="92"/>
                  </a:cubicBezTo>
                  <a:cubicBezTo>
                    <a:pt x="251" y="85"/>
                    <a:pt x="254" y="78"/>
                    <a:pt x="254" y="71"/>
                  </a:cubicBezTo>
                  <a:cubicBezTo>
                    <a:pt x="254" y="69"/>
                    <a:pt x="253" y="65"/>
                    <a:pt x="253" y="62"/>
                  </a:cubicBezTo>
                  <a:cubicBezTo>
                    <a:pt x="255" y="47"/>
                    <a:pt x="271" y="42"/>
                    <a:pt x="281" y="37"/>
                  </a:cubicBezTo>
                  <a:close/>
                  <a:moveTo>
                    <a:pt x="92" y="169"/>
                  </a:moveTo>
                  <a:cubicBezTo>
                    <a:pt x="97" y="167"/>
                    <a:pt x="101" y="169"/>
                    <a:pt x="105" y="166"/>
                  </a:cubicBezTo>
                  <a:cubicBezTo>
                    <a:pt x="102" y="162"/>
                    <a:pt x="95" y="153"/>
                    <a:pt x="90" y="160"/>
                  </a:cubicBezTo>
                  <a:cubicBezTo>
                    <a:pt x="89" y="164"/>
                    <a:pt x="90" y="167"/>
                    <a:pt x="92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673" name="Freeform 231"/>
            <p:cNvSpPr>
              <a:spLocks noEditPoints="1"/>
            </p:cNvSpPr>
            <p:nvPr/>
          </p:nvSpPr>
          <p:spPr bwMode="auto">
            <a:xfrm>
              <a:off x="7810740" y="4809965"/>
              <a:ext cx="757456" cy="633229"/>
            </a:xfrm>
            <a:custGeom>
              <a:avLst/>
              <a:gdLst>
                <a:gd name="T0" fmla="*/ 2147483647 w 277"/>
                <a:gd name="T1" fmla="*/ 2147483647 h 251"/>
                <a:gd name="T2" fmla="*/ 2147483647 w 277"/>
                <a:gd name="T3" fmla="*/ 2147483647 h 251"/>
                <a:gd name="T4" fmla="*/ 2147483647 w 277"/>
                <a:gd name="T5" fmla="*/ 2147483647 h 251"/>
                <a:gd name="T6" fmla="*/ 2147483647 w 277"/>
                <a:gd name="T7" fmla="*/ 2147483647 h 251"/>
                <a:gd name="T8" fmla="*/ 2147483647 w 277"/>
                <a:gd name="T9" fmla="*/ 2147483647 h 251"/>
                <a:gd name="T10" fmla="*/ 2147483647 w 277"/>
                <a:gd name="T11" fmla="*/ 2147483647 h 251"/>
                <a:gd name="T12" fmla="*/ 2147483647 w 277"/>
                <a:gd name="T13" fmla="*/ 2147483647 h 251"/>
                <a:gd name="T14" fmla="*/ 2147483647 w 277"/>
                <a:gd name="T15" fmla="*/ 2147483647 h 251"/>
                <a:gd name="T16" fmla="*/ 2147483647 w 277"/>
                <a:gd name="T17" fmla="*/ 2147483647 h 251"/>
                <a:gd name="T18" fmla="*/ 2147483647 w 277"/>
                <a:gd name="T19" fmla="*/ 2147483647 h 251"/>
                <a:gd name="T20" fmla="*/ 2147483647 w 277"/>
                <a:gd name="T21" fmla="*/ 2147483647 h 251"/>
                <a:gd name="T22" fmla="*/ 2147483647 w 277"/>
                <a:gd name="T23" fmla="*/ 2147483647 h 251"/>
                <a:gd name="T24" fmla="*/ 2147483647 w 277"/>
                <a:gd name="T25" fmla="*/ 2147483647 h 251"/>
                <a:gd name="T26" fmla="*/ 2147483647 w 277"/>
                <a:gd name="T27" fmla="*/ 2147483647 h 251"/>
                <a:gd name="T28" fmla="*/ 2147483647 w 277"/>
                <a:gd name="T29" fmla="*/ 2147483647 h 251"/>
                <a:gd name="T30" fmla="*/ 2147483647 w 277"/>
                <a:gd name="T31" fmla="*/ 2147483647 h 251"/>
                <a:gd name="T32" fmla="*/ 2147483647 w 277"/>
                <a:gd name="T33" fmla="*/ 2147483647 h 251"/>
                <a:gd name="T34" fmla="*/ 2147483647 w 277"/>
                <a:gd name="T35" fmla="*/ 2147483647 h 251"/>
                <a:gd name="T36" fmla="*/ 2147483647 w 277"/>
                <a:gd name="T37" fmla="*/ 2147483647 h 251"/>
                <a:gd name="T38" fmla="*/ 2147483647 w 277"/>
                <a:gd name="T39" fmla="*/ 2147483647 h 251"/>
                <a:gd name="T40" fmla="*/ 2147483647 w 277"/>
                <a:gd name="T41" fmla="*/ 2147483647 h 251"/>
                <a:gd name="T42" fmla="*/ 2147483647 w 277"/>
                <a:gd name="T43" fmla="*/ 2147483647 h 251"/>
                <a:gd name="T44" fmla="*/ 2147483647 w 277"/>
                <a:gd name="T45" fmla="*/ 2147483647 h 251"/>
                <a:gd name="T46" fmla="*/ 2147483647 w 277"/>
                <a:gd name="T47" fmla="*/ 2147483647 h 251"/>
                <a:gd name="T48" fmla="*/ 2147483647 w 277"/>
                <a:gd name="T49" fmla="*/ 2147483647 h 251"/>
                <a:gd name="T50" fmla="*/ 2147483647 w 277"/>
                <a:gd name="T51" fmla="*/ 2147483647 h 251"/>
                <a:gd name="T52" fmla="*/ 2147483647 w 277"/>
                <a:gd name="T53" fmla="*/ 2147483647 h 251"/>
                <a:gd name="T54" fmla="*/ 2147483647 w 277"/>
                <a:gd name="T55" fmla="*/ 2147483647 h 251"/>
                <a:gd name="T56" fmla="*/ 2147483647 w 277"/>
                <a:gd name="T57" fmla="*/ 2147483647 h 251"/>
                <a:gd name="T58" fmla="*/ 2147483647 w 277"/>
                <a:gd name="T59" fmla="*/ 2147483647 h 251"/>
                <a:gd name="T60" fmla="*/ 2147483647 w 277"/>
                <a:gd name="T61" fmla="*/ 2147483647 h 251"/>
                <a:gd name="T62" fmla="*/ 2147483647 w 277"/>
                <a:gd name="T63" fmla="*/ 2147483647 h 251"/>
                <a:gd name="T64" fmla="*/ 2147483647 w 277"/>
                <a:gd name="T65" fmla="*/ 2147483647 h 251"/>
                <a:gd name="T66" fmla="*/ 2147483647 w 277"/>
                <a:gd name="T67" fmla="*/ 2147483647 h 251"/>
                <a:gd name="T68" fmla="*/ 2147483647 w 277"/>
                <a:gd name="T69" fmla="*/ 2147483647 h 251"/>
                <a:gd name="T70" fmla="*/ 2147483647 w 277"/>
                <a:gd name="T71" fmla="*/ 2147483647 h 251"/>
                <a:gd name="T72" fmla="*/ 2147483647 w 277"/>
                <a:gd name="T73" fmla="*/ 2147483647 h 251"/>
                <a:gd name="T74" fmla="*/ 2147483647 w 277"/>
                <a:gd name="T75" fmla="*/ 2147483647 h 251"/>
                <a:gd name="T76" fmla="*/ 2147483647 w 277"/>
                <a:gd name="T77" fmla="*/ 2147483647 h 251"/>
                <a:gd name="T78" fmla="*/ 2147483647 w 277"/>
                <a:gd name="T79" fmla="*/ 2147483647 h 251"/>
                <a:gd name="T80" fmla="*/ 2147483647 w 277"/>
                <a:gd name="T81" fmla="*/ 2147483647 h 251"/>
                <a:gd name="T82" fmla="*/ 2147483647 w 277"/>
                <a:gd name="T83" fmla="*/ 2147483647 h 251"/>
                <a:gd name="T84" fmla="*/ 2147483647 w 277"/>
                <a:gd name="T85" fmla="*/ 2147483647 h 251"/>
                <a:gd name="T86" fmla="*/ 2147483647 w 277"/>
                <a:gd name="T87" fmla="*/ 2147483647 h 251"/>
                <a:gd name="T88" fmla="*/ 2147483647 w 277"/>
                <a:gd name="T89" fmla="*/ 2147483647 h 25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7"/>
                <a:gd name="T136" fmla="*/ 0 h 251"/>
                <a:gd name="T137" fmla="*/ 277 w 277"/>
                <a:gd name="T138" fmla="*/ 251 h 25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7" h="251">
                  <a:moveTo>
                    <a:pt x="277" y="18"/>
                  </a:moveTo>
                  <a:cubicBezTo>
                    <a:pt x="276" y="25"/>
                    <a:pt x="269" y="25"/>
                    <a:pt x="268" y="32"/>
                  </a:cubicBezTo>
                  <a:cubicBezTo>
                    <a:pt x="258" y="37"/>
                    <a:pt x="242" y="42"/>
                    <a:pt x="240" y="57"/>
                  </a:cubicBezTo>
                  <a:cubicBezTo>
                    <a:pt x="240" y="60"/>
                    <a:pt x="241" y="64"/>
                    <a:pt x="241" y="66"/>
                  </a:cubicBezTo>
                  <a:cubicBezTo>
                    <a:pt x="241" y="73"/>
                    <a:pt x="238" y="80"/>
                    <a:pt x="236" y="87"/>
                  </a:cubicBezTo>
                  <a:cubicBezTo>
                    <a:pt x="235" y="94"/>
                    <a:pt x="234" y="102"/>
                    <a:pt x="232" y="107"/>
                  </a:cubicBezTo>
                  <a:cubicBezTo>
                    <a:pt x="230" y="111"/>
                    <a:pt x="226" y="113"/>
                    <a:pt x="225" y="117"/>
                  </a:cubicBezTo>
                  <a:cubicBezTo>
                    <a:pt x="222" y="126"/>
                    <a:pt x="228" y="145"/>
                    <a:pt x="233" y="151"/>
                  </a:cubicBezTo>
                  <a:cubicBezTo>
                    <a:pt x="239" y="159"/>
                    <a:pt x="251" y="156"/>
                    <a:pt x="256" y="165"/>
                  </a:cubicBezTo>
                  <a:cubicBezTo>
                    <a:pt x="241" y="158"/>
                    <a:pt x="218" y="161"/>
                    <a:pt x="210" y="147"/>
                  </a:cubicBezTo>
                  <a:cubicBezTo>
                    <a:pt x="212" y="136"/>
                    <a:pt x="211" y="113"/>
                    <a:pt x="199" y="114"/>
                  </a:cubicBezTo>
                  <a:cubicBezTo>
                    <a:pt x="195" y="120"/>
                    <a:pt x="203" y="122"/>
                    <a:pt x="204" y="127"/>
                  </a:cubicBezTo>
                  <a:cubicBezTo>
                    <a:pt x="208" y="139"/>
                    <a:pt x="200" y="154"/>
                    <a:pt x="203" y="165"/>
                  </a:cubicBezTo>
                  <a:cubicBezTo>
                    <a:pt x="205" y="174"/>
                    <a:pt x="213" y="173"/>
                    <a:pt x="220" y="180"/>
                  </a:cubicBezTo>
                  <a:cubicBezTo>
                    <a:pt x="220" y="184"/>
                    <a:pt x="216" y="185"/>
                    <a:pt x="213" y="187"/>
                  </a:cubicBezTo>
                  <a:cubicBezTo>
                    <a:pt x="208" y="187"/>
                    <a:pt x="206" y="183"/>
                    <a:pt x="202" y="180"/>
                  </a:cubicBezTo>
                  <a:cubicBezTo>
                    <a:pt x="197" y="177"/>
                    <a:pt x="189" y="175"/>
                    <a:pt x="184" y="171"/>
                  </a:cubicBezTo>
                  <a:cubicBezTo>
                    <a:pt x="177" y="167"/>
                    <a:pt x="175" y="159"/>
                    <a:pt x="164" y="158"/>
                  </a:cubicBezTo>
                  <a:cubicBezTo>
                    <a:pt x="151" y="158"/>
                    <a:pt x="139" y="162"/>
                    <a:pt x="126" y="160"/>
                  </a:cubicBezTo>
                  <a:cubicBezTo>
                    <a:pt x="111" y="159"/>
                    <a:pt x="98" y="154"/>
                    <a:pt x="87" y="145"/>
                  </a:cubicBezTo>
                  <a:cubicBezTo>
                    <a:pt x="90" y="140"/>
                    <a:pt x="93" y="124"/>
                    <a:pt x="83" y="127"/>
                  </a:cubicBezTo>
                  <a:cubicBezTo>
                    <a:pt x="80" y="131"/>
                    <a:pt x="85" y="133"/>
                    <a:pt x="84" y="138"/>
                  </a:cubicBezTo>
                  <a:cubicBezTo>
                    <a:pt x="83" y="145"/>
                    <a:pt x="76" y="150"/>
                    <a:pt x="71" y="151"/>
                  </a:cubicBezTo>
                  <a:cubicBezTo>
                    <a:pt x="54" y="153"/>
                    <a:pt x="36" y="135"/>
                    <a:pt x="26" y="131"/>
                  </a:cubicBezTo>
                  <a:cubicBezTo>
                    <a:pt x="18" y="139"/>
                    <a:pt x="26" y="151"/>
                    <a:pt x="30" y="157"/>
                  </a:cubicBezTo>
                  <a:cubicBezTo>
                    <a:pt x="47" y="180"/>
                    <a:pt x="94" y="189"/>
                    <a:pt x="98" y="224"/>
                  </a:cubicBezTo>
                  <a:cubicBezTo>
                    <a:pt x="99" y="236"/>
                    <a:pt x="97" y="249"/>
                    <a:pt x="86" y="251"/>
                  </a:cubicBezTo>
                  <a:cubicBezTo>
                    <a:pt x="78" y="233"/>
                    <a:pt x="64" y="217"/>
                    <a:pt x="45" y="208"/>
                  </a:cubicBezTo>
                  <a:cubicBezTo>
                    <a:pt x="36" y="203"/>
                    <a:pt x="26" y="202"/>
                    <a:pt x="20" y="195"/>
                  </a:cubicBezTo>
                  <a:cubicBezTo>
                    <a:pt x="12" y="186"/>
                    <a:pt x="4" y="161"/>
                    <a:pt x="2" y="143"/>
                  </a:cubicBezTo>
                  <a:cubicBezTo>
                    <a:pt x="0" y="126"/>
                    <a:pt x="6" y="114"/>
                    <a:pt x="15" y="106"/>
                  </a:cubicBezTo>
                  <a:cubicBezTo>
                    <a:pt x="24" y="87"/>
                    <a:pt x="36" y="72"/>
                    <a:pt x="48" y="57"/>
                  </a:cubicBezTo>
                  <a:cubicBezTo>
                    <a:pt x="66" y="47"/>
                    <a:pt x="85" y="40"/>
                    <a:pt x="109" y="42"/>
                  </a:cubicBezTo>
                  <a:cubicBezTo>
                    <a:pt x="113" y="42"/>
                    <a:pt x="117" y="45"/>
                    <a:pt x="122" y="46"/>
                  </a:cubicBezTo>
                  <a:cubicBezTo>
                    <a:pt x="129" y="48"/>
                    <a:pt x="138" y="50"/>
                    <a:pt x="145" y="52"/>
                  </a:cubicBezTo>
                  <a:cubicBezTo>
                    <a:pt x="152" y="54"/>
                    <a:pt x="166" y="63"/>
                    <a:pt x="174" y="62"/>
                  </a:cubicBezTo>
                  <a:cubicBezTo>
                    <a:pt x="189" y="60"/>
                    <a:pt x="186" y="28"/>
                    <a:pt x="196" y="17"/>
                  </a:cubicBezTo>
                  <a:cubicBezTo>
                    <a:pt x="205" y="7"/>
                    <a:pt x="222" y="0"/>
                    <a:pt x="244" y="3"/>
                  </a:cubicBezTo>
                  <a:cubicBezTo>
                    <a:pt x="257" y="5"/>
                    <a:pt x="267" y="13"/>
                    <a:pt x="277" y="18"/>
                  </a:cubicBezTo>
                  <a:close/>
                  <a:moveTo>
                    <a:pt x="248" y="18"/>
                  </a:moveTo>
                  <a:cubicBezTo>
                    <a:pt x="254" y="22"/>
                    <a:pt x="261" y="15"/>
                    <a:pt x="256" y="10"/>
                  </a:cubicBezTo>
                  <a:cubicBezTo>
                    <a:pt x="251" y="10"/>
                    <a:pt x="245" y="12"/>
                    <a:pt x="248" y="18"/>
                  </a:cubicBezTo>
                  <a:close/>
                  <a:moveTo>
                    <a:pt x="223" y="9"/>
                  </a:moveTo>
                  <a:cubicBezTo>
                    <a:pt x="208" y="7"/>
                    <a:pt x="222" y="33"/>
                    <a:pt x="228" y="21"/>
                  </a:cubicBezTo>
                  <a:cubicBezTo>
                    <a:pt x="225" y="18"/>
                    <a:pt x="223" y="15"/>
                    <a:pt x="223" y="9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674" name="Freeform 232"/>
            <p:cNvSpPr>
              <a:spLocks/>
            </p:cNvSpPr>
            <p:nvPr/>
          </p:nvSpPr>
          <p:spPr bwMode="auto">
            <a:xfrm>
              <a:off x="8480858" y="4834884"/>
              <a:ext cx="44463" cy="30782"/>
            </a:xfrm>
            <a:custGeom>
              <a:avLst/>
              <a:gdLst>
                <a:gd name="T0" fmla="*/ 2147483647 w 16"/>
                <a:gd name="T1" fmla="*/ 0 h 12"/>
                <a:gd name="T2" fmla="*/ 2147483647 w 16"/>
                <a:gd name="T3" fmla="*/ 2147483647 h 12"/>
                <a:gd name="T4" fmla="*/ 2147483647 w 16"/>
                <a:gd name="T5" fmla="*/ 0 h 12"/>
                <a:gd name="T6" fmla="*/ 0 60000 65536"/>
                <a:gd name="T7" fmla="*/ 0 60000 65536"/>
                <a:gd name="T8" fmla="*/ 0 60000 65536"/>
                <a:gd name="T9" fmla="*/ 0 w 16"/>
                <a:gd name="T10" fmla="*/ 0 h 12"/>
                <a:gd name="T11" fmla="*/ 16 w 16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12">
                  <a:moveTo>
                    <a:pt x="11" y="0"/>
                  </a:moveTo>
                  <a:cubicBezTo>
                    <a:pt x="16" y="5"/>
                    <a:pt x="9" y="12"/>
                    <a:pt x="3" y="8"/>
                  </a:cubicBezTo>
                  <a:cubicBezTo>
                    <a:pt x="0" y="2"/>
                    <a:pt x="6" y="0"/>
                    <a:pt x="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675" name="Freeform 233"/>
            <p:cNvSpPr>
              <a:spLocks/>
            </p:cNvSpPr>
            <p:nvPr/>
          </p:nvSpPr>
          <p:spPr bwMode="auto">
            <a:xfrm>
              <a:off x="8379229" y="4827554"/>
              <a:ext cx="55579" cy="64496"/>
            </a:xfrm>
            <a:custGeom>
              <a:avLst/>
              <a:gdLst>
                <a:gd name="T0" fmla="*/ 2147483647 w 20"/>
                <a:gd name="T1" fmla="*/ 2147483647 h 26"/>
                <a:gd name="T2" fmla="*/ 2147483647 w 20"/>
                <a:gd name="T3" fmla="*/ 2147483647 h 26"/>
                <a:gd name="T4" fmla="*/ 2147483647 w 20"/>
                <a:gd name="T5" fmla="*/ 2147483647 h 26"/>
                <a:gd name="T6" fmla="*/ 0 60000 65536"/>
                <a:gd name="T7" fmla="*/ 0 60000 65536"/>
                <a:gd name="T8" fmla="*/ 0 60000 65536"/>
                <a:gd name="T9" fmla="*/ 0 w 20"/>
                <a:gd name="T10" fmla="*/ 0 h 26"/>
                <a:gd name="T11" fmla="*/ 20 w 20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26">
                  <a:moveTo>
                    <a:pt x="20" y="14"/>
                  </a:moveTo>
                  <a:cubicBezTo>
                    <a:pt x="14" y="26"/>
                    <a:pt x="0" y="0"/>
                    <a:pt x="15" y="2"/>
                  </a:cubicBezTo>
                  <a:cubicBezTo>
                    <a:pt x="15" y="8"/>
                    <a:pt x="17" y="11"/>
                    <a:pt x="20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  <p:sp>
          <p:nvSpPr>
            <p:cNvPr id="676" name="Freeform 234"/>
            <p:cNvSpPr>
              <a:spLocks/>
            </p:cNvSpPr>
            <p:nvPr/>
          </p:nvSpPr>
          <p:spPr bwMode="auto">
            <a:xfrm>
              <a:off x="8018762" y="5183746"/>
              <a:ext cx="42875" cy="39577"/>
            </a:xfrm>
            <a:custGeom>
              <a:avLst/>
              <a:gdLst>
                <a:gd name="T0" fmla="*/ 2147483647 w 16"/>
                <a:gd name="T1" fmla="*/ 2147483647 h 16"/>
                <a:gd name="T2" fmla="*/ 2147483647 w 16"/>
                <a:gd name="T3" fmla="*/ 2147483647 h 16"/>
                <a:gd name="T4" fmla="*/ 2147483647 w 16"/>
                <a:gd name="T5" fmla="*/ 2147483647 h 16"/>
                <a:gd name="T6" fmla="*/ 2147483647 w 16"/>
                <a:gd name="T7" fmla="*/ 2147483647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6"/>
                <a:gd name="T14" fmla="*/ 16 w 16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6">
                  <a:moveTo>
                    <a:pt x="16" y="13"/>
                  </a:moveTo>
                  <a:cubicBezTo>
                    <a:pt x="12" y="16"/>
                    <a:pt x="8" y="14"/>
                    <a:pt x="3" y="16"/>
                  </a:cubicBezTo>
                  <a:cubicBezTo>
                    <a:pt x="1" y="14"/>
                    <a:pt x="0" y="11"/>
                    <a:pt x="1" y="7"/>
                  </a:cubicBezTo>
                  <a:cubicBezTo>
                    <a:pt x="6" y="0"/>
                    <a:pt x="13" y="9"/>
                    <a:pt x="16" y="13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000" b="1">
                <a:solidFill>
                  <a:srgbClr val="000000"/>
                </a:solidFill>
                <a:latin typeface="Arial" pitchFamily="34" charset="0"/>
                <a:ea typeface="HGS創英角ｺﾞｼｯｸUB" panose="020B0900000000000000" pitchFamily="50" charset="-128"/>
                <a:cs typeface="Arial" pitchFamily="34" charset="0"/>
              </a:endParaRPr>
            </a:p>
          </p:txBody>
        </p:sp>
      </p:grpSp>
      <p:sp>
        <p:nvSpPr>
          <p:cNvPr id="677" name="Freeform 235"/>
          <p:cNvSpPr>
            <a:spLocks noEditPoints="1"/>
          </p:cNvSpPr>
          <p:nvPr/>
        </p:nvSpPr>
        <p:spPr bwMode="auto">
          <a:xfrm>
            <a:off x="7747084" y="698602"/>
            <a:ext cx="2029410" cy="1735516"/>
          </a:xfrm>
          <a:custGeom>
            <a:avLst/>
            <a:gdLst>
              <a:gd name="T0" fmla="*/ 2147483647 w 742"/>
              <a:gd name="T1" fmla="*/ 2147483647 h 687"/>
              <a:gd name="T2" fmla="*/ 2147483647 w 742"/>
              <a:gd name="T3" fmla="*/ 2147483647 h 687"/>
              <a:gd name="T4" fmla="*/ 2147483647 w 742"/>
              <a:gd name="T5" fmla="*/ 2147483647 h 687"/>
              <a:gd name="T6" fmla="*/ 2147483647 w 742"/>
              <a:gd name="T7" fmla="*/ 2147483647 h 687"/>
              <a:gd name="T8" fmla="*/ 2147483647 w 742"/>
              <a:gd name="T9" fmla="*/ 2147483647 h 687"/>
              <a:gd name="T10" fmla="*/ 2147483647 w 742"/>
              <a:gd name="T11" fmla="*/ 2147483647 h 687"/>
              <a:gd name="T12" fmla="*/ 2147483647 w 742"/>
              <a:gd name="T13" fmla="*/ 2147483647 h 687"/>
              <a:gd name="T14" fmla="*/ 2147483647 w 742"/>
              <a:gd name="T15" fmla="*/ 2147483647 h 687"/>
              <a:gd name="T16" fmla="*/ 2147483647 w 742"/>
              <a:gd name="T17" fmla="*/ 2147483647 h 687"/>
              <a:gd name="T18" fmla="*/ 2147483647 w 742"/>
              <a:gd name="T19" fmla="*/ 2147483647 h 687"/>
              <a:gd name="T20" fmla="*/ 2147483647 w 742"/>
              <a:gd name="T21" fmla="*/ 2147483647 h 687"/>
              <a:gd name="T22" fmla="*/ 2147483647 w 742"/>
              <a:gd name="T23" fmla="*/ 2147483647 h 687"/>
              <a:gd name="T24" fmla="*/ 2147483647 w 742"/>
              <a:gd name="T25" fmla="*/ 2147483647 h 687"/>
              <a:gd name="T26" fmla="*/ 2147483647 w 742"/>
              <a:gd name="T27" fmla="*/ 2147483647 h 687"/>
              <a:gd name="T28" fmla="*/ 2147483647 w 742"/>
              <a:gd name="T29" fmla="*/ 2147483647 h 687"/>
              <a:gd name="T30" fmla="*/ 2147483647 w 742"/>
              <a:gd name="T31" fmla="*/ 2147483647 h 687"/>
              <a:gd name="T32" fmla="*/ 2147483647 w 742"/>
              <a:gd name="T33" fmla="*/ 2147483647 h 687"/>
              <a:gd name="T34" fmla="*/ 2147483647 w 742"/>
              <a:gd name="T35" fmla="*/ 2147483647 h 687"/>
              <a:gd name="T36" fmla="*/ 2147483647 w 742"/>
              <a:gd name="T37" fmla="*/ 0 h 687"/>
              <a:gd name="T38" fmla="*/ 2147483647 w 742"/>
              <a:gd name="T39" fmla="*/ 2147483647 h 687"/>
              <a:gd name="T40" fmla="*/ 2147483647 w 742"/>
              <a:gd name="T41" fmla="*/ 2147483647 h 687"/>
              <a:gd name="T42" fmla="*/ 2147483647 w 742"/>
              <a:gd name="T43" fmla="*/ 2147483647 h 687"/>
              <a:gd name="T44" fmla="*/ 2147483647 w 742"/>
              <a:gd name="T45" fmla="*/ 2147483647 h 687"/>
              <a:gd name="T46" fmla="*/ 2147483647 w 742"/>
              <a:gd name="T47" fmla="*/ 2147483647 h 687"/>
              <a:gd name="T48" fmla="*/ 2147483647 w 742"/>
              <a:gd name="T49" fmla="*/ 2147483647 h 687"/>
              <a:gd name="T50" fmla="*/ 2147483647 w 742"/>
              <a:gd name="T51" fmla="*/ 2147483647 h 687"/>
              <a:gd name="T52" fmla="*/ 2147483647 w 742"/>
              <a:gd name="T53" fmla="*/ 2147483647 h 687"/>
              <a:gd name="T54" fmla="*/ 2147483647 w 742"/>
              <a:gd name="T55" fmla="*/ 2147483647 h 687"/>
              <a:gd name="T56" fmla="*/ 2147483647 w 742"/>
              <a:gd name="T57" fmla="*/ 2147483647 h 687"/>
              <a:gd name="T58" fmla="*/ 2147483647 w 742"/>
              <a:gd name="T59" fmla="*/ 2147483647 h 687"/>
              <a:gd name="T60" fmla="*/ 2147483647 w 742"/>
              <a:gd name="T61" fmla="*/ 2147483647 h 687"/>
              <a:gd name="T62" fmla="*/ 2147483647 w 742"/>
              <a:gd name="T63" fmla="*/ 2147483647 h 687"/>
              <a:gd name="T64" fmla="*/ 2147483647 w 742"/>
              <a:gd name="T65" fmla="*/ 2147483647 h 687"/>
              <a:gd name="T66" fmla="*/ 2147483647 w 742"/>
              <a:gd name="T67" fmla="*/ 2147483647 h 687"/>
              <a:gd name="T68" fmla="*/ 2147483647 w 742"/>
              <a:gd name="T69" fmla="*/ 2147483647 h 687"/>
              <a:gd name="T70" fmla="*/ 2147483647 w 742"/>
              <a:gd name="T71" fmla="*/ 2147483647 h 687"/>
              <a:gd name="T72" fmla="*/ 2147483647 w 742"/>
              <a:gd name="T73" fmla="*/ 2147483647 h 687"/>
              <a:gd name="T74" fmla="*/ 2147483647 w 742"/>
              <a:gd name="T75" fmla="*/ 2147483647 h 687"/>
              <a:gd name="T76" fmla="*/ 2147483647 w 742"/>
              <a:gd name="T77" fmla="*/ 2147483647 h 687"/>
              <a:gd name="T78" fmla="*/ 2147483647 w 742"/>
              <a:gd name="T79" fmla="*/ 2147483647 h 687"/>
              <a:gd name="T80" fmla="*/ 2147483647 w 742"/>
              <a:gd name="T81" fmla="*/ 2147483647 h 687"/>
              <a:gd name="T82" fmla="*/ 2147483647 w 742"/>
              <a:gd name="T83" fmla="*/ 2147483647 h 687"/>
              <a:gd name="T84" fmla="*/ 2147483647 w 742"/>
              <a:gd name="T85" fmla="*/ 2147483647 h 687"/>
              <a:gd name="T86" fmla="*/ 2147483647 w 742"/>
              <a:gd name="T87" fmla="*/ 2147483647 h 687"/>
              <a:gd name="T88" fmla="*/ 2147483647 w 742"/>
              <a:gd name="T89" fmla="*/ 2147483647 h 687"/>
              <a:gd name="T90" fmla="*/ 2147483647 w 742"/>
              <a:gd name="T91" fmla="*/ 2147483647 h 687"/>
              <a:gd name="T92" fmla="*/ 2147483647 w 742"/>
              <a:gd name="T93" fmla="*/ 2147483647 h 687"/>
              <a:gd name="T94" fmla="*/ 2147483647 w 742"/>
              <a:gd name="T95" fmla="*/ 2147483647 h 687"/>
              <a:gd name="T96" fmla="*/ 2147483647 w 742"/>
              <a:gd name="T97" fmla="*/ 2147483647 h 687"/>
              <a:gd name="T98" fmla="*/ 2147483647 w 742"/>
              <a:gd name="T99" fmla="*/ 2147483647 h 687"/>
              <a:gd name="T100" fmla="*/ 2147483647 w 742"/>
              <a:gd name="T101" fmla="*/ 2147483647 h 687"/>
              <a:gd name="T102" fmla="*/ 2147483647 w 742"/>
              <a:gd name="T103" fmla="*/ 2147483647 h 687"/>
              <a:gd name="T104" fmla="*/ 2147483647 w 742"/>
              <a:gd name="T105" fmla="*/ 2147483647 h 687"/>
              <a:gd name="T106" fmla="*/ 2147483647 w 742"/>
              <a:gd name="T107" fmla="*/ 2147483647 h 687"/>
              <a:gd name="T108" fmla="*/ 2147483647 w 742"/>
              <a:gd name="T109" fmla="*/ 2147483647 h 687"/>
              <a:gd name="T110" fmla="*/ 2147483647 w 742"/>
              <a:gd name="T111" fmla="*/ 2147483647 h 687"/>
              <a:gd name="T112" fmla="*/ 2147483647 w 742"/>
              <a:gd name="T113" fmla="*/ 2147483647 h 687"/>
              <a:gd name="T114" fmla="*/ 2147483647 w 742"/>
              <a:gd name="T115" fmla="*/ 2147483647 h 687"/>
              <a:gd name="T116" fmla="*/ 2147483647 w 742"/>
              <a:gd name="T117" fmla="*/ 2147483647 h 687"/>
              <a:gd name="T118" fmla="*/ 2147483647 w 742"/>
              <a:gd name="T119" fmla="*/ 2147483647 h 687"/>
              <a:gd name="T120" fmla="*/ 2147483647 w 742"/>
              <a:gd name="T121" fmla="*/ 2147483647 h 68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42"/>
              <a:gd name="T184" fmla="*/ 0 h 687"/>
              <a:gd name="T185" fmla="*/ 742 w 742"/>
              <a:gd name="T186" fmla="*/ 687 h 68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42" h="687">
                <a:moveTo>
                  <a:pt x="742" y="142"/>
                </a:moveTo>
                <a:cubicBezTo>
                  <a:pt x="742" y="157"/>
                  <a:pt x="734" y="167"/>
                  <a:pt x="724" y="174"/>
                </a:cubicBezTo>
                <a:cubicBezTo>
                  <a:pt x="706" y="179"/>
                  <a:pt x="699" y="168"/>
                  <a:pt x="689" y="164"/>
                </a:cubicBezTo>
                <a:cubicBezTo>
                  <a:pt x="683" y="161"/>
                  <a:pt x="674" y="161"/>
                  <a:pt x="667" y="158"/>
                </a:cubicBezTo>
                <a:cubicBezTo>
                  <a:pt x="656" y="153"/>
                  <a:pt x="648" y="144"/>
                  <a:pt x="641" y="142"/>
                </a:cubicBezTo>
                <a:cubicBezTo>
                  <a:pt x="635" y="141"/>
                  <a:pt x="630" y="144"/>
                  <a:pt x="622" y="145"/>
                </a:cubicBezTo>
                <a:cubicBezTo>
                  <a:pt x="615" y="146"/>
                  <a:pt x="605" y="144"/>
                  <a:pt x="599" y="146"/>
                </a:cubicBezTo>
                <a:cubicBezTo>
                  <a:pt x="593" y="149"/>
                  <a:pt x="587" y="158"/>
                  <a:pt x="581" y="164"/>
                </a:cubicBezTo>
                <a:cubicBezTo>
                  <a:pt x="575" y="170"/>
                  <a:pt x="570" y="177"/>
                  <a:pt x="563" y="182"/>
                </a:cubicBezTo>
                <a:cubicBezTo>
                  <a:pt x="559" y="205"/>
                  <a:pt x="547" y="224"/>
                  <a:pt x="541" y="244"/>
                </a:cubicBezTo>
                <a:cubicBezTo>
                  <a:pt x="531" y="276"/>
                  <a:pt x="540" y="322"/>
                  <a:pt x="526" y="355"/>
                </a:cubicBezTo>
                <a:cubicBezTo>
                  <a:pt x="523" y="361"/>
                  <a:pt x="518" y="366"/>
                  <a:pt x="517" y="373"/>
                </a:cubicBezTo>
                <a:cubicBezTo>
                  <a:pt x="516" y="376"/>
                  <a:pt x="517" y="381"/>
                  <a:pt x="517" y="385"/>
                </a:cubicBezTo>
                <a:cubicBezTo>
                  <a:pt x="515" y="402"/>
                  <a:pt x="510" y="421"/>
                  <a:pt x="508" y="439"/>
                </a:cubicBezTo>
                <a:cubicBezTo>
                  <a:pt x="507" y="453"/>
                  <a:pt x="504" y="469"/>
                  <a:pt x="505" y="481"/>
                </a:cubicBezTo>
                <a:cubicBezTo>
                  <a:pt x="505" y="490"/>
                  <a:pt x="510" y="499"/>
                  <a:pt x="511" y="509"/>
                </a:cubicBezTo>
                <a:cubicBezTo>
                  <a:pt x="511" y="513"/>
                  <a:pt x="508" y="517"/>
                  <a:pt x="508" y="522"/>
                </a:cubicBezTo>
                <a:cubicBezTo>
                  <a:pt x="508" y="537"/>
                  <a:pt x="516" y="560"/>
                  <a:pt x="518" y="579"/>
                </a:cubicBezTo>
                <a:cubicBezTo>
                  <a:pt x="519" y="594"/>
                  <a:pt x="517" y="600"/>
                  <a:pt x="525" y="609"/>
                </a:cubicBezTo>
                <a:cubicBezTo>
                  <a:pt x="531" y="617"/>
                  <a:pt x="546" y="621"/>
                  <a:pt x="541" y="636"/>
                </a:cubicBezTo>
                <a:cubicBezTo>
                  <a:pt x="536" y="640"/>
                  <a:pt x="521" y="639"/>
                  <a:pt x="515" y="636"/>
                </a:cubicBezTo>
                <a:cubicBezTo>
                  <a:pt x="511" y="626"/>
                  <a:pt x="510" y="613"/>
                  <a:pt x="499" y="611"/>
                </a:cubicBezTo>
                <a:cubicBezTo>
                  <a:pt x="498" y="619"/>
                  <a:pt x="506" y="627"/>
                  <a:pt x="499" y="633"/>
                </a:cubicBezTo>
                <a:cubicBezTo>
                  <a:pt x="493" y="638"/>
                  <a:pt x="487" y="632"/>
                  <a:pt x="478" y="630"/>
                </a:cubicBezTo>
                <a:cubicBezTo>
                  <a:pt x="473" y="623"/>
                  <a:pt x="474" y="617"/>
                  <a:pt x="468" y="609"/>
                </a:cubicBezTo>
                <a:cubicBezTo>
                  <a:pt x="465" y="604"/>
                  <a:pt x="457" y="601"/>
                  <a:pt x="454" y="595"/>
                </a:cubicBezTo>
                <a:cubicBezTo>
                  <a:pt x="451" y="587"/>
                  <a:pt x="456" y="577"/>
                  <a:pt x="457" y="566"/>
                </a:cubicBezTo>
                <a:cubicBezTo>
                  <a:pt x="458" y="550"/>
                  <a:pt x="451" y="526"/>
                  <a:pt x="449" y="510"/>
                </a:cubicBezTo>
                <a:cubicBezTo>
                  <a:pt x="448" y="497"/>
                  <a:pt x="450" y="485"/>
                  <a:pt x="449" y="473"/>
                </a:cubicBezTo>
                <a:cubicBezTo>
                  <a:pt x="447" y="448"/>
                  <a:pt x="442" y="425"/>
                  <a:pt x="439" y="404"/>
                </a:cubicBezTo>
                <a:cubicBezTo>
                  <a:pt x="418" y="402"/>
                  <a:pt x="383" y="409"/>
                  <a:pt x="352" y="404"/>
                </a:cubicBezTo>
                <a:cubicBezTo>
                  <a:pt x="336" y="402"/>
                  <a:pt x="321" y="394"/>
                  <a:pt x="304" y="392"/>
                </a:cubicBezTo>
                <a:cubicBezTo>
                  <a:pt x="288" y="390"/>
                  <a:pt x="273" y="391"/>
                  <a:pt x="257" y="389"/>
                </a:cubicBezTo>
                <a:cubicBezTo>
                  <a:pt x="249" y="387"/>
                  <a:pt x="240" y="383"/>
                  <a:pt x="233" y="383"/>
                </a:cubicBezTo>
                <a:cubicBezTo>
                  <a:pt x="229" y="382"/>
                  <a:pt x="226" y="385"/>
                  <a:pt x="221" y="386"/>
                </a:cubicBezTo>
                <a:cubicBezTo>
                  <a:pt x="216" y="387"/>
                  <a:pt x="211" y="385"/>
                  <a:pt x="208" y="386"/>
                </a:cubicBezTo>
                <a:cubicBezTo>
                  <a:pt x="202" y="388"/>
                  <a:pt x="184" y="415"/>
                  <a:pt x="182" y="422"/>
                </a:cubicBezTo>
                <a:cubicBezTo>
                  <a:pt x="177" y="434"/>
                  <a:pt x="180" y="457"/>
                  <a:pt x="178" y="474"/>
                </a:cubicBezTo>
                <a:cubicBezTo>
                  <a:pt x="176" y="494"/>
                  <a:pt x="170" y="515"/>
                  <a:pt x="171" y="535"/>
                </a:cubicBezTo>
                <a:cubicBezTo>
                  <a:pt x="173" y="572"/>
                  <a:pt x="182" y="608"/>
                  <a:pt x="198" y="631"/>
                </a:cubicBezTo>
                <a:cubicBezTo>
                  <a:pt x="204" y="638"/>
                  <a:pt x="219" y="641"/>
                  <a:pt x="214" y="655"/>
                </a:cubicBezTo>
                <a:cubicBezTo>
                  <a:pt x="207" y="661"/>
                  <a:pt x="192" y="659"/>
                  <a:pt x="186" y="655"/>
                </a:cubicBezTo>
                <a:cubicBezTo>
                  <a:pt x="178" y="649"/>
                  <a:pt x="178" y="630"/>
                  <a:pt x="168" y="620"/>
                </a:cubicBezTo>
                <a:cubicBezTo>
                  <a:pt x="165" y="616"/>
                  <a:pt x="151" y="611"/>
                  <a:pt x="149" y="606"/>
                </a:cubicBezTo>
                <a:cubicBezTo>
                  <a:pt x="147" y="601"/>
                  <a:pt x="149" y="596"/>
                  <a:pt x="148" y="591"/>
                </a:cubicBezTo>
                <a:cubicBezTo>
                  <a:pt x="144" y="564"/>
                  <a:pt x="139" y="532"/>
                  <a:pt x="126" y="512"/>
                </a:cubicBezTo>
                <a:cubicBezTo>
                  <a:pt x="114" y="528"/>
                  <a:pt x="117" y="556"/>
                  <a:pt x="117" y="582"/>
                </a:cubicBezTo>
                <a:cubicBezTo>
                  <a:pt x="116" y="599"/>
                  <a:pt x="110" y="620"/>
                  <a:pt x="114" y="636"/>
                </a:cubicBezTo>
                <a:cubicBezTo>
                  <a:pt x="118" y="650"/>
                  <a:pt x="144" y="662"/>
                  <a:pt x="146" y="677"/>
                </a:cubicBezTo>
                <a:cubicBezTo>
                  <a:pt x="140" y="687"/>
                  <a:pt x="124" y="686"/>
                  <a:pt x="117" y="681"/>
                </a:cubicBezTo>
                <a:cubicBezTo>
                  <a:pt x="111" y="678"/>
                  <a:pt x="111" y="668"/>
                  <a:pt x="106" y="661"/>
                </a:cubicBezTo>
                <a:cubicBezTo>
                  <a:pt x="101" y="654"/>
                  <a:pt x="94" y="655"/>
                  <a:pt x="92" y="649"/>
                </a:cubicBezTo>
                <a:cubicBezTo>
                  <a:pt x="96" y="621"/>
                  <a:pt x="89" y="591"/>
                  <a:pt x="87" y="561"/>
                </a:cubicBezTo>
                <a:cubicBezTo>
                  <a:pt x="86" y="549"/>
                  <a:pt x="84" y="536"/>
                  <a:pt x="77" y="528"/>
                </a:cubicBezTo>
                <a:cubicBezTo>
                  <a:pt x="70" y="546"/>
                  <a:pt x="76" y="580"/>
                  <a:pt x="68" y="597"/>
                </a:cubicBezTo>
                <a:cubicBezTo>
                  <a:pt x="66" y="602"/>
                  <a:pt x="57" y="609"/>
                  <a:pt x="52" y="608"/>
                </a:cubicBezTo>
                <a:cubicBezTo>
                  <a:pt x="45" y="607"/>
                  <a:pt x="33" y="583"/>
                  <a:pt x="32" y="577"/>
                </a:cubicBezTo>
                <a:cubicBezTo>
                  <a:pt x="30" y="571"/>
                  <a:pt x="29" y="563"/>
                  <a:pt x="28" y="557"/>
                </a:cubicBezTo>
                <a:cubicBezTo>
                  <a:pt x="21" y="523"/>
                  <a:pt x="20" y="479"/>
                  <a:pt x="15" y="441"/>
                </a:cubicBezTo>
                <a:cubicBezTo>
                  <a:pt x="12" y="423"/>
                  <a:pt x="7" y="406"/>
                  <a:pt x="4" y="389"/>
                </a:cubicBezTo>
                <a:cubicBezTo>
                  <a:pt x="0" y="362"/>
                  <a:pt x="4" y="324"/>
                  <a:pt x="9" y="300"/>
                </a:cubicBezTo>
                <a:cubicBezTo>
                  <a:pt x="10" y="291"/>
                  <a:pt x="15" y="279"/>
                  <a:pt x="18" y="274"/>
                </a:cubicBezTo>
                <a:cubicBezTo>
                  <a:pt x="29" y="257"/>
                  <a:pt x="46" y="250"/>
                  <a:pt x="63" y="242"/>
                </a:cubicBezTo>
                <a:cubicBezTo>
                  <a:pt x="75" y="236"/>
                  <a:pt x="82" y="225"/>
                  <a:pt x="93" y="218"/>
                </a:cubicBezTo>
                <a:cubicBezTo>
                  <a:pt x="99" y="214"/>
                  <a:pt x="108" y="212"/>
                  <a:pt x="116" y="208"/>
                </a:cubicBezTo>
                <a:cubicBezTo>
                  <a:pt x="135" y="201"/>
                  <a:pt x="163" y="192"/>
                  <a:pt x="190" y="192"/>
                </a:cubicBezTo>
                <a:cubicBezTo>
                  <a:pt x="201" y="191"/>
                  <a:pt x="212" y="195"/>
                  <a:pt x="222" y="195"/>
                </a:cubicBezTo>
                <a:cubicBezTo>
                  <a:pt x="249" y="195"/>
                  <a:pt x="279" y="195"/>
                  <a:pt x="305" y="194"/>
                </a:cubicBezTo>
                <a:cubicBezTo>
                  <a:pt x="329" y="193"/>
                  <a:pt x="347" y="188"/>
                  <a:pt x="364" y="180"/>
                </a:cubicBezTo>
                <a:cubicBezTo>
                  <a:pt x="400" y="162"/>
                  <a:pt x="442" y="146"/>
                  <a:pt x="468" y="116"/>
                </a:cubicBezTo>
                <a:cubicBezTo>
                  <a:pt x="473" y="115"/>
                  <a:pt x="476" y="113"/>
                  <a:pt x="479" y="111"/>
                </a:cubicBezTo>
                <a:cubicBezTo>
                  <a:pt x="496" y="93"/>
                  <a:pt x="520" y="83"/>
                  <a:pt x="535" y="63"/>
                </a:cubicBezTo>
                <a:cubicBezTo>
                  <a:pt x="546" y="60"/>
                  <a:pt x="552" y="49"/>
                  <a:pt x="566" y="43"/>
                </a:cubicBezTo>
                <a:cubicBezTo>
                  <a:pt x="576" y="38"/>
                  <a:pt x="590" y="38"/>
                  <a:pt x="597" y="30"/>
                </a:cubicBezTo>
                <a:cubicBezTo>
                  <a:pt x="604" y="20"/>
                  <a:pt x="600" y="7"/>
                  <a:pt x="611" y="0"/>
                </a:cubicBezTo>
                <a:cubicBezTo>
                  <a:pt x="612" y="0"/>
                  <a:pt x="613" y="0"/>
                  <a:pt x="614" y="0"/>
                </a:cubicBezTo>
                <a:cubicBezTo>
                  <a:pt x="622" y="1"/>
                  <a:pt x="617" y="14"/>
                  <a:pt x="619" y="22"/>
                </a:cubicBezTo>
                <a:cubicBezTo>
                  <a:pt x="632" y="22"/>
                  <a:pt x="627" y="4"/>
                  <a:pt x="639" y="2"/>
                </a:cubicBezTo>
                <a:cubicBezTo>
                  <a:pt x="649" y="5"/>
                  <a:pt x="640" y="22"/>
                  <a:pt x="643" y="32"/>
                </a:cubicBezTo>
                <a:cubicBezTo>
                  <a:pt x="645" y="37"/>
                  <a:pt x="651" y="38"/>
                  <a:pt x="657" y="39"/>
                </a:cubicBezTo>
                <a:cubicBezTo>
                  <a:pt x="676" y="57"/>
                  <a:pt x="704" y="85"/>
                  <a:pt x="724" y="110"/>
                </a:cubicBezTo>
                <a:cubicBezTo>
                  <a:pt x="732" y="119"/>
                  <a:pt x="742" y="128"/>
                  <a:pt x="742" y="142"/>
                </a:cubicBezTo>
                <a:close/>
                <a:moveTo>
                  <a:pt x="719" y="162"/>
                </a:moveTo>
                <a:cubicBezTo>
                  <a:pt x="728" y="159"/>
                  <a:pt x="739" y="143"/>
                  <a:pt x="729" y="136"/>
                </a:cubicBezTo>
                <a:cubicBezTo>
                  <a:pt x="727" y="146"/>
                  <a:pt x="722" y="153"/>
                  <a:pt x="719" y="162"/>
                </a:cubicBezTo>
                <a:close/>
                <a:moveTo>
                  <a:pt x="709" y="146"/>
                </a:moveTo>
                <a:cubicBezTo>
                  <a:pt x="709" y="134"/>
                  <a:pt x="719" y="131"/>
                  <a:pt x="723" y="123"/>
                </a:cubicBezTo>
                <a:cubicBezTo>
                  <a:pt x="703" y="102"/>
                  <a:pt x="686" y="77"/>
                  <a:pt x="663" y="58"/>
                </a:cubicBezTo>
                <a:cubicBezTo>
                  <a:pt x="650" y="61"/>
                  <a:pt x="630" y="51"/>
                  <a:pt x="629" y="66"/>
                </a:cubicBezTo>
                <a:cubicBezTo>
                  <a:pt x="617" y="67"/>
                  <a:pt x="613" y="76"/>
                  <a:pt x="603" y="80"/>
                </a:cubicBezTo>
                <a:cubicBezTo>
                  <a:pt x="599" y="79"/>
                  <a:pt x="598" y="76"/>
                  <a:pt x="593" y="76"/>
                </a:cubicBezTo>
                <a:cubicBezTo>
                  <a:pt x="590" y="81"/>
                  <a:pt x="593" y="92"/>
                  <a:pt x="586" y="93"/>
                </a:cubicBezTo>
                <a:cubicBezTo>
                  <a:pt x="581" y="94"/>
                  <a:pt x="580" y="91"/>
                  <a:pt x="578" y="88"/>
                </a:cubicBezTo>
                <a:cubicBezTo>
                  <a:pt x="576" y="95"/>
                  <a:pt x="576" y="102"/>
                  <a:pt x="574" y="108"/>
                </a:cubicBezTo>
                <a:cubicBezTo>
                  <a:pt x="570" y="110"/>
                  <a:pt x="567" y="100"/>
                  <a:pt x="566" y="106"/>
                </a:cubicBezTo>
                <a:cubicBezTo>
                  <a:pt x="562" y="114"/>
                  <a:pt x="571" y="125"/>
                  <a:pt x="562" y="129"/>
                </a:cubicBezTo>
                <a:cubicBezTo>
                  <a:pt x="551" y="126"/>
                  <a:pt x="557" y="105"/>
                  <a:pt x="549" y="99"/>
                </a:cubicBezTo>
                <a:cubicBezTo>
                  <a:pt x="548" y="117"/>
                  <a:pt x="552" y="135"/>
                  <a:pt x="553" y="146"/>
                </a:cubicBezTo>
                <a:cubicBezTo>
                  <a:pt x="534" y="152"/>
                  <a:pt x="545" y="121"/>
                  <a:pt x="539" y="112"/>
                </a:cubicBezTo>
                <a:cubicBezTo>
                  <a:pt x="530" y="122"/>
                  <a:pt x="536" y="138"/>
                  <a:pt x="537" y="153"/>
                </a:cubicBezTo>
                <a:cubicBezTo>
                  <a:pt x="530" y="158"/>
                  <a:pt x="528" y="167"/>
                  <a:pt x="519" y="169"/>
                </a:cubicBezTo>
                <a:cubicBezTo>
                  <a:pt x="518" y="176"/>
                  <a:pt x="522" y="188"/>
                  <a:pt x="512" y="186"/>
                </a:cubicBezTo>
                <a:cubicBezTo>
                  <a:pt x="505" y="178"/>
                  <a:pt x="512" y="164"/>
                  <a:pt x="508" y="154"/>
                </a:cubicBezTo>
                <a:cubicBezTo>
                  <a:pt x="504" y="165"/>
                  <a:pt x="501" y="183"/>
                  <a:pt x="507" y="193"/>
                </a:cubicBezTo>
                <a:cubicBezTo>
                  <a:pt x="504" y="200"/>
                  <a:pt x="500" y="205"/>
                  <a:pt x="488" y="204"/>
                </a:cubicBezTo>
                <a:cubicBezTo>
                  <a:pt x="483" y="194"/>
                  <a:pt x="480" y="180"/>
                  <a:pt x="477" y="171"/>
                </a:cubicBezTo>
                <a:cubicBezTo>
                  <a:pt x="474" y="191"/>
                  <a:pt x="474" y="208"/>
                  <a:pt x="482" y="226"/>
                </a:cubicBezTo>
                <a:cubicBezTo>
                  <a:pt x="471" y="239"/>
                  <a:pt x="459" y="219"/>
                  <a:pt x="451" y="214"/>
                </a:cubicBezTo>
                <a:cubicBezTo>
                  <a:pt x="451" y="223"/>
                  <a:pt x="462" y="226"/>
                  <a:pt x="457" y="236"/>
                </a:cubicBezTo>
                <a:cubicBezTo>
                  <a:pt x="447" y="237"/>
                  <a:pt x="438" y="229"/>
                  <a:pt x="426" y="235"/>
                </a:cubicBezTo>
                <a:cubicBezTo>
                  <a:pt x="410" y="221"/>
                  <a:pt x="413" y="193"/>
                  <a:pt x="411" y="170"/>
                </a:cubicBezTo>
                <a:cubicBezTo>
                  <a:pt x="383" y="180"/>
                  <a:pt x="363" y="198"/>
                  <a:pt x="329" y="204"/>
                </a:cubicBezTo>
                <a:cubicBezTo>
                  <a:pt x="266" y="215"/>
                  <a:pt x="182" y="192"/>
                  <a:pt x="128" y="214"/>
                </a:cubicBezTo>
                <a:cubicBezTo>
                  <a:pt x="98" y="227"/>
                  <a:pt x="85" y="242"/>
                  <a:pt x="59" y="256"/>
                </a:cubicBezTo>
                <a:cubicBezTo>
                  <a:pt x="76" y="264"/>
                  <a:pt x="63" y="291"/>
                  <a:pt x="62" y="308"/>
                </a:cubicBezTo>
                <a:cubicBezTo>
                  <a:pt x="60" y="327"/>
                  <a:pt x="62" y="346"/>
                  <a:pt x="66" y="358"/>
                </a:cubicBezTo>
                <a:cubicBezTo>
                  <a:pt x="69" y="367"/>
                  <a:pt x="77" y="374"/>
                  <a:pt x="81" y="385"/>
                </a:cubicBezTo>
                <a:cubicBezTo>
                  <a:pt x="90" y="410"/>
                  <a:pt x="105" y="427"/>
                  <a:pt x="105" y="452"/>
                </a:cubicBezTo>
                <a:cubicBezTo>
                  <a:pt x="105" y="461"/>
                  <a:pt x="101" y="475"/>
                  <a:pt x="96" y="485"/>
                </a:cubicBezTo>
                <a:cubicBezTo>
                  <a:pt x="92" y="492"/>
                  <a:pt x="82" y="502"/>
                  <a:pt x="83" y="513"/>
                </a:cubicBezTo>
                <a:cubicBezTo>
                  <a:pt x="84" y="520"/>
                  <a:pt x="91" y="526"/>
                  <a:pt x="93" y="535"/>
                </a:cubicBezTo>
                <a:cubicBezTo>
                  <a:pt x="100" y="564"/>
                  <a:pt x="97" y="599"/>
                  <a:pt x="104" y="627"/>
                </a:cubicBezTo>
                <a:cubicBezTo>
                  <a:pt x="109" y="595"/>
                  <a:pt x="105" y="547"/>
                  <a:pt x="111" y="513"/>
                </a:cubicBezTo>
                <a:cubicBezTo>
                  <a:pt x="130" y="485"/>
                  <a:pt x="145" y="452"/>
                  <a:pt x="168" y="428"/>
                </a:cubicBezTo>
                <a:cubicBezTo>
                  <a:pt x="171" y="411"/>
                  <a:pt x="180" y="407"/>
                  <a:pt x="188" y="395"/>
                </a:cubicBezTo>
                <a:cubicBezTo>
                  <a:pt x="193" y="387"/>
                  <a:pt x="196" y="379"/>
                  <a:pt x="201" y="374"/>
                </a:cubicBezTo>
                <a:cubicBezTo>
                  <a:pt x="211" y="365"/>
                  <a:pt x="234" y="357"/>
                  <a:pt x="250" y="355"/>
                </a:cubicBezTo>
                <a:cubicBezTo>
                  <a:pt x="268" y="353"/>
                  <a:pt x="280" y="358"/>
                  <a:pt x="294" y="361"/>
                </a:cubicBezTo>
                <a:cubicBezTo>
                  <a:pt x="303" y="362"/>
                  <a:pt x="314" y="360"/>
                  <a:pt x="321" y="368"/>
                </a:cubicBezTo>
                <a:cubicBezTo>
                  <a:pt x="321" y="372"/>
                  <a:pt x="318" y="373"/>
                  <a:pt x="316" y="374"/>
                </a:cubicBezTo>
                <a:cubicBezTo>
                  <a:pt x="290" y="371"/>
                  <a:pt x="257" y="358"/>
                  <a:pt x="233" y="370"/>
                </a:cubicBezTo>
                <a:cubicBezTo>
                  <a:pt x="243" y="377"/>
                  <a:pt x="267" y="379"/>
                  <a:pt x="287" y="381"/>
                </a:cubicBezTo>
                <a:cubicBezTo>
                  <a:pt x="318" y="385"/>
                  <a:pt x="352" y="395"/>
                  <a:pt x="378" y="397"/>
                </a:cubicBezTo>
                <a:cubicBezTo>
                  <a:pt x="398" y="398"/>
                  <a:pt x="422" y="398"/>
                  <a:pt x="435" y="387"/>
                </a:cubicBezTo>
                <a:cubicBezTo>
                  <a:pt x="427" y="376"/>
                  <a:pt x="405" y="374"/>
                  <a:pt x="406" y="357"/>
                </a:cubicBezTo>
                <a:cubicBezTo>
                  <a:pt x="428" y="361"/>
                  <a:pt x="431" y="382"/>
                  <a:pt x="453" y="385"/>
                </a:cubicBezTo>
                <a:cubicBezTo>
                  <a:pt x="455" y="400"/>
                  <a:pt x="468" y="402"/>
                  <a:pt x="472" y="414"/>
                </a:cubicBezTo>
                <a:cubicBezTo>
                  <a:pt x="479" y="431"/>
                  <a:pt x="475" y="449"/>
                  <a:pt x="477" y="474"/>
                </a:cubicBezTo>
                <a:cubicBezTo>
                  <a:pt x="478" y="485"/>
                  <a:pt x="485" y="492"/>
                  <a:pt x="488" y="501"/>
                </a:cubicBezTo>
                <a:cubicBezTo>
                  <a:pt x="495" y="524"/>
                  <a:pt x="496" y="552"/>
                  <a:pt x="501" y="575"/>
                </a:cubicBezTo>
                <a:cubicBezTo>
                  <a:pt x="503" y="584"/>
                  <a:pt x="503" y="594"/>
                  <a:pt x="509" y="601"/>
                </a:cubicBezTo>
                <a:cubicBezTo>
                  <a:pt x="509" y="572"/>
                  <a:pt x="501" y="546"/>
                  <a:pt x="497" y="519"/>
                </a:cubicBezTo>
                <a:cubicBezTo>
                  <a:pt x="496" y="507"/>
                  <a:pt x="493" y="494"/>
                  <a:pt x="493" y="481"/>
                </a:cubicBezTo>
                <a:cubicBezTo>
                  <a:pt x="492" y="452"/>
                  <a:pt x="503" y="417"/>
                  <a:pt x="506" y="386"/>
                </a:cubicBezTo>
                <a:cubicBezTo>
                  <a:pt x="506" y="381"/>
                  <a:pt x="505" y="375"/>
                  <a:pt x="506" y="370"/>
                </a:cubicBezTo>
                <a:cubicBezTo>
                  <a:pt x="507" y="359"/>
                  <a:pt x="503" y="347"/>
                  <a:pt x="509" y="339"/>
                </a:cubicBezTo>
                <a:cubicBezTo>
                  <a:pt x="515" y="339"/>
                  <a:pt x="514" y="346"/>
                  <a:pt x="519" y="343"/>
                </a:cubicBezTo>
                <a:cubicBezTo>
                  <a:pt x="525" y="320"/>
                  <a:pt x="523" y="298"/>
                  <a:pt x="525" y="277"/>
                </a:cubicBezTo>
                <a:cubicBezTo>
                  <a:pt x="528" y="238"/>
                  <a:pt x="549" y="206"/>
                  <a:pt x="557" y="172"/>
                </a:cubicBezTo>
                <a:cubicBezTo>
                  <a:pt x="569" y="162"/>
                  <a:pt x="582" y="152"/>
                  <a:pt x="591" y="138"/>
                </a:cubicBezTo>
                <a:cubicBezTo>
                  <a:pt x="582" y="130"/>
                  <a:pt x="572" y="99"/>
                  <a:pt x="592" y="96"/>
                </a:cubicBezTo>
                <a:cubicBezTo>
                  <a:pt x="598" y="102"/>
                  <a:pt x="590" y="108"/>
                  <a:pt x="590" y="115"/>
                </a:cubicBezTo>
                <a:cubicBezTo>
                  <a:pt x="593" y="122"/>
                  <a:pt x="597" y="128"/>
                  <a:pt x="602" y="134"/>
                </a:cubicBezTo>
                <a:cubicBezTo>
                  <a:pt x="607" y="133"/>
                  <a:pt x="609" y="136"/>
                  <a:pt x="614" y="136"/>
                </a:cubicBezTo>
                <a:cubicBezTo>
                  <a:pt x="645" y="123"/>
                  <a:pt x="661" y="146"/>
                  <a:pt x="686" y="152"/>
                </a:cubicBezTo>
                <a:cubicBezTo>
                  <a:pt x="688" y="149"/>
                  <a:pt x="686" y="142"/>
                  <a:pt x="691" y="141"/>
                </a:cubicBezTo>
                <a:cubicBezTo>
                  <a:pt x="700" y="139"/>
                  <a:pt x="702" y="145"/>
                  <a:pt x="709" y="146"/>
                </a:cubicBezTo>
                <a:close/>
                <a:moveTo>
                  <a:pt x="706" y="163"/>
                </a:moveTo>
                <a:cubicBezTo>
                  <a:pt x="707" y="158"/>
                  <a:pt x="699" y="153"/>
                  <a:pt x="698" y="158"/>
                </a:cubicBezTo>
                <a:cubicBezTo>
                  <a:pt x="700" y="160"/>
                  <a:pt x="703" y="161"/>
                  <a:pt x="706" y="163"/>
                </a:cubicBezTo>
                <a:close/>
                <a:moveTo>
                  <a:pt x="601" y="69"/>
                </a:moveTo>
                <a:cubicBezTo>
                  <a:pt x="616" y="62"/>
                  <a:pt x="620" y="39"/>
                  <a:pt x="609" y="24"/>
                </a:cubicBezTo>
                <a:cubicBezTo>
                  <a:pt x="605" y="38"/>
                  <a:pt x="591" y="52"/>
                  <a:pt x="601" y="69"/>
                </a:cubicBezTo>
                <a:close/>
                <a:moveTo>
                  <a:pt x="565" y="82"/>
                </a:moveTo>
                <a:cubicBezTo>
                  <a:pt x="564" y="78"/>
                  <a:pt x="566" y="64"/>
                  <a:pt x="563" y="66"/>
                </a:cubicBezTo>
                <a:cubicBezTo>
                  <a:pt x="565" y="73"/>
                  <a:pt x="556" y="80"/>
                  <a:pt x="565" y="82"/>
                </a:cubicBezTo>
                <a:close/>
                <a:moveTo>
                  <a:pt x="523" y="153"/>
                </a:moveTo>
                <a:cubicBezTo>
                  <a:pt x="528" y="150"/>
                  <a:pt x="522" y="132"/>
                  <a:pt x="523" y="123"/>
                </a:cubicBezTo>
                <a:cubicBezTo>
                  <a:pt x="520" y="133"/>
                  <a:pt x="513" y="148"/>
                  <a:pt x="523" y="153"/>
                </a:cubicBezTo>
                <a:close/>
                <a:moveTo>
                  <a:pt x="493" y="175"/>
                </a:moveTo>
                <a:cubicBezTo>
                  <a:pt x="494" y="157"/>
                  <a:pt x="501" y="131"/>
                  <a:pt x="499" y="110"/>
                </a:cubicBezTo>
                <a:cubicBezTo>
                  <a:pt x="492" y="128"/>
                  <a:pt x="488" y="152"/>
                  <a:pt x="493" y="175"/>
                </a:cubicBezTo>
                <a:close/>
                <a:moveTo>
                  <a:pt x="493" y="606"/>
                </a:moveTo>
                <a:cubicBezTo>
                  <a:pt x="491" y="576"/>
                  <a:pt x="487" y="550"/>
                  <a:pt x="482" y="524"/>
                </a:cubicBezTo>
                <a:cubicBezTo>
                  <a:pt x="474" y="551"/>
                  <a:pt x="471" y="592"/>
                  <a:pt x="493" y="606"/>
                </a:cubicBezTo>
                <a:close/>
                <a:moveTo>
                  <a:pt x="483" y="612"/>
                </a:moveTo>
                <a:cubicBezTo>
                  <a:pt x="480" y="601"/>
                  <a:pt x="472" y="598"/>
                  <a:pt x="468" y="589"/>
                </a:cubicBezTo>
                <a:cubicBezTo>
                  <a:pt x="464" y="577"/>
                  <a:pt x="467" y="559"/>
                  <a:pt x="468" y="551"/>
                </a:cubicBezTo>
                <a:cubicBezTo>
                  <a:pt x="470" y="539"/>
                  <a:pt x="470" y="523"/>
                  <a:pt x="471" y="511"/>
                </a:cubicBezTo>
                <a:cubicBezTo>
                  <a:pt x="471" y="506"/>
                  <a:pt x="474" y="504"/>
                  <a:pt x="473" y="500"/>
                </a:cubicBezTo>
                <a:cubicBezTo>
                  <a:pt x="473" y="495"/>
                  <a:pt x="468" y="490"/>
                  <a:pt x="467" y="485"/>
                </a:cubicBezTo>
                <a:cubicBezTo>
                  <a:pt x="463" y="456"/>
                  <a:pt x="474" y="414"/>
                  <a:pt x="448" y="402"/>
                </a:cubicBezTo>
                <a:cubicBezTo>
                  <a:pt x="457" y="432"/>
                  <a:pt x="456" y="471"/>
                  <a:pt x="460" y="510"/>
                </a:cubicBezTo>
                <a:cubicBezTo>
                  <a:pt x="463" y="534"/>
                  <a:pt x="467" y="558"/>
                  <a:pt x="465" y="576"/>
                </a:cubicBezTo>
                <a:cubicBezTo>
                  <a:pt x="464" y="580"/>
                  <a:pt x="462" y="584"/>
                  <a:pt x="463" y="588"/>
                </a:cubicBezTo>
                <a:cubicBezTo>
                  <a:pt x="464" y="595"/>
                  <a:pt x="480" y="607"/>
                  <a:pt x="483" y="612"/>
                </a:cubicBezTo>
                <a:close/>
                <a:moveTo>
                  <a:pt x="454" y="192"/>
                </a:moveTo>
                <a:cubicBezTo>
                  <a:pt x="458" y="186"/>
                  <a:pt x="455" y="176"/>
                  <a:pt x="453" y="171"/>
                </a:cubicBezTo>
                <a:cubicBezTo>
                  <a:pt x="454" y="176"/>
                  <a:pt x="449" y="187"/>
                  <a:pt x="454" y="192"/>
                </a:cubicBezTo>
                <a:close/>
                <a:moveTo>
                  <a:pt x="442" y="217"/>
                </a:moveTo>
                <a:cubicBezTo>
                  <a:pt x="445" y="199"/>
                  <a:pt x="439" y="183"/>
                  <a:pt x="439" y="165"/>
                </a:cubicBezTo>
                <a:cubicBezTo>
                  <a:pt x="432" y="179"/>
                  <a:pt x="432" y="207"/>
                  <a:pt x="442" y="217"/>
                </a:cubicBezTo>
                <a:close/>
                <a:moveTo>
                  <a:pt x="429" y="223"/>
                </a:moveTo>
                <a:cubicBezTo>
                  <a:pt x="430" y="218"/>
                  <a:pt x="426" y="207"/>
                  <a:pt x="422" y="204"/>
                </a:cubicBezTo>
                <a:cubicBezTo>
                  <a:pt x="423" y="211"/>
                  <a:pt x="424" y="219"/>
                  <a:pt x="429" y="223"/>
                </a:cubicBezTo>
                <a:close/>
                <a:moveTo>
                  <a:pt x="160" y="527"/>
                </a:moveTo>
                <a:cubicBezTo>
                  <a:pt x="159" y="497"/>
                  <a:pt x="173" y="468"/>
                  <a:pt x="167" y="443"/>
                </a:cubicBezTo>
                <a:cubicBezTo>
                  <a:pt x="157" y="463"/>
                  <a:pt x="142" y="478"/>
                  <a:pt x="134" y="500"/>
                </a:cubicBezTo>
                <a:cubicBezTo>
                  <a:pt x="143" y="514"/>
                  <a:pt x="146" y="534"/>
                  <a:pt x="150" y="554"/>
                </a:cubicBezTo>
                <a:cubicBezTo>
                  <a:pt x="156" y="578"/>
                  <a:pt x="155" y="602"/>
                  <a:pt x="172" y="609"/>
                </a:cubicBezTo>
                <a:cubicBezTo>
                  <a:pt x="170" y="582"/>
                  <a:pt x="160" y="555"/>
                  <a:pt x="160" y="527"/>
                </a:cubicBezTo>
                <a:close/>
                <a:moveTo>
                  <a:pt x="123" y="663"/>
                </a:moveTo>
                <a:cubicBezTo>
                  <a:pt x="118" y="652"/>
                  <a:pt x="106" y="647"/>
                  <a:pt x="102" y="633"/>
                </a:cubicBezTo>
                <a:cubicBezTo>
                  <a:pt x="102" y="637"/>
                  <a:pt x="103" y="641"/>
                  <a:pt x="101" y="643"/>
                </a:cubicBezTo>
                <a:cubicBezTo>
                  <a:pt x="110" y="648"/>
                  <a:pt x="111" y="661"/>
                  <a:pt x="123" y="663"/>
                </a:cubicBezTo>
                <a:close/>
                <a:moveTo>
                  <a:pt x="94" y="453"/>
                </a:moveTo>
                <a:cubicBezTo>
                  <a:pt x="97" y="418"/>
                  <a:pt x="65" y="393"/>
                  <a:pt x="59" y="368"/>
                </a:cubicBezTo>
                <a:cubicBezTo>
                  <a:pt x="59" y="412"/>
                  <a:pt x="81" y="446"/>
                  <a:pt x="76" y="495"/>
                </a:cubicBezTo>
                <a:cubicBezTo>
                  <a:pt x="84" y="483"/>
                  <a:pt x="93" y="469"/>
                  <a:pt x="94" y="453"/>
                </a:cubicBezTo>
                <a:close/>
                <a:moveTo>
                  <a:pt x="63" y="474"/>
                </a:moveTo>
                <a:cubicBezTo>
                  <a:pt x="65" y="471"/>
                  <a:pt x="63" y="464"/>
                  <a:pt x="62" y="461"/>
                </a:cubicBezTo>
                <a:cubicBezTo>
                  <a:pt x="59" y="464"/>
                  <a:pt x="60" y="472"/>
                  <a:pt x="63" y="474"/>
                </a:cubicBezTo>
                <a:close/>
                <a:moveTo>
                  <a:pt x="60" y="457"/>
                </a:moveTo>
                <a:cubicBezTo>
                  <a:pt x="62" y="450"/>
                  <a:pt x="66" y="436"/>
                  <a:pt x="59" y="432"/>
                </a:cubicBezTo>
                <a:cubicBezTo>
                  <a:pt x="58" y="437"/>
                  <a:pt x="59" y="450"/>
                  <a:pt x="60" y="457"/>
                </a:cubicBezTo>
                <a:close/>
                <a:moveTo>
                  <a:pt x="53" y="498"/>
                </a:moveTo>
                <a:cubicBezTo>
                  <a:pt x="54" y="496"/>
                  <a:pt x="57" y="495"/>
                  <a:pt x="56" y="491"/>
                </a:cubicBezTo>
                <a:cubicBezTo>
                  <a:pt x="50" y="487"/>
                  <a:pt x="51" y="494"/>
                  <a:pt x="46" y="494"/>
                </a:cubicBezTo>
                <a:cubicBezTo>
                  <a:pt x="42" y="493"/>
                  <a:pt x="43" y="487"/>
                  <a:pt x="38" y="488"/>
                </a:cubicBezTo>
                <a:cubicBezTo>
                  <a:pt x="36" y="494"/>
                  <a:pt x="39" y="504"/>
                  <a:pt x="35" y="510"/>
                </a:cubicBezTo>
                <a:cubicBezTo>
                  <a:pt x="38" y="512"/>
                  <a:pt x="39" y="516"/>
                  <a:pt x="42" y="517"/>
                </a:cubicBezTo>
                <a:cubicBezTo>
                  <a:pt x="45" y="512"/>
                  <a:pt x="39" y="507"/>
                  <a:pt x="39" y="501"/>
                </a:cubicBezTo>
                <a:cubicBezTo>
                  <a:pt x="41" y="495"/>
                  <a:pt x="47" y="497"/>
                  <a:pt x="53" y="498"/>
                </a:cubicBezTo>
                <a:close/>
                <a:moveTo>
                  <a:pt x="53" y="347"/>
                </a:moveTo>
                <a:cubicBezTo>
                  <a:pt x="51" y="319"/>
                  <a:pt x="55" y="296"/>
                  <a:pt x="54" y="272"/>
                </a:cubicBezTo>
                <a:cubicBezTo>
                  <a:pt x="41" y="290"/>
                  <a:pt x="44" y="326"/>
                  <a:pt x="53" y="347"/>
                </a:cubicBezTo>
                <a:close/>
                <a:moveTo>
                  <a:pt x="44" y="271"/>
                </a:moveTo>
                <a:cubicBezTo>
                  <a:pt x="47" y="265"/>
                  <a:pt x="56" y="262"/>
                  <a:pt x="53" y="258"/>
                </a:cubicBezTo>
                <a:cubicBezTo>
                  <a:pt x="11" y="277"/>
                  <a:pt x="11" y="352"/>
                  <a:pt x="23" y="403"/>
                </a:cubicBezTo>
                <a:cubicBezTo>
                  <a:pt x="28" y="402"/>
                  <a:pt x="34" y="400"/>
                  <a:pt x="34" y="407"/>
                </a:cubicBezTo>
                <a:cubicBezTo>
                  <a:pt x="35" y="411"/>
                  <a:pt x="30" y="410"/>
                  <a:pt x="28" y="413"/>
                </a:cubicBezTo>
                <a:cubicBezTo>
                  <a:pt x="30" y="414"/>
                  <a:pt x="31" y="417"/>
                  <a:pt x="33" y="420"/>
                </a:cubicBezTo>
                <a:cubicBezTo>
                  <a:pt x="28" y="436"/>
                  <a:pt x="40" y="452"/>
                  <a:pt x="33" y="473"/>
                </a:cubicBezTo>
                <a:cubicBezTo>
                  <a:pt x="36" y="473"/>
                  <a:pt x="39" y="474"/>
                  <a:pt x="42" y="475"/>
                </a:cubicBezTo>
                <a:cubicBezTo>
                  <a:pt x="37" y="455"/>
                  <a:pt x="39" y="435"/>
                  <a:pt x="46" y="420"/>
                </a:cubicBezTo>
                <a:cubicBezTo>
                  <a:pt x="40" y="411"/>
                  <a:pt x="36" y="400"/>
                  <a:pt x="34" y="387"/>
                </a:cubicBezTo>
                <a:cubicBezTo>
                  <a:pt x="28" y="389"/>
                  <a:pt x="27" y="390"/>
                  <a:pt x="24" y="385"/>
                </a:cubicBezTo>
                <a:cubicBezTo>
                  <a:pt x="22" y="377"/>
                  <a:pt x="29" y="378"/>
                  <a:pt x="29" y="372"/>
                </a:cubicBezTo>
                <a:cubicBezTo>
                  <a:pt x="28" y="369"/>
                  <a:pt x="23" y="371"/>
                  <a:pt x="24" y="367"/>
                </a:cubicBezTo>
                <a:cubicBezTo>
                  <a:pt x="33" y="354"/>
                  <a:pt x="13" y="328"/>
                  <a:pt x="27" y="318"/>
                </a:cubicBezTo>
                <a:cubicBezTo>
                  <a:pt x="35" y="331"/>
                  <a:pt x="32" y="356"/>
                  <a:pt x="38" y="373"/>
                </a:cubicBezTo>
                <a:cubicBezTo>
                  <a:pt x="45" y="370"/>
                  <a:pt x="45" y="376"/>
                  <a:pt x="48" y="379"/>
                </a:cubicBezTo>
                <a:cubicBezTo>
                  <a:pt x="46" y="349"/>
                  <a:pt x="34" y="328"/>
                  <a:pt x="35" y="294"/>
                </a:cubicBezTo>
                <a:cubicBezTo>
                  <a:pt x="40" y="288"/>
                  <a:pt x="40" y="278"/>
                  <a:pt x="44" y="271"/>
                </a:cubicBezTo>
                <a:close/>
                <a:moveTo>
                  <a:pt x="46" y="547"/>
                </a:moveTo>
                <a:cubicBezTo>
                  <a:pt x="45" y="538"/>
                  <a:pt x="49" y="523"/>
                  <a:pt x="42" y="519"/>
                </a:cubicBezTo>
                <a:cubicBezTo>
                  <a:pt x="41" y="529"/>
                  <a:pt x="42" y="539"/>
                  <a:pt x="46" y="54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78" name="Freeform 236"/>
          <p:cNvSpPr>
            <a:spLocks/>
          </p:cNvSpPr>
          <p:nvPr/>
        </p:nvSpPr>
        <p:spPr bwMode="auto">
          <a:xfrm>
            <a:off x="9712977" y="1041601"/>
            <a:ext cx="55579" cy="65962"/>
          </a:xfrm>
          <a:custGeom>
            <a:avLst/>
            <a:gdLst>
              <a:gd name="T0" fmla="*/ 2147483647 w 20"/>
              <a:gd name="T1" fmla="*/ 0 h 26"/>
              <a:gd name="T2" fmla="*/ 0 w 20"/>
              <a:gd name="T3" fmla="*/ 2147483647 h 26"/>
              <a:gd name="T4" fmla="*/ 2147483647 w 20"/>
              <a:gd name="T5" fmla="*/ 0 h 26"/>
              <a:gd name="T6" fmla="*/ 0 60000 65536"/>
              <a:gd name="T7" fmla="*/ 0 60000 65536"/>
              <a:gd name="T8" fmla="*/ 0 60000 65536"/>
              <a:gd name="T9" fmla="*/ 0 w 20"/>
              <a:gd name="T10" fmla="*/ 0 h 26"/>
              <a:gd name="T11" fmla="*/ 20 w 20"/>
              <a:gd name="T12" fmla="*/ 26 h 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" h="26">
                <a:moveTo>
                  <a:pt x="10" y="0"/>
                </a:moveTo>
                <a:cubicBezTo>
                  <a:pt x="20" y="7"/>
                  <a:pt x="9" y="23"/>
                  <a:pt x="0" y="26"/>
                </a:cubicBezTo>
                <a:cubicBezTo>
                  <a:pt x="3" y="17"/>
                  <a:pt x="8" y="10"/>
                  <a:pt x="10" y="0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79" name="Freeform 237"/>
          <p:cNvSpPr>
            <a:spLocks noEditPoints="1"/>
          </p:cNvSpPr>
          <p:nvPr/>
        </p:nvSpPr>
        <p:spPr bwMode="auto">
          <a:xfrm>
            <a:off x="7909056" y="827594"/>
            <a:ext cx="1815036" cy="1454081"/>
          </a:xfrm>
          <a:custGeom>
            <a:avLst/>
            <a:gdLst>
              <a:gd name="T0" fmla="*/ 2147483647 w 664"/>
              <a:gd name="T1" fmla="*/ 2147483647 h 576"/>
              <a:gd name="T2" fmla="*/ 2147483647 w 664"/>
              <a:gd name="T3" fmla="*/ 2147483647 h 576"/>
              <a:gd name="T4" fmla="*/ 2147483647 w 664"/>
              <a:gd name="T5" fmla="*/ 2147483647 h 576"/>
              <a:gd name="T6" fmla="*/ 2147483647 w 664"/>
              <a:gd name="T7" fmla="*/ 2147483647 h 576"/>
              <a:gd name="T8" fmla="*/ 2147483647 w 664"/>
              <a:gd name="T9" fmla="*/ 2147483647 h 576"/>
              <a:gd name="T10" fmla="*/ 2147483647 w 664"/>
              <a:gd name="T11" fmla="*/ 2147483647 h 576"/>
              <a:gd name="T12" fmla="*/ 2147483647 w 664"/>
              <a:gd name="T13" fmla="*/ 2147483647 h 576"/>
              <a:gd name="T14" fmla="*/ 2147483647 w 664"/>
              <a:gd name="T15" fmla="*/ 2147483647 h 576"/>
              <a:gd name="T16" fmla="*/ 2147483647 w 664"/>
              <a:gd name="T17" fmla="*/ 2147483647 h 576"/>
              <a:gd name="T18" fmla="*/ 2147483647 w 664"/>
              <a:gd name="T19" fmla="*/ 2147483647 h 576"/>
              <a:gd name="T20" fmla="*/ 2147483647 w 664"/>
              <a:gd name="T21" fmla="*/ 2147483647 h 576"/>
              <a:gd name="T22" fmla="*/ 2147483647 w 664"/>
              <a:gd name="T23" fmla="*/ 2147483647 h 576"/>
              <a:gd name="T24" fmla="*/ 2147483647 w 664"/>
              <a:gd name="T25" fmla="*/ 2147483647 h 576"/>
              <a:gd name="T26" fmla="*/ 2147483647 w 664"/>
              <a:gd name="T27" fmla="*/ 2147483647 h 576"/>
              <a:gd name="T28" fmla="*/ 2147483647 w 664"/>
              <a:gd name="T29" fmla="*/ 2147483647 h 576"/>
              <a:gd name="T30" fmla="*/ 2147483647 w 664"/>
              <a:gd name="T31" fmla="*/ 2147483647 h 576"/>
              <a:gd name="T32" fmla="*/ 2147483647 w 664"/>
              <a:gd name="T33" fmla="*/ 2147483647 h 576"/>
              <a:gd name="T34" fmla="*/ 2147483647 w 664"/>
              <a:gd name="T35" fmla="*/ 2147483647 h 576"/>
              <a:gd name="T36" fmla="*/ 2147483647 w 664"/>
              <a:gd name="T37" fmla="*/ 2147483647 h 576"/>
              <a:gd name="T38" fmla="*/ 2147483647 w 664"/>
              <a:gd name="T39" fmla="*/ 2147483647 h 576"/>
              <a:gd name="T40" fmla="*/ 2147483647 w 664"/>
              <a:gd name="T41" fmla="*/ 2147483647 h 576"/>
              <a:gd name="T42" fmla="*/ 2147483647 w 664"/>
              <a:gd name="T43" fmla="*/ 2147483647 h 576"/>
              <a:gd name="T44" fmla="*/ 2147483647 w 664"/>
              <a:gd name="T45" fmla="*/ 2147483647 h 576"/>
              <a:gd name="T46" fmla="*/ 2147483647 w 664"/>
              <a:gd name="T47" fmla="*/ 2147483647 h 576"/>
              <a:gd name="T48" fmla="*/ 2147483647 w 664"/>
              <a:gd name="T49" fmla="*/ 2147483647 h 576"/>
              <a:gd name="T50" fmla="*/ 2147483647 w 664"/>
              <a:gd name="T51" fmla="*/ 2147483647 h 576"/>
              <a:gd name="T52" fmla="*/ 2147483647 w 664"/>
              <a:gd name="T53" fmla="*/ 2147483647 h 576"/>
              <a:gd name="T54" fmla="*/ 2147483647 w 664"/>
              <a:gd name="T55" fmla="*/ 2147483647 h 576"/>
              <a:gd name="T56" fmla="*/ 2147483647 w 664"/>
              <a:gd name="T57" fmla="*/ 2147483647 h 576"/>
              <a:gd name="T58" fmla="*/ 2147483647 w 664"/>
              <a:gd name="T59" fmla="*/ 2147483647 h 576"/>
              <a:gd name="T60" fmla="*/ 2147483647 w 664"/>
              <a:gd name="T61" fmla="*/ 2147483647 h 576"/>
              <a:gd name="T62" fmla="*/ 2147483647 w 664"/>
              <a:gd name="T63" fmla="*/ 2147483647 h 576"/>
              <a:gd name="T64" fmla="*/ 2147483647 w 664"/>
              <a:gd name="T65" fmla="*/ 2147483647 h 576"/>
              <a:gd name="T66" fmla="*/ 2147483647 w 664"/>
              <a:gd name="T67" fmla="*/ 2147483647 h 576"/>
              <a:gd name="T68" fmla="*/ 2147483647 w 664"/>
              <a:gd name="T69" fmla="*/ 2147483647 h 576"/>
              <a:gd name="T70" fmla="*/ 2147483647 w 664"/>
              <a:gd name="T71" fmla="*/ 2147483647 h 576"/>
              <a:gd name="T72" fmla="*/ 2147483647 w 664"/>
              <a:gd name="T73" fmla="*/ 2147483647 h 576"/>
              <a:gd name="T74" fmla="*/ 2147483647 w 664"/>
              <a:gd name="T75" fmla="*/ 2147483647 h 576"/>
              <a:gd name="T76" fmla="*/ 2147483647 w 664"/>
              <a:gd name="T77" fmla="*/ 2147483647 h 576"/>
              <a:gd name="T78" fmla="*/ 2147483647 w 664"/>
              <a:gd name="T79" fmla="*/ 2147483647 h 576"/>
              <a:gd name="T80" fmla="*/ 2147483647 w 664"/>
              <a:gd name="T81" fmla="*/ 2147483647 h 57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664"/>
              <a:gd name="T124" fmla="*/ 0 h 576"/>
              <a:gd name="T125" fmla="*/ 664 w 664"/>
              <a:gd name="T126" fmla="*/ 576 h 57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664" h="576">
                <a:moveTo>
                  <a:pt x="664" y="72"/>
                </a:moveTo>
                <a:cubicBezTo>
                  <a:pt x="660" y="80"/>
                  <a:pt x="650" y="83"/>
                  <a:pt x="650" y="95"/>
                </a:cubicBezTo>
                <a:cubicBezTo>
                  <a:pt x="643" y="94"/>
                  <a:pt x="641" y="88"/>
                  <a:pt x="632" y="90"/>
                </a:cubicBezTo>
                <a:cubicBezTo>
                  <a:pt x="627" y="91"/>
                  <a:pt x="629" y="98"/>
                  <a:pt x="627" y="101"/>
                </a:cubicBezTo>
                <a:cubicBezTo>
                  <a:pt x="602" y="95"/>
                  <a:pt x="586" y="72"/>
                  <a:pt x="555" y="85"/>
                </a:cubicBezTo>
                <a:cubicBezTo>
                  <a:pt x="550" y="85"/>
                  <a:pt x="548" y="82"/>
                  <a:pt x="543" y="83"/>
                </a:cubicBezTo>
                <a:cubicBezTo>
                  <a:pt x="538" y="77"/>
                  <a:pt x="534" y="71"/>
                  <a:pt x="531" y="64"/>
                </a:cubicBezTo>
                <a:cubicBezTo>
                  <a:pt x="531" y="57"/>
                  <a:pt x="539" y="51"/>
                  <a:pt x="533" y="45"/>
                </a:cubicBezTo>
                <a:cubicBezTo>
                  <a:pt x="513" y="48"/>
                  <a:pt x="523" y="79"/>
                  <a:pt x="532" y="87"/>
                </a:cubicBezTo>
                <a:cubicBezTo>
                  <a:pt x="523" y="101"/>
                  <a:pt x="510" y="111"/>
                  <a:pt x="498" y="121"/>
                </a:cubicBezTo>
                <a:cubicBezTo>
                  <a:pt x="490" y="155"/>
                  <a:pt x="469" y="187"/>
                  <a:pt x="466" y="226"/>
                </a:cubicBezTo>
                <a:cubicBezTo>
                  <a:pt x="464" y="247"/>
                  <a:pt x="466" y="269"/>
                  <a:pt x="460" y="292"/>
                </a:cubicBezTo>
                <a:cubicBezTo>
                  <a:pt x="455" y="295"/>
                  <a:pt x="456" y="288"/>
                  <a:pt x="450" y="288"/>
                </a:cubicBezTo>
                <a:cubicBezTo>
                  <a:pt x="444" y="296"/>
                  <a:pt x="448" y="308"/>
                  <a:pt x="447" y="319"/>
                </a:cubicBezTo>
                <a:cubicBezTo>
                  <a:pt x="446" y="324"/>
                  <a:pt x="447" y="330"/>
                  <a:pt x="447" y="335"/>
                </a:cubicBezTo>
                <a:cubicBezTo>
                  <a:pt x="444" y="366"/>
                  <a:pt x="433" y="401"/>
                  <a:pt x="434" y="430"/>
                </a:cubicBezTo>
                <a:cubicBezTo>
                  <a:pt x="434" y="443"/>
                  <a:pt x="437" y="456"/>
                  <a:pt x="438" y="468"/>
                </a:cubicBezTo>
                <a:cubicBezTo>
                  <a:pt x="442" y="495"/>
                  <a:pt x="450" y="521"/>
                  <a:pt x="450" y="550"/>
                </a:cubicBezTo>
                <a:cubicBezTo>
                  <a:pt x="444" y="543"/>
                  <a:pt x="444" y="533"/>
                  <a:pt x="442" y="524"/>
                </a:cubicBezTo>
                <a:cubicBezTo>
                  <a:pt x="437" y="501"/>
                  <a:pt x="436" y="473"/>
                  <a:pt x="429" y="450"/>
                </a:cubicBezTo>
                <a:cubicBezTo>
                  <a:pt x="426" y="441"/>
                  <a:pt x="419" y="434"/>
                  <a:pt x="418" y="423"/>
                </a:cubicBezTo>
                <a:cubicBezTo>
                  <a:pt x="416" y="398"/>
                  <a:pt x="420" y="380"/>
                  <a:pt x="413" y="363"/>
                </a:cubicBezTo>
                <a:cubicBezTo>
                  <a:pt x="409" y="351"/>
                  <a:pt x="396" y="349"/>
                  <a:pt x="394" y="334"/>
                </a:cubicBezTo>
                <a:cubicBezTo>
                  <a:pt x="372" y="331"/>
                  <a:pt x="369" y="310"/>
                  <a:pt x="347" y="306"/>
                </a:cubicBezTo>
                <a:cubicBezTo>
                  <a:pt x="346" y="323"/>
                  <a:pt x="368" y="325"/>
                  <a:pt x="376" y="336"/>
                </a:cubicBezTo>
                <a:cubicBezTo>
                  <a:pt x="363" y="347"/>
                  <a:pt x="339" y="347"/>
                  <a:pt x="319" y="346"/>
                </a:cubicBezTo>
                <a:cubicBezTo>
                  <a:pt x="293" y="344"/>
                  <a:pt x="259" y="334"/>
                  <a:pt x="228" y="330"/>
                </a:cubicBezTo>
                <a:cubicBezTo>
                  <a:pt x="208" y="328"/>
                  <a:pt x="184" y="326"/>
                  <a:pt x="174" y="319"/>
                </a:cubicBezTo>
                <a:cubicBezTo>
                  <a:pt x="198" y="307"/>
                  <a:pt x="231" y="320"/>
                  <a:pt x="257" y="323"/>
                </a:cubicBezTo>
                <a:cubicBezTo>
                  <a:pt x="259" y="322"/>
                  <a:pt x="262" y="321"/>
                  <a:pt x="262" y="317"/>
                </a:cubicBezTo>
                <a:cubicBezTo>
                  <a:pt x="255" y="309"/>
                  <a:pt x="244" y="311"/>
                  <a:pt x="235" y="310"/>
                </a:cubicBezTo>
                <a:cubicBezTo>
                  <a:pt x="221" y="307"/>
                  <a:pt x="209" y="302"/>
                  <a:pt x="191" y="304"/>
                </a:cubicBezTo>
                <a:cubicBezTo>
                  <a:pt x="175" y="306"/>
                  <a:pt x="152" y="314"/>
                  <a:pt x="142" y="323"/>
                </a:cubicBezTo>
                <a:cubicBezTo>
                  <a:pt x="137" y="328"/>
                  <a:pt x="134" y="336"/>
                  <a:pt x="129" y="344"/>
                </a:cubicBezTo>
                <a:cubicBezTo>
                  <a:pt x="121" y="356"/>
                  <a:pt x="112" y="360"/>
                  <a:pt x="109" y="377"/>
                </a:cubicBezTo>
                <a:cubicBezTo>
                  <a:pt x="86" y="401"/>
                  <a:pt x="71" y="434"/>
                  <a:pt x="52" y="462"/>
                </a:cubicBezTo>
                <a:cubicBezTo>
                  <a:pt x="46" y="496"/>
                  <a:pt x="50" y="544"/>
                  <a:pt x="45" y="576"/>
                </a:cubicBezTo>
                <a:cubicBezTo>
                  <a:pt x="38" y="548"/>
                  <a:pt x="41" y="513"/>
                  <a:pt x="34" y="484"/>
                </a:cubicBezTo>
                <a:cubicBezTo>
                  <a:pt x="32" y="475"/>
                  <a:pt x="25" y="469"/>
                  <a:pt x="24" y="462"/>
                </a:cubicBezTo>
                <a:cubicBezTo>
                  <a:pt x="23" y="451"/>
                  <a:pt x="33" y="441"/>
                  <a:pt x="37" y="434"/>
                </a:cubicBezTo>
                <a:cubicBezTo>
                  <a:pt x="42" y="424"/>
                  <a:pt x="46" y="410"/>
                  <a:pt x="46" y="401"/>
                </a:cubicBezTo>
                <a:cubicBezTo>
                  <a:pt x="46" y="376"/>
                  <a:pt x="31" y="359"/>
                  <a:pt x="22" y="334"/>
                </a:cubicBezTo>
                <a:cubicBezTo>
                  <a:pt x="18" y="323"/>
                  <a:pt x="10" y="316"/>
                  <a:pt x="7" y="307"/>
                </a:cubicBezTo>
                <a:cubicBezTo>
                  <a:pt x="3" y="295"/>
                  <a:pt x="1" y="276"/>
                  <a:pt x="3" y="257"/>
                </a:cubicBezTo>
                <a:cubicBezTo>
                  <a:pt x="4" y="240"/>
                  <a:pt x="17" y="213"/>
                  <a:pt x="0" y="205"/>
                </a:cubicBezTo>
                <a:cubicBezTo>
                  <a:pt x="26" y="191"/>
                  <a:pt x="39" y="176"/>
                  <a:pt x="69" y="163"/>
                </a:cubicBezTo>
                <a:cubicBezTo>
                  <a:pt x="123" y="141"/>
                  <a:pt x="207" y="164"/>
                  <a:pt x="270" y="153"/>
                </a:cubicBezTo>
                <a:cubicBezTo>
                  <a:pt x="304" y="147"/>
                  <a:pt x="324" y="129"/>
                  <a:pt x="352" y="119"/>
                </a:cubicBezTo>
                <a:cubicBezTo>
                  <a:pt x="354" y="142"/>
                  <a:pt x="351" y="170"/>
                  <a:pt x="367" y="184"/>
                </a:cubicBezTo>
                <a:cubicBezTo>
                  <a:pt x="379" y="178"/>
                  <a:pt x="388" y="186"/>
                  <a:pt x="398" y="185"/>
                </a:cubicBezTo>
                <a:cubicBezTo>
                  <a:pt x="403" y="175"/>
                  <a:pt x="392" y="172"/>
                  <a:pt x="392" y="163"/>
                </a:cubicBezTo>
                <a:cubicBezTo>
                  <a:pt x="400" y="168"/>
                  <a:pt x="412" y="188"/>
                  <a:pt x="423" y="175"/>
                </a:cubicBezTo>
                <a:cubicBezTo>
                  <a:pt x="415" y="157"/>
                  <a:pt x="415" y="140"/>
                  <a:pt x="418" y="120"/>
                </a:cubicBezTo>
                <a:cubicBezTo>
                  <a:pt x="421" y="129"/>
                  <a:pt x="424" y="143"/>
                  <a:pt x="429" y="153"/>
                </a:cubicBezTo>
                <a:cubicBezTo>
                  <a:pt x="441" y="154"/>
                  <a:pt x="445" y="149"/>
                  <a:pt x="448" y="142"/>
                </a:cubicBezTo>
                <a:cubicBezTo>
                  <a:pt x="442" y="132"/>
                  <a:pt x="445" y="114"/>
                  <a:pt x="449" y="103"/>
                </a:cubicBezTo>
                <a:cubicBezTo>
                  <a:pt x="453" y="113"/>
                  <a:pt x="446" y="127"/>
                  <a:pt x="453" y="135"/>
                </a:cubicBezTo>
                <a:cubicBezTo>
                  <a:pt x="463" y="137"/>
                  <a:pt x="459" y="125"/>
                  <a:pt x="460" y="118"/>
                </a:cubicBezTo>
                <a:cubicBezTo>
                  <a:pt x="469" y="116"/>
                  <a:pt x="471" y="107"/>
                  <a:pt x="478" y="102"/>
                </a:cubicBezTo>
                <a:cubicBezTo>
                  <a:pt x="477" y="87"/>
                  <a:pt x="471" y="71"/>
                  <a:pt x="480" y="61"/>
                </a:cubicBezTo>
                <a:cubicBezTo>
                  <a:pt x="486" y="70"/>
                  <a:pt x="475" y="101"/>
                  <a:pt x="494" y="95"/>
                </a:cubicBezTo>
                <a:cubicBezTo>
                  <a:pt x="493" y="84"/>
                  <a:pt x="489" y="66"/>
                  <a:pt x="490" y="48"/>
                </a:cubicBezTo>
                <a:cubicBezTo>
                  <a:pt x="498" y="54"/>
                  <a:pt x="492" y="75"/>
                  <a:pt x="503" y="78"/>
                </a:cubicBezTo>
                <a:cubicBezTo>
                  <a:pt x="512" y="74"/>
                  <a:pt x="503" y="63"/>
                  <a:pt x="507" y="55"/>
                </a:cubicBezTo>
                <a:cubicBezTo>
                  <a:pt x="508" y="49"/>
                  <a:pt x="511" y="59"/>
                  <a:pt x="515" y="57"/>
                </a:cubicBezTo>
                <a:cubicBezTo>
                  <a:pt x="517" y="51"/>
                  <a:pt x="517" y="44"/>
                  <a:pt x="519" y="37"/>
                </a:cubicBezTo>
                <a:cubicBezTo>
                  <a:pt x="521" y="40"/>
                  <a:pt x="522" y="43"/>
                  <a:pt x="527" y="42"/>
                </a:cubicBezTo>
                <a:cubicBezTo>
                  <a:pt x="534" y="41"/>
                  <a:pt x="531" y="30"/>
                  <a:pt x="534" y="25"/>
                </a:cubicBezTo>
                <a:cubicBezTo>
                  <a:pt x="539" y="25"/>
                  <a:pt x="540" y="28"/>
                  <a:pt x="544" y="29"/>
                </a:cubicBezTo>
                <a:cubicBezTo>
                  <a:pt x="554" y="25"/>
                  <a:pt x="558" y="16"/>
                  <a:pt x="570" y="15"/>
                </a:cubicBezTo>
                <a:cubicBezTo>
                  <a:pt x="571" y="0"/>
                  <a:pt x="591" y="10"/>
                  <a:pt x="604" y="7"/>
                </a:cubicBezTo>
                <a:cubicBezTo>
                  <a:pt x="627" y="26"/>
                  <a:pt x="644" y="51"/>
                  <a:pt x="664" y="72"/>
                </a:cubicBezTo>
                <a:close/>
                <a:moveTo>
                  <a:pt x="644" y="61"/>
                </a:moveTo>
                <a:cubicBezTo>
                  <a:pt x="639" y="46"/>
                  <a:pt x="619" y="36"/>
                  <a:pt x="605" y="25"/>
                </a:cubicBezTo>
                <a:cubicBezTo>
                  <a:pt x="604" y="28"/>
                  <a:pt x="602" y="28"/>
                  <a:pt x="603" y="33"/>
                </a:cubicBezTo>
                <a:cubicBezTo>
                  <a:pt x="616" y="42"/>
                  <a:pt x="627" y="59"/>
                  <a:pt x="644" y="61"/>
                </a:cubicBezTo>
                <a:close/>
                <a:moveTo>
                  <a:pt x="581" y="55"/>
                </a:moveTo>
                <a:cubicBezTo>
                  <a:pt x="581" y="62"/>
                  <a:pt x="591" y="77"/>
                  <a:pt x="600" y="71"/>
                </a:cubicBezTo>
                <a:cubicBezTo>
                  <a:pt x="599" y="62"/>
                  <a:pt x="589" y="46"/>
                  <a:pt x="581" y="55"/>
                </a:cubicBezTo>
                <a:close/>
                <a:moveTo>
                  <a:pt x="590" y="28"/>
                </a:moveTo>
                <a:cubicBezTo>
                  <a:pt x="590" y="15"/>
                  <a:pt x="565" y="14"/>
                  <a:pt x="563" y="29"/>
                </a:cubicBezTo>
                <a:cubicBezTo>
                  <a:pt x="568" y="39"/>
                  <a:pt x="590" y="39"/>
                  <a:pt x="590" y="28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80" name="Freeform 238"/>
          <p:cNvSpPr>
            <a:spLocks/>
          </p:cNvSpPr>
          <p:nvPr/>
        </p:nvSpPr>
        <p:spPr bwMode="auto">
          <a:xfrm>
            <a:off x="9655810" y="1085576"/>
            <a:ext cx="25407" cy="24919"/>
          </a:xfrm>
          <a:custGeom>
            <a:avLst/>
            <a:gdLst>
              <a:gd name="T0" fmla="*/ 0 w 9"/>
              <a:gd name="T1" fmla="*/ 2147483647 h 10"/>
              <a:gd name="T2" fmla="*/ 2147483647 w 9"/>
              <a:gd name="T3" fmla="*/ 2147483647 h 10"/>
              <a:gd name="T4" fmla="*/ 0 w 9"/>
              <a:gd name="T5" fmla="*/ 2147483647 h 10"/>
              <a:gd name="T6" fmla="*/ 0 60000 65536"/>
              <a:gd name="T7" fmla="*/ 0 60000 65536"/>
              <a:gd name="T8" fmla="*/ 0 60000 65536"/>
              <a:gd name="T9" fmla="*/ 0 w 9"/>
              <a:gd name="T10" fmla="*/ 0 h 10"/>
              <a:gd name="T11" fmla="*/ 9 w 9"/>
              <a:gd name="T12" fmla="*/ 10 h 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10">
                <a:moveTo>
                  <a:pt x="0" y="5"/>
                </a:moveTo>
                <a:cubicBezTo>
                  <a:pt x="1" y="0"/>
                  <a:pt x="9" y="5"/>
                  <a:pt x="8" y="10"/>
                </a:cubicBezTo>
                <a:cubicBezTo>
                  <a:pt x="5" y="8"/>
                  <a:pt x="2" y="7"/>
                  <a:pt x="0" y="5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81" name="Freeform 239"/>
          <p:cNvSpPr>
            <a:spLocks/>
          </p:cNvSpPr>
          <p:nvPr/>
        </p:nvSpPr>
        <p:spPr bwMode="auto">
          <a:xfrm>
            <a:off x="9555769" y="890623"/>
            <a:ext cx="114333" cy="90880"/>
          </a:xfrm>
          <a:custGeom>
            <a:avLst/>
            <a:gdLst>
              <a:gd name="T0" fmla="*/ 2147483647 w 42"/>
              <a:gd name="T1" fmla="*/ 0 h 36"/>
              <a:gd name="T2" fmla="*/ 2147483647 w 42"/>
              <a:gd name="T3" fmla="*/ 2147483647 h 36"/>
              <a:gd name="T4" fmla="*/ 2147483647 w 42"/>
              <a:gd name="T5" fmla="*/ 2147483647 h 36"/>
              <a:gd name="T6" fmla="*/ 2147483647 w 42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  <a:gd name="T12" fmla="*/ 0 w 42"/>
              <a:gd name="T13" fmla="*/ 0 h 36"/>
              <a:gd name="T14" fmla="*/ 42 w 42"/>
              <a:gd name="T15" fmla="*/ 36 h 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" h="36">
                <a:moveTo>
                  <a:pt x="3" y="0"/>
                </a:moveTo>
                <a:cubicBezTo>
                  <a:pt x="17" y="11"/>
                  <a:pt x="37" y="21"/>
                  <a:pt x="42" y="36"/>
                </a:cubicBezTo>
                <a:cubicBezTo>
                  <a:pt x="25" y="34"/>
                  <a:pt x="14" y="17"/>
                  <a:pt x="1" y="8"/>
                </a:cubicBezTo>
                <a:cubicBezTo>
                  <a:pt x="0" y="3"/>
                  <a:pt x="2" y="3"/>
                  <a:pt x="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82" name="Freeform 240"/>
          <p:cNvSpPr>
            <a:spLocks/>
          </p:cNvSpPr>
          <p:nvPr/>
        </p:nvSpPr>
        <p:spPr bwMode="auto">
          <a:xfrm>
            <a:off x="9497014" y="943392"/>
            <a:ext cx="52403" cy="79154"/>
          </a:xfrm>
          <a:custGeom>
            <a:avLst/>
            <a:gdLst>
              <a:gd name="T0" fmla="*/ 2147483647 w 19"/>
              <a:gd name="T1" fmla="*/ 2147483647 h 31"/>
              <a:gd name="T2" fmla="*/ 0 w 19"/>
              <a:gd name="T3" fmla="*/ 2147483647 h 31"/>
              <a:gd name="T4" fmla="*/ 2147483647 w 19"/>
              <a:gd name="T5" fmla="*/ 2147483647 h 31"/>
              <a:gd name="T6" fmla="*/ 0 60000 65536"/>
              <a:gd name="T7" fmla="*/ 0 60000 65536"/>
              <a:gd name="T8" fmla="*/ 0 60000 65536"/>
              <a:gd name="T9" fmla="*/ 0 w 19"/>
              <a:gd name="T10" fmla="*/ 0 h 31"/>
              <a:gd name="T11" fmla="*/ 19 w 19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" h="31">
                <a:moveTo>
                  <a:pt x="19" y="25"/>
                </a:moveTo>
                <a:cubicBezTo>
                  <a:pt x="10" y="31"/>
                  <a:pt x="0" y="16"/>
                  <a:pt x="0" y="9"/>
                </a:cubicBezTo>
                <a:cubicBezTo>
                  <a:pt x="8" y="0"/>
                  <a:pt x="18" y="16"/>
                  <a:pt x="19" y="2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83" name="Freeform 241"/>
          <p:cNvSpPr>
            <a:spLocks/>
          </p:cNvSpPr>
          <p:nvPr/>
        </p:nvSpPr>
        <p:spPr bwMode="auto">
          <a:xfrm>
            <a:off x="9447788" y="862772"/>
            <a:ext cx="74635" cy="63030"/>
          </a:xfrm>
          <a:custGeom>
            <a:avLst/>
            <a:gdLst>
              <a:gd name="T0" fmla="*/ 0 w 27"/>
              <a:gd name="T1" fmla="*/ 2147483647 h 25"/>
              <a:gd name="T2" fmla="*/ 2147483647 w 27"/>
              <a:gd name="T3" fmla="*/ 2147483647 h 25"/>
              <a:gd name="T4" fmla="*/ 0 w 27"/>
              <a:gd name="T5" fmla="*/ 2147483647 h 25"/>
              <a:gd name="T6" fmla="*/ 0 60000 65536"/>
              <a:gd name="T7" fmla="*/ 0 60000 65536"/>
              <a:gd name="T8" fmla="*/ 0 60000 65536"/>
              <a:gd name="T9" fmla="*/ 0 w 27"/>
              <a:gd name="T10" fmla="*/ 0 h 25"/>
              <a:gd name="T11" fmla="*/ 27 w 27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25">
                <a:moveTo>
                  <a:pt x="0" y="15"/>
                </a:moveTo>
                <a:cubicBezTo>
                  <a:pt x="2" y="0"/>
                  <a:pt x="27" y="1"/>
                  <a:pt x="27" y="14"/>
                </a:cubicBezTo>
                <a:cubicBezTo>
                  <a:pt x="27" y="25"/>
                  <a:pt x="5" y="25"/>
                  <a:pt x="0" y="1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84" name="Freeform 242"/>
          <p:cNvSpPr>
            <a:spLocks/>
          </p:cNvSpPr>
          <p:nvPr/>
        </p:nvSpPr>
        <p:spPr bwMode="auto">
          <a:xfrm>
            <a:off x="9363625" y="760166"/>
            <a:ext cx="79398" cy="112868"/>
          </a:xfrm>
          <a:custGeom>
            <a:avLst/>
            <a:gdLst>
              <a:gd name="T0" fmla="*/ 2147483647 w 29"/>
              <a:gd name="T1" fmla="*/ 0 h 45"/>
              <a:gd name="T2" fmla="*/ 2147483647 w 29"/>
              <a:gd name="T3" fmla="*/ 2147483647 h 45"/>
              <a:gd name="T4" fmla="*/ 2147483647 w 29"/>
              <a:gd name="T5" fmla="*/ 0 h 45"/>
              <a:gd name="T6" fmla="*/ 0 60000 65536"/>
              <a:gd name="T7" fmla="*/ 0 60000 65536"/>
              <a:gd name="T8" fmla="*/ 0 60000 65536"/>
              <a:gd name="T9" fmla="*/ 0 w 29"/>
              <a:gd name="T10" fmla="*/ 0 h 45"/>
              <a:gd name="T11" fmla="*/ 29 w 29"/>
              <a:gd name="T12" fmla="*/ 45 h 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45">
                <a:moveTo>
                  <a:pt x="18" y="0"/>
                </a:moveTo>
                <a:cubicBezTo>
                  <a:pt x="29" y="15"/>
                  <a:pt x="25" y="38"/>
                  <a:pt x="10" y="45"/>
                </a:cubicBezTo>
                <a:cubicBezTo>
                  <a:pt x="0" y="28"/>
                  <a:pt x="14" y="14"/>
                  <a:pt x="18" y="0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85" name="Freeform 243"/>
          <p:cNvSpPr>
            <a:spLocks/>
          </p:cNvSpPr>
          <p:nvPr/>
        </p:nvSpPr>
        <p:spPr bwMode="auto">
          <a:xfrm>
            <a:off x="9268348" y="859841"/>
            <a:ext cx="26996" cy="45440"/>
          </a:xfrm>
          <a:custGeom>
            <a:avLst/>
            <a:gdLst>
              <a:gd name="T0" fmla="*/ 2147483647 w 10"/>
              <a:gd name="T1" fmla="*/ 2147483647 h 18"/>
              <a:gd name="T2" fmla="*/ 2147483647 w 10"/>
              <a:gd name="T3" fmla="*/ 2147483647 h 18"/>
              <a:gd name="T4" fmla="*/ 2147483647 w 10"/>
              <a:gd name="T5" fmla="*/ 2147483647 h 18"/>
              <a:gd name="T6" fmla="*/ 0 60000 65536"/>
              <a:gd name="T7" fmla="*/ 0 60000 65536"/>
              <a:gd name="T8" fmla="*/ 0 60000 65536"/>
              <a:gd name="T9" fmla="*/ 0 w 10"/>
              <a:gd name="T10" fmla="*/ 0 h 18"/>
              <a:gd name="T11" fmla="*/ 10 w 10"/>
              <a:gd name="T12" fmla="*/ 18 h 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" h="18">
                <a:moveTo>
                  <a:pt x="7" y="2"/>
                </a:moveTo>
                <a:cubicBezTo>
                  <a:pt x="10" y="0"/>
                  <a:pt x="8" y="14"/>
                  <a:pt x="9" y="18"/>
                </a:cubicBezTo>
                <a:cubicBezTo>
                  <a:pt x="0" y="16"/>
                  <a:pt x="9" y="9"/>
                  <a:pt x="7" y="2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86" name="Freeform 244"/>
          <p:cNvSpPr>
            <a:spLocks/>
          </p:cNvSpPr>
          <p:nvPr/>
        </p:nvSpPr>
        <p:spPr bwMode="auto">
          <a:xfrm>
            <a:off x="9150840" y="1009353"/>
            <a:ext cx="39699" cy="76222"/>
          </a:xfrm>
          <a:custGeom>
            <a:avLst/>
            <a:gdLst>
              <a:gd name="T0" fmla="*/ 2147483647 w 15"/>
              <a:gd name="T1" fmla="*/ 0 h 30"/>
              <a:gd name="T2" fmla="*/ 2147483647 w 15"/>
              <a:gd name="T3" fmla="*/ 2147483647 h 30"/>
              <a:gd name="T4" fmla="*/ 2147483647 w 15"/>
              <a:gd name="T5" fmla="*/ 0 h 30"/>
              <a:gd name="T6" fmla="*/ 0 60000 65536"/>
              <a:gd name="T7" fmla="*/ 0 60000 65536"/>
              <a:gd name="T8" fmla="*/ 0 60000 65536"/>
              <a:gd name="T9" fmla="*/ 0 w 15"/>
              <a:gd name="T10" fmla="*/ 0 h 30"/>
              <a:gd name="T11" fmla="*/ 15 w 15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30">
                <a:moveTo>
                  <a:pt x="10" y="0"/>
                </a:moveTo>
                <a:cubicBezTo>
                  <a:pt x="9" y="9"/>
                  <a:pt x="15" y="27"/>
                  <a:pt x="10" y="30"/>
                </a:cubicBezTo>
                <a:cubicBezTo>
                  <a:pt x="0" y="25"/>
                  <a:pt x="7" y="10"/>
                  <a:pt x="10" y="0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87" name="Freeform 245"/>
          <p:cNvSpPr>
            <a:spLocks/>
          </p:cNvSpPr>
          <p:nvPr/>
        </p:nvSpPr>
        <p:spPr bwMode="auto">
          <a:xfrm>
            <a:off x="9082558" y="977105"/>
            <a:ext cx="34935" cy="164170"/>
          </a:xfrm>
          <a:custGeom>
            <a:avLst/>
            <a:gdLst>
              <a:gd name="T0" fmla="*/ 2147483647 w 13"/>
              <a:gd name="T1" fmla="*/ 0 h 65"/>
              <a:gd name="T2" fmla="*/ 2147483647 w 13"/>
              <a:gd name="T3" fmla="*/ 2147483647 h 65"/>
              <a:gd name="T4" fmla="*/ 2147483647 w 13"/>
              <a:gd name="T5" fmla="*/ 0 h 65"/>
              <a:gd name="T6" fmla="*/ 0 60000 65536"/>
              <a:gd name="T7" fmla="*/ 0 60000 65536"/>
              <a:gd name="T8" fmla="*/ 0 60000 65536"/>
              <a:gd name="T9" fmla="*/ 0 w 13"/>
              <a:gd name="T10" fmla="*/ 0 h 65"/>
              <a:gd name="T11" fmla="*/ 13 w 13"/>
              <a:gd name="T12" fmla="*/ 65 h 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65">
                <a:moveTo>
                  <a:pt x="11" y="0"/>
                </a:moveTo>
                <a:cubicBezTo>
                  <a:pt x="13" y="21"/>
                  <a:pt x="6" y="47"/>
                  <a:pt x="5" y="65"/>
                </a:cubicBezTo>
                <a:cubicBezTo>
                  <a:pt x="0" y="42"/>
                  <a:pt x="4" y="18"/>
                  <a:pt x="11" y="0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88" name="Freeform 246"/>
          <p:cNvSpPr>
            <a:spLocks/>
          </p:cNvSpPr>
          <p:nvPr/>
        </p:nvSpPr>
        <p:spPr bwMode="auto">
          <a:xfrm>
            <a:off x="9034918" y="2022228"/>
            <a:ext cx="60342" cy="206679"/>
          </a:xfrm>
          <a:custGeom>
            <a:avLst/>
            <a:gdLst>
              <a:gd name="T0" fmla="*/ 2147483647 w 22"/>
              <a:gd name="T1" fmla="*/ 0 h 82"/>
              <a:gd name="T2" fmla="*/ 2147483647 w 22"/>
              <a:gd name="T3" fmla="*/ 2147483647 h 82"/>
              <a:gd name="T4" fmla="*/ 2147483647 w 22"/>
              <a:gd name="T5" fmla="*/ 0 h 82"/>
              <a:gd name="T6" fmla="*/ 0 60000 65536"/>
              <a:gd name="T7" fmla="*/ 0 60000 65536"/>
              <a:gd name="T8" fmla="*/ 0 60000 65536"/>
              <a:gd name="T9" fmla="*/ 0 w 22"/>
              <a:gd name="T10" fmla="*/ 0 h 82"/>
              <a:gd name="T11" fmla="*/ 22 w 22"/>
              <a:gd name="T12" fmla="*/ 82 h 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" h="82">
                <a:moveTo>
                  <a:pt x="11" y="0"/>
                </a:moveTo>
                <a:cubicBezTo>
                  <a:pt x="16" y="26"/>
                  <a:pt x="20" y="52"/>
                  <a:pt x="22" y="82"/>
                </a:cubicBezTo>
                <a:cubicBezTo>
                  <a:pt x="0" y="68"/>
                  <a:pt x="3" y="27"/>
                  <a:pt x="11" y="0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89" name="Freeform 247"/>
          <p:cNvSpPr>
            <a:spLocks/>
          </p:cNvSpPr>
          <p:nvPr/>
        </p:nvSpPr>
        <p:spPr bwMode="auto">
          <a:xfrm>
            <a:off x="8972988" y="1714408"/>
            <a:ext cx="95277" cy="529157"/>
          </a:xfrm>
          <a:custGeom>
            <a:avLst/>
            <a:gdLst>
              <a:gd name="T0" fmla="*/ 2147483647 w 35"/>
              <a:gd name="T1" fmla="*/ 2147483647 h 210"/>
              <a:gd name="T2" fmla="*/ 2147483647 w 35"/>
              <a:gd name="T3" fmla="*/ 2147483647 h 210"/>
              <a:gd name="T4" fmla="*/ 2147483647 w 35"/>
              <a:gd name="T5" fmla="*/ 2147483647 h 210"/>
              <a:gd name="T6" fmla="*/ 2147483647 w 35"/>
              <a:gd name="T7" fmla="*/ 2147483647 h 210"/>
              <a:gd name="T8" fmla="*/ 2147483647 w 35"/>
              <a:gd name="T9" fmla="*/ 2147483647 h 210"/>
              <a:gd name="T10" fmla="*/ 0 w 35"/>
              <a:gd name="T11" fmla="*/ 0 h 210"/>
              <a:gd name="T12" fmla="*/ 2147483647 w 35"/>
              <a:gd name="T13" fmla="*/ 2147483647 h 210"/>
              <a:gd name="T14" fmla="*/ 2147483647 w 35"/>
              <a:gd name="T15" fmla="*/ 2147483647 h 210"/>
              <a:gd name="T16" fmla="*/ 2147483647 w 35"/>
              <a:gd name="T17" fmla="*/ 2147483647 h 210"/>
              <a:gd name="T18" fmla="*/ 2147483647 w 35"/>
              <a:gd name="T19" fmla="*/ 2147483647 h 210"/>
              <a:gd name="T20" fmla="*/ 2147483647 w 35"/>
              <a:gd name="T21" fmla="*/ 2147483647 h 21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5"/>
              <a:gd name="T34" fmla="*/ 0 h 210"/>
              <a:gd name="T35" fmla="*/ 35 w 35"/>
              <a:gd name="T36" fmla="*/ 210 h 21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5" h="210">
                <a:moveTo>
                  <a:pt x="20" y="187"/>
                </a:moveTo>
                <a:cubicBezTo>
                  <a:pt x="24" y="196"/>
                  <a:pt x="32" y="199"/>
                  <a:pt x="35" y="210"/>
                </a:cubicBezTo>
                <a:cubicBezTo>
                  <a:pt x="32" y="205"/>
                  <a:pt x="16" y="193"/>
                  <a:pt x="15" y="186"/>
                </a:cubicBezTo>
                <a:cubicBezTo>
                  <a:pt x="14" y="182"/>
                  <a:pt x="16" y="178"/>
                  <a:pt x="17" y="174"/>
                </a:cubicBezTo>
                <a:cubicBezTo>
                  <a:pt x="19" y="156"/>
                  <a:pt x="15" y="132"/>
                  <a:pt x="12" y="108"/>
                </a:cubicBezTo>
                <a:cubicBezTo>
                  <a:pt x="8" y="69"/>
                  <a:pt x="9" y="30"/>
                  <a:pt x="0" y="0"/>
                </a:cubicBezTo>
                <a:cubicBezTo>
                  <a:pt x="26" y="12"/>
                  <a:pt x="15" y="54"/>
                  <a:pt x="19" y="83"/>
                </a:cubicBezTo>
                <a:cubicBezTo>
                  <a:pt x="20" y="88"/>
                  <a:pt x="25" y="93"/>
                  <a:pt x="25" y="98"/>
                </a:cubicBezTo>
                <a:cubicBezTo>
                  <a:pt x="26" y="102"/>
                  <a:pt x="23" y="104"/>
                  <a:pt x="23" y="109"/>
                </a:cubicBezTo>
                <a:cubicBezTo>
                  <a:pt x="22" y="121"/>
                  <a:pt x="22" y="137"/>
                  <a:pt x="20" y="149"/>
                </a:cubicBezTo>
                <a:cubicBezTo>
                  <a:pt x="19" y="157"/>
                  <a:pt x="16" y="175"/>
                  <a:pt x="20" y="187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90" name="Freeform 248"/>
          <p:cNvSpPr>
            <a:spLocks/>
          </p:cNvSpPr>
          <p:nvPr/>
        </p:nvSpPr>
        <p:spPr bwMode="auto">
          <a:xfrm>
            <a:off x="8974577" y="1131017"/>
            <a:ext cx="25407" cy="52769"/>
          </a:xfrm>
          <a:custGeom>
            <a:avLst/>
            <a:gdLst>
              <a:gd name="T0" fmla="*/ 2147483647 w 9"/>
              <a:gd name="T1" fmla="*/ 0 h 21"/>
              <a:gd name="T2" fmla="*/ 2147483647 w 9"/>
              <a:gd name="T3" fmla="*/ 2147483647 h 21"/>
              <a:gd name="T4" fmla="*/ 2147483647 w 9"/>
              <a:gd name="T5" fmla="*/ 0 h 21"/>
              <a:gd name="T6" fmla="*/ 0 60000 65536"/>
              <a:gd name="T7" fmla="*/ 0 60000 65536"/>
              <a:gd name="T8" fmla="*/ 0 60000 65536"/>
              <a:gd name="T9" fmla="*/ 0 w 9"/>
              <a:gd name="T10" fmla="*/ 0 h 21"/>
              <a:gd name="T11" fmla="*/ 9 w 9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21">
                <a:moveTo>
                  <a:pt x="4" y="0"/>
                </a:moveTo>
                <a:cubicBezTo>
                  <a:pt x="6" y="5"/>
                  <a:pt x="9" y="15"/>
                  <a:pt x="5" y="21"/>
                </a:cubicBezTo>
                <a:cubicBezTo>
                  <a:pt x="0" y="16"/>
                  <a:pt x="5" y="5"/>
                  <a:pt x="4" y="0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91" name="Freeform 249"/>
          <p:cNvSpPr>
            <a:spLocks/>
          </p:cNvSpPr>
          <p:nvPr/>
        </p:nvSpPr>
        <p:spPr bwMode="auto">
          <a:xfrm>
            <a:off x="8928526" y="1114892"/>
            <a:ext cx="34935" cy="131923"/>
          </a:xfrm>
          <a:custGeom>
            <a:avLst/>
            <a:gdLst>
              <a:gd name="T0" fmla="*/ 2147483647 w 13"/>
              <a:gd name="T1" fmla="*/ 0 h 52"/>
              <a:gd name="T2" fmla="*/ 2147483647 w 13"/>
              <a:gd name="T3" fmla="*/ 2147483647 h 52"/>
              <a:gd name="T4" fmla="*/ 2147483647 w 13"/>
              <a:gd name="T5" fmla="*/ 0 h 52"/>
              <a:gd name="T6" fmla="*/ 0 60000 65536"/>
              <a:gd name="T7" fmla="*/ 0 60000 65536"/>
              <a:gd name="T8" fmla="*/ 0 60000 65536"/>
              <a:gd name="T9" fmla="*/ 0 w 13"/>
              <a:gd name="T10" fmla="*/ 0 h 52"/>
              <a:gd name="T11" fmla="*/ 13 w 13"/>
              <a:gd name="T12" fmla="*/ 52 h 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52">
                <a:moveTo>
                  <a:pt x="7" y="0"/>
                </a:moveTo>
                <a:cubicBezTo>
                  <a:pt x="7" y="18"/>
                  <a:pt x="13" y="34"/>
                  <a:pt x="10" y="52"/>
                </a:cubicBezTo>
                <a:cubicBezTo>
                  <a:pt x="0" y="42"/>
                  <a:pt x="0" y="14"/>
                  <a:pt x="7" y="0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92" name="Freeform 250"/>
          <p:cNvSpPr>
            <a:spLocks/>
          </p:cNvSpPr>
          <p:nvPr/>
        </p:nvSpPr>
        <p:spPr bwMode="auto">
          <a:xfrm>
            <a:off x="8901531" y="1214566"/>
            <a:ext cx="22231" cy="46906"/>
          </a:xfrm>
          <a:custGeom>
            <a:avLst/>
            <a:gdLst>
              <a:gd name="T0" fmla="*/ 0 w 8"/>
              <a:gd name="T1" fmla="*/ 0 h 19"/>
              <a:gd name="T2" fmla="*/ 2147483647 w 8"/>
              <a:gd name="T3" fmla="*/ 2147483647 h 19"/>
              <a:gd name="T4" fmla="*/ 0 w 8"/>
              <a:gd name="T5" fmla="*/ 0 h 19"/>
              <a:gd name="T6" fmla="*/ 0 60000 65536"/>
              <a:gd name="T7" fmla="*/ 0 60000 65536"/>
              <a:gd name="T8" fmla="*/ 0 60000 65536"/>
              <a:gd name="T9" fmla="*/ 0 w 8"/>
              <a:gd name="T10" fmla="*/ 0 h 19"/>
              <a:gd name="T11" fmla="*/ 8 w 8"/>
              <a:gd name="T12" fmla="*/ 19 h 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19">
                <a:moveTo>
                  <a:pt x="0" y="0"/>
                </a:moveTo>
                <a:cubicBezTo>
                  <a:pt x="4" y="3"/>
                  <a:pt x="8" y="14"/>
                  <a:pt x="7" y="19"/>
                </a:cubicBezTo>
                <a:cubicBezTo>
                  <a:pt x="2" y="15"/>
                  <a:pt x="1" y="7"/>
                  <a:pt x="0" y="0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93" name="Freeform 251"/>
          <p:cNvSpPr>
            <a:spLocks/>
          </p:cNvSpPr>
          <p:nvPr/>
        </p:nvSpPr>
        <p:spPr bwMode="auto">
          <a:xfrm>
            <a:off x="8113903" y="1817015"/>
            <a:ext cx="106394" cy="419221"/>
          </a:xfrm>
          <a:custGeom>
            <a:avLst/>
            <a:gdLst>
              <a:gd name="T0" fmla="*/ 2147483647 w 39"/>
              <a:gd name="T1" fmla="*/ 0 h 166"/>
              <a:gd name="T2" fmla="*/ 2147483647 w 39"/>
              <a:gd name="T3" fmla="*/ 2147483647 h 166"/>
              <a:gd name="T4" fmla="*/ 2147483647 w 39"/>
              <a:gd name="T5" fmla="*/ 2147483647 h 166"/>
              <a:gd name="T6" fmla="*/ 2147483647 w 39"/>
              <a:gd name="T7" fmla="*/ 2147483647 h 166"/>
              <a:gd name="T8" fmla="*/ 0 w 39"/>
              <a:gd name="T9" fmla="*/ 2147483647 h 166"/>
              <a:gd name="T10" fmla="*/ 2147483647 w 39"/>
              <a:gd name="T11" fmla="*/ 0 h 1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"/>
              <a:gd name="T19" fmla="*/ 0 h 166"/>
              <a:gd name="T20" fmla="*/ 39 w 39"/>
              <a:gd name="T21" fmla="*/ 166 h 16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" h="166">
                <a:moveTo>
                  <a:pt x="33" y="0"/>
                </a:moveTo>
                <a:cubicBezTo>
                  <a:pt x="39" y="25"/>
                  <a:pt x="25" y="54"/>
                  <a:pt x="26" y="84"/>
                </a:cubicBezTo>
                <a:cubicBezTo>
                  <a:pt x="26" y="112"/>
                  <a:pt x="36" y="139"/>
                  <a:pt x="38" y="166"/>
                </a:cubicBezTo>
                <a:cubicBezTo>
                  <a:pt x="21" y="159"/>
                  <a:pt x="22" y="135"/>
                  <a:pt x="16" y="111"/>
                </a:cubicBezTo>
                <a:cubicBezTo>
                  <a:pt x="12" y="91"/>
                  <a:pt x="9" y="71"/>
                  <a:pt x="0" y="57"/>
                </a:cubicBezTo>
                <a:cubicBezTo>
                  <a:pt x="8" y="35"/>
                  <a:pt x="23" y="20"/>
                  <a:pt x="33" y="0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94" name="Freeform 252"/>
          <p:cNvSpPr>
            <a:spLocks/>
          </p:cNvSpPr>
          <p:nvPr/>
        </p:nvSpPr>
        <p:spPr bwMode="auto">
          <a:xfrm>
            <a:off x="8023389" y="2297799"/>
            <a:ext cx="60342" cy="74757"/>
          </a:xfrm>
          <a:custGeom>
            <a:avLst/>
            <a:gdLst>
              <a:gd name="T0" fmla="*/ 2147483647 w 22"/>
              <a:gd name="T1" fmla="*/ 0 h 30"/>
              <a:gd name="T2" fmla="*/ 2147483647 w 22"/>
              <a:gd name="T3" fmla="*/ 2147483647 h 30"/>
              <a:gd name="T4" fmla="*/ 0 w 22"/>
              <a:gd name="T5" fmla="*/ 2147483647 h 30"/>
              <a:gd name="T6" fmla="*/ 2147483647 w 22"/>
              <a:gd name="T7" fmla="*/ 0 h 30"/>
              <a:gd name="T8" fmla="*/ 0 60000 65536"/>
              <a:gd name="T9" fmla="*/ 0 60000 65536"/>
              <a:gd name="T10" fmla="*/ 0 60000 65536"/>
              <a:gd name="T11" fmla="*/ 0 60000 65536"/>
              <a:gd name="T12" fmla="*/ 0 w 22"/>
              <a:gd name="T13" fmla="*/ 0 h 30"/>
              <a:gd name="T14" fmla="*/ 22 w 22"/>
              <a:gd name="T15" fmla="*/ 30 h 3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" h="30">
                <a:moveTo>
                  <a:pt x="1" y="0"/>
                </a:moveTo>
                <a:cubicBezTo>
                  <a:pt x="5" y="14"/>
                  <a:pt x="17" y="19"/>
                  <a:pt x="22" y="30"/>
                </a:cubicBezTo>
                <a:cubicBezTo>
                  <a:pt x="10" y="28"/>
                  <a:pt x="9" y="15"/>
                  <a:pt x="0" y="10"/>
                </a:cubicBezTo>
                <a:cubicBezTo>
                  <a:pt x="2" y="8"/>
                  <a:pt x="1" y="4"/>
                  <a:pt x="1" y="0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95" name="Freeform 253"/>
          <p:cNvSpPr>
            <a:spLocks/>
          </p:cNvSpPr>
          <p:nvPr/>
        </p:nvSpPr>
        <p:spPr bwMode="auto">
          <a:xfrm>
            <a:off x="7909056" y="1627924"/>
            <a:ext cx="103218" cy="321012"/>
          </a:xfrm>
          <a:custGeom>
            <a:avLst/>
            <a:gdLst>
              <a:gd name="T0" fmla="*/ 0 w 38"/>
              <a:gd name="T1" fmla="*/ 0 h 127"/>
              <a:gd name="T2" fmla="*/ 2147483647 w 38"/>
              <a:gd name="T3" fmla="*/ 2147483647 h 127"/>
              <a:gd name="T4" fmla="*/ 2147483647 w 38"/>
              <a:gd name="T5" fmla="*/ 2147483647 h 127"/>
              <a:gd name="T6" fmla="*/ 0 w 38"/>
              <a:gd name="T7" fmla="*/ 0 h 127"/>
              <a:gd name="T8" fmla="*/ 0 60000 65536"/>
              <a:gd name="T9" fmla="*/ 0 60000 65536"/>
              <a:gd name="T10" fmla="*/ 0 60000 65536"/>
              <a:gd name="T11" fmla="*/ 0 60000 65536"/>
              <a:gd name="T12" fmla="*/ 0 w 38"/>
              <a:gd name="T13" fmla="*/ 0 h 127"/>
              <a:gd name="T14" fmla="*/ 38 w 38"/>
              <a:gd name="T15" fmla="*/ 127 h 1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" h="127">
                <a:moveTo>
                  <a:pt x="0" y="0"/>
                </a:moveTo>
                <a:cubicBezTo>
                  <a:pt x="6" y="25"/>
                  <a:pt x="38" y="50"/>
                  <a:pt x="35" y="85"/>
                </a:cubicBezTo>
                <a:cubicBezTo>
                  <a:pt x="34" y="101"/>
                  <a:pt x="25" y="115"/>
                  <a:pt x="17" y="127"/>
                </a:cubicBezTo>
                <a:cubicBezTo>
                  <a:pt x="22" y="78"/>
                  <a:pt x="0" y="44"/>
                  <a:pt x="0" y="0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96" name="Freeform 254"/>
          <p:cNvSpPr>
            <a:spLocks/>
          </p:cNvSpPr>
          <p:nvPr/>
        </p:nvSpPr>
        <p:spPr bwMode="auto">
          <a:xfrm>
            <a:off x="7909056" y="1862453"/>
            <a:ext cx="15880" cy="33714"/>
          </a:xfrm>
          <a:custGeom>
            <a:avLst/>
            <a:gdLst>
              <a:gd name="T0" fmla="*/ 2147483647 w 6"/>
              <a:gd name="T1" fmla="*/ 0 h 13"/>
              <a:gd name="T2" fmla="*/ 2147483647 w 6"/>
              <a:gd name="T3" fmla="*/ 2147483647 h 13"/>
              <a:gd name="T4" fmla="*/ 2147483647 w 6"/>
              <a:gd name="T5" fmla="*/ 0 h 13"/>
              <a:gd name="T6" fmla="*/ 0 60000 65536"/>
              <a:gd name="T7" fmla="*/ 0 60000 65536"/>
              <a:gd name="T8" fmla="*/ 0 60000 65536"/>
              <a:gd name="T9" fmla="*/ 0 w 6"/>
              <a:gd name="T10" fmla="*/ 0 h 13"/>
              <a:gd name="T11" fmla="*/ 6 w 6"/>
              <a:gd name="T12" fmla="*/ 13 h 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13">
                <a:moveTo>
                  <a:pt x="3" y="0"/>
                </a:moveTo>
                <a:cubicBezTo>
                  <a:pt x="4" y="3"/>
                  <a:pt x="6" y="10"/>
                  <a:pt x="4" y="13"/>
                </a:cubicBezTo>
                <a:cubicBezTo>
                  <a:pt x="1" y="11"/>
                  <a:pt x="0" y="3"/>
                  <a:pt x="3" y="0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97" name="Freeform 255"/>
          <p:cNvSpPr>
            <a:spLocks/>
          </p:cNvSpPr>
          <p:nvPr/>
        </p:nvSpPr>
        <p:spPr bwMode="auto">
          <a:xfrm>
            <a:off x="7905881" y="1789163"/>
            <a:ext cx="22231" cy="63030"/>
          </a:xfrm>
          <a:custGeom>
            <a:avLst/>
            <a:gdLst>
              <a:gd name="T0" fmla="*/ 2147483647 w 8"/>
              <a:gd name="T1" fmla="*/ 0 h 25"/>
              <a:gd name="T2" fmla="*/ 2147483647 w 8"/>
              <a:gd name="T3" fmla="*/ 2147483647 h 25"/>
              <a:gd name="T4" fmla="*/ 2147483647 w 8"/>
              <a:gd name="T5" fmla="*/ 0 h 25"/>
              <a:gd name="T6" fmla="*/ 0 60000 65536"/>
              <a:gd name="T7" fmla="*/ 0 60000 65536"/>
              <a:gd name="T8" fmla="*/ 0 60000 65536"/>
              <a:gd name="T9" fmla="*/ 0 w 8"/>
              <a:gd name="T10" fmla="*/ 0 h 25"/>
              <a:gd name="T11" fmla="*/ 8 w 8"/>
              <a:gd name="T12" fmla="*/ 25 h 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25">
                <a:moveTo>
                  <a:pt x="1" y="0"/>
                </a:moveTo>
                <a:cubicBezTo>
                  <a:pt x="8" y="4"/>
                  <a:pt x="4" y="18"/>
                  <a:pt x="2" y="25"/>
                </a:cubicBezTo>
                <a:cubicBezTo>
                  <a:pt x="1" y="18"/>
                  <a:pt x="0" y="5"/>
                  <a:pt x="1" y="0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98" name="Freeform 256"/>
          <p:cNvSpPr>
            <a:spLocks/>
          </p:cNvSpPr>
          <p:nvPr/>
        </p:nvSpPr>
        <p:spPr bwMode="auto">
          <a:xfrm>
            <a:off x="7842362" y="1928415"/>
            <a:ext cx="60342" cy="76222"/>
          </a:xfrm>
          <a:custGeom>
            <a:avLst/>
            <a:gdLst>
              <a:gd name="T0" fmla="*/ 2147483647 w 22"/>
              <a:gd name="T1" fmla="*/ 2147483647 h 30"/>
              <a:gd name="T2" fmla="*/ 2147483647 w 22"/>
              <a:gd name="T3" fmla="*/ 2147483647 h 30"/>
              <a:gd name="T4" fmla="*/ 2147483647 w 22"/>
              <a:gd name="T5" fmla="*/ 2147483647 h 30"/>
              <a:gd name="T6" fmla="*/ 2147483647 w 22"/>
              <a:gd name="T7" fmla="*/ 2147483647 h 30"/>
              <a:gd name="T8" fmla="*/ 0 w 22"/>
              <a:gd name="T9" fmla="*/ 2147483647 h 30"/>
              <a:gd name="T10" fmla="*/ 2147483647 w 22"/>
              <a:gd name="T11" fmla="*/ 2147483647 h 30"/>
              <a:gd name="T12" fmla="*/ 2147483647 w 22"/>
              <a:gd name="T13" fmla="*/ 2147483647 h 30"/>
              <a:gd name="T14" fmla="*/ 2147483647 w 22"/>
              <a:gd name="T15" fmla="*/ 2147483647 h 3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2"/>
              <a:gd name="T25" fmla="*/ 0 h 30"/>
              <a:gd name="T26" fmla="*/ 22 w 22"/>
              <a:gd name="T27" fmla="*/ 30 h 3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2" h="30">
                <a:moveTo>
                  <a:pt x="21" y="4"/>
                </a:moveTo>
                <a:cubicBezTo>
                  <a:pt x="22" y="8"/>
                  <a:pt x="19" y="9"/>
                  <a:pt x="18" y="11"/>
                </a:cubicBezTo>
                <a:cubicBezTo>
                  <a:pt x="12" y="10"/>
                  <a:pt x="6" y="8"/>
                  <a:pt x="4" y="14"/>
                </a:cubicBezTo>
                <a:cubicBezTo>
                  <a:pt x="4" y="20"/>
                  <a:pt x="10" y="25"/>
                  <a:pt x="7" y="30"/>
                </a:cubicBezTo>
                <a:cubicBezTo>
                  <a:pt x="4" y="29"/>
                  <a:pt x="3" y="25"/>
                  <a:pt x="0" y="23"/>
                </a:cubicBezTo>
                <a:cubicBezTo>
                  <a:pt x="4" y="17"/>
                  <a:pt x="1" y="7"/>
                  <a:pt x="3" y="1"/>
                </a:cubicBezTo>
                <a:cubicBezTo>
                  <a:pt x="8" y="0"/>
                  <a:pt x="7" y="6"/>
                  <a:pt x="11" y="7"/>
                </a:cubicBezTo>
                <a:cubicBezTo>
                  <a:pt x="16" y="7"/>
                  <a:pt x="15" y="0"/>
                  <a:pt x="21" y="4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699" name="Freeform 257"/>
          <p:cNvSpPr>
            <a:spLocks/>
          </p:cNvSpPr>
          <p:nvPr/>
        </p:nvSpPr>
        <p:spPr bwMode="auto">
          <a:xfrm>
            <a:off x="7859831" y="1386066"/>
            <a:ext cx="38111" cy="189090"/>
          </a:xfrm>
          <a:custGeom>
            <a:avLst/>
            <a:gdLst>
              <a:gd name="T0" fmla="*/ 2147483647 w 14"/>
              <a:gd name="T1" fmla="*/ 0 h 75"/>
              <a:gd name="T2" fmla="*/ 2147483647 w 14"/>
              <a:gd name="T3" fmla="*/ 2147483647 h 75"/>
              <a:gd name="T4" fmla="*/ 2147483647 w 14"/>
              <a:gd name="T5" fmla="*/ 0 h 75"/>
              <a:gd name="T6" fmla="*/ 0 60000 65536"/>
              <a:gd name="T7" fmla="*/ 0 60000 65536"/>
              <a:gd name="T8" fmla="*/ 0 60000 65536"/>
              <a:gd name="T9" fmla="*/ 0 w 14"/>
              <a:gd name="T10" fmla="*/ 0 h 75"/>
              <a:gd name="T11" fmla="*/ 14 w 14"/>
              <a:gd name="T12" fmla="*/ 75 h 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75">
                <a:moveTo>
                  <a:pt x="13" y="0"/>
                </a:moveTo>
                <a:cubicBezTo>
                  <a:pt x="14" y="24"/>
                  <a:pt x="10" y="47"/>
                  <a:pt x="12" y="75"/>
                </a:cubicBezTo>
                <a:cubicBezTo>
                  <a:pt x="3" y="54"/>
                  <a:pt x="0" y="18"/>
                  <a:pt x="13" y="0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00" name="Freeform 258"/>
          <p:cNvSpPr>
            <a:spLocks/>
          </p:cNvSpPr>
          <p:nvPr/>
        </p:nvSpPr>
        <p:spPr bwMode="auto">
          <a:xfrm>
            <a:off x="7777257" y="1350888"/>
            <a:ext cx="122273" cy="546747"/>
          </a:xfrm>
          <a:custGeom>
            <a:avLst/>
            <a:gdLst>
              <a:gd name="T0" fmla="*/ 2147483647 w 45"/>
              <a:gd name="T1" fmla="*/ 0 h 217"/>
              <a:gd name="T2" fmla="*/ 2147483647 w 45"/>
              <a:gd name="T3" fmla="*/ 2147483647 h 217"/>
              <a:gd name="T4" fmla="*/ 2147483647 w 45"/>
              <a:gd name="T5" fmla="*/ 2147483647 h 217"/>
              <a:gd name="T6" fmla="*/ 2147483647 w 45"/>
              <a:gd name="T7" fmla="*/ 2147483647 h 217"/>
              <a:gd name="T8" fmla="*/ 2147483647 w 45"/>
              <a:gd name="T9" fmla="*/ 2147483647 h 217"/>
              <a:gd name="T10" fmla="*/ 2147483647 w 45"/>
              <a:gd name="T11" fmla="*/ 2147483647 h 217"/>
              <a:gd name="T12" fmla="*/ 2147483647 w 45"/>
              <a:gd name="T13" fmla="*/ 2147483647 h 217"/>
              <a:gd name="T14" fmla="*/ 2147483647 w 45"/>
              <a:gd name="T15" fmla="*/ 2147483647 h 217"/>
              <a:gd name="T16" fmla="*/ 2147483647 w 45"/>
              <a:gd name="T17" fmla="*/ 2147483647 h 217"/>
              <a:gd name="T18" fmla="*/ 2147483647 w 45"/>
              <a:gd name="T19" fmla="*/ 2147483647 h 217"/>
              <a:gd name="T20" fmla="*/ 2147483647 w 45"/>
              <a:gd name="T21" fmla="*/ 2147483647 h 217"/>
              <a:gd name="T22" fmla="*/ 2147483647 w 45"/>
              <a:gd name="T23" fmla="*/ 2147483647 h 217"/>
              <a:gd name="T24" fmla="*/ 2147483647 w 45"/>
              <a:gd name="T25" fmla="*/ 2147483647 h 217"/>
              <a:gd name="T26" fmla="*/ 2147483647 w 45"/>
              <a:gd name="T27" fmla="*/ 2147483647 h 217"/>
              <a:gd name="T28" fmla="*/ 2147483647 w 45"/>
              <a:gd name="T29" fmla="*/ 2147483647 h 217"/>
              <a:gd name="T30" fmla="*/ 2147483647 w 45"/>
              <a:gd name="T31" fmla="*/ 2147483647 h 217"/>
              <a:gd name="T32" fmla="*/ 2147483647 w 45"/>
              <a:gd name="T33" fmla="*/ 2147483647 h 217"/>
              <a:gd name="T34" fmla="*/ 2147483647 w 45"/>
              <a:gd name="T35" fmla="*/ 0 h 21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5"/>
              <a:gd name="T55" fmla="*/ 0 h 217"/>
              <a:gd name="T56" fmla="*/ 45 w 45"/>
              <a:gd name="T57" fmla="*/ 217 h 21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5" h="217">
                <a:moveTo>
                  <a:pt x="42" y="0"/>
                </a:moveTo>
                <a:cubicBezTo>
                  <a:pt x="45" y="4"/>
                  <a:pt x="36" y="7"/>
                  <a:pt x="33" y="13"/>
                </a:cubicBezTo>
                <a:cubicBezTo>
                  <a:pt x="29" y="20"/>
                  <a:pt x="29" y="30"/>
                  <a:pt x="24" y="36"/>
                </a:cubicBezTo>
                <a:cubicBezTo>
                  <a:pt x="23" y="70"/>
                  <a:pt x="35" y="91"/>
                  <a:pt x="37" y="121"/>
                </a:cubicBezTo>
                <a:cubicBezTo>
                  <a:pt x="34" y="118"/>
                  <a:pt x="34" y="112"/>
                  <a:pt x="27" y="115"/>
                </a:cubicBezTo>
                <a:cubicBezTo>
                  <a:pt x="21" y="98"/>
                  <a:pt x="24" y="73"/>
                  <a:pt x="16" y="60"/>
                </a:cubicBezTo>
                <a:cubicBezTo>
                  <a:pt x="2" y="70"/>
                  <a:pt x="22" y="96"/>
                  <a:pt x="13" y="109"/>
                </a:cubicBezTo>
                <a:cubicBezTo>
                  <a:pt x="12" y="113"/>
                  <a:pt x="17" y="111"/>
                  <a:pt x="18" y="114"/>
                </a:cubicBezTo>
                <a:cubicBezTo>
                  <a:pt x="18" y="120"/>
                  <a:pt x="11" y="119"/>
                  <a:pt x="13" y="127"/>
                </a:cubicBezTo>
                <a:cubicBezTo>
                  <a:pt x="16" y="132"/>
                  <a:pt x="17" y="131"/>
                  <a:pt x="23" y="129"/>
                </a:cubicBezTo>
                <a:cubicBezTo>
                  <a:pt x="25" y="142"/>
                  <a:pt x="29" y="153"/>
                  <a:pt x="35" y="162"/>
                </a:cubicBezTo>
                <a:cubicBezTo>
                  <a:pt x="28" y="177"/>
                  <a:pt x="26" y="197"/>
                  <a:pt x="31" y="217"/>
                </a:cubicBezTo>
                <a:cubicBezTo>
                  <a:pt x="28" y="216"/>
                  <a:pt x="25" y="215"/>
                  <a:pt x="22" y="215"/>
                </a:cubicBezTo>
                <a:cubicBezTo>
                  <a:pt x="29" y="194"/>
                  <a:pt x="17" y="178"/>
                  <a:pt x="22" y="162"/>
                </a:cubicBezTo>
                <a:cubicBezTo>
                  <a:pt x="20" y="159"/>
                  <a:pt x="19" y="156"/>
                  <a:pt x="17" y="155"/>
                </a:cubicBezTo>
                <a:cubicBezTo>
                  <a:pt x="19" y="152"/>
                  <a:pt x="24" y="153"/>
                  <a:pt x="23" y="149"/>
                </a:cubicBezTo>
                <a:cubicBezTo>
                  <a:pt x="23" y="142"/>
                  <a:pt x="17" y="144"/>
                  <a:pt x="12" y="145"/>
                </a:cubicBezTo>
                <a:cubicBezTo>
                  <a:pt x="0" y="94"/>
                  <a:pt x="0" y="19"/>
                  <a:pt x="42" y="0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01" name="Freeform 259"/>
          <p:cNvSpPr>
            <a:spLocks/>
          </p:cNvSpPr>
          <p:nvPr/>
        </p:nvSpPr>
        <p:spPr bwMode="auto">
          <a:xfrm>
            <a:off x="7859830" y="2009035"/>
            <a:ext cx="20644" cy="70359"/>
          </a:xfrm>
          <a:custGeom>
            <a:avLst/>
            <a:gdLst>
              <a:gd name="T0" fmla="*/ 2147483647 w 8"/>
              <a:gd name="T1" fmla="*/ 0 h 28"/>
              <a:gd name="T2" fmla="*/ 2147483647 w 8"/>
              <a:gd name="T3" fmla="*/ 2147483647 h 28"/>
              <a:gd name="T4" fmla="*/ 2147483647 w 8"/>
              <a:gd name="T5" fmla="*/ 0 h 28"/>
              <a:gd name="T6" fmla="*/ 0 60000 65536"/>
              <a:gd name="T7" fmla="*/ 0 60000 65536"/>
              <a:gd name="T8" fmla="*/ 0 60000 65536"/>
              <a:gd name="T9" fmla="*/ 0 w 8"/>
              <a:gd name="T10" fmla="*/ 0 h 28"/>
              <a:gd name="T11" fmla="*/ 8 w 8"/>
              <a:gd name="T12" fmla="*/ 28 h 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28">
                <a:moveTo>
                  <a:pt x="1" y="0"/>
                </a:moveTo>
                <a:cubicBezTo>
                  <a:pt x="8" y="4"/>
                  <a:pt x="4" y="19"/>
                  <a:pt x="5" y="28"/>
                </a:cubicBezTo>
                <a:cubicBezTo>
                  <a:pt x="1" y="20"/>
                  <a:pt x="0" y="10"/>
                  <a:pt x="1" y="0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02" name="Freeform 260"/>
          <p:cNvSpPr>
            <a:spLocks noEditPoints="1"/>
          </p:cNvSpPr>
          <p:nvPr/>
        </p:nvSpPr>
        <p:spPr bwMode="auto">
          <a:xfrm>
            <a:off x="2224168" y="5112148"/>
            <a:ext cx="1264014" cy="1251800"/>
          </a:xfrm>
          <a:custGeom>
            <a:avLst/>
            <a:gdLst>
              <a:gd name="T0" fmla="*/ 2147483647 w 462"/>
              <a:gd name="T1" fmla="*/ 2147483647 h 496"/>
              <a:gd name="T2" fmla="*/ 2147483647 w 462"/>
              <a:gd name="T3" fmla="*/ 2147483647 h 496"/>
              <a:gd name="T4" fmla="*/ 2147483647 w 462"/>
              <a:gd name="T5" fmla="*/ 2147483647 h 496"/>
              <a:gd name="T6" fmla="*/ 2147483647 w 462"/>
              <a:gd name="T7" fmla="*/ 2147483647 h 496"/>
              <a:gd name="T8" fmla="*/ 2147483647 w 462"/>
              <a:gd name="T9" fmla="*/ 2147483647 h 496"/>
              <a:gd name="T10" fmla="*/ 2147483647 w 462"/>
              <a:gd name="T11" fmla="*/ 2147483647 h 496"/>
              <a:gd name="T12" fmla="*/ 2147483647 w 462"/>
              <a:gd name="T13" fmla="*/ 2147483647 h 496"/>
              <a:gd name="T14" fmla="*/ 2147483647 w 462"/>
              <a:gd name="T15" fmla="*/ 2147483647 h 496"/>
              <a:gd name="T16" fmla="*/ 2147483647 w 462"/>
              <a:gd name="T17" fmla="*/ 2147483647 h 496"/>
              <a:gd name="T18" fmla="*/ 2147483647 w 462"/>
              <a:gd name="T19" fmla="*/ 2147483647 h 496"/>
              <a:gd name="T20" fmla="*/ 2147483647 w 462"/>
              <a:gd name="T21" fmla="*/ 2147483647 h 496"/>
              <a:gd name="T22" fmla="*/ 2147483647 w 462"/>
              <a:gd name="T23" fmla="*/ 2147483647 h 496"/>
              <a:gd name="T24" fmla="*/ 2147483647 w 462"/>
              <a:gd name="T25" fmla="*/ 2147483647 h 496"/>
              <a:gd name="T26" fmla="*/ 2147483647 w 462"/>
              <a:gd name="T27" fmla="*/ 2147483647 h 496"/>
              <a:gd name="T28" fmla="*/ 2147483647 w 462"/>
              <a:gd name="T29" fmla="*/ 2147483647 h 496"/>
              <a:gd name="T30" fmla="*/ 2147483647 w 462"/>
              <a:gd name="T31" fmla="*/ 2147483647 h 496"/>
              <a:gd name="T32" fmla="*/ 2147483647 w 462"/>
              <a:gd name="T33" fmla="*/ 2147483647 h 496"/>
              <a:gd name="T34" fmla="*/ 2147483647 w 462"/>
              <a:gd name="T35" fmla="*/ 2147483647 h 496"/>
              <a:gd name="T36" fmla="*/ 2147483647 w 462"/>
              <a:gd name="T37" fmla="*/ 2147483647 h 496"/>
              <a:gd name="T38" fmla="*/ 2147483647 w 462"/>
              <a:gd name="T39" fmla="*/ 2147483647 h 496"/>
              <a:gd name="T40" fmla="*/ 2147483647 w 462"/>
              <a:gd name="T41" fmla="*/ 2147483647 h 496"/>
              <a:gd name="T42" fmla="*/ 2147483647 w 462"/>
              <a:gd name="T43" fmla="*/ 2147483647 h 496"/>
              <a:gd name="T44" fmla="*/ 2147483647 w 462"/>
              <a:gd name="T45" fmla="*/ 2147483647 h 496"/>
              <a:gd name="T46" fmla="*/ 2147483647 w 462"/>
              <a:gd name="T47" fmla="*/ 2147483647 h 496"/>
              <a:gd name="T48" fmla="*/ 2147483647 w 462"/>
              <a:gd name="T49" fmla="*/ 2147483647 h 496"/>
              <a:gd name="T50" fmla="*/ 2147483647 w 462"/>
              <a:gd name="T51" fmla="*/ 2147483647 h 496"/>
              <a:gd name="T52" fmla="*/ 2147483647 w 462"/>
              <a:gd name="T53" fmla="*/ 2147483647 h 496"/>
              <a:gd name="T54" fmla="*/ 2147483647 w 462"/>
              <a:gd name="T55" fmla="*/ 2147483647 h 496"/>
              <a:gd name="T56" fmla="*/ 2147483647 w 462"/>
              <a:gd name="T57" fmla="*/ 2147483647 h 496"/>
              <a:gd name="T58" fmla="*/ 2147483647 w 462"/>
              <a:gd name="T59" fmla="*/ 2147483647 h 496"/>
              <a:gd name="T60" fmla="*/ 2147483647 w 462"/>
              <a:gd name="T61" fmla="*/ 2147483647 h 496"/>
              <a:gd name="T62" fmla="*/ 2147483647 w 462"/>
              <a:gd name="T63" fmla="*/ 2147483647 h 496"/>
              <a:gd name="T64" fmla="*/ 2147483647 w 462"/>
              <a:gd name="T65" fmla="*/ 2147483647 h 496"/>
              <a:gd name="T66" fmla="*/ 2147483647 w 462"/>
              <a:gd name="T67" fmla="*/ 2147483647 h 496"/>
              <a:gd name="T68" fmla="*/ 2147483647 w 462"/>
              <a:gd name="T69" fmla="*/ 2147483647 h 496"/>
              <a:gd name="T70" fmla="*/ 2147483647 w 462"/>
              <a:gd name="T71" fmla="*/ 2147483647 h 496"/>
              <a:gd name="T72" fmla="*/ 2147483647 w 462"/>
              <a:gd name="T73" fmla="*/ 2147483647 h 496"/>
              <a:gd name="T74" fmla="*/ 2147483647 w 462"/>
              <a:gd name="T75" fmla="*/ 2147483647 h 496"/>
              <a:gd name="T76" fmla="*/ 2147483647 w 462"/>
              <a:gd name="T77" fmla="*/ 2147483647 h 496"/>
              <a:gd name="T78" fmla="*/ 2147483647 w 462"/>
              <a:gd name="T79" fmla="*/ 2147483647 h 496"/>
              <a:gd name="T80" fmla="*/ 2147483647 w 462"/>
              <a:gd name="T81" fmla="*/ 2147483647 h 496"/>
              <a:gd name="T82" fmla="*/ 2147483647 w 462"/>
              <a:gd name="T83" fmla="*/ 2147483647 h 496"/>
              <a:gd name="T84" fmla="*/ 2147483647 w 462"/>
              <a:gd name="T85" fmla="*/ 2147483647 h 496"/>
              <a:gd name="T86" fmla="*/ 2147483647 w 462"/>
              <a:gd name="T87" fmla="*/ 2147483647 h 496"/>
              <a:gd name="T88" fmla="*/ 2147483647 w 462"/>
              <a:gd name="T89" fmla="*/ 2147483647 h 496"/>
              <a:gd name="T90" fmla="*/ 2147483647 w 462"/>
              <a:gd name="T91" fmla="*/ 2147483647 h 49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462"/>
              <a:gd name="T139" fmla="*/ 0 h 496"/>
              <a:gd name="T140" fmla="*/ 462 w 462"/>
              <a:gd name="T141" fmla="*/ 496 h 49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462" h="496">
                <a:moveTo>
                  <a:pt x="456" y="164"/>
                </a:moveTo>
                <a:cubicBezTo>
                  <a:pt x="457" y="172"/>
                  <a:pt x="462" y="179"/>
                  <a:pt x="462" y="187"/>
                </a:cubicBezTo>
                <a:cubicBezTo>
                  <a:pt x="462" y="196"/>
                  <a:pt x="457" y="203"/>
                  <a:pt x="459" y="212"/>
                </a:cubicBezTo>
                <a:cubicBezTo>
                  <a:pt x="447" y="239"/>
                  <a:pt x="408" y="238"/>
                  <a:pt x="380" y="251"/>
                </a:cubicBezTo>
                <a:cubicBezTo>
                  <a:pt x="368" y="257"/>
                  <a:pt x="359" y="268"/>
                  <a:pt x="345" y="274"/>
                </a:cubicBezTo>
                <a:cubicBezTo>
                  <a:pt x="324" y="283"/>
                  <a:pt x="301" y="290"/>
                  <a:pt x="274" y="297"/>
                </a:cubicBezTo>
                <a:cubicBezTo>
                  <a:pt x="256" y="301"/>
                  <a:pt x="235" y="309"/>
                  <a:pt x="214" y="308"/>
                </a:cubicBezTo>
                <a:cubicBezTo>
                  <a:pt x="184" y="307"/>
                  <a:pt x="150" y="299"/>
                  <a:pt x="129" y="280"/>
                </a:cubicBezTo>
                <a:cubicBezTo>
                  <a:pt x="122" y="264"/>
                  <a:pt x="121" y="224"/>
                  <a:pt x="140" y="225"/>
                </a:cubicBezTo>
                <a:cubicBezTo>
                  <a:pt x="137" y="237"/>
                  <a:pt x="125" y="260"/>
                  <a:pt x="138" y="276"/>
                </a:cubicBezTo>
                <a:cubicBezTo>
                  <a:pt x="146" y="286"/>
                  <a:pt x="173" y="294"/>
                  <a:pt x="188" y="297"/>
                </a:cubicBezTo>
                <a:cubicBezTo>
                  <a:pt x="221" y="303"/>
                  <a:pt x="249" y="294"/>
                  <a:pt x="276" y="286"/>
                </a:cubicBezTo>
                <a:cubicBezTo>
                  <a:pt x="286" y="284"/>
                  <a:pt x="297" y="283"/>
                  <a:pt x="307" y="280"/>
                </a:cubicBezTo>
                <a:cubicBezTo>
                  <a:pt x="316" y="277"/>
                  <a:pt x="323" y="271"/>
                  <a:pt x="331" y="268"/>
                </a:cubicBezTo>
                <a:cubicBezTo>
                  <a:pt x="344" y="264"/>
                  <a:pt x="353" y="262"/>
                  <a:pt x="361" y="256"/>
                </a:cubicBezTo>
                <a:cubicBezTo>
                  <a:pt x="366" y="252"/>
                  <a:pt x="369" y="247"/>
                  <a:pt x="373" y="243"/>
                </a:cubicBezTo>
                <a:cubicBezTo>
                  <a:pt x="402" y="235"/>
                  <a:pt x="437" y="232"/>
                  <a:pt x="450" y="208"/>
                </a:cubicBezTo>
                <a:cubicBezTo>
                  <a:pt x="441" y="206"/>
                  <a:pt x="425" y="217"/>
                  <a:pt x="415" y="222"/>
                </a:cubicBezTo>
                <a:cubicBezTo>
                  <a:pt x="402" y="221"/>
                  <a:pt x="396" y="232"/>
                  <a:pt x="382" y="228"/>
                </a:cubicBezTo>
                <a:cubicBezTo>
                  <a:pt x="380" y="219"/>
                  <a:pt x="392" y="220"/>
                  <a:pt x="396" y="219"/>
                </a:cubicBezTo>
                <a:cubicBezTo>
                  <a:pt x="412" y="214"/>
                  <a:pt x="430" y="206"/>
                  <a:pt x="445" y="199"/>
                </a:cubicBezTo>
                <a:cubicBezTo>
                  <a:pt x="447" y="194"/>
                  <a:pt x="453" y="192"/>
                  <a:pt x="453" y="183"/>
                </a:cubicBezTo>
                <a:cubicBezTo>
                  <a:pt x="442" y="186"/>
                  <a:pt x="429" y="192"/>
                  <a:pt x="416" y="198"/>
                </a:cubicBezTo>
                <a:cubicBezTo>
                  <a:pt x="406" y="203"/>
                  <a:pt x="392" y="214"/>
                  <a:pt x="380" y="207"/>
                </a:cubicBezTo>
                <a:cubicBezTo>
                  <a:pt x="388" y="198"/>
                  <a:pt x="404" y="197"/>
                  <a:pt x="415" y="191"/>
                </a:cubicBezTo>
                <a:cubicBezTo>
                  <a:pt x="421" y="187"/>
                  <a:pt x="428" y="183"/>
                  <a:pt x="437" y="181"/>
                </a:cubicBezTo>
                <a:cubicBezTo>
                  <a:pt x="442" y="177"/>
                  <a:pt x="449" y="169"/>
                  <a:pt x="446" y="161"/>
                </a:cubicBezTo>
                <a:cubicBezTo>
                  <a:pt x="433" y="167"/>
                  <a:pt x="416" y="181"/>
                  <a:pt x="398" y="188"/>
                </a:cubicBezTo>
                <a:cubicBezTo>
                  <a:pt x="391" y="191"/>
                  <a:pt x="381" y="194"/>
                  <a:pt x="375" y="192"/>
                </a:cubicBezTo>
                <a:cubicBezTo>
                  <a:pt x="374" y="182"/>
                  <a:pt x="388" y="183"/>
                  <a:pt x="396" y="180"/>
                </a:cubicBezTo>
                <a:cubicBezTo>
                  <a:pt x="409" y="175"/>
                  <a:pt x="422" y="166"/>
                  <a:pt x="432" y="160"/>
                </a:cubicBezTo>
                <a:cubicBezTo>
                  <a:pt x="435" y="158"/>
                  <a:pt x="436" y="154"/>
                  <a:pt x="438" y="152"/>
                </a:cubicBezTo>
                <a:cubicBezTo>
                  <a:pt x="443" y="151"/>
                  <a:pt x="450" y="149"/>
                  <a:pt x="447" y="144"/>
                </a:cubicBezTo>
                <a:cubicBezTo>
                  <a:pt x="420" y="144"/>
                  <a:pt x="402" y="170"/>
                  <a:pt x="376" y="171"/>
                </a:cubicBezTo>
                <a:cubicBezTo>
                  <a:pt x="380" y="160"/>
                  <a:pt x="396" y="156"/>
                  <a:pt x="411" y="148"/>
                </a:cubicBezTo>
                <a:cubicBezTo>
                  <a:pt x="416" y="146"/>
                  <a:pt x="423" y="143"/>
                  <a:pt x="430" y="139"/>
                </a:cubicBezTo>
                <a:cubicBezTo>
                  <a:pt x="439" y="134"/>
                  <a:pt x="452" y="131"/>
                  <a:pt x="446" y="117"/>
                </a:cubicBezTo>
                <a:cubicBezTo>
                  <a:pt x="431" y="120"/>
                  <a:pt x="422" y="134"/>
                  <a:pt x="410" y="141"/>
                </a:cubicBezTo>
                <a:cubicBezTo>
                  <a:pt x="404" y="145"/>
                  <a:pt x="397" y="146"/>
                  <a:pt x="391" y="149"/>
                </a:cubicBezTo>
                <a:cubicBezTo>
                  <a:pt x="386" y="152"/>
                  <a:pt x="380" y="159"/>
                  <a:pt x="373" y="155"/>
                </a:cubicBezTo>
                <a:cubicBezTo>
                  <a:pt x="373" y="147"/>
                  <a:pt x="384" y="145"/>
                  <a:pt x="389" y="143"/>
                </a:cubicBezTo>
                <a:cubicBezTo>
                  <a:pt x="407" y="133"/>
                  <a:pt x="425" y="121"/>
                  <a:pt x="439" y="108"/>
                </a:cubicBezTo>
                <a:cubicBezTo>
                  <a:pt x="439" y="103"/>
                  <a:pt x="439" y="98"/>
                  <a:pt x="437" y="96"/>
                </a:cubicBezTo>
                <a:cubicBezTo>
                  <a:pt x="426" y="101"/>
                  <a:pt x="415" y="108"/>
                  <a:pt x="405" y="115"/>
                </a:cubicBezTo>
                <a:cubicBezTo>
                  <a:pt x="396" y="122"/>
                  <a:pt x="386" y="134"/>
                  <a:pt x="375" y="128"/>
                </a:cubicBezTo>
                <a:cubicBezTo>
                  <a:pt x="379" y="119"/>
                  <a:pt x="393" y="119"/>
                  <a:pt x="397" y="110"/>
                </a:cubicBezTo>
                <a:cubicBezTo>
                  <a:pt x="414" y="100"/>
                  <a:pt x="439" y="91"/>
                  <a:pt x="439" y="68"/>
                </a:cubicBezTo>
                <a:cubicBezTo>
                  <a:pt x="423" y="74"/>
                  <a:pt x="412" y="85"/>
                  <a:pt x="401" y="96"/>
                </a:cubicBezTo>
                <a:cubicBezTo>
                  <a:pt x="389" y="101"/>
                  <a:pt x="382" y="111"/>
                  <a:pt x="370" y="115"/>
                </a:cubicBezTo>
                <a:cubicBezTo>
                  <a:pt x="366" y="116"/>
                  <a:pt x="363" y="116"/>
                  <a:pt x="362" y="113"/>
                </a:cubicBezTo>
                <a:cubicBezTo>
                  <a:pt x="349" y="122"/>
                  <a:pt x="339" y="134"/>
                  <a:pt x="327" y="145"/>
                </a:cubicBezTo>
                <a:cubicBezTo>
                  <a:pt x="313" y="158"/>
                  <a:pt x="294" y="164"/>
                  <a:pt x="278" y="175"/>
                </a:cubicBezTo>
                <a:cubicBezTo>
                  <a:pt x="251" y="180"/>
                  <a:pt x="229" y="178"/>
                  <a:pt x="199" y="175"/>
                </a:cubicBezTo>
                <a:cubicBezTo>
                  <a:pt x="178" y="174"/>
                  <a:pt x="158" y="160"/>
                  <a:pt x="145" y="149"/>
                </a:cubicBezTo>
                <a:cubicBezTo>
                  <a:pt x="129" y="137"/>
                  <a:pt x="128" y="103"/>
                  <a:pt x="120" y="80"/>
                </a:cubicBezTo>
                <a:cubicBezTo>
                  <a:pt x="111" y="56"/>
                  <a:pt x="97" y="41"/>
                  <a:pt x="75" y="27"/>
                </a:cubicBezTo>
                <a:cubicBezTo>
                  <a:pt x="79" y="39"/>
                  <a:pt x="71" y="49"/>
                  <a:pt x="65" y="59"/>
                </a:cubicBezTo>
                <a:cubicBezTo>
                  <a:pt x="75" y="72"/>
                  <a:pt x="65" y="85"/>
                  <a:pt x="64" y="96"/>
                </a:cubicBezTo>
                <a:cubicBezTo>
                  <a:pt x="63" y="108"/>
                  <a:pt x="68" y="114"/>
                  <a:pt x="69" y="123"/>
                </a:cubicBezTo>
                <a:cubicBezTo>
                  <a:pt x="70" y="145"/>
                  <a:pt x="65" y="170"/>
                  <a:pt x="62" y="189"/>
                </a:cubicBezTo>
                <a:cubicBezTo>
                  <a:pt x="54" y="247"/>
                  <a:pt x="59" y="295"/>
                  <a:pt x="92" y="318"/>
                </a:cubicBezTo>
                <a:cubicBezTo>
                  <a:pt x="102" y="325"/>
                  <a:pt x="114" y="331"/>
                  <a:pt x="125" y="339"/>
                </a:cubicBezTo>
                <a:cubicBezTo>
                  <a:pt x="136" y="345"/>
                  <a:pt x="147" y="353"/>
                  <a:pt x="158" y="358"/>
                </a:cubicBezTo>
                <a:cubicBezTo>
                  <a:pt x="165" y="361"/>
                  <a:pt x="175" y="362"/>
                  <a:pt x="182" y="367"/>
                </a:cubicBezTo>
                <a:cubicBezTo>
                  <a:pt x="193" y="374"/>
                  <a:pt x="196" y="387"/>
                  <a:pt x="210" y="395"/>
                </a:cubicBezTo>
                <a:cubicBezTo>
                  <a:pt x="212" y="408"/>
                  <a:pt x="202" y="409"/>
                  <a:pt x="202" y="420"/>
                </a:cubicBezTo>
                <a:cubicBezTo>
                  <a:pt x="209" y="409"/>
                  <a:pt x="217" y="398"/>
                  <a:pt x="225" y="387"/>
                </a:cubicBezTo>
                <a:cubicBezTo>
                  <a:pt x="222" y="378"/>
                  <a:pt x="209" y="375"/>
                  <a:pt x="211" y="363"/>
                </a:cubicBezTo>
                <a:cubicBezTo>
                  <a:pt x="227" y="361"/>
                  <a:pt x="227" y="380"/>
                  <a:pt x="236" y="386"/>
                </a:cubicBezTo>
                <a:cubicBezTo>
                  <a:pt x="247" y="393"/>
                  <a:pt x="266" y="383"/>
                  <a:pt x="270" y="400"/>
                </a:cubicBezTo>
                <a:cubicBezTo>
                  <a:pt x="254" y="402"/>
                  <a:pt x="241" y="389"/>
                  <a:pt x="228" y="397"/>
                </a:cubicBezTo>
                <a:cubicBezTo>
                  <a:pt x="221" y="403"/>
                  <a:pt x="214" y="417"/>
                  <a:pt x="209" y="427"/>
                </a:cubicBezTo>
                <a:cubicBezTo>
                  <a:pt x="204" y="437"/>
                  <a:pt x="197" y="443"/>
                  <a:pt x="196" y="456"/>
                </a:cubicBezTo>
                <a:cubicBezTo>
                  <a:pt x="200" y="462"/>
                  <a:pt x="211" y="460"/>
                  <a:pt x="216" y="464"/>
                </a:cubicBezTo>
                <a:cubicBezTo>
                  <a:pt x="217" y="478"/>
                  <a:pt x="189" y="475"/>
                  <a:pt x="184" y="467"/>
                </a:cubicBezTo>
                <a:cubicBezTo>
                  <a:pt x="184" y="458"/>
                  <a:pt x="189" y="452"/>
                  <a:pt x="188" y="446"/>
                </a:cubicBezTo>
                <a:cubicBezTo>
                  <a:pt x="182" y="453"/>
                  <a:pt x="181" y="462"/>
                  <a:pt x="175" y="469"/>
                </a:cubicBezTo>
                <a:cubicBezTo>
                  <a:pt x="171" y="470"/>
                  <a:pt x="167" y="471"/>
                  <a:pt x="162" y="471"/>
                </a:cubicBezTo>
                <a:cubicBezTo>
                  <a:pt x="161" y="480"/>
                  <a:pt x="156" y="496"/>
                  <a:pt x="142" y="492"/>
                </a:cubicBezTo>
                <a:cubicBezTo>
                  <a:pt x="143" y="483"/>
                  <a:pt x="151" y="481"/>
                  <a:pt x="154" y="474"/>
                </a:cubicBezTo>
                <a:cubicBezTo>
                  <a:pt x="143" y="478"/>
                  <a:pt x="127" y="489"/>
                  <a:pt x="114" y="486"/>
                </a:cubicBezTo>
                <a:cubicBezTo>
                  <a:pt x="115" y="474"/>
                  <a:pt x="130" y="474"/>
                  <a:pt x="138" y="471"/>
                </a:cubicBezTo>
                <a:cubicBezTo>
                  <a:pt x="147" y="468"/>
                  <a:pt x="159" y="466"/>
                  <a:pt x="166" y="462"/>
                </a:cubicBezTo>
                <a:cubicBezTo>
                  <a:pt x="175" y="457"/>
                  <a:pt x="180" y="441"/>
                  <a:pt x="184" y="433"/>
                </a:cubicBezTo>
                <a:cubicBezTo>
                  <a:pt x="188" y="426"/>
                  <a:pt x="201" y="410"/>
                  <a:pt x="200" y="401"/>
                </a:cubicBezTo>
                <a:cubicBezTo>
                  <a:pt x="200" y="396"/>
                  <a:pt x="181" y="376"/>
                  <a:pt x="173" y="371"/>
                </a:cubicBezTo>
                <a:cubicBezTo>
                  <a:pt x="168" y="369"/>
                  <a:pt x="163" y="369"/>
                  <a:pt x="157" y="367"/>
                </a:cubicBezTo>
                <a:cubicBezTo>
                  <a:pt x="146" y="362"/>
                  <a:pt x="130" y="352"/>
                  <a:pt x="119" y="344"/>
                </a:cubicBezTo>
                <a:cubicBezTo>
                  <a:pt x="107" y="337"/>
                  <a:pt x="95" y="332"/>
                  <a:pt x="85" y="323"/>
                </a:cubicBezTo>
                <a:cubicBezTo>
                  <a:pt x="70" y="310"/>
                  <a:pt x="54" y="291"/>
                  <a:pt x="51" y="266"/>
                </a:cubicBezTo>
                <a:cubicBezTo>
                  <a:pt x="47" y="240"/>
                  <a:pt x="52" y="211"/>
                  <a:pt x="55" y="185"/>
                </a:cubicBezTo>
                <a:cubicBezTo>
                  <a:pt x="57" y="165"/>
                  <a:pt x="58" y="141"/>
                  <a:pt x="58" y="122"/>
                </a:cubicBezTo>
                <a:cubicBezTo>
                  <a:pt x="59" y="113"/>
                  <a:pt x="60" y="110"/>
                  <a:pt x="55" y="101"/>
                </a:cubicBezTo>
                <a:cubicBezTo>
                  <a:pt x="47" y="97"/>
                  <a:pt x="41" y="92"/>
                  <a:pt x="34" y="88"/>
                </a:cubicBezTo>
                <a:cubicBezTo>
                  <a:pt x="31" y="83"/>
                  <a:pt x="32" y="74"/>
                  <a:pt x="28" y="69"/>
                </a:cubicBezTo>
                <a:cubicBezTo>
                  <a:pt x="18" y="67"/>
                  <a:pt x="16" y="75"/>
                  <a:pt x="8" y="75"/>
                </a:cubicBezTo>
                <a:cubicBezTo>
                  <a:pt x="0" y="64"/>
                  <a:pt x="15" y="59"/>
                  <a:pt x="20" y="53"/>
                </a:cubicBezTo>
                <a:cubicBezTo>
                  <a:pt x="19" y="38"/>
                  <a:pt x="25" y="28"/>
                  <a:pt x="25" y="17"/>
                </a:cubicBezTo>
                <a:cubicBezTo>
                  <a:pt x="28" y="15"/>
                  <a:pt x="30" y="11"/>
                  <a:pt x="37" y="12"/>
                </a:cubicBezTo>
                <a:cubicBezTo>
                  <a:pt x="41" y="9"/>
                  <a:pt x="42" y="2"/>
                  <a:pt x="47" y="0"/>
                </a:cubicBezTo>
                <a:cubicBezTo>
                  <a:pt x="57" y="5"/>
                  <a:pt x="62" y="4"/>
                  <a:pt x="71" y="2"/>
                </a:cubicBezTo>
                <a:cubicBezTo>
                  <a:pt x="78" y="2"/>
                  <a:pt x="76" y="13"/>
                  <a:pt x="78" y="18"/>
                </a:cubicBezTo>
                <a:cubicBezTo>
                  <a:pt x="96" y="31"/>
                  <a:pt x="111" y="42"/>
                  <a:pt x="122" y="62"/>
                </a:cubicBezTo>
                <a:cubicBezTo>
                  <a:pt x="135" y="87"/>
                  <a:pt x="133" y="126"/>
                  <a:pt x="151" y="143"/>
                </a:cubicBezTo>
                <a:cubicBezTo>
                  <a:pt x="162" y="152"/>
                  <a:pt x="181" y="165"/>
                  <a:pt x="198" y="168"/>
                </a:cubicBezTo>
                <a:cubicBezTo>
                  <a:pt x="206" y="169"/>
                  <a:pt x="216" y="167"/>
                  <a:pt x="224" y="168"/>
                </a:cubicBezTo>
                <a:cubicBezTo>
                  <a:pt x="256" y="170"/>
                  <a:pt x="271" y="169"/>
                  <a:pt x="294" y="157"/>
                </a:cubicBezTo>
                <a:cubicBezTo>
                  <a:pt x="305" y="152"/>
                  <a:pt x="318" y="141"/>
                  <a:pt x="329" y="130"/>
                </a:cubicBezTo>
                <a:cubicBezTo>
                  <a:pt x="352" y="109"/>
                  <a:pt x="372" y="93"/>
                  <a:pt x="388" y="68"/>
                </a:cubicBezTo>
                <a:cubicBezTo>
                  <a:pt x="397" y="64"/>
                  <a:pt x="402" y="54"/>
                  <a:pt x="411" y="47"/>
                </a:cubicBezTo>
                <a:cubicBezTo>
                  <a:pt x="419" y="41"/>
                  <a:pt x="434" y="30"/>
                  <a:pt x="441" y="43"/>
                </a:cubicBezTo>
                <a:cubicBezTo>
                  <a:pt x="443" y="46"/>
                  <a:pt x="442" y="52"/>
                  <a:pt x="444" y="57"/>
                </a:cubicBezTo>
                <a:cubicBezTo>
                  <a:pt x="445" y="60"/>
                  <a:pt x="448" y="63"/>
                  <a:pt x="448" y="66"/>
                </a:cubicBezTo>
                <a:cubicBezTo>
                  <a:pt x="450" y="74"/>
                  <a:pt x="445" y="83"/>
                  <a:pt x="446" y="92"/>
                </a:cubicBezTo>
                <a:cubicBezTo>
                  <a:pt x="447" y="102"/>
                  <a:pt x="456" y="115"/>
                  <a:pt x="457" y="130"/>
                </a:cubicBezTo>
                <a:cubicBezTo>
                  <a:pt x="458" y="141"/>
                  <a:pt x="455" y="154"/>
                  <a:pt x="456" y="164"/>
                </a:cubicBezTo>
                <a:close/>
                <a:moveTo>
                  <a:pt x="435" y="49"/>
                </a:moveTo>
                <a:cubicBezTo>
                  <a:pt x="432" y="49"/>
                  <a:pt x="433" y="46"/>
                  <a:pt x="430" y="46"/>
                </a:cubicBezTo>
                <a:cubicBezTo>
                  <a:pt x="406" y="60"/>
                  <a:pt x="388" y="81"/>
                  <a:pt x="372" y="103"/>
                </a:cubicBezTo>
                <a:cubicBezTo>
                  <a:pt x="381" y="101"/>
                  <a:pt x="387" y="95"/>
                  <a:pt x="394" y="89"/>
                </a:cubicBezTo>
                <a:cubicBezTo>
                  <a:pt x="409" y="77"/>
                  <a:pt x="426" y="66"/>
                  <a:pt x="435" y="49"/>
                </a:cubicBezTo>
                <a:close/>
                <a:moveTo>
                  <a:pt x="194" y="431"/>
                </a:moveTo>
                <a:cubicBezTo>
                  <a:pt x="199" y="431"/>
                  <a:pt x="202" y="424"/>
                  <a:pt x="200" y="421"/>
                </a:cubicBezTo>
                <a:cubicBezTo>
                  <a:pt x="198" y="425"/>
                  <a:pt x="196" y="428"/>
                  <a:pt x="194" y="431"/>
                </a:cubicBezTo>
                <a:close/>
                <a:moveTo>
                  <a:pt x="70" y="40"/>
                </a:moveTo>
                <a:cubicBezTo>
                  <a:pt x="71" y="36"/>
                  <a:pt x="68" y="37"/>
                  <a:pt x="69" y="34"/>
                </a:cubicBezTo>
                <a:cubicBezTo>
                  <a:pt x="55" y="26"/>
                  <a:pt x="45" y="44"/>
                  <a:pt x="32" y="49"/>
                </a:cubicBezTo>
                <a:cubicBezTo>
                  <a:pt x="30" y="34"/>
                  <a:pt x="44" y="28"/>
                  <a:pt x="56" y="25"/>
                </a:cubicBezTo>
                <a:cubicBezTo>
                  <a:pt x="58" y="19"/>
                  <a:pt x="69" y="22"/>
                  <a:pt x="69" y="14"/>
                </a:cubicBezTo>
                <a:cubicBezTo>
                  <a:pt x="59" y="13"/>
                  <a:pt x="44" y="6"/>
                  <a:pt x="43" y="21"/>
                </a:cubicBezTo>
                <a:cubicBezTo>
                  <a:pt x="39" y="23"/>
                  <a:pt x="37" y="26"/>
                  <a:pt x="32" y="26"/>
                </a:cubicBezTo>
                <a:cubicBezTo>
                  <a:pt x="30" y="37"/>
                  <a:pt x="29" y="49"/>
                  <a:pt x="28" y="61"/>
                </a:cubicBezTo>
                <a:cubicBezTo>
                  <a:pt x="34" y="63"/>
                  <a:pt x="39" y="66"/>
                  <a:pt x="46" y="68"/>
                </a:cubicBezTo>
                <a:cubicBezTo>
                  <a:pt x="51" y="74"/>
                  <a:pt x="45" y="91"/>
                  <a:pt x="57" y="89"/>
                </a:cubicBezTo>
                <a:cubicBezTo>
                  <a:pt x="63" y="81"/>
                  <a:pt x="60" y="69"/>
                  <a:pt x="55" y="62"/>
                </a:cubicBezTo>
                <a:cubicBezTo>
                  <a:pt x="58" y="55"/>
                  <a:pt x="59" y="49"/>
                  <a:pt x="54" y="43"/>
                </a:cubicBezTo>
                <a:cubicBezTo>
                  <a:pt x="56" y="43"/>
                  <a:pt x="55" y="39"/>
                  <a:pt x="57" y="40"/>
                </a:cubicBezTo>
                <a:cubicBezTo>
                  <a:pt x="63" y="38"/>
                  <a:pt x="62" y="43"/>
                  <a:pt x="66" y="43"/>
                </a:cubicBezTo>
                <a:cubicBezTo>
                  <a:pt x="67" y="41"/>
                  <a:pt x="68" y="40"/>
                  <a:pt x="70" y="4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03" name="Freeform 261"/>
          <p:cNvSpPr>
            <a:spLocks noEditPoints="1"/>
          </p:cNvSpPr>
          <p:nvPr/>
        </p:nvSpPr>
        <p:spPr bwMode="auto">
          <a:xfrm>
            <a:off x="2373437" y="5179575"/>
            <a:ext cx="1090927" cy="992352"/>
          </a:xfrm>
          <a:custGeom>
            <a:avLst/>
            <a:gdLst>
              <a:gd name="T0" fmla="*/ 2147483647 w 399"/>
              <a:gd name="T1" fmla="*/ 2147483647 h 393"/>
              <a:gd name="T2" fmla="*/ 2147483647 w 399"/>
              <a:gd name="T3" fmla="*/ 2147483647 h 393"/>
              <a:gd name="T4" fmla="*/ 2147483647 w 399"/>
              <a:gd name="T5" fmla="*/ 2147483647 h 393"/>
              <a:gd name="T6" fmla="*/ 2147483647 w 399"/>
              <a:gd name="T7" fmla="*/ 2147483647 h 393"/>
              <a:gd name="T8" fmla="*/ 2147483647 w 399"/>
              <a:gd name="T9" fmla="*/ 2147483647 h 393"/>
              <a:gd name="T10" fmla="*/ 2147483647 w 399"/>
              <a:gd name="T11" fmla="*/ 2147483647 h 393"/>
              <a:gd name="T12" fmla="*/ 2147483647 w 399"/>
              <a:gd name="T13" fmla="*/ 2147483647 h 393"/>
              <a:gd name="T14" fmla="*/ 2147483647 w 399"/>
              <a:gd name="T15" fmla="*/ 2147483647 h 393"/>
              <a:gd name="T16" fmla="*/ 2147483647 w 399"/>
              <a:gd name="T17" fmla="*/ 2147483647 h 393"/>
              <a:gd name="T18" fmla="*/ 2147483647 w 399"/>
              <a:gd name="T19" fmla="*/ 2147483647 h 393"/>
              <a:gd name="T20" fmla="*/ 2147483647 w 399"/>
              <a:gd name="T21" fmla="*/ 2147483647 h 393"/>
              <a:gd name="T22" fmla="*/ 2147483647 w 399"/>
              <a:gd name="T23" fmla="*/ 2147483647 h 393"/>
              <a:gd name="T24" fmla="*/ 2147483647 w 399"/>
              <a:gd name="T25" fmla="*/ 2147483647 h 393"/>
              <a:gd name="T26" fmla="*/ 2147483647 w 399"/>
              <a:gd name="T27" fmla="*/ 2147483647 h 393"/>
              <a:gd name="T28" fmla="*/ 2147483647 w 399"/>
              <a:gd name="T29" fmla="*/ 2147483647 h 393"/>
              <a:gd name="T30" fmla="*/ 2147483647 w 399"/>
              <a:gd name="T31" fmla="*/ 2147483647 h 393"/>
              <a:gd name="T32" fmla="*/ 2147483647 w 399"/>
              <a:gd name="T33" fmla="*/ 2147483647 h 393"/>
              <a:gd name="T34" fmla="*/ 2147483647 w 399"/>
              <a:gd name="T35" fmla="*/ 2147483647 h 393"/>
              <a:gd name="T36" fmla="*/ 2147483647 w 399"/>
              <a:gd name="T37" fmla="*/ 0 h 393"/>
              <a:gd name="T38" fmla="*/ 2147483647 w 399"/>
              <a:gd name="T39" fmla="*/ 2147483647 h 393"/>
              <a:gd name="T40" fmla="*/ 2147483647 w 399"/>
              <a:gd name="T41" fmla="*/ 2147483647 h 393"/>
              <a:gd name="T42" fmla="*/ 2147483647 w 399"/>
              <a:gd name="T43" fmla="*/ 2147483647 h 393"/>
              <a:gd name="T44" fmla="*/ 2147483647 w 399"/>
              <a:gd name="T45" fmla="*/ 2147483647 h 393"/>
              <a:gd name="T46" fmla="*/ 2147483647 w 399"/>
              <a:gd name="T47" fmla="*/ 2147483647 h 393"/>
              <a:gd name="T48" fmla="*/ 2147483647 w 399"/>
              <a:gd name="T49" fmla="*/ 2147483647 h 393"/>
              <a:gd name="T50" fmla="*/ 2147483647 w 399"/>
              <a:gd name="T51" fmla="*/ 2147483647 h 393"/>
              <a:gd name="T52" fmla="*/ 2147483647 w 399"/>
              <a:gd name="T53" fmla="*/ 2147483647 h 393"/>
              <a:gd name="T54" fmla="*/ 2147483647 w 399"/>
              <a:gd name="T55" fmla="*/ 2147483647 h 393"/>
              <a:gd name="T56" fmla="*/ 2147483647 w 399"/>
              <a:gd name="T57" fmla="*/ 2147483647 h 393"/>
              <a:gd name="T58" fmla="*/ 2147483647 w 399"/>
              <a:gd name="T59" fmla="*/ 2147483647 h 393"/>
              <a:gd name="T60" fmla="*/ 2147483647 w 399"/>
              <a:gd name="T61" fmla="*/ 2147483647 h 393"/>
              <a:gd name="T62" fmla="*/ 2147483647 w 399"/>
              <a:gd name="T63" fmla="*/ 2147483647 h 393"/>
              <a:gd name="T64" fmla="*/ 2147483647 w 399"/>
              <a:gd name="T65" fmla="*/ 2147483647 h 393"/>
              <a:gd name="T66" fmla="*/ 2147483647 w 399"/>
              <a:gd name="T67" fmla="*/ 2147483647 h 393"/>
              <a:gd name="T68" fmla="*/ 2147483647 w 399"/>
              <a:gd name="T69" fmla="*/ 2147483647 h 393"/>
              <a:gd name="T70" fmla="*/ 2147483647 w 399"/>
              <a:gd name="T71" fmla="*/ 2147483647 h 393"/>
              <a:gd name="T72" fmla="*/ 2147483647 w 399"/>
              <a:gd name="T73" fmla="*/ 2147483647 h 393"/>
              <a:gd name="T74" fmla="*/ 2147483647 w 399"/>
              <a:gd name="T75" fmla="*/ 2147483647 h 393"/>
              <a:gd name="T76" fmla="*/ 2147483647 w 399"/>
              <a:gd name="T77" fmla="*/ 2147483647 h 393"/>
              <a:gd name="T78" fmla="*/ 2147483647 w 399"/>
              <a:gd name="T79" fmla="*/ 2147483647 h 393"/>
              <a:gd name="T80" fmla="*/ 2147483647 w 399"/>
              <a:gd name="T81" fmla="*/ 2147483647 h 393"/>
              <a:gd name="T82" fmla="*/ 2147483647 w 399"/>
              <a:gd name="T83" fmla="*/ 2147483647 h 39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99"/>
              <a:gd name="T127" fmla="*/ 0 h 393"/>
              <a:gd name="T128" fmla="*/ 399 w 399"/>
              <a:gd name="T129" fmla="*/ 393 h 39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99" h="393">
                <a:moveTo>
                  <a:pt x="399" y="156"/>
                </a:moveTo>
                <a:cubicBezTo>
                  <a:pt x="399" y="165"/>
                  <a:pt x="393" y="167"/>
                  <a:pt x="391" y="172"/>
                </a:cubicBezTo>
                <a:cubicBezTo>
                  <a:pt x="376" y="179"/>
                  <a:pt x="358" y="187"/>
                  <a:pt x="342" y="192"/>
                </a:cubicBezTo>
                <a:cubicBezTo>
                  <a:pt x="338" y="193"/>
                  <a:pt x="326" y="192"/>
                  <a:pt x="328" y="201"/>
                </a:cubicBezTo>
                <a:cubicBezTo>
                  <a:pt x="342" y="205"/>
                  <a:pt x="348" y="194"/>
                  <a:pt x="361" y="195"/>
                </a:cubicBezTo>
                <a:cubicBezTo>
                  <a:pt x="371" y="190"/>
                  <a:pt x="387" y="179"/>
                  <a:pt x="396" y="181"/>
                </a:cubicBezTo>
                <a:cubicBezTo>
                  <a:pt x="383" y="205"/>
                  <a:pt x="348" y="208"/>
                  <a:pt x="319" y="216"/>
                </a:cubicBezTo>
                <a:cubicBezTo>
                  <a:pt x="315" y="220"/>
                  <a:pt x="312" y="225"/>
                  <a:pt x="307" y="229"/>
                </a:cubicBezTo>
                <a:cubicBezTo>
                  <a:pt x="299" y="235"/>
                  <a:pt x="290" y="237"/>
                  <a:pt x="277" y="241"/>
                </a:cubicBezTo>
                <a:cubicBezTo>
                  <a:pt x="269" y="244"/>
                  <a:pt x="262" y="250"/>
                  <a:pt x="253" y="253"/>
                </a:cubicBezTo>
                <a:cubicBezTo>
                  <a:pt x="243" y="256"/>
                  <a:pt x="232" y="257"/>
                  <a:pt x="222" y="259"/>
                </a:cubicBezTo>
                <a:cubicBezTo>
                  <a:pt x="195" y="267"/>
                  <a:pt x="167" y="276"/>
                  <a:pt x="134" y="270"/>
                </a:cubicBezTo>
                <a:cubicBezTo>
                  <a:pt x="119" y="267"/>
                  <a:pt x="92" y="259"/>
                  <a:pt x="84" y="249"/>
                </a:cubicBezTo>
                <a:cubicBezTo>
                  <a:pt x="71" y="233"/>
                  <a:pt x="83" y="210"/>
                  <a:pt x="86" y="198"/>
                </a:cubicBezTo>
                <a:cubicBezTo>
                  <a:pt x="67" y="197"/>
                  <a:pt x="68" y="237"/>
                  <a:pt x="75" y="253"/>
                </a:cubicBezTo>
                <a:cubicBezTo>
                  <a:pt x="96" y="272"/>
                  <a:pt x="130" y="280"/>
                  <a:pt x="160" y="281"/>
                </a:cubicBezTo>
                <a:cubicBezTo>
                  <a:pt x="181" y="282"/>
                  <a:pt x="202" y="274"/>
                  <a:pt x="220" y="270"/>
                </a:cubicBezTo>
                <a:cubicBezTo>
                  <a:pt x="247" y="263"/>
                  <a:pt x="270" y="256"/>
                  <a:pt x="291" y="247"/>
                </a:cubicBezTo>
                <a:cubicBezTo>
                  <a:pt x="298" y="248"/>
                  <a:pt x="298" y="248"/>
                  <a:pt x="298" y="248"/>
                </a:cubicBezTo>
                <a:cubicBezTo>
                  <a:pt x="280" y="290"/>
                  <a:pt x="253" y="323"/>
                  <a:pt x="226" y="357"/>
                </a:cubicBezTo>
                <a:cubicBezTo>
                  <a:pt x="226" y="362"/>
                  <a:pt x="226" y="367"/>
                  <a:pt x="226" y="373"/>
                </a:cubicBezTo>
                <a:cubicBezTo>
                  <a:pt x="222" y="374"/>
                  <a:pt x="220" y="369"/>
                  <a:pt x="217" y="372"/>
                </a:cubicBezTo>
                <a:cubicBezTo>
                  <a:pt x="217" y="372"/>
                  <a:pt x="217" y="372"/>
                  <a:pt x="217" y="373"/>
                </a:cubicBezTo>
                <a:cubicBezTo>
                  <a:pt x="216" y="373"/>
                  <a:pt x="216" y="373"/>
                  <a:pt x="216" y="373"/>
                </a:cubicBezTo>
                <a:cubicBezTo>
                  <a:pt x="212" y="356"/>
                  <a:pt x="193" y="366"/>
                  <a:pt x="182" y="359"/>
                </a:cubicBezTo>
                <a:cubicBezTo>
                  <a:pt x="173" y="353"/>
                  <a:pt x="173" y="334"/>
                  <a:pt x="157" y="336"/>
                </a:cubicBezTo>
                <a:cubicBezTo>
                  <a:pt x="155" y="348"/>
                  <a:pt x="168" y="351"/>
                  <a:pt x="171" y="360"/>
                </a:cubicBezTo>
                <a:cubicBezTo>
                  <a:pt x="163" y="371"/>
                  <a:pt x="155" y="382"/>
                  <a:pt x="148" y="393"/>
                </a:cubicBezTo>
                <a:cubicBezTo>
                  <a:pt x="148" y="382"/>
                  <a:pt x="158" y="381"/>
                  <a:pt x="156" y="368"/>
                </a:cubicBezTo>
                <a:cubicBezTo>
                  <a:pt x="142" y="360"/>
                  <a:pt x="139" y="347"/>
                  <a:pt x="128" y="340"/>
                </a:cubicBezTo>
                <a:cubicBezTo>
                  <a:pt x="121" y="335"/>
                  <a:pt x="111" y="334"/>
                  <a:pt x="104" y="331"/>
                </a:cubicBezTo>
                <a:cubicBezTo>
                  <a:pt x="93" y="326"/>
                  <a:pt x="82" y="318"/>
                  <a:pt x="71" y="312"/>
                </a:cubicBezTo>
                <a:cubicBezTo>
                  <a:pt x="60" y="304"/>
                  <a:pt x="48" y="298"/>
                  <a:pt x="38" y="291"/>
                </a:cubicBezTo>
                <a:cubicBezTo>
                  <a:pt x="5" y="268"/>
                  <a:pt x="0" y="220"/>
                  <a:pt x="8" y="162"/>
                </a:cubicBezTo>
                <a:cubicBezTo>
                  <a:pt x="11" y="143"/>
                  <a:pt x="16" y="118"/>
                  <a:pt x="15" y="96"/>
                </a:cubicBezTo>
                <a:cubicBezTo>
                  <a:pt x="14" y="87"/>
                  <a:pt x="9" y="81"/>
                  <a:pt x="10" y="69"/>
                </a:cubicBezTo>
                <a:cubicBezTo>
                  <a:pt x="11" y="58"/>
                  <a:pt x="21" y="45"/>
                  <a:pt x="11" y="32"/>
                </a:cubicBezTo>
                <a:cubicBezTo>
                  <a:pt x="17" y="22"/>
                  <a:pt x="25" y="12"/>
                  <a:pt x="21" y="0"/>
                </a:cubicBezTo>
                <a:cubicBezTo>
                  <a:pt x="43" y="14"/>
                  <a:pt x="57" y="29"/>
                  <a:pt x="66" y="53"/>
                </a:cubicBezTo>
                <a:cubicBezTo>
                  <a:pt x="74" y="76"/>
                  <a:pt x="75" y="110"/>
                  <a:pt x="91" y="122"/>
                </a:cubicBezTo>
                <a:cubicBezTo>
                  <a:pt x="104" y="133"/>
                  <a:pt x="124" y="147"/>
                  <a:pt x="145" y="148"/>
                </a:cubicBezTo>
                <a:cubicBezTo>
                  <a:pt x="175" y="151"/>
                  <a:pt x="197" y="153"/>
                  <a:pt x="224" y="148"/>
                </a:cubicBezTo>
                <a:cubicBezTo>
                  <a:pt x="240" y="137"/>
                  <a:pt x="259" y="131"/>
                  <a:pt x="273" y="118"/>
                </a:cubicBezTo>
                <a:cubicBezTo>
                  <a:pt x="285" y="107"/>
                  <a:pt x="295" y="95"/>
                  <a:pt x="308" y="86"/>
                </a:cubicBezTo>
                <a:cubicBezTo>
                  <a:pt x="309" y="89"/>
                  <a:pt x="312" y="89"/>
                  <a:pt x="316" y="88"/>
                </a:cubicBezTo>
                <a:cubicBezTo>
                  <a:pt x="328" y="84"/>
                  <a:pt x="335" y="74"/>
                  <a:pt x="347" y="69"/>
                </a:cubicBezTo>
                <a:cubicBezTo>
                  <a:pt x="358" y="58"/>
                  <a:pt x="369" y="47"/>
                  <a:pt x="385" y="41"/>
                </a:cubicBezTo>
                <a:cubicBezTo>
                  <a:pt x="385" y="64"/>
                  <a:pt x="360" y="73"/>
                  <a:pt x="343" y="83"/>
                </a:cubicBezTo>
                <a:cubicBezTo>
                  <a:pt x="339" y="92"/>
                  <a:pt x="325" y="92"/>
                  <a:pt x="321" y="101"/>
                </a:cubicBezTo>
                <a:cubicBezTo>
                  <a:pt x="332" y="107"/>
                  <a:pt x="342" y="95"/>
                  <a:pt x="351" y="88"/>
                </a:cubicBezTo>
                <a:cubicBezTo>
                  <a:pt x="361" y="81"/>
                  <a:pt x="372" y="74"/>
                  <a:pt x="383" y="69"/>
                </a:cubicBezTo>
                <a:cubicBezTo>
                  <a:pt x="385" y="71"/>
                  <a:pt x="385" y="76"/>
                  <a:pt x="385" y="81"/>
                </a:cubicBezTo>
                <a:cubicBezTo>
                  <a:pt x="371" y="94"/>
                  <a:pt x="353" y="106"/>
                  <a:pt x="335" y="116"/>
                </a:cubicBezTo>
                <a:cubicBezTo>
                  <a:pt x="330" y="118"/>
                  <a:pt x="319" y="120"/>
                  <a:pt x="319" y="128"/>
                </a:cubicBezTo>
                <a:cubicBezTo>
                  <a:pt x="326" y="132"/>
                  <a:pt x="332" y="125"/>
                  <a:pt x="337" y="122"/>
                </a:cubicBezTo>
                <a:cubicBezTo>
                  <a:pt x="343" y="119"/>
                  <a:pt x="350" y="118"/>
                  <a:pt x="356" y="114"/>
                </a:cubicBezTo>
                <a:cubicBezTo>
                  <a:pt x="368" y="107"/>
                  <a:pt x="377" y="93"/>
                  <a:pt x="392" y="90"/>
                </a:cubicBezTo>
                <a:cubicBezTo>
                  <a:pt x="398" y="104"/>
                  <a:pt x="385" y="107"/>
                  <a:pt x="376" y="112"/>
                </a:cubicBezTo>
                <a:cubicBezTo>
                  <a:pt x="369" y="116"/>
                  <a:pt x="362" y="119"/>
                  <a:pt x="357" y="121"/>
                </a:cubicBezTo>
                <a:cubicBezTo>
                  <a:pt x="342" y="129"/>
                  <a:pt x="326" y="133"/>
                  <a:pt x="322" y="144"/>
                </a:cubicBezTo>
                <a:cubicBezTo>
                  <a:pt x="348" y="143"/>
                  <a:pt x="366" y="117"/>
                  <a:pt x="393" y="117"/>
                </a:cubicBezTo>
                <a:cubicBezTo>
                  <a:pt x="396" y="122"/>
                  <a:pt x="389" y="124"/>
                  <a:pt x="384" y="125"/>
                </a:cubicBezTo>
                <a:cubicBezTo>
                  <a:pt x="382" y="127"/>
                  <a:pt x="381" y="131"/>
                  <a:pt x="378" y="133"/>
                </a:cubicBezTo>
                <a:cubicBezTo>
                  <a:pt x="368" y="139"/>
                  <a:pt x="355" y="148"/>
                  <a:pt x="342" y="153"/>
                </a:cubicBezTo>
                <a:cubicBezTo>
                  <a:pt x="334" y="156"/>
                  <a:pt x="320" y="155"/>
                  <a:pt x="321" y="165"/>
                </a:cubicBezTo>
                <a:cubicBezTo>
                  <a:pt x="327" y="167"/>
                  <a:pt x="337" y="164"/>
                  <a:pt x="344" y="161"/>
                </a:cubicBezTo>
                <a:cubicBezTo>
                  <a:pt x="362" y="154"/>
                  <a:pt x="379" y="140"/>
                  <a:pt x="392" y="134"/>
                </a:cubicBezTo>
                <a:cubicBezTo>
                  <a:pt x="395" y="142"/>
                  <a:pt x="388" y="150"/>
                  <a:pt x="383" y="154"/>
                </a:cubicBezTo>
                <a:cubicBezTo>
                  <a:pt x="374" y="156"/>
                  <a:pt x="367" y="160"/>
                  <a:pt x="361" y="164"/>
                </a:cubicBezTo>
                <a:cubicBezTo>
                  <a:pt x="350" y="170"/>
                  <a:pt x="334" y="171"/>
                  <a:pt x="326" y="180"/>
                </a:cubicBezTo>
                <a:cubicBezTo>
                  <a:pt x="338" y="187"/>
                  <a:pt x="352" y="176"/>
                  <a:pt x="362" y="171"/>
                </a:cubicBezTo>
                <a:cubicBezTo>
                  <a:pt x="375" y="165"/>
                  <a:pt x="388" y="159"/>
                  <a:pt x="399" y="156"/>
                </a:cubicBezTo>
                <a:close/>
                <a:moveTo>
                  <a:pt x="310" y="218"/>
                </a:moveTo>
                <a:cubicBezTo>
                  <a:pt x="306" y="210"/>
                  <a:pt x="297" y="219"/>
                  <a:pt x="292" y="221"/>
                </a:cubicBezTo>
                <a:cubicBezTo>
                  <a:pt x="287" y="222"/>
                  <a:pt x="278" y="221"/>
                  <a:pt x="277" y="227"/>
                </a:cubicBezTo>
                <a:cubicBezTo>
                  <a:pt x="285" y="236"/>
                  <a:pt x="305" y="225"/>
                  <a:pt x="310" y="218"/>
                </a:cubicBezTo>
                <a:close/>
                <a:moveTo>
                  <a:pt x="280" y="211"/>
                </a:moveTo>
                <a:cubicBezTo>
                  <a:pt x="280" y="206"/>
                  <a:pt x="278" y="204"/>
                  <a:pt x="275" y="203"/>
                </a:cubicBezTo>
                <a:cubicBezTo>
                  <a:pt x="266" y="210"/>
                  <a:pt x="246" y="207"/>
                  <a:pt x="233" y="209"/>
                </a:cubicBezTo>
                <a:cubicBezTo>
                  <a:pt x="237" y="225"/>
                  <a:pt x="269" y="214"/>
                  <a:pt x="280" y="211"/>
                </a:cubicBezTo>
                <a:close/>
                <a:moveTo>
                  <a:pt x="240" y="197"/>
                </a:moveTo>
                <a:cubicBezTo>
                  <a:pt x="237" y="191"/>
                  <a:pt x="225" y="196"/>
                  <a:pt x="220" y="197"/>
                </a:cubicBezTo>
                <a:cubicBezTo>
                  <a:pt x="220" y="199"/>
                  <a:pt x="220" y="201"/>
                  <a:pt x="220" y="203"/>
                </a:cubicBezTo>
                <a:cubicBezTo>
                  <a:pt x="225" y="203"/>
                  <a:pt x="240" y="205"/>
                  <a:pt x="240" y="1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04" name="Freeform 262"/>
          <p:cNvSpPr>
            <a:spLocks/>
          </p:cNvSpPr>
          <p:nvPr/>
        </p:nvSpPr>
        <p:spPr bwMode="auto">
          <a:xfrm>
            <a:off x="3242049" y="5227947"/>
            <a:ext cx="173088" cy="143649"/>
          </a:xfrm>
          <a:custGeom>
            <a:avLst/>
            <a:gdLst>
              <a:gd name="T0" fmla="*/ 2147483647 w 63"/>
              <a:gd name="T1" fmla="*/ 0 h 57"/>
              <a:gd name="T2" fmla="*/ 2147483647 w 63"/>
              <a:gd name="T3" fmla="*/ 2147483647 h 57"/>
              <a:gd name="T4" fmla="*/ 2147483647 w 63"/>
              <a:gd name="T5" fmla="*/ 2147483647 h 57"/>
              <a:gd name="T6" fmla="*/ 0 w 63"/>
              <a:gd name="T7" fmla="*/ 2147483647 h 57"/>
              <a:gd name="T8" fmla="*/ 2147483647 w 63"/>
              <a:gd name="T9" fmla="*/ 0 h 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"/>
              <a:gd name="T16" fmla="*/ 0 h 57"/>
              <a:gd name="T17" fmla="*/ 63 w 63"/>
              <a:gd name="T18" fmla="*/ 57 h 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" h="57">
                <a:moveTo>
                  <a:pt x="58" y="0"/>
                </a:moveTo>
                <a:cubicBezTo>
                  <a:pt x="61" y="0"/>
                  <a:pt x="60" y="3"/>
                  <a:pt x="63" y="3"/>
                </a:cubicBezTo>
                <a:cubicBezTo>
                  <a:pt x="54" y="20"/>
                  <a:pt x="37" y="31"/>
                  <a:pt x="22" y="43"/>
                </a:cubicBezTo>
                <a:cubicBezTo>
                  <a:pt x="15" y="49"/>
                  <a:pt x="9" y="55"/>
                  <a:pt x="0" y="57"/>
                </a:cubicBezTo>
                <a:cubicBezTo>
                  <a:pt x="16" y="35"/>
                  <a:pt x="34" y="14"/>
                  <a:pt x="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05" name="Freeform 263"/>
          <p:cNvSpPr>
            <a:spLocks/>
          </p:cNvSpPr>
          <p:nvPr/>
        </p:nvSpPr>
        <p:spPr bwMode="auto">
          <a:xfrm>
            <a:off x="2805361" y="5798146"/>
            <a:ext cx="409693" cy="590721"/>
          </a:xfrm>
          <a:custGeom>
            <a:avLst/>
            <a:gdLst>
              <a:gd name="T0" fmla="*/ 2147483647 w 150"/>
              <a:gd name="T1" fmla="*/ 2147483647 h 234"/>
              <a:gd name="T2" fmla="*/ 2147483647 w 150"/>
              <a:gd name="T3" fmla="*/ 2147483647 h 234"/>
              <a:gd name="T4" fmla="*/ 2147483647 w 150"/>
              <a:gd name="T5" fmla="*/ 2147483647 h 234"/>
              <a:gd name="T6" fmla="*/ 2147483647 w 150"/>
              <a:gd name="T7" fmla="*/ 2147483647 h 234"/>
              <a:gd name="T8" fmla="*/ 2147483647 w 150"/>
              <a:gd name="T9" fmla="*/ 2147483647 h 234"/>
              <a:gd name="T10" fmla="*/ 2147483647 w 150"/>
              <a:gd name="T11" fmla="*/ 2147483647 h 234"/>
              <a:gd name="T12" fmla="*/ 2147483647 w 150"/>
              <a:gd name="T13" fmla="*/ 2147483647 h 234"/>
              <a:gd name="T14" fmla="*/ 2147483647 w 150"/>
              <a:gd name="T15" fmla="*/ 2147483647 h 234"/>
              <a:gd name="T16" fmla="*/ 2147483647 w 150"/>
              <a:gd name="T17" fmla="*/ 2147483647 h 234"/>
              <a:gd name="T18" fmla="*/ 2147483647 w 150"/>
              <a:gd name="T19" fmla="*/ 2147483647 h 234"/>
              <a:gd name="T20" fmla="*/ 2147483647 w 150"/>
              <a:gd name="T21" fmla="*/ 2147483647 h 234"/>
              <a:gd name="T22" fmla="*/ 2147483647 w 150"/>
              <a:gd name="T23" fmla="*/ 2147483647 h 234"/>
              <a:gd name="T24" fmla="*/ 2147483647 w 150"/>
              <a:gd name="T25" fmla="*/ 2147483647 h 234"/>
              <a:gd name="T26" fmla="*/ 2147483647 w 150"/>
              <a:gd name="T27" fmla="*/ 2147483647 h 234"/>
              <a:gd name="T28" fmla="*/ 2147483647 w 150"/>
              <a:gd name="T29" fmla="*/ 2147483647 h 234"/>
              <a:gd name="T30" fmla="*/ 2147483647 w 150"/>
              <a:gd name="T31" fmla="*/ 2147483647 h 234"/>
              <a:gd name="T32" fmla="*/ 2147483647 w 150"/>
              <a:gd name="T33" fmla="*/ 2147483647 h 234"/>
              <a:gd name="T34" fmla="*/ 2147483647 w 150"/>
              <a:gd name="T35" fmla="*/ 2147483647 h 234"/>
              <a:gd name="T36" fmla="*/ 2147483647 w 150"/>
              <a:gd name="T37" fmla="*/ 2147483647 h 234"/>
              <a:gd name="T38" fmla="*/ 2147483647 w 150"/>
              <a:gd name="T39" fmla="*/ 2147483647 h 234"/>
              <a:gd name="T40" fmla="*/ 2147483647 w 150"/>
              <a:gd name="T41" fmla="*/ 2147483647 h 23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50"/>
              <a:gd name="T64" fmla="*/ 0 h 234"/>
              <a:gd name="T65" fmla="*/ 150 w 150"/>
              <a:gd name="T66" fmla="*/ 234 h 23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50" h="234">
                <a:moveTo>
                  <a:pt x="149" y="1"/>
                </a:moveTo>
                <a:cubicBezTo>
                  <a:pt x="150" y="17"/>
                  <a:pt x="134" y="26"/>
                  <a:pt x="131" y="42"/>
                </a:cubicBezTo>
                <a:cubicBezTo>
                  <a:pt x="113" y="67"/>
                  <a:pt x="97" y="93"/>
                  <a:pt x="76" y="114"/>
                </a:cubicBezTo>
                <a:cubicBezTo>
                  <a:pt x="74" y="134"/>
                  <a:pt x="72" y="166"/>
                  <a:pt x="76" y="187"/>
                </a:cubicBezTo>
                <a:cubicBezTo>
                  <a:pt x="67" y="191"/>
                  <a:pt x="67" y="206"/>
                  <a:pt x="59" y="213"/>
                </a:cubicBezTo>
                <a:cubicBezTo>
                  <a:pt x="59" y="215"/>
                  <a:pt x="63" y="214"/>
                  <a:pt x="63" y="216"/>
                </a:cubicBezTo>
                <a:cubicBezTo>
                  <a:pt x="71" y="217"/>
                  <a:pt x="71" y="211"/>
                  <a:pt x="78" y="210"/>
                </a:cubicBezTo>
                <a:cubicBezTo>
                  <a:pt x="81" y="215"/>
                  <a:pt x="76" y="220"/>
                  <a:pt x="75" y="224"/>
                </a:cubicBezTo>
                <a:cubicBezTo>
                  <a:pt x="70" y="222"/>
                  <a:pt x="64" y="224"/>
                  <a:pt x="59" y="226"/>
                </a:cubicBezTo>
                <a:cubicBezTo>
                  <a:pt x="57" y="224"/>
                  <a:pt x="54" y="223"/>
                  <a:pt x="53" y="220"/>
                </a:cubicBezTo>
                <a:cubicBezTo>
                  <a:pt x="42" y="222"/>
                  <a:pt x="39" y="233"/>
                  <a:pt x="27" y="234"/>
                </a:cubicBezTo>
                <a:cubicBezTo>
                  <a:pt x="23" y="228"/>
                  <a:pt x="31" y="226"/>
                  <a:pt x="32" y="221"/>
                </a:cubicBezTo>
                <a:cubicBezTo>
                  <a:pt x="21" y="221"/>
                  <a:pt x="15" y="233"/>
                  <a:pt x="4" y="231"/>
                </a:cubicBezTo>
                <a:cubicBezTo>
                  <a:pt x="0" y="220"/>
                  <a:pt x="13" y="219"/>
                  <a:pt x="19" y="216"/>
                </a:cubicBezTo>
                <a:cubicBezTo>
                  <a:pt x="32" y="211"/>
                  <a:pt x="58" y="206"/>
                  <a:pt x="62" y="191"/>
                </a:cubicBezTo>
                <a:cubicBezTo>
                  <a:pt x="66" y="173"/>
                  <a:pt x="55" y="152"/>
                  <a:pt x="59" y="128"/>
                </a:cubicBezTo>
                <a:cubicBezTo>
                  <a:pt x="59" y="127"/>
                  <a:pt x="59" y="127"/>
                  <a:pt x="59" y="127"/>
                </a:cubicBezTo>
                <a:cubicBezTo>
                  <a:pt x="62" y="124"/>
                  <a:pt x="64" y="129"/>
                  <a:pt x="68" y="128"/>
                </a:cubicBezTo>
                <a:cubicBezTo>
                  <a:pt x="68" y="122"/>
                  <a:pt x="68" y="117"/>
                  <a:pt x="68" y="112"/>
                </a:cubicBezTo>
                <a:cubicBezTo>
                  <a:pt x="95" y="78"/>
                  <a:pt x="122" y="45"/>
                  <a:pt x="140" y="3"/>
                </a:cubicBezTo>
                <a:cubicBezTo>
                  <a:pt x="144" y="3"/>
                  <a:pt x="144" y="0"/>
                  <a:pt x="14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06" name="Freeform 264"/>
          <p:cNvSpPr>
            <a:spLocks/>
          </p:cNvSpPr>
          <p:nvPr/>
        </p:nvSpPr>
        <p:spPr bwMode="auto">
          <a:xfrm>
            <a:off x="3130892" y="5710197"/>
            <a:ext cx="88926" cy="65962"/>
          </a:xfrm>
          <a:custGeom>
            <a:avLst/>
            <a:gdLst>
              <a:gd name="T0" fmla="*/ 2147483647 w 33"/>
              <a:gd name="T1" fmla="*/ 2147483647 h 26"/>
              <a:gd name="T2" fmla="*/ 2147483647 w 33"/>
              <a:gd name="T3" fmla="*/ 2147483647 h 26"/>
              <a:gd name="T4" fmla="*/ 0 w 33"/>
              <a:gd name="T5" fmla="*/ 2147483647 h 26"/>
              <a:gd name="T6" fmla="*/ 2147483647 w 33"/>
              <a:gd name="T7" fmla="*/ 2147483647 h 26"/>
              <a:gd name="T8" fmla="*/ 0 60000 65536"/>
              <a:gd name="T9" fmla="*/ 0 60000 65536"/>
              <a:gd name="T10" fmla="*/ 0 60000 65536"/>
              <a:gd name="T11" fmla="*/ 0 60000 65536"/>
              <a:gd name="T12" fmla="*/ 0 w 33"/>
              <a:gd name="T13" fmla="*/ 0 h 26"/>
              <a:gd name="T14" fmla="*/ 33 w 33"/>
              <a:gd name="T15" fmla="*/ 26 h 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" h="26">
                <a:moveTo>
                  <a:pt x="15" y="11"/>
                </a:moveTo>
                <a:cubicBezTo>
                  <a:pt x="20" y="9"/>
                  <a:pt x="29" y="0"/>
                  <a:pt x="33" y="8"/>
                </a:cubicBezTo>
                <a:cubicBezTo>
                  <a:pt x="28" y="15"/>
                  <a:pt x="8" y="26"/>
                  <a:pt x="0" y="17"/>
                </a:cubicBezTo>
                <a:cubicBezTo>
                  <a:pt x="1" y="11"/>
                  <a:pt x="10" y="12"/>
                  <a:pt x="15" y="1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07" name="Freeform 265"/>
          <p:cNvSpPr>
            <a:spLocks/>
          </p:cNvSpPr>
          <p:nvPr/>
        </p:nvSpPr>
        <p:spPr bwMode="auto">
          <a:xfrm>
            <a:off x="3010208" y="5692608"/>
            <a:ext cx="128625" cy="55701"/>
          </a:xfrm>
          <a:custGeom>
            <a:avLst/>
            <a:gdLst>
              <a:gd name="T0" fmla="*/ 2147483647 w 47"/>
              <a:gd name="T1" fmla="*/ 0 h 22"/>
              <a:gd name="T2" fmla="*/ 2147483647 w 47"/>
              <a:gd name="T3" fmla="*/ 2147483647 h 22"/>
              <a:gd name="T4" fmla="*/ 0 w 47"/>
              <a:gd name="T5" fmla="*/ 2147483647 h 22"/>
              <a:gd name="T6" fmla="*/ 2147483647 w 47"/>
              <a:gd name="T7" fmla="*/ 0 h 22"/>
              <a:gd name="T8" fmla="*/ 0 60000 65536"/>
              <a:gd name="T9" fmla="*/ 0 60000 65536"/>
              <a:gd name="T10" fmla="*/ 0 60000 65536"/>
              <a:gd name="T11" fmla="*/ 0 60000 65536"/>
              <a:gd name="T12" fmla="*/ 0 w 47"/>
              <a:gd name="T13" fmla="*/ 0 h 22"/>
              <a:gd name="T14" fmla="*/ 47 w 47"/>
              <a:gd name="T15" fmla="*/ 22 h 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" h="22">
                <a:moveTo>
                  <a:pt x="42" y="0"/>
                </a:moveTo>
                <a:cubicBezTo>
                  <a:pt x="45" y="1"/>
                  <a:pt x="47" y="3"/>
                  <a:pt x="47" y="8"/>
                </a:cubicBezTo>
                <a:cubicBezTo>
                  <a:pt x="36" y="11"/>
                  <a:pt x="4" y="22"/>
                  <a:pt x="0" y="6"/>
                </a:cubicBezTo>
                <a:cubicBezTo>
                  <a:pt x="13" y="4"/>
                  <a:pt x="33" y="7"/>
                  <a:pt x="4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08" name="Freeform 266"/>
          <p:cNvSpPr>
            <a:spLocks/>
          </p:cNvSpPr>
          <p:nvPr/>
        </p:nvSpPr>
        <p:spPr bwMode="auto">
          <a:xfrm>
            <a:off x="3013383" y="6286260"/>
            <a:ext cx="73046" cy="38111"/>
          </a:xfrm>
          <a:custGeom>
            <a:avLst/>
            <a:gdLst>
              <a:gd name="T0" fmla="*/ 0 w 27"/>
              <a:gd name="T1" fmla="*/ 0 h 15"/>
              <a:gd name="T2" fmla="*/ 2147483647 w 27"/>
              <a:gd name="T3" fmla="*/ 2147483647 h 15"/>
              <a:gd name="T4" fmla="*/ 0 w 27"/>
              <a:gd name="T5" fmla="*/ 0 h 15"/>
              <a:gd name="T6" fmla="*/ 0 60000 65536"/>
              <a:gd name="T7" fmla="*/ 0 60000 65536"/>
              <a:gd name="T8" fmla="*/ 0 60000 65536"/>
              <a:gd name="T9" fmla="*/ 0 w 27"/>
              <a:gd name="T10" fmla="*/ 0 h 15"/>
              <a:gd name="T11" fmla="*/ 27 w 27"/>
              <a:gd name="T12" fmla="*/ 15 h 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15">
                <a:moveTo>
                  <a:pt x="0" y="0"/>
                </a:moveTo>
                <a:cubicBezTo>
                  <a:pt x="12" y="2"/>
                  <a:pt x="27" y="0"/>
                  <a:pt x="26" y="14"/>
                </a:cubicBezTo>
                <a:cubicBezTo>
                  <a:pt x="17" y="15"/>
                  <a:pt x="1" y="13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09" name="Freeform 267"/>
          <p:cNvSpPr>
            <a:spLocks/>
          </p:cNvSpPr>
          <p:nvPr/>
        </p:nvSpPr>
        <p:spPr bwMode="auto">
          <a:xfrm>
            <a:off x="2973685" y="5661825"/>
            <a:ext cx="55579" cy="36646"/>
          </a:xfrm>
          <a:custGeom>
            <a:avLst/>
            <a:gdLst>
              <a:gd name="T0" fmla="*/ 0 w 20"/>
              <a:gd name="T1" fmla="*/ 2147483647 h 14"/>
              <a:gd name="T2" fmla="*/ 2147483647 w 20"/>
              <a:gd name="T3" fmla="*/ 2147483647 h 14"/>
              <a:gd name="T4" fmla="*/ 0 w 20"/>
              <a:gd name="T5" fmla="*/ 2147483647 h 14"/>
              <a:gd name="T6" fmla="*/ 0 w 20"/>
              <a:gd name="T7" fmla="*/ 2147483647 h 14"/>
              <a:gd name="T8" fmla="*/ 0 60000 65536"/>
              <a:gd name="T9" fmla="*/ 0 60000 65536"/>
              <a:gd name="T10" fmla="*/ 0 60000 65536"/>
              <a:gd name="T11" fmla="*/ 0 60000 65536"/>
              <a:gd name="T12" fmla="*/ 0 w 20"/>
              <a:gd name="T13" fmla="*/ 0 h 14"/>
              <a:gd name="T14" fmla="*/ 20 w 20"/>
              <a:gd name="T15" fmla="*/ 14 h 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" h="14">
                <a:moveTo>
                  <a:pt x="0" y="6"/>
                </a:moveTo>
                <a:cubicBezTo>
                  <a:pt x="5" y="5"/>
                  <a:pt x="17" y="0"/>
                  <a:pt x="20" y="6"/>
                </a:cubicBezTo>
                <a:cubicBezTo>
                  <a:pt x="20" y="14"/>
                  <a:pt x="5" y="12"/>
                  <a:pt x="0" y="12"/>
                </a:cubicBezTo>
                <a:cubicBezTo>
                  <a:pt x="0" y="10"/>
                  <a:pt x="0" y="8"/>
                  <a:pt x="0" y="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10" name="Freeform 268"/>
          <p:cNvSpPr>
            <a:spLocks/>
          </p:cNvSpPr>
          <p:nvPr/>
        </p:nvSpPr>
        <p:spPr bwMode="auto">
          <a:xfrm>
            <a:off x="2756134" y="6174859"/>
            <a:ext cx="20644" cy="24919"/>
          </a:xfrm>
          <a:custGeom>
            <a:avLst/>
            <a:gdLst>
              <a:gd name="T0" fmla="*/ 2147483647 w 8"/>
              <a:gd name="T1" fmla="*/ 0 h 10"/>
              <a:gd name="T2" fmla="*/ 0 w 8"/>
              <a:gd name="T3" fmla="*/ 2147483647 h 10"/>
              <a:gd name="T4" fmla="*/ 2147483647 w 8"/>
              <a:gd name="T5" fmla="*/ 0 h 10"/>
              <a:gd name="T6" fmla="*/ 0 60000 65536"/>
              <a:gd name="T7" fmla="*/ 0 60000 65536"/>
              <a:gd name="T8" fmla="*/ 0 60000 65536"/>
              <a:gd name="T9" fmla="*/ 0 w 8"/>
              <a:gd name="T10" fmla="*/ 0 h 10"/>
              <a:gd name="T11" fmla="*/ 8 w 8"/>
              <a:gd name="T12" fmla="*/ 10 h 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10">
                <a:moveTo>
                  <a:pt x="6" y="0"/>
                </a:moveTo>
                <a:cubicBezTo>
                  <a:pt x="8" y="3"/>
                  <a:pt x="5" y="10"/>
                  <a:pt x="0" y="10"/>
                </a:cubicBezTo>
                <a:cubicBezTo>
                  <a:pt x="2" y="7"/>
                  <a:pt x="4" y="4"/>
                  <a:pt x="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11" name="Freeform 269"/>
          <p:cNvSpPr>
            <a:spLocks/>
          </p:cNvSpPr>
          <p:nvPr/>
        </p:nvSpPr>
        <p:spPr bwMode="auto">
          <a:xfrm>
            <a:off x="2662445" y="6308247"/>
            <a:ext cx="55579" cy="35179"/>
          </a:xfrm>
          <a:custGeom>
            <a:avLst/>
            <a:gdLst>
              <a:gd name="T0" fmla="*/ 2147483647 w 20"/>
              <a:gd name="T1" fmla="*/ 0 h 14"/>
              <a:gd name="T2" fmla="*/ 2147483647 w 20"/>
              <a:gd name="T3" fmla="*/ 2147483647 h 14"/>
              <a:gd name="T4" fmla="*/ 2147483647 w 20"/>
              <a:gd name="T5" fmla="*/ 0 h 14"/>
              <a:gd name="T6" fmla="*/ 0 60000 65536"/>
              <a:gd name="T7" fmla="*/ 0 60000 65536"/>
              <a:gd name="T8" fmla="*/ 0 60000 65536"/>
              <a:gd name="T9" fmla="*/ 0 w 20"/>
              <a:gd name="T10" fmla="*/ 0 h 14"/>
              <a:gd name="T11" fmla="*/ 20 w 20"/>
              <a:gd name="T12" fmla="*/ 14 h 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" h="14">
                <a:moveTo>
                  <a:pt x="15" y="0"/>
                </a:moveTo>
                <a:cubicBezTo>
                  <a:pt x="20" y="9"/>
                  <a:pt x="12" y="14"/>
                  <a:pt x="4" y="14"/>
                </a:cubicBezTo>
                <a:cubicBezTo>
                  <a:pt x="0" y="6"/>
                  <a:pt x="8" y="1"/>
                  <a:pt x="1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12" name="Freeform 270"/>
          <p:cNvSpPr>
            <a:spLocks/>
          </p:cNvSpPr>
          <p:nvPr/>
        </p:nvSpPr>
        <p:spPr bwMode="auto">
          <a:xfrm>
            <a:off x="2301979" y="5126806"/>
            <a:ext cx="117509" cy="215474"/>
          </a:xfrm>
          <a:custGeom>
            <a:avLst/>
            <a:gdLst>
              <a:gd name="T0" fmla="*/ 2147483647 w 43"/>
              <a:gd name="T1" fmla="*/ 2147483647 h 85"/>
              <a:gd name="T2" fmla="*/ 2147483647 w 43"/>
              <a:gd name="T3" fmla="*/ 2147483647 h 85"/>
              <a:gd name="T4" fmla="*/ 2147483647 w 43"/>
              <a:gd name="T5" fmla="*/ 2147483647 h 85"/>
              <a:gd name="T6" fmla="*/ 2147483647 w 43"/>
              <a:gd name="T7" fmla="*/ 2147483647 h 85"/>
              <a:gd name="T8" fmla="*/ 2147483647 w 43"/>
              <a:gd name="T9" fmla="*/ 2147483647 h 85"/>
              <a:gd name="T10" fmla="*/ 2147483647 w 43"/>
              <a:gd name="T11" fmla="*/ 2147483647 h 85"/>
              <a:gd name="T12" fmla="*/ 2147483647 w 43"/>
              <a:gd name="T13" fmla="*/ 2147483647 h 85"/>
              <a:gd name="T14" fmla="*/ 2147483647 w 43"/>
              <a:gd name="T15" fmla="*/ 2147483647 h 85"/>
              <a:gd name="T16" fmla="*/ 0 w 43"/>
              <a:gd name="T17" fmla="*/ 2147483647 h 85"/>
              <a:gd name="T18" fmla="*/ 2147483647 w 43"/>
              <a:gd name="T19" fmla="*/ 2147483647 h 85"/>
              <a:gd name="T20" fmla="*/ 2147483647 w 43"/>
              <a:gd name="T21" fmla="*/ 2147483647 h 85"/>
              <a:gd name="T22" fmla="*/ 2147483647 w 43"/>
              <a:gd name="T23" fmla="*/ 2147483647 h 85"/>
              <a:gd name="T24" fmla="*/ 2147483647 w 43"/>
              <a:gd name="T25" fmla="*/ 2147483647 h 85"/>
              <a:gd name="T26" fmla="*/ 2147483647 w 43"/>
              <a:gd name="T27" fmla="*/ 2147483647 h 85"/>
              <a:gd name="T28" fmla="*/ 2147483647 w 43"/>
              <a:gd name="T29" fmla="*/ 2147483647 h 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"/>
              <a:gd name="T46" fmla="*/ 0 h 85"/>
              <a:gd name="T47" fmla="*/ 43 w 43"/>
              <a:gd name="T48" fmla="*/ 85 h 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" h="85">
                <a:moveTo>
                  <a:pt x="41" y="28"/>
                </a:moveTo>
                <a:cubicBezTo>
                  <a:pt x="40" y="31"/>
                  <a:pt x="43" y="30"/>
                  <a:pt x="42" y="34"/>
                </a:cubicBezTo>
                <a:cubicBezTo>
                  <a:pt x="40" y="34"/>
                  <a:pt x="39" y="35"/>
                  <a:pt x="38" y="37"/>
                </a:cubicBezTo>
                <a:cubicBezTo>
                  <a:pt x="34" y="37"/>
                  <a:pt x="35" y="32"/>
                  <a:pt x="29" y="34"/>
                </a:cubicBezTo>
                <a:cubicBezTo>
                  <a:pt x="27" y="33"/>
                  <a:pt x="28" y="37"/>
                  <a:pt x="26" y="37"/>
                </a:cubicBezTo>
                <a:cubicBezTo>
                  <a:pt x="31" y="43"/>
                  <a:pt x="30" y="49"/>
                  <a:pt x="27" y="56"/>
                </a:cubicBezTo>
                <a:cubicBezTo>
                  <a:pt x="32" y="63"/>
                  <a:pt x="35" y="75"/>
                  <a:pt x="29" y="83"/>
                </a:cubicBezTo>
                <a:cubicBezTo>
                  <a:pt x="17" y="85"/>
                  <a:pt x="23" y="68"/>
                  <a:pt x="18" y="62"/>
                </a:cubicBezTo>
                <a:cubicBezTo>
                  <a:pt x="11" y="60"/>
                  <a:pt x="6" y="57"/>
                  <a:pt x="0" y="55"/>
                </a:cubicBezTo>
                <a:cubicBezTo>
                  <a:pt x="1" y="43"/>
                  <a:pt x="2" y="31"/>
                  <a:pt x="4" y="20"/>
                </a:cubicBezTo>
                <a:cubicBezTo>
                  <a:pt x="9" y="20"/>
                  <a:pt x="11" y="17"/>
                  <a:pt x="15" y="15"/>
                </a:cubicBezTo>
                <a:cubicBezTo>
                  <a:pt x="16" y="0"/>
                  <a:pt x="31" y="7"/>
                  <a:pt x="41" y="8"/>
                </a:cubicBezTo>
                <a:cubicBezTo>
                  <a:pt x="41" y="16"/>
                  <a:pt x="30" y="13"/>
                  <a:pt x="28" y="19"/>
                </a:cubicBezTo>
                <a:cubicBezTo>
                  <a:pt x="16" y="22"/>
                  <a:pt x="2" y="28"/>
                  <a:pt x="4" y="43"/>
                </a:cubicBezTo>
                <a:cubicBezTo>
                  <a:pt x="17" y="38"/>
                  <a:pt x="27" y="20"/>
                  <a:pt x="41" y="28"/>
                </a:cubicBezTo>
                <a:close/>
              </a:path>
            </a:pathLst>
          </a:custGeom>
          <a:solidFill>
            <a:srgbClr val="FB6B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13" name="Freeform 271"/>
          <p:cNvSpPr>
            <a:spLocks/>
          </p:cNvSpPr>
          <p:nvPr/>
        </p:nvSpPr>
        <p:spPr bwMode="auto">
          <a:xfrm>
            <a:off x="2263866" y="6182188"/>
            <a:ext cx="30172" cy="30782"/>
          </a:xfrm>
          <a:custGeom>
            <a:avLst/>
            <a:gdLst>
              <a:gd name="T0" fmla="*/ 2147483647 w 11"/>
              <a:gd name="T1" fmla="*/ 2147483647 h 12"/>
              <a:gd name="T2" fmla="*/ 2147483647 w 11"/>
              <a:gd name="T3" fmla="*/ 0 h 12"/>
              <a:gd name="T4" fmla="*/ 2147483647 w 11"/>
              <a:gd name="T5" fmla="*/ 2147483647 h 12"/>
              <a:gd name="T6" fmla="*/ 0 60000 65536"/>
              <a:gd name="T7" fmla="*/ 0 60000 65536"/>
              <a:gd name="T8" fmla="*/ 0 60000 65536"/>
              <a:gd name="T9" fmla="*/ 0 w 11"/>
              <a:gd name="T10" fmla="*/ 0 h 12"/>
              <a:gd name="T11" fmla="*/ 11 w 11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12">
                <a:moveTo>
                  <a:pt x="11" y="9"/>
                </a:moveTo>
                <a:cubicBezTo>
                  <a:pt x="10" y="12"/>
                  <a:pt x="0" y="6"/>
                  <a:pt x="1" y="0"/>
                </a:cubicBezTo>
                <a:cubicBezTo>
                  <a:pt x="6" y="2"/>
                  <a:pt x="6" y="7"/>
                  <a:pt x="11" y="9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14" name="Freeform 272"/>
          <p:cNvSpPr>
            <a:spLocks/>
          </p:cNvSpPr>
          <p:nvPr/>
        </p:nvSpPr>
        <p:spPr bwMode="auto">
          <a:xfrm>
            <a:off x="2208288" y="6185120"/>
            <a:ext cx="123861" cy="65962"/>
          </a:xfrm>
          <a:custGeom>
            <a:avLst/>
            <a:gdLst>
              <a:gd name="T0" fmla="*/ 2147483647 w 45"/>
              <a:gd name="T1" fmla="*/ 2147483647 h 26"/>
              <a:gd name="T2" fmla="*/ 2147483647 w 45"/>
              <a:gd name="T3" fmla="*/ 2147483647 h 26"/>
              <a:gd name="T4" fmla="*/ 2147483647 w 45"/>
              <a:gd name="T5" fmla="*/ 2147483647 h 26"/>
              <a:gd name="T6" fmla="*/ 2147483647 w 45"/>
              <a:gd name="T7" fmla="*/ 2147483647 h 26"/>
              <a:gd name="T8" fmla="*/ 2147483647 w 45"/>
              <a:gd name="T9" fmla="*/ 2147483647 h 26"/>
              <a:gd name="T10" fmla="*/ 0 w 45"/>
              <a:gd name="T11" fmla="*/ 2147483647 h 26"/>
              <a:gd name="T12" fmla="*/ 2147483647 w 45"/>
              <a:gd name="T13" fmla="*/ 0 h 26"/>
              <a:gd name="T14" fmla="*/ 2147483647 w 45"/>
              <a:gd name="T15" fmla="*/ 0 h 26"/>
              <a:gd name="T16" fmla="*/ 2147483647 w 45"/>
              <a:gd name="T17" fmla="*/ 2147483647 h 26"/>
              <a:gd name="T18" fmla="*/ 2147483647 w 45"/>
              <a:gd name="T19" fmla="*/ 2147483647 h 26"/>
              <a:gd name="T20" fmla="*/ 2147483647 w 45"/>
              <a:gd name="T21" fmla="*/ 2147483647 h 26"/>
              <a:gd name="T22" fmla="*/ 2147483647 w 45"/>
              <a:gd name="T23" fmla="*/ 2147483647 h 26"/>
              <a:gd name="T24" fmla="*/ 2147483647 w 45"/>
              <a:gd name="T25" fmla="*/ 2147483647 h 26"/>
              <a:gd name="T26" fmla="*/ 2147483647 w 45"/>
              <a:gd name="T27" fmla="*/ 2147483647 h 2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5"/>
              <a:gd name="T43" fmla="*/ 0 h 26"/>
              <a:gd name="T44" fmla="*/ 45 w 45"/>
              <a:gd name="T45" fmla="*/ 26 h 2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5" h="26">
                <a:moveTo>
                  <a:pt x="45" y="24"/>
                </a:moveTo>
                <a:cubicBezTo>
                  <a:pt x="44" y="25"/>
                  <a:pt x="43" y="25"/>
                  <a:pt x="42" y="25"/>
                </a:cubicBezTo>
                <a:cubicBezTo>
                  <a:pt x="39" y="26"/>
                  <a:pt x="36" y="26"/>
                  <a:pt x="33" y="25"/>
                </a:cubicBezTo>
                <a:cubicBezTo>
                  <a:pt x="32" y="25"/>
                  <a:pt x="31" y="25"/>
                  <a:pt x="30" y="25"/>
                </a:cubicBezTo>
                <a:cubicBezTo>
                  <a:pt x="19" y="21"/>
                  <a:pt x="12" y="11"/>
                  <a:pt x="2" y="4"/>
                </a:cubicBezTo>
                <a:cubicBezTo>
                  <a:pt x="1" y="3"/>
                  <a:pt x="0" y="2"/>
                  <a:pt x="0" y="1"/>
                </a:cubicBezTo>
                <a:cubicBezTo>
                  <a:pt x="1" y="1"/>
                  <a:pt x="3" y="1"/>
                  <a:pt x="5" y="0"/>
                </a:cubicBezTo>
                <a:cubicBezTo>
                  <a:pt x="6" y="0"/>
                  <a:pt x="8" y="0"/>
                  <a:pt x="10" y="0"/>
                </a:cubicBezTo>
                <a:cubicBezTo>
                  <a:pt x="11" y="0"/>
                  <a:pt x="13" y="1"/>
                  <a:pt x="14" y="1"/>
                </a:cubicBezTo>
                <a:cubicBezTo>
                  <a:pt x="21" y="4"/>
                  <a:pt x="26" y="11"/>
                  <a:pt x="32" y="16"/>
                </a:cubicBezTo>
                <a:cubicBezTo>
                  <a:pt x="33" y="17"/>
                  <a:pt x="34" y="18"/>
                  <a:pt x="35" y="19"/>
                </a:cubicBezTo>
                <a:cubicBezTo>
                  <a:pt x="36" y="20"/>
                  <a:pt x="37" y="21"/>
                  <a:pt x="38" y="21"/>
                </a:cubicBezTo>
                <a:cubicBezTo>
                  <a:pt x="40" y="22"/>
                  <a:pt x="41" y="23"/>
                  <a:pt x="42" y="23"/>
                </a:cubicBezTo>
                <a:cubicBezTo>
                  <a:pt x="43" y="24"/>
                  <a:pt x="44" y="24"/>
                  <a:pt x="45" y="24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15" name="Freeform 273"/>
          <p:cNvSpPr>
            <a:spLocks/>
          </p:cNvSpPr>
          <p:nvPr/>
        </p:nvSpPr>
        <p:spPr bwMode="auto">
          <a:xfrm>
            <a:off x="2174940" y="6132351"/>
            <a:ext cx="33348" cy="20521"/>
          </a:xfrm>
          <a:custGeom>
            <a:avLst/>
            <a:gdLst>
              <a:gd name="T0" fmla="*/ 2147483647 w 12"/>
              <a:gd name="T1" fmla="*/ 0 h 8"/>
              <a:gd name="T2" fmla="*/ 2147483647 w 12"/>
              <a:gd name="T3" fmla="*/ 2147483647 h 8"/>
              <a:gd name="T4" fmla="*/ 2147483647 w 12"/>
              <a:gd name="T5" fmla="*/ 0 h 8"/>
              <a:gd name="T6" fmla="*/ 0 60000 65536"/>
              <a:gd name="T7" fmla="*/ 0 60000 65536"/>
              <a:gd name="T8" fmla="*/ 0 60000 65536"/>
              <a:gd name="T9" fmla="*/ 0 w 12"/>
              <a:gd name="T10" fmla="*/ 0 h 8"/>
              <a:gd name="T11" fmla="*/ 12 w 12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8">
                <a:moveTo>
                  <a:pt x="2" y="0"/>
                </a:moveTo>
                <a:cubicBezTo>
                  <a:pt x="4" y="1"/>
                  <a:pt x="8" y="2"/>
                  <a:pt x="12" y="2"/>
                </a:cubicBezTo>
                <a:cubicBezTo>
                  <a:pt x="12" y="8"/>
                  <a:pt x="0" y="7"/>
                  <a:pt x="2" y="0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16" name="Freeform 274"/>
          <p:cNvSpPr>
            <a:spLocks/>
          </p:cNvSpPr>
          <p:nvPr/>
        </p:nvSpPr>
        <p:spPr bwMode="auto">
          <a:xfrm>
            <a:off x="2170177" y="6073719"/>
            <a:ext cx="34935" cy="20521"/>
          </a:xfrm>
          <a:custGeom>
            <a:avLst/>
            <a:gdLst>
              <a:gd name="T0" fmla="*/ 2147483647 w 13"/>
              <a:gd name="T1" fmla="*/ 0 h 8"/>
              <a:gd name="T2" fmla="*/ 0 w 13"/>
              <a:gd name="T3" fmla="*/ 2147483647 h 8"/>
              <a:gd name="T4" fmla="*/ 2147483647 w 13"/>
              <a:gd name="T5" fmla="*/ 0 h 8"/>
              <a:gd name="T6" fmla="*/ 0 60000 65536"/>
              <a:gd name="T7" fmla="*/ 0 60000 65536"/>
              <a:gd name="T8" fmla="*/ 0 60000 65536"/>
              <a:gd name="T9" fmla="*/ 0 w 13"/>
              <a:gd name="T10" fmla="*/ 0 h 8"/>
              <a:gd name="T11" fmla="*/ 13 w 13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8">
                <a:moveTo>
                  <a:pt x="8" y="0"/>
                </a:moveTo>
                <a:cubicBezTo>
                  <a:pt x="13" y="1"/>
                  <a:pt x="5" y="8"/>
                  <a:pt x="0" y="6"/>
                </a:cubicBezTo>
                <a:cubicBezTo>
                  <a:pt x="1" y="2"/>
                  <a:pt x="8" y="4"/>
                  <a:pt x="8" y="0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17" name="Freeform 275"/>
          <p:cNvSpPr>
            <a:spLocks/>
          </p:cNvSpPr>
          <p:nvPr/>
        </p:nvSpPr>
        <p:spPr bwMode="auto">
          <a:xfrm>
            <a:off x="2097131" y="6041470"/>
            <a:ext cx="28583" cy="17590"/>
          </a:xfrm>
          <a:custGeom>
            <a:avLst/>
            <a:gdLst>
              <a:gd name="T0" fmla="*/ 2147483647 w 11"/>
              <a:gd name="T1" fmla="*/ 2147483647 h 7"/>
              <a:gd name="T2" fmla="*/ 0 w 11"/>
              <a:gd name="T3" fmla="*/ 2147483647 h 7"/>
              <a:gd name="T4" fmla="*/ 2147483647 w 11"/>
              <a:gd name="T5" fmla="*/ 2147483647 h 7"/>
              <a:gd name="T6" fmla="*/ 0 60000 65536"/>
              <a:gd name="T7" fmla="*/ 0 60000 65536"/>
              <a:gd name="T8" fmla="*/ 0 60000 65536"/>
              <a:gd name="T9" fmla="*/ 0 w 11"/>
              <a:gd name="T10" fmla="*/ 0 h 7"/>
              <a:gd name="T11" fmla="*/ 11 w 11"/>
              <a:gd name="T12" fmla="*/ 7 h 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7">
                <a:moveTo>
                  <a:pt x="10" y="2"/>
                </a:moveTo>
                <a:cubicBezTo>
                  <a:pt x="11" y="7"/>
                  <a:pt x="3" y="3"/>
                  <a:pt x="0" y="5"/>
                </a:cubicBezTo>
                <a:cubicBezTo>
                  <a:pt x="0" y="0"/>
                  <a:pt x="7" y="4"/>
                  <a:pt x="10" y="2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18" name="Freeform 276"/>
          <p:cNvSpPr>
            <a:spLocks/>
          </p:cNvSpPr>
          <p:nvPr/>
        </p:nvSpPr>
        <p:spPr bwMode="auto">
          <a:xfrm>
            <a:off x="2087602" y="6217368"/>
            <a:ext cx="90514" cy="23453"/>
          </a:xfrm>
          <a:custGeom>
            <a:avLst/>
            <a:gdLst>
              <a:gd name="T0" fmla="*/ 0 w 33"/>
              <a:gd name="T1" fmla="*/ 2147483647 h 9"/>
              <a:gd name="T2" fmla="*/ 2147483647 w 33"/>
              <a:gd name="T3" fmla="*/ 2147483647 h 9"/>
              <a:gd name="T4" fmla="*/ 0 w 33"/>
              <a:gd name="T5" fmla="*/ 2147483647 h 9"/>
              <a:gd name="T6" fmla="*/ 0 w 33"/>
              <a:gd name="T7" fmla="*/ 2147483647 h 9"/>
              <a:gd name="T8" fmla="*/ 0 60000 65536"/>
              <a:gd name="T9" fmla="*/ 0 60000 65536"/>
              <a:gd name="T10" fmla="*/ 0 60000 65536"/>
              <a:gd name="T11" fmla="*/ 0 60000 65536"/>
              <a:gd name="T12" fmla="*/ 0 w 33"/>
              <a:gd name="T13" fmla="*/ 0 h 9"/>
              <a:gd name="T14" fmla="*/ 33 w 33"/>
              <a:gd name="T15" fmla="*/ 9 h 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" h="9">
                <a:moveTo>
                  <a:pt x="0" y="8"/>
                </a:moveTo>
                <a:cubicBezTo>
                  <a:pt x="8" y="0"/>
                  <a:pt x="23" y="7"/>
                  <a:pt x="33" y="9"/>
                </a:cubicBezTo>
                <a:cubicBezTo>
                  <a:pt x="23" y="8"/>
                  <a:pt x="8" y="0"/>
                  <a:pt x="0" y="8"/>
                </a:cubicBezTo>
                <a:cubicBezTo>
                  <a:pt x="0" y="8"/>
                  <a:pt x="0" y="8"/>
                  <a:pt x="0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19" name="Freeform 277"/>
          <p:cNvSpPr>
            <a:spLocks/>
          </p:cNvSpPr>
          <p:nvPr/>
        </p:nvSpPr>
        <p:spPr bwMode="auto">
          <a:xfrm>
            <a:off x="2090779" y="6114762"/>
            <a:ext cx="44463" cy="35179"/>
          </a:xfrm>
          <a:custGeom>
            <a:avLst/>
            <a:gdLst>
              <a:gd name="T0" fmla="*/ 0 w 16"/>
              <a:gd name="T1" fmla="*/ 0 h 14"/>
              <a:gd name="T2" fmla="*/ 0 w 16"/>
              <a:gd name="T3" fmla="*/ 0 h 14"/>
              <a:gd name="T4" fmla="*/ 0 60000 65536"/>
              <a:gd name="T5" fmla="*/ 0 60000 65536"/>
              <a:gd name="T6" fmla="*/ 0 w 16"/>
              <a:gd name="T7" fmla="*/ 0 h 14"/>
              <a:gd name="T8" fmla="*/ 16 w 16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" h="14">
                <a:moveTo>
                  <a:pt x="0" y="0"/>
                </a:moveTo>
                <a:cubicBezTo>
                  <a:pt x="10" y="1"/>
                  <a:pt x="16" y="14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20" name="Freeform 278"/>
          <p:cNvSpPr>
            <a:spLocks noEditPoints="1"/>
          </p:cNvSpPr>
          <p:nvPr/>
        </p:nvSpPr>
        <p:spPr bwMode="auto">
          <a:xfrm>
            <a:off x="1900225" y="5950591"/>
            <a:ext cx="284245" cy="209611"/>
          </a:xfrm>
          <a:custGeom>
            <a:avLst/>
            <a:gdLst>
              <a:gd name="T0" fmla="*/ 2147483647 w 104"/>
              <a:gd name="T1" fmla="*/ 2147483647 h 83"/>
              <a:gd name="T2" fmla="*/ 2147483647 w 104"/>
              <a:gd name="T3" fmla="*/ 2147483647 h 83"/>
              <a:gd name="T4" fmla="*/ 2147483647 w 104"/>
              <a:gd name="T5" fmla="*/ 2147483647 h 83"/>
              <a:gd name="T6" fmla="*/ 2147483647 w 104"/>
              <a:gd name="T7" fmla="*/ 2147483647 h 83"/>
              <a:gd name="T8" fmla="*/ 2147483647 w 104"/>
              <a:gd name="T9" fmla="*/ 2147483647 h 83"/>
              <a:gd name="T10" fmla="*/ 2147483647 w 104"/>
              <a:gd name="T11" fmla="*/ 2147483647 h 83"/>
              <a:gd name="T12" fmla="*/ 2147483647 w 104"/>
              <a:gd name="T13" fmla="*/ 2147483647 h 83"/>
              <a:gd name="T14" fmla="*/ 2147483647 w 104"/>
              <a:gd name="T15" fmla="*/ 2147483647 h 83"/>
              <a:gd name="T16" fmla="*/ 2147483647 w 104"/>
              <a:gd name="T17" fmla="*/ 2147483647 h 83"/>
              <a:gd name="T18" fmla="*/ 2147483647 w 104"/>
              <a:gd name="T19" fmla="*/ 2147483647 h 83"/>
              <a:gd name="T20" fmla="*/ 2147483647 w 104"/>
              <a:gd name="T21" fmla="*/ 2147483647 h 83"/>
              <a:gd name="T22" fmla="*/ 2147483647 w 104"/>
              <a:gd name="T23" fmla="*/ 2147483647 h 83"/>
              <a:gd name="T24" fmla="*/ 2147483647 w 104"/>
              <a:gd name="T25" fmla="*/ 2147483647 h 83"/>
              <a:gd name="T26" fmla="*/ 0 w 104"/>
              <a:gd name="T27" fmla="*/ 2147483647 h 83"/>
              <a:gd name="T28" fmla="*/ 2147483647 w 104"/>
              <a:gd name="T29" fmla="*/ 2147483647 h 83"/>
              <a:gd name="T30" fmla="*/ 2147483647 w 104"/>
              <a:gd name="T31" fmla="*/ 2147483647 h 83"/>
              <a:gd name="T32" fmla="*/ 2147483647 w 104"/>
              <a:gd name="T33" fmla="*/ 2147483647 h 83"/>
              <a:gd name="T34" fmla="*/ 2147483647 w 104"/>
              <a:gd name="T35" fmla="*/ 2147483647 h 83"/>
              <a:gd name="T36" fmla="*/ 2147483647 w 104"/>
              <a:gd name="T37" fmla="*/ 2147483647 h 83"/>
              <a:gd name="T38" fmla="*/ 2147483647 w 104"/>
              <a:gd name="T39" fmla="*/ 2147483647 h 83"/>
              <a:gd name="T40" fmla="*/ 2147483647 w 104"/>
              <a:gd name="T41" fmla="*/ 2147483647 h 83"/>
              <a:gd name="T42" fmla="*/ 2147483647 w 104"/>
              <a:gd name="T43" fmla="*/ 2147483647 h 83"/>
              <a:gd name="T44" fmla="*/ 2147483647 w 104"/>
              <a:gd name="T45" fmla="*/ 2147483647 h 83"/>
              <a:gd name="T46" fmla="*/ 2147483647 w 104"/>
              <a:gd name="T47" fmla="*/ 2147483647 h 83"/>
              <a:gd name="T48" fmla="*/ 2147483647 w 104"/>
              <a:gd name="T49" fmla="*/ 2147483647 h 83"/>
              <a:gd name="T50" fmla="*/ 2147483647 w 104"/>
              <a:gd name="T51" fmla="*/ 2147483647 h 83"/>
              <a:gd name="T52" fmla="*/ 2147483647 w 104"/>
              <a:gd name="T53" fmla="*/ 2147483647 h 83"/>
              <a:gd name="T54" fmla="*/ 2147483647 w 104"/>
              <a:gd name="T55" fmla="*/ 2147483647 h 8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04"/>
              <a:gd name="T85" fmla="*/ 0 h 83"/>
              <a:gd name="T86" fmla="*/ 104 w 104"/>
              <a:gd name="T87" fmla="*/ 83 h 83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04" h="83">
                <a:moveTo>
                  <a:pt x="49" y="30"/>
                </a:moveTo>
                <a:cubicBezTo>
                  <a:pt x="48" y="29"/>
                  <a:pt x="47" y="28"/>
                  <a:pt x="45" y="28"/>
                </a:cubicBezTo>
                <a:cubicBezTo>
                  <a:pt x="46" y="29"/>
                  <a:pt x="48" y="29"/>
                  <a:pt x="49" y="30"/>
                </a:cubicBezTo>
                <a:close/>
                <a:moveTo>
                  <a:pt x="49" y="30"/>
                </a:moveTo>
                <a:cubicBezTo>
                  <a:pt x="50" y="32"/>
                  <a:pt x="51" y="34"/>
                  <a:pt x="54" y="34"/>
                </a:cubicBezTo>
                <a:cubicBezTo>
                  <a:pt x="53" y="34"/>
                  <a:pt x="53" y="34"/>
                  <a:pt x="53" y="33"/>
                </a:cubicBezTo>
                <a:cubicBezTo>
                  <a:pt x="73" y="48"/>
                  <a:pt x="86" y="68"/>
                  <a:pt x="104" y="83"/>
                </a:cubicBezTo>
                <a:cubicBezTo>
                  <a:pt x="93" y="82"/>
                  <a:pt x="82" y="80"/>
                  <a:pt x="72" y="76"/>
                </a:cubicBezTo>
                <a:cubicBezTo>
                  <a:pt x="73" y="76"/>
                  <a:pt x="74" y="75"/>
                  <a:pt x="74" y="74"/>
                </a:cubicBezTo>
                <a:cubicBezTo>
                  <a:pt x="71" y="74"/>
                  <a:pt x="66" y="67"/>
                  <a:pt x="66" y="72"/>
                </a:cubicBezTo>
                <a:cubicBezTo>
                  <a:pt x="67" y="71"/>
                  <a:pt x="69" y="74"/>
                  <a:pt x="71" y="76"/>
                </a:cubicBezTo>
                <a:cubicBezTo>
                  <a:pt x="50" y="68"/>
                  <a:pt x="32" y="55"/>
                  <a:pt x="19" y="41"/>
                </a:cubicBezTo>
                <a:cubicBezTo>
                  <a:pt x="11" y="34"/>
                  <a:pt x="6" y="28"/>
                  <a:pt x="4" y="24"/>
                </a:cubicBezTo>
                <a:cubicBezTo>
                  <a:pt x="1" y="18"/>
                  <a:pt x="3" y="9"/>
                  <a:pt x="0" y="5"/>
                </a:cubicBezTo>
                <a:cubicBezTo>
                  <a:pt x="11" y="0"/>
                  <a:pt x="23" y="12"/>
                  <a:pt x="37" y="11"/>
                </a:cubicBezTo>
                <a:cubicBezTo>
                  <a:pt x="39" y="18"/>
                  <a:pt x="32" y="15"/>
                  <a:pt x="29" y="15"/>
                </a:cubicBezTo>
                <a:cubicBezTo>
                  <a:pt x="30" y="20"/>
                  <a:pt x="41" y="15"/>
                  <a:pt x="43" y="20"/>
                </a:cubicBezTo>
                <a:cubicBezTo>
                  <a:pt x="43" y="24"/>
                  <a:pt x="36" y="21"/>
                  <a:pt x="37" y="26"/>
                </a:cubicBezTo>
                <a:cubicBezTo>
                  <a:pt x="46" y="23"/>
                  <a:pt x="51" y="25"/>
                  <a:pt x="53" y="33"/>
                </a:cubicBezTo>
                <a:cubicBezTo>
                  <a:pt x="52" y="32"/>
                  <a:pt x="50" y="31"/>
                  <a:pt x="49" y="30"/>
                </a:cubicBezTo>
                <a:close/>
                <a:moveTo>
                  <a:pt x="70" y="65"/>
                </a:moveTo>
                <a:cubicBezTo>
                  <a:pt x="86" y="79"/>
                  <a:pt x="80" y="66"/>
                  <a:pt x="70" y="65"/>
                </a:cubicBezTo>
                <a:close/>
                <a:moveTo>
                  <a:pt x="54" y="40"/>
                </a:moveTo>
                <a:cubicBezTo>
                  <a:pt x="45" y="41"/>
                  <a:pt x="43" y="34"/>
                  <a:pt x="37" y="32"/>
                </a:cubicBezTo>
                <a:cubicBezTo>
                  <a:pt x="37" y="39"/>
                  <a:pt x="49" y="45"/>
                  <a:pt x="54" y="40"/>
                </a:cubicBezTo>
                <a:close/>
                <a:moveTo>
                  <a:pt x="27" y="36"/>
                </a:moveTo>
                <a:cubicBezTo>
                  <a:pt x="30" y="37"/>
                  <a:pt x="37" y="45"/>
                  <a:pt x="39" y="40"/>
                </a:cubicBezTo>
                <a:cubicBezTo>
                  <a:pt x="35" y="40"/>
                  <a:pt x="31" y="29"/>
                  <a:pt x="27" y="36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21" name="Freeform 279"/>
          <p:cNvSpPr>
            <a:spLocks/>
          </p:cNvSpPr>
          <p:nvPr/>
        </p:nvSpPr>
        <p:spPr bwMode="auto">
          <a:xfrm>
            <a:off x="2068548" y="5985771"/>
            <a:ext cx="49227" cy="57167"/>
          </a:xfrm>
          <a:custGeom>
            <a:avLst/>
            <a:gdLst>
              <a:gd name="T0" fmla="*/ 2147483647 w 18"/>
              <a:gd name="T1" fmla="*/ 2147483647 h 23"/>
              <a:gd name="T2" fmla="*/ 0 w 18"/>
              <a:gd name="T3" fmla="*/ 2147483647 h 23"/>
              <a:gd name="T4" fmla="*/ 2147483647 w 18"/>
              <a:gd name="T5" fmla="*/ 2147483647 h 23"/>
              <a:gd name="T6" fmla="*/ 0 60000 65536"/>
              <a:gd name="T7" fmla="*/ 0 60000 65536"/>
              <a:gd name="T8" fmla="*/ 0 60000 65536"/>
              <a:gd name="T9" fmla="*/ 0 w 18"/>
              <a:gd name="T10" fmla="*/ 0 h 23"/>
              <a:gd name="T11" fmla="*/ 18 w 18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" h="23">
                <a:moveTo>
                  <a:pt x="18" y="12"/>
                </a:moveTo>
                <a:cubicBezTo>
                  <a:pt x="8" y="8"/>
                  <a:pt x="7" y="23"/>
                  <a:pt x="0" y="16"/>
                </a:cubicBezTo>
                <a:cubicBezTo>
                  <a:pt x="6" y="17"/>
                  <a:pt x="15" y="0"/>
                  <a:pt x="18" y="12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22" name="Freeform 280"/>
          <p:cNvSpPr>
            <a:spLocks/>
          </p:cNvSpPr>
          <p:nvPr/>
        </p:nvSpPr>
        <p:spPr bwMode="auto">
          <a:xfrm>
            <a:off x="2079664" y="6119159"/>
            <a:ext cx="22231" cy="23453"/>
          </a:xfrm>
          <a:custGeom>
            <a:avLst/>
            <a:gdLst>
              <a:gd name="T0" fmla="*/ 0 w 8"/>
              <a:gd name="T1" fmla="*/ 2147483647 h 9"/>
              <a:gd name="T2" fmla="*/ 2147483647 w 8"/>
              <a:gd name="T3" fmla="*/ 2147483647 h 9"/>
              <a:gd name="T4" fmla="*/ 2147483647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0 w 8"/>
              <a:gd name="T11" fmla="*/ 2147483647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"/>
              <a:gd name="T19" fmla="*/ 0 h 9"/>
              <a:gd name="T20" fmla="*/ 8 w 8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" h="9">
                <a:moveTo>
                  <a:pt x="0" y="5"/>
                </a:moveTo>
                <a:cubicBezTo>
                  <a:pt x="0" y="0"/>
                  <a:pt x="5" y="7"/>
                  <a:pt x="8" y="7"/>
                </a:cubicBezTo>
                <a:cubicBezTo>
                  <a:pt x="8" y="8"/>
                  <a:pt x="7" y="9"/>
                  <a:pt x="6" y="9"/>
                </a:cubicBezTo>
                <a:cubicBezTo>
                  <a:pt x="6" y="9"/>
                  <a:pt x="6" y="9"/>
                  <a:pt x="6" y="9"/>
                </a:cubicBezTo>
                <a:cubicBezTo>
                  <a:pt x="6" y="9"/>
                  <a:pt x="5" y="9"/>
                  <a:pt x="5" y="9"/>
                </a:cubicBezTo>
                <a:cubicBezTo>
                  <a:pt x="3" y="7"/>
                  <a:pt x="1" y="4"/>
                  <a:pt x="0" y="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23" name="Freeform 281"/>
          <p:cNvSpPr>
            <a:spLocks/>
          </p:cNvSpPr>
          <p:nvPr/>
        </p:nvSpPr>
        <p:spPr bwMode="auto">
          <a:xfrm>
            <a:off x="2097130" y="6217368"/>
            <a:ext cx="7940" cy="5863"/>
          </a:xfrm>
          <a:custGeom>
            <a:avLst/>
            <a:gdLst>
              <a:gd name="T0" fmla="*/ 2147483647 w 3"/>
              <a:gd name="T1" fmla="*/ 2147483647 h 2"/>
              <a:gd name="T2" fmla="*/ 0 w 3"/>
              <a:gd name="T3" fmla="*/ 2147483647 h 2"/>
              <a:gd name="T4" fmla="*/ 2147483647 w 3"/>
              <a:gd name="T5" fmla="*/ 0 h 2"/>
              <a:gd name="T6" fmla="*/ 2147483647 w 3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2"/>
              <a:gd name="T14" fmla="*/ 3 w 3"/>
              <a:gd name="T15" fmla="*/ 2 h 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2">
                <a:moveTo>
                  <a:pt x="3" y="2"/>
                </a:moveTo>
                <a:cubicBezTo>
                  <a:pt x="2" y="1"/>
                  <a:pt x="1" y="1"/>
                  <a:pt x="0" y="1"/>
                </a:cubicBezTo>
                <a:cubicBezTo>
                  <a:pt x="1" y="0"/>
                  <a:pt x="2" y="0"/>
                  <a:pt x="2" y="0"/>
                </a:cubicBezTo>
                <a:cubicBezTo>
                  <a:pt x="3" y="0"/>
                  <a:pt x="3" y="2"/>
                  <a:pt x="3" y="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24" name="Freeform 282"/>
          <p:cNvSpPr>
            <a:spLocks/>
          </p:cNvSpPr>
          <p:nvPr/>
        </p:nvSpPr>
        <p:spPr bwMode="auto">
          <a:xfrm>
            <a:off x="2093954" y="6142611"/>
            <a:ext cx="3176" cy="1466"/>
          </a:xfrm>
          <a:custGeom>
            <a:avLst/>
            <a:gdLst>
              <a:gd name="T0" fmla="*/ 0 w 1"/>
              <a:gd name="T1" fmla="*/ 0 h 1588"/>
              <a:gd name="T2" fmla="*/ 2147483647 w 1"/>
              <a:gd name="T3" fmla="*/ 0 h 1588"/>
              <a:gd name="T4" fmla="*/ 0 w 1"/>
              <a:gd name="T5" fmla="*/ 0 h 1588"/>
              <a:gd name="T6" fmla="*/ 0 60000 65536"/>
              <a:gd name="T7" fmla="*/ 0 60000 65536"/>
              <a:gd name="T8" fmla="*/ 0 60000 65536"/>
              <a:gd name="T9" fmla="*/ 0 w 1"/>
              <a:gd name="T10" fmla="*/ 0 h 1588"/>
              <a:gd name="T11" fmla="*/ 1 w 1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1588">
                <a:moveTo>
                  <a:pt x="0" y="0"/>
                </a:moveTo>
                <a:cubicBezTo>
                  <a:pt x="0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25" name="Freeform 283"/>
          <p:cNvSpPr>
            <a:spLocks/>
          </p:cNvSpPr>
          <p:nvPr/>
        </p:nvSpPr>
        <p:spPr bwMode="auto">
          <a:xfrm>
            <a:off x="2093954" y="6220299"/>
            <a:ext cx="3176" cy="2932"/>
          </a:xfrm>
          <a:custGeom>
            <a:avLst/>
            <a:gdLst>
              <a:gd name="T0" fmla="*/ 2147483647 w 1"/>
              <a:gd name="T1" fmla="*/ 0 h 1"/>
              <a:gd name="T2" fmla="*/ 2147483647 w 1"/>
              <a:gd name="T3" fmla="*/ 2147483647 h 1"/>
              <a:gd name="T4" fmla="*/ 0 w 1"/>
              <a:gd name="T5" fmla="*/ 2147483647 h 1"/>
              <a:gd name="T6" fmla="*/ 2147483647 w 1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  <a:gd name="T12" fmla="*/ 0 w 1"/>
              <a:gd name="T13" fmla="*/ 0 h 1"/>
              <a:gd name="T14" fmla="*/ 1 w 1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" h="1">
                <a:moveTo>
                  <a:pt x="1" y="0"/>
                </a:moveTo>
                <a:cubicBezTo>
                  <a:pt x="1" y="0"/>
                  <a:pt x="1" y="0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26" name="Freeform 284"/>
          <p:cNvSpPr>
            <a:spLocks/>
          </p:cNvSpPr>
          <p:nvPr/>
        </p:nvSpPr>
        <p:spPr bwMode="auto">
          <a:xfrm>
            <a:off x="2087602" y="6215901"/>
            <a:ext cx="14292" cy="14658"/>
          </a:xfrm>
          <a:custGeom>
            <a:avLst/>
            <a:gdLst>
              <a:gd name="T0" fmla="*/ 0 w 5"/>
              <a:gd name="T1" fmla="*/ 2147483647 h 6"/>
              <a:gd name="T2" fmla="*/ 2147483647 w 5"/>
              <a:gd name="T3" fmla="*/ 2147483647 h 6"/>
              <a:gd name="T4" fmla="*/ 2147483647 w 5"/>
              <a:gd name="T5" fmla="*/ 0 h 6"/>
              <a:gd name="T6" fmla="*/ 2147483647 w 5"/>
              <a:gd name="T7" fmla="*/ 2147483647 h 6"/>
              <a:gd name="T8" fmla="*/ 2147483647 w 5"/>
              <a:gd name="T9" fmla="*/ 2147483647 h 6"/>
              <a:gd name="T10" fmla="*/ 2147483647 w 5"/>
              <a:gd name="T11" fmla="*/ 2147483647 h 6"/>
              <a:gd name="T12" fmla="*/ 2147483647 w 5"/>
              <a:gd name="T13" fmla="*/ 2147483647 h 6"/>
              <a:gd name="T14" fmla="*/ 0 w 5"/>
              <a:gd name="T15" fmla="*/ 2147483647 h 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"/>
              <a:gd name="T25" fmla="*/ 0 h 6"/>
              <a:gd name="T26" fmla="*/ 5 w 5"/>
              <a:gd name="T27" fmla="*/ 6 h 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" h="6">
                <a:moveTo>
                  <a:pt x="0" y="6"/>
                </a:moveTo>
                <a:cubicBezTo>
                  <a:pt x="0" y="5"/>
                  <a:pt x="0" y="3"/>
                  <a:pt x="1" y="2"/>
                </a:cubicBezTo>
                <a:cubicBezTo>
                  <a:pt x="1" y="1"/>
                  <a:pt x="2" y="1"/>
                  <a:pt x="4" y="0"/>
                </a:cubicBezTo>
                <a:cubicBezTo>
                  <a:pt x="4" y="0"/>
                  <a:pt x="5" y="0"/>
                  <a:pt x="5" y="1"/>
                </a:cubicBezTo>
                <a:cubicBezTo>
                  <a:pt x="5" y="1"/>
                  <a:pt x="4" y="1"/>
                  <a:pt x="3" y="2"/>
                </a:cubicBezTo>
                <a:cubicBezTo>
                  <a:pt x="3" y="2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1" y="4"/>
                  <a:pt x="0" y="5"/>
                  <a:pt x="0" y="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27" name="Freeform 285"/>
          <p:cNvSpPr>
            <a:spLocks/>
          </p:cNvSpPr>
          <p:nvPr/>
        </p:nvSpPr>
        <p:spPr bwMode="auto">
          <a:xfrm>
            <a:off x="2082839" y="6237890"/>
            <a:ext cx="4764" cy="5863"/>
          </a:xfrm>
          <a:custGeom>
            <a:avLst/>
            <a:gdLst>
              <a:gd name="T0" fmla="*/ 2147483647 w 2"/>
              <a:gd name="T1" fmla="*/ 0 h 2"/>
              <a:gd name="T2" fmla="*/ 2147483647 w 2"/>
              <a:gd name="T3" fmla="*/ 0 h 2"/>
              <a:gd name="T4" fmla="*/ 0 w 2"/>
              <a:gd name="T5" fmla="*/ 2147483647 h 2"/>
              <a:gd name="T6" fmla="*/ 2147483647 w 2"/>
              <a:gd name="T7" fmla="*/ 0 h 2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2"/>
              <a:gd name="T14" fmla="*/ 2 w 2"/>
              <a:gd name="T15" fmla="*/ 2 h 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2"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1"/>
                  <a:pt x="1" y="1"/>
                  <a:pt x="0" y="2"/>
                </a:cubicBezTo>
                <a:cubicBezTo>
                  <a:pt x="1" y="1"/>
                  <a:pt x="1" y="0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28" name="Freeform 286"/>
          <p:cNvSpPr>
            <a:spLocks/>
          </p:cNvSpPr>
          <p:nvPr/>
        </p:nvSpPr>
        <p:spPr bwMode="auto">
          <a:xfrm>
            <a:off x="2079663" y="6243752"/>
            <a:ext cx="3176" cy="4398"/>
          </a:xfrm>
          <a:custGeom>
            <a:avLst/>
            <a:gdLst>
              <a:gd name="T0" fmla="*/ 2147483647 w 1"/>
              <a:gd name="T1" fmla="*/ 0 h 2"/>
              <a:gd name="T2" fmla="*/ 2147483647 w 1"/>
              <a:gd name="T3" fmla="*/ 0 h 2"/>
              <a:gd name="T4" fmla="*/ 0 w 1"/>
              <a:gd name="T5" fmla="*/ 2147483647 h 2"/>
              <a:gd name="T6" fmla="*/ 2147483647 w 1"/>
              <a:gd name="T7" fmla="*/ 0 h 2"/>
              <a:gd name="T8" fmla="*/ 0 60000 65536"/>
              <a:gd name="T9" fmla="*/ 0 60000 65536"/>
              <a:gd name="T10" fmla="*/ 0 60000 65536"/>
              <a:gd name="T11" fmla="*/ 0 60000 65536"/>
              <a:gd name="T12" fmla="*/ 0 w 1"/>
              <a:gd name="T13" fmla="*/ 0 h 2"/>
              <a:gd name="T14" fmla="*/ 1 w 1"/>
              <a:gd name="T15" fmla="*/ 2 h 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" h="2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0" y="2"/>
                </a:cubicBezTo>
                <a:cubicBezTo>
                  <a:pt x="1" y="1"/>
                  <a:pt x="1" y="1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29" name="Freeform 287"/>
          <p:cNvSpPr>
            <a:spLocks/>
          </p:cNvSpPr>
          <p:nvPr/>
        </p:nvSpPr>
        <p:spPr bwMode="auto">
          <a:xfrm>
            <a:off x="2071723" y="6262808"/>
            <a:ext cx="14292" cy="5863"/>
          </a:xfrm>
          <a:custGeom>
            <a:avLst/>
            <a:gdLst>
              <a:gd name="T0" fmla="*/ 2147483647 w 5"/>
              <a:gd name="T1" fmla="*/ 0 h 2"/>
              <a:gd name="T2" fmla="*/ 2147483647 w 5"/>
              <a:gd name="T3" fmla="*/ 2147483647 h 2"/>
              <a:gd name="T4" fmla="*/ 0 w 5"/>
              <a:gd name="T5" fmla="*/ 0 h 2"/>
              <a:gd name="T6" fmla="*/ 2147483647 w 5"/>
              <a:gd name="T7" fmla="*/ 0 h 2"/>
              <a:gd name="T8" fmla="*/ 0 60000 65536"/>
              <a:gd name="T9" fmla="*/ 0 60000 65536"/>
              <a:gd name="T10" fmla="*/ 0 60000 65536"/>
              <a:gd name="T11" fmla="*/ 0 60000 65536"/>
              <a:gd name="T12" fmla="*/ 0 w 5"/>
              <a:gd name="T13" fmla="*/ 0 h 2"/>
              <a:gd name="T14" fmla="*/ 5 w 5"/>
              <a:gd name="T15" fmla="*/ 2 h 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" h="2">
                <a:moveTo>
                  <a:pt x="3" y="0"/>
                </a:moveTo>
                <a:cubicBezTo>
                  <a:pt x="4" y="1"/>
                  <a:pt x="4" y="1"/>
                  <a:pt x="5" y="1"/>
                </a:cubicBezTo>
                <a:cubicBezTo>
                  <a:pt x="3" y="1"/>
                  <a:pt x="2" y="2"/>
                  <a:pt x="0" y="0"/>
                </a:cubicBezTo>
                <a:cubicBezTo>
                  <a:pt x="1" y="0"/>
                  <a:pt x="2" y="0"/>
                  <a:pt x="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30" name="Freeform 288"/>
          <p:cNvSpPr>
            <a:spLocks/>
          </p:cNvSpPr>
          <p:nvPr/>
        </p:nvSpPr>
        <p:spPr bwMode="auto">
          <a:xfrm>
            <a:off x="2076487" y="6255478"/>
            <a:ext cx="1588" cy="1466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w 1588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588"/>
              <a:gd name="T14" fmla="*/ 1588 w 1588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58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31" name="Freeform 289"/>
          <p:cNvSpPr>
            <a:spLocks/>
          </p:cNvSpPr>
          <p:nvPr/>
        </p:nvSpPr>
        <p:spPr bwMode="auto">
          <a:xfrm>
            <a:off x="2076487" y="6255478"/>
            <a:ext cx="1588" cy="1466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60000 65536"/>
              <a:gd name="T7" fmla="*/ 0 60000 65536"/>
              <a:gd name="T8" fmla="*/ 0 60000 65536"/>
              <a:gd name="T9" fmla="*/ 0 w 1588"/>
              <a:gd name="T10" fmla="*/ 0 h 1588"/>
              <a:gd name="T11" fmla="*/ 1588 w 1588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58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32" name="Freeform 290"/>
          <p:cNvSpPr>
            <a:spLocks/>
          </p:cNvSpPr>
          <p:nvPr/>
        </p:nvSpPr>
        <p:spPr bwMode="auto">
          <a:xfrm>
            <a:off x="2071723" y="6255478"/>
            <a:ext cx="4764" cy="2932"/>
          </a:xfrm>
          <a:custGeom>
            <a:avLst/>
            <a:gdLst>
              <a:gd name="T0" fmla="*/ 0 w 2"/>
              <a:gd name="T1" fmla="*/ 0 h 1"/>
              <a:gd name="T2" fmla="*/ 2147483647 w 2"/>
              <a:gd name="T3" fmla="*/ 0 h 1"/>
              <a:gd name="T4" fmla="*/ 2147483647 w 2"/>
              <a:gd name="T5" fmla="*/ 0 h 1"/>
              <a:gd name="T6" fmla="*/ 2147483647 w 2"/>
              <a:gd name="T7" fmla="*/ 0 h 1"/>
              <a:gd name="T8" fmla="*/ 0 w 2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"/>
              <a:gd name="T16" fmla="*/ 0 h 1"/>
              <a:gd name="T17" fmla="*/ 2 w 2"/>
              <a:gd name="T18" fmla="*/ 1 h 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" h="1">
                <a:moveTo>
                  <a:pt x="0" y="0"/>
                </a:moveTo>
                <a:cubicBezTo>
                  <a:pt x="0" y="0"/>
                  <a:pt x="1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0" y="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33" name="Freeform 291"/>
          <p:cNvSpPr>
            <a:spLocks/>
          </p:cNvSpPr>
          <p:nvPr/>
        </p:nvSpPr>
        <p:spPr bwMode="auto">
          <a:xfrm>
            <a:off x="2066959" y="6255478"/>
            <a:ext cx="4764" cy="2932"/>
          </a:xfrm>
          <a:custGeom>
            <a:avLst/>
            <a:gdLst>
              <a:gd name="T0" fmla="*/ 2147483647 w 2"/>
              <a:gd name="T1" fmla="*/ 0 h 1"/>
              <a:gd name="T2" fmla="*/ 0 w 2"/>
              <a:gd name="T3" fmla="*/ 2147483647 h 1"/>
              <a:gd name="T4" fmla="*/ 2147483647 w 2"/>
              <a:gd name="T5" fmla="*/ 0 h 1"/>
              <a:gd name="T6" fmla="*/ 2147483647 w 2"/>
              <a:gd name="T7" fmla="*/ 0 h 1"/>
              <a:gd name="T8" fmla="*/ 2147483647 w 2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"/>
              <a:gd name="T16" fmla="*/ 0 h 1"/>
              <a:gd name="T17" fmla="*/ 2 w 2"/>
              <a:gd name="T18" fmla="*/ 1 h 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" h="1">
                <a:moveTo>
                  <a:pt x="2" y="0"/>
                </a:moveTo>
                <a:cubicBezTo>
                  <a:pt x="1" y="1"/>
                  <a:pt x="0" y="1"/>
                  <a:pt x="0" y="1"/>
                </a:cubicBezTo>
                <a:cubicBezTo>
                  <a:pt x="0" y="1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2" y="0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34" name="Freeform 292"/>
          <p:cNvSpPr>
            <a:spLocks/>
          </p:cNvSpPr>
          <p:nvPr/>
        </p:nvSpPr>
        <p:spPr bwMode="auto">
          <a:xfrm>
            <a:off x="2049492" y="6265739"/>
            <a:ext cx="19055" cy="2932"/>
          </a:xfrm>
          <a:custGeom>
            <a:avLst/>
            <a:gdLst>
              <a:gd name="T0" fmla="*/ 2147483647 w 7"/>
              <a:gd name="T1" fmla="*/ 0 h 1"/>
              <a:gd name="T2" fmla="*/ 2147483647 w 7"/>
              <a:gd name="T3" fmla="*/ 2147483647 h 1"/>
              <a:gd name="T4" fmla="*/ 0 w 7"/>
              <a:gd name="T5" fmla="*/ 0 h 1"/>
              <a:gd name="T6" fmla="*/ 2147483647 w 7"/>
              <a:gd name="T7" fmla="*/ 0 h 1"/>
              <a:gd name="T8" fmla="*/ 2147483647 w 7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"/>
              <a:gd name="T16" fmla="*/ 0 h 1"/>
              <a:gd name="T17" fmla="*/ 7 w 7"/>
              <a:gd name="T18" fmla="*/ 1 h 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" h="1">
                <a:moveTo>
                  <a:pt x="7" y="0"/>
                </a:moveTo>
                <a:cubicBezTo>
                  <a:pt x="6" y="0"/>
                  <a:pt x="6" y="1"/>
                  <a:pt x="6" y="1"/>
                </a:cubicBezTo>
                <a:cubicBezTo>
                  <a:pt x="4" y="0"/>
                  <a:pt x="2" y="0"/>
                  <a:pt x="0" y="0"/>
                </a:cubicBezTo>
                <a:cubicBezTo>
                  <a:pt x="0" y="0"/>
                  <a:pt x="1" y="0"/>
                  <a:pt x="1" y="0"/>
                </a:cubicBezTo>
                <a:cubicBezTo>
                  <a:pt x="3" y="0"/>
                  <a:pt x="5" y="0"/>
                  <a:pt x="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35" name="Freeform 293"/>
          <p:cNvSpPr>
            <a:spLocks/>
          </p:cNvSpPr>
          <p:nvPr/>
        </p:nvSpPr>
        <p:spPr bwMode="auto">
          <a:xfrm>
            <a:off x="2057433" y="6240820"/>
            <a:ext cx="19055" cy="14658"/>
          </a:xfrm>
          <a:custGeom>
            <a:avLst/>
            <a:gdLst>
              <a:gd name="T0" fmla="*/ 0 w 7"/>
              <a:gd name="T1" fmla="*/ 0 h 6"/>
              <a:gd name="T2" fmla="*/ 2147483647 w 7"/>
              <a:gd name="T3" fmla="*/ 2147483647 h 6"/>
              <a:gd name="T4" fmla="*/ 2147483647 w 7"/>
              <a:gd name="T5" fmla="*/ 2147483647 h 6"/>
              <a:gd name="T6" fmla="*/ 0 w 7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  <a:gd name="T12" fmla="*/ 0 w 7"/>
              <a:gd name="T13" fmla="*/ 0 h 6"/>
              <a:gd name="T14" fmla="*/ 7 w 7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" h="6">
                <a:moveTo>
                  <a:pt x="0" y="0"/>
                </a:moveTo>
                <a:cubicBezTo>
                  <a:pt x="2" y="0"/>
                  <a:pt x="5" y="1"/>
                  <a:pt x="6" y="4"/>
                </a:cubicBezTo>
                <a:cubicBezTo>
                  <a:pt x="7" y="4"/>
                  <a:pt x="6" y="5"/>
                  <a:pt x="4" y="6"/>
                </a:cubicBezTo>
                <a:cubicBezTo>
                  <a:pt x="3" y="4"/>
                  <a:pt x="1" y="2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36" name="Freeform 294"/>
          <p:cNvSpPr>
            <a:spLocks/>
          </p:cNvSpPr>
          <p:nvPr/>
        </p:nvSpPr>
        <p:spPr bwMode="auto">
          <a:xfrm>
            <a:off x="2052667" y="6265739"/>
            <a:ext cx="3176" cy="1466"/>
          </a:xfrm>
          <a:custGeom>
            <a:avLst/>
            <a:gdLst>
              <a:gd name="T0" fmla="*/ 2147483647 w 1"/>
              <a:gd name="T1" fmla="*/ 0 h 1588"/>
              <a:gd name="T2" fmla="*/ 0 w 1"/>
              <a:gd name="T3" fmla="*/ 0 h 1588"/>
              <a:gd name="T4" fmla="*/ 0 w 1"/>
              <a:gd name="T5" fmla="*/ 0 h 1588"/>
              <a:gd name="T6" fmla="*/ 0 w 1"/>
              <a:gd name="T7" fmla="*/ 0 h 1588"/>
              <a:gd name="T8" fmla="*/ 2147483647 w 1"/>
              <a:gd name="T9" fmla="*/ 0 h 15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"/>
              <a:gd name="T16" fmla="*/ 0 h 1588"/>
              <a:gd name="T17" fmla="*/ 1 w 1"/>
              <a:gd name="T18" fmla="*/ 1588 h 15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" h="1588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37" name="Freeform 295"/>
          <p:cNvSpPr>
            <a:spLocks/>
          </p:cNvSpPr>
          <p:nvPr/>
        </p:nvSpPr>
        <p:spPr bwMode="auto">
          <a:xfrm>
            <a:off x="2022496" y="6262807"/>
            <a:ext cx="30172" cy="2932"/>
          </a:xfrm>
          <a:custGeom>
            <a:avLst/>
            <a:gdLst>
              <a:gd name="T0" fmla="*/ 2147483647 w 11"/>
              <a:gd name="T1" fmla="*/ 2147483647 h 1"/>
              <a:gd name="T2" fmla="*/ 2147483647 w 11"/>
              <a:gd name="T3" fmla="*/ 2147483647 h 1"/>
              <a:gd name="T4" fmla="*/ 2147483647 w 11"/>
              <a:gd name="T5" fmla="*/ 2147483647 h 1"/>
              <a:gd name="T6" fmla="*/ 2147483647 w 11"/>
              <a:gd name="T7" fmla="*/ 2147483647 h 1"/>
              <a:gd name="T8" fmla="*/ 2147483647 w 11"/>
              <a:gd name="T9" fmla="*/ 2147483647 h 1"/>
              <a:gd name="T10" fmla="*/ 2147483647 w 11"/>
              <a:gd name="T11" fmla="*/ 0 h 1"/>
              <a:gd name="T12" fmla="*/ 0 w 11"/>
              <a:gd name="T13" fmla="*/ 0 h 1"/>
              <a:gd name="T14" fmla="*/ 2147483647 w 11"/>
              <a:gd name="T15" fmla="*/ 0 h 1"/>
              <a:gd name="T16" fmla="*/ 2147483647 w 11"/>
              <a:gd name="T17" fmla="*/ 2147483647 h 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"/>
              <a:gd name="T28" fmla="*/ 0 h 1"/>
              <a:gd name="T29" fmla="*/ 11 w 11"/>
              <a:gd name="T30" fmla="*/ 1 h 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" h="1">
                <a:moveTo>
                  <a:pt x="11" y="1"/>
                </a:move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1"/>
                  <a:pt x="8" y="1"/>
                  <a:pt x="8" y="1"/>
                </a:cubicBezTo>
                <a:cubicBezTo>
                  <a:pt x="5" y="0"/>
                  <a:pt x="3" y="0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2" y="0"/>
                  <a:pt x="4" y="0"/>
                  <a:pt x="5" y="0"/>
                </a:cubicBezTo>
                <a:cubicBezTo>
                  <a:pt x="7" y="0"/>
                  <a:pt x="9" y="0"/>
                  <a:pt x="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38" name="Freeform 296"/>
          <p:cNvSpPr>
            <a:spLocks/>
          </p:cNvSpPr>
          <p:nvPr/>
        </p:nvSpPr>
        <p:spPr bwMode="auto">
          <a:xfrm>
            <a:off x="2049491" y="6265739"/>
            <a:ext cx="3176" cy="1466"/>
          </a:xfrm>
          <a:custGeom>
            <a:avLst/>
            <a:gdLst>
              <a:gd name="T0" fmla="*/ 2147483647 w 1"/>
              <a:gd name="T1" fmla="*/ 0 h 1588"/>
              <a:gd name="T2" fmla="*/ 0 w 1"/>
              <a:gd name="T3" fmla="*/ 0 h 1588"/>
              <a:gd name="T4" fmla="*/ 2147483647 w 1"/>
              <a:gd name="T5" fmla="*/ 0 h 1588"/>
              <a:gd name="T6" fmla="*/ 2147483647 w 1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"/>
              <a:gd name="T13" fmla="*/ 0 h 1588"/>
              <a:gd name="T14" fmla="*/ 1 w 1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" h="1588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39" name="Freeform 297"/>
          <p:cNvSpPr>
            <a:spLocks/>
          </p:cNvSpPr>
          <p:nvPr/>
        </p:nvSpPr>
        <p:spPr bwMode="auto">
          <a:xfrm>
            <a:off x="2044728" y="6265739"/>
            <a:ext cx="7940" cy="1466"/>
          </a:xfrm>
          <a:custGeom>
            <a:avLst/>
            <a:gdLst>
              <a:gd name="T0" fmla="*/ 2147483647 w 3"/>
              <a:gd name="T1" fmla="*/ 0 h 1588"/>
              <a:gd name="T2" fmla="*/ 0 w 3"/>
              <a:gd name="T3" fmla="*/ 0 h 1588"/>
              <a:gd name="T4" fmla="*/ 2147483647 w 3"/>
              <a:gd name="T5" fmla="*/ 0 h 1588"/>
              <a:gd name="T6" fmla="*/ 2147483647 w 3"/>
              <a:gd name="T7" fmla="*/ 0 h 1588"/>
              <a:gd name="T8" fmla="*/ 2147483647 w 3"/>
              <a:gd name="T9" fmla="*/ 0 h 15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1588"/>
              <a:gd name="T17" fmla="*/ 3 w 3"/>
              <a:gd name="T18" fmla="*/ 1588 h 15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158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2" y="0"/>
                </a:cubicBezTo>
                <a:cubicBezTo>
                  <a:pt x="2" y="0"/>
                  <a:pt x="2" y="0"/>
                  <a:pt x="3" y="0"/>
                </a:cubicBezTo>
                <a:cubicBezTo>
                  <a:pt x="3" y="0"/>
                  <a:pt x="2" y="0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40" name="Freeform 298"/>
          <p:cNvSpPr>
            <a:spLocks/>
          </p:cNvSpPr>
          <p:nvPr/>
        </p:nvSpPr>
        <p:spPr bwMode="auto">
          <a:xfrm>
            <a:off x="2047905" y="6258410"/>
            <a:ext cx="19055" cy="2932"/>
          </a:xfrm>
          <a:custGeom>
            <a:avLst/>
            <a:gdLst>
              <a:gd name="T0" fmla="*/ 2147483647 w 7"/>
              <a:gd name="T1" fmla="*/ 0 h 1"/>
              <a:gd name="T2" fmla="*/ 2147483647 w 7"/>
              <a:gd name="T3" fmla="*/ 2147483647 h 1"/>
              <a:gd name="T4" fmla="*/ 0 w 7"/>
              <a:gd name="T5" fmla="*/ 2147483647 h 1"/>
              <a:gd name="T6" fmla="*/ 2147483647 w 7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  <a:gd name="T12" fmla="*/ 0 w 7"/>
              <a:gd name="T13" fmla="*/ 0 h 1"/>
              <a:gd name="T14" fmla="*/ 7 w 7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" h="1">
                <a:moveTo>
                  <a:pt x="7" y="0"/>
                </a:moveTo>
                <a:cubicBezTo>
                  <a:pt x="6" y="0"/>
                  <a:pt x="6" y="0"/>
                  <a:pt x="5" y="1"/>
                </a:cubicBezTo>
                <a:cubicBezTo>
                  <a:pt x="4" y="1"/>
                  <a:pt x="2" y="1"/>
                  <a:pt x="0" y="1"/>
                </a:cubicBezTo>
                <a:cubicBezTo>
                  <a:pt x="3" y="1"/>
                  <a:pt x="5" y="0"/>
                  <a:pt x="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41" name="Freeform 299"/>
          <p:cNvSpPr>
            <a:spLocks/>
          </p:cNvSpPr>
          <p:nvPr/>
        </p:nvSpPr>
        <p:spPr bwMode="auto">
          <a:xfrm>
            <a:off x="2044728" y="6265739"/>
            <a:ext cx="4764" cy="1466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0 w 2"/>
              <a:gd name="T5" fmla="*/ 0 h 1588"/>
              <a:gd name="T6" fmla="*/ 0 w 2"/>
              <a:gd name="T7" fmla="*/ 0 h 1588"/>
              <a:gd name="T8" fmla="*/ 2147483647 w 2"/>
              <a:gd name="T9" fmla="*/ 0 h 15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"/>
              <a:gd name="T16" fmla="*/ 0 h 1588"/>
              <a:gd name="T17" fmla="*/ 2 w 2"/>
              <a:gd name="T18" fmla="*/ 1588 h 15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" h="158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42" name="Freeform 300"/>
          <p:cNvSpPr>
            <a:spLocks/>
          </p:cNvSpPr>
          <p:nvPr/>
        </p:nvSpPr>
        <p:spPr bwMode="auto">
          <a:xfrm>
            <a:off x="2036789" y="6255479"/>
            <a:ext cx="39699" cy="10261"/>
          </a:xfrm>
          <a:custGeom>
            <a:avLst/>
            <a:gdLst>
              <a:gd name="T0" fmla="*/ 2147483647 w 15"/>
              <a:gd name="T1" fmla="*/ 0 h 4"/>
              <a:gd name="T2" fmla="*/ 2147483647 w 15"/>
              <a:gd name="T3" fmla="*/ 0 h 4"/>
              <a:gd name="T4" fmla="*/ 2147483647 w 15"/>
              <a:gd name="T5" fmla="*/ 2147483647 h 4"/>
              <a:gd name="T6" fmla="*/ 2147483647 w 15"/>
              <a:gd name="T7" fmla="*/ 2147483647 h 4"/>
              <a:gd name="T8" fmla="*/ 0 w 15"/>
              <a:gd name="T9" fmla="*/ 2147483647 h 4"/>
              <a:gd name="T10" fmla="*/ 2147483647 w 15"/>
              <a:gd name="T11" fmla="*/ 2147483647 h 4"/>
              <a:gd name="T12" fmla="*/ 2147483647 w 15"/>
              <a:gd name="T13" fmla="*/ 2147483647 h 4"/>
              <a:gd name="T14" fmla="*/ 2147483647 w 15"/>
              <a:gd name="T15" fmla="*/ 2147483647 h 4"/>
              <a:gd name="T16" fmla="*/ 2147483647 w 15"/>
              <a:gd name="T17" fmla="*/ 2147483647 h 4"/>
              <a:gd name="T18" fmla="*/ 2147483647 w 15"/>
              <a:gd name="T19" fmla="*/ 2147483647 h 4"/>
              <a:gd name="T20" fmla="*/ 2147483647 w 15"/>
              <a:gd name="T21" fmla="*/ 2147483647 h 4"/>
              <a:gd name="T22" fmla="*/ 2147483647 w 15"/>
              <a:gd name="T23" fmla="*/ 0 h 4"/>
              <a:gd name="T24" fmla="*/ 2147483647 w 15"/>
              <a:gd name="T25" fmla="*/ 0 h 4"/>
              <a:gd name="T26" fmla="*/ 2147483647 w 15"/>
              <a:gd name="T27" fmla="*/ 0 h 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"/>
              <a:gd name="T43" fmla="*/ 0 h 4"/>
              <a:gd name="T44" fmla="*/ 15 w 15"/>
              <a:gd name="T45" fmla="*/ 4 h 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" h="4">
                <a:moveTo>
                  <a:pt x="15" y="0"/>
                </a:moveTo>
                <a:cubicBezTo>
                  <a:pt x="15" y="0"/>
                  <a:pt x="15" y="0"/>
                  <a:pt x="15" y="0"/>
                </a:cubicBezTo>
                <a:cubicBezTo>
                  <a:pt x="12" y="2"/>
                  <a:pt x="9" y="3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4" y="3"/>
                  <a:pt x="2" y="3"/>
                  <a:pt x="0" y="3"/>
                </a:cubicBezTo>
                <a:cubicBezTo>
                  <a:pt x="3" y="2"/>
                  <a:pt x="6" y="2"/>
                  <a:pt x="8" y="2"/>
                </a:cubicBezTo>
                <a:cubicBezTo>
                  <a:pt x="7" y="2"/>
                  <a:pt x="5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6" y="2"/>
                  <a:pt x="8" y="2"/>
                  <a:pt x="9" y="2"/>
                </a:cubicBezTo>
                <a:cubicBezTo>
                  <a:pt x="10" y="1"/>
                  <a:pt x="10" y="1"/>
                  <a:pt x="11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12" y="1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1"/>
                  <a:pt x="14" y="1"/>
                  <a:pt x="1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43" name="Freeform 301"/>
          <p:cNvSpPr>
            <a:spLocks/>
          </p:cNvSpPr>
          <p:nvPr/>
        </p:nvSpPr>
        <p:spPr bwMode="auto">
          <a:xfrm>
            <a:off x="2033612" y="6025347"/>
            <a:ext cx="14292" cy="10261"/>
          </a:xfrm>
          <a:custGeom>
            <a:avLst/>
            <a:gdLst>
              <a:gd name="T0" fmla="*/ 2147483647 w 5"/>
              <a:gd name="T1" fmla="*/ 2147483647 h 4"/>
              <a:gd name="T2" fmla="*/ 2147483647 w 5"/>
              <a:gd name="T3" fmla="*/ 2147483647 h 4"/>
              <a:gd name="T4" fmla="*/ 0 w 5"/>
              <a:gd name="T5" fmla="*/ 0 h 4"/>
              <a:gd name="T6" fmla="*/ 2147483647 w 5"/>
              <a:gd name="T7" fmla="*/ 2147483647 h 4"/>
              <a:gd name="T8" fmla="*/ 0 60000 65536"/>
              <a:gd name="T9" fmla="*/ 0 60000 65536"/>
              <a:gd name="T10" fmla="*/ 0 60000 65536"/>
              <a:gd name="T11" fmla="*/ 0 60000 65536"/>
              <a:gd name="T12" fmla="*/ 0 w 5"/>
              <a:gd name="T13" fmla="*/ 0 h 4"/>
              <a:gd name="T14" fmla="*/ 5 w 5"/>
              <a:gd name="T15" fmla="*/ 4 h 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" h="4">
                <a:moveTo>
                  <a:pt x="4" y="3"/>
                </a:moveTo>
                <a:cubicBezTo>
                  <a:pt x="4" y="4"/>
                  <a:pt x="4" y="4"/>
                  <a:pt x="5" y="4"/>
                </a:cubicBezTo>
                <a:cubicBezTo>
                  <a:pt x="2" y="4"/>
                  <a:pt x="1" y="2"/>
                  <a:pt x="0" y="0"/>
                </a:cubicBezTo>
                <a:cubicBezTo>
                  <a:pt x="1" y="1"/>
                  <a:pt x="3" y="2"/>
                  <a:pt x="4" y="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44" name="Freeform 302"/>
          <p:cNvSpPr>
            <a:spLocks/>
          </p:cNvSpPr>
          <p:nvPr/>
        </p:nvSpPr>
        <p:spPr bwMode="auto">
          <a:xfrm>
            <a:off x="2000267" y="6031209"/>
            <a:ext cx="47639" cy="32248"/>
          </a:xfrm>
          <a:custGeom>
            <a:avLst/>
            <a:gdLst>
              <a:gd name="T0" fmla="*/ 0 w 17"/>
              <a:gd name="T1" fmla="*/ 0 h 13"/>
              <a:gd name="T2" fmla="*/ 2147483647 w 17"/>
              <a:gd name="T3" fmla="*/ 2147483647 h 13"/>
              <a:gd name="T4" fmla="*/ 0 w 17"/>
              <a:gd name="T5" fmla="*/ 0 h 13"/>
              <a:gd name="T6" fmla="*/ 0 60000 65536"/>
              <a:gd name="T7" fmla="*/ 0 60000 65536"/>
              <a:gd name="T8" fmla="*/ 0 60000 65536"/>
              <a:gd name="T9" fmla="*/ 0 w 17"/>
              <a:gd name="T10" fmla="*/ 0 h 13"/>
              <a:gd name="T11" fmla="*/ 17 w 17"/>
              <a:gd name="T12" fmla="*/ 13 h 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" h="13">
                <a:moveTo>
                  <a:pt x="0" y="0"/>
                </a:moveTo>
                <a:cubicBezTo>
                  <a:pt x="6" y="2"/>
                  <a:pt x="8" y="9"/>
                  <a:pt x="17" y="8"/>
                </a:cubicBezTo>
                <a:cubicBezTo>
                  <a:pt x="12" y="13"/>
                  <a:pt x="0" y="7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45" name="Freeform 303"/>
          <p:cNvSpPr>
            <a:spLocks/>
          </p:cNvSpPr>
          <p:nvPr/>
        </p:nvSpPr>
        <p:spPr bwMode="auto">
          <a:xfrm>
            <a:off x="2030436" y="6261342"/>
            <a:ext cx="26996" cy="1466"/>
          </a:xfrm>
          <a:custGeom>
            <a:avLst/>
            <a:gdLst>
              <a:gd name="T0" fmla="*/ 2147483647 w 10"/>
              <a:gd name="T1" fmla="*/ 0 h 1"/>
              <a:gd name="T2" fmla="*/ 2147483647 w 10"/>
              <a:gd name="T3" fmla="*/ 2147483647 h 1"/>
              <a:gd name="T4" fmla="*/ 0 w 10"/>
              <a:gd name="T5" fmla="*/ 0 h 1"/>
              <a:gd name="T6" fmla="*/ 2147483647 w 10"/>
              <a:gd name="T7" fmla="*/ 0 h 1"/>
              <a:gd name="T8" fmla="*/ 2147483647 w 10"/>
              <a:gd name="T9" fmla="*/ 0 h 1"/>
              <a:gd name="T10" fmla="*/ 2147483647 w 10"/>
              <a:gd name="T11" fmla="*/ 0 h 1"/>
              <a:gd name="T12" fmla="*/ 2147483647 w 10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"/>
              <a:gd name="T22" fmla="*/ 0 h 1"/>
              <a:gd name="T23" fmla="*/ 10 w 10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" h="1">
                <a:moveTo>
                  <a:pt x="10" y="0"/>
                </a:moveTo>
                <a:cubicBezTo>
                  <a:pt x="8" y="0"/>
                  <a:pt x="5" y="0"/>
                  <a:pt x="2" y="1"/>
                </a:cubicBezTo>
                <a:cubicBezTo>
                  <a:pt x="2" y="1"/>
                  <a:pt x="1" y="1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3" y="0"/>
                  <a:pt x="4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7" y="0"/>
                  <a:pt x="9" y="0"/>
                  <a:pt x="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46" name="Freeform 304"/>
          <p:cNvSpPr>
            <a:spLocks/>
          </p:cNvSpPr>
          <p:nvPr/>
        </p:nvSpPr>
        <p:spPr bwMode="auto">
          <a:xfrm>
            <a:off x="2027260" y="6262807"/>
            <a:ext cx="17468" cy="2932"/>
          </a:xfrm>
          <a:custGeom>
            <a:avLst/>
            <a:gdLst>
              <a:gd name="T0" fmla="*/ 2147483647 w 6"/>
              <a:gd name="T1" fmla="*/ 2147483647 h 1"/>
              <a:gd name="T2" fmla="*/ 2147483647 w 6"/>
              <a:gd name="T3" fmla="*/ 2147483647 h 1"/>
              <a:gd name="T4" fmla="*/ 0 w 6"/>
              <a:gd name="T5" fmla="*/ 2147483647 h 1"/>
              <a:gd name="T6" fmla="*/ 2147483647 w 6"/>
              <a:gd name="T7" fmla="*/ 0 h 1"/>
              <a:gd name="T8" fmla="*/ 2147483647 w 6"/>
              <a:gd name="T9" fmla="*/ 2147483647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"/>
              <a:gd name="T16" fmla="*/ 0 h 1"/>
              <a:gd name="T17" fmla="*/ 6 w 6"/>
              <a:gd name="T18" fmla="*/ 1 h 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" h="1">
                <a:moveTo>
                  <a:pt x="6" y="1"/>
                </a:moveTo>
                <a:cubicBezTo>
                  <a:pt x="6" y="1"/>
                  <a:pt x="6" y="1"/>
                  <a:pt x="6" y="1"/>
                </a:cubicBezTo>
                <a:cubicBezTo>
                  <a:pt x="4" y="1"/>
                  <a:pt x="2" y="1"/>
                  <a:pt x="0" y="1"/>
                </a:cubicBezTo>
                <a:cubicBezTo>
                  <a:pt x="1" y="0"/>
                  <a:pt x="1" y="0"/>
                  <a:pt x="1" y="0"/>
                </a:cubicBezTo>
                <a:cubicBezTo>
                  <a:pt x="3" y="0"/>
                  <a:pt x="4" y="1"/>
                  <a:pt x="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47" name="Freeform 305"/>
          <p:cNvSpPr>
            <a:spLocks/>
          </p:cNvSpPr>
          <p:nvPr/>
        </p:nvSpPr>
        <p:spPr bwMode="auto">
          <a:xfrm>
            <a:off x="2025673" y="6262807"/>
            <a:ext cx="19055" cy="2932"/>
          </a:xfrm>
          <a:custGeom>
            <a:avLst/>
            <a:gdLst>
              <a:gd name="T0" fmla="*/ 2147483647 w 7"/>
              <a:gd name="T1" fmla="*/ 2147483647 h 1"/>
              <a:gd name="T2" fmla="*/ 2147483647 w 7"/>
              <a:gd name="T3" fmla="*/ 0 h 1"/>
              <a:gd name="T4" fmla="*/ 2147483647 w 7"/>
              <a:gd name="T5" fmla="*/ 0 h 1"/>
              <a:gd name="T6" fmla="*/ 0 w 7"/>
              <a:gd name="T7" fmla="*/ 0 h 1"/>
              <a:gd name="T8" fmla="*/ 2147483647 w 7"/>
              <a:gd name="T9" fmla="*/ 2147483647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"/>
              <a:gd name="T16" fmla="*/ 0 h 1"/>
              <a:gd name="T17" fmla="*/ 7 w 7"/>
              <a:gd name="T18" fmla="*/ 1 h 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" h="1">
                <a:moveTo>
                  <a:pt x="7" y="1"/>
                </a:moveTo>
                <a:cubicBezTo>
                  <a:pt x="5" y="1"/>
                  <a:pt x="4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1" y="0"/>
                  <a:pt x="0" y="0"/>
                </a:cubicBezTo>
                <a:cubicBezTo>
                  <a:pt x="2" y="0"/>
                  <a:pt x="4" y="0"/>
                  <a:pt x="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48" name="Freeform 306"/>
          <p:cNvSpPr>
            <a:spLocks/>
          </p:cNvSpPr>
          <p:nvPr/>
        </p:nvSpPr>
        <p:spPr bwMode="auto">
          <a:xfrm>
            <a:off x="2033612" y="6261342"/>
            <a:ext cx="14292" cy="1466"/>
          </a:xfrm>
          <a:custGeom>
            <a:avLst/>
            <a:gdLst>
              <a:gd name="T0" fmla="*/ 0 w 5"/>
              <a:gd name="T1" fmla="*/ 0 h 1588"/>
              <a:gd name="T2" fmla="*/ 2147483647 w 5"/>
              <a:gd name="T3" fmla="*/ 0 h 1588"/>
              <a:gd name="T4" fmla="*/ 0 w 5"/>
              <a:gd name="T5" fmla="*/ 0 h 1588"/>
              <a:gd name="T6" fmla="*/ 0 60000 65536"/>
              <a:gd name="T7" fmla="*/ 0 60000 65536"/>
              <a:gd name="T8" fmla="*/ 0 60000 65536"/>
              <a:gd name="T9" fmla="*/ 0 w 5"/>
              <a:gd name="T10" fmla="*/ 0 h 1588"/>
              <a:gd name="T11" fmla="*/ 5 w 5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1588">
                <a:moveTo>
                  <a:pt x="0" y="0"/>
                </a:moveTo>
                <a:cubicBezTo>
                  <a:pt x="2" y="0"/>
                  <a:pt x="3" y="0"/>
                  <a:pt x="5" y="0"/>
                </a:cubicBezTo>
                <a:cubicBezTo>
                  <a:pt x="3" y="0"/>
                  <a:pt x="2" y="0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49" name="Freeform 307"/>
          <p:cNvSpPr>
            <a:spLocks/>
          </p:cNvSpPr>
          <p:nvPr/>
        </p:nvSpPr>
        <p:spPr bwMode="auto">
          <a:xfrm>
            <a:off x="2030436" y="6248150"/>
            <a:ext cx="30172" cy="13193"/>
          </a:xfrm>
          <a:custGeom>
            <a:avLst/>
            <a:gdLst>
              <a:gd name="T0" fmla="*/ 0 w 11"/>
              <a:gd name="T1" fmla="*/ 2147483647 h 5"/>
              <a:gd name="T2" fmla="*/ 2147483647 w 11"/>
              <a:gd name="T3" fmla="*/ 0 h 5"/>
              <a:gd name="T4" fmla="*/ 0 w 11"/>
              <a:gd name="T5" fmla="*/ 2147483647 h 5"/>
              <a:gd name="T6" fmla="*/ 0 60000 65536"/>
              <a:gd name="T7" fmla="*/ 0 60000 65536"/>
              <a:gd name="T8" fmla="*/ 0 60000 65536"/>
              <a:gd name="T9" fmla="*/ 0 w 11"/>
              <a:gd name="T10" fmla="*/ 0 h 5"/>
              <a:gd name="T11" fmla="*/ 11 w 11"/>
              <a:gd name="T12" fmla="*/ 5 h 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5">
                <a:moveTo>
                  <a:pt x="0" y="5"/>
                </a:moveTo>
                <a:cubicBezTo>
                  <a:pt x="4" y="3"/>
                  <a:pt x="7" y="2"/>
                  <a:pt x="11" y="0"/>
                </a:cubicBezTo>
                <a:cubicBezTo>
                  <a:pt x="7" y="2"/>
                  <a:pt x="4" y="3"/>
                  <a:pt x="0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50" name="Freeform 308"/>
          <p:cNvSpPr>
            <a:spLocks/>
          </p:cNvSpPr>
          <p:nvPr/>
        </p:nvSpPr>
        <p:spPr bwMode="auto">
          <a:xfrm>
            <a:off x="1858938" y="6063457"/>
            <a:ext cx="269953" cy="153910"/>
          </a:xfrm>
          <a:custGeom>
            <a:avLst/>
            <a:gdLst>
              <a:gd name="T0" fmla="*/ 2147483647 w 99"/>
              <a:gd name="T1" fmla="*/ 2147483647 h 61"/>
              <a:gd name="T2" fmla="*/ 2147483647 w 99"/>
              <a:gd name="T3" fmla="*/ 2147483647 h 61"/>
              <a:gd name="T4" fmla="*/ 2147483647 w 99"/>
              <a:gd name="T5" fmla="*/ 2147483647 h 61"/>
              <a:gd name="T6" fmla="*/ 2147483647 w 99"/>
              <a:gd name="T7" fmla="*/ 2147483647 h 61"/>
              <a:gd name="T8" fmla="*/ 2147483647 w 99"/>
              <a:gd name="T9" fmla="*/ 2147483647 h 61"/>
              <a:gd name="T10" fmla="*/ 2147483647 w 99"/>
              <a:gd name="T11" fmla="*/ 2147483647 h 61"/>
              <a:gd name="T12" fmla="*/ 2147483647 w 99"/>
              <a:gd name="T13" fmla="*/ 2147483647 h 61"/>
              <a:gd name="T14" fmla="*/ 2147483647 w 99"/>
              <a:gd name="T15" fmla="*/ 2147483647 h 61"/>
              <a:gd name="T16" fmla="*/ 2147483647 w 99"/>
              <a:gd name="T17" fmla="*/ 2147483647 h 61"/>
              <a:gd name="T18" fmla="*/ 0 w 99"/>
              <a:gd name="T19" fmla="*/ 2147483647 h 61"/>
              <a:gd name="T20" fmla="*/ 2147483647 w 99"/>
              <a:gd name="T21" fmla="*/ 2147483647 h 61"/>
              <a:gd name="T22" fmla="*/ 2147483647 w 99"/>
              <a:gd name="T23" fmla="*/ 2147483647 h 61"/>
              <a:gd name="T24" fmla="*/ 2147483647 w 99"/>
              <a:gd name="T25" fmla="*/ 2147483647 h 61"/>
              <a:gd name="T26" fmla="*/ 2147483647 w 99"/>
              <a:gd name="T27" fmla="*/ 2147483647 h 61"/>
              <a:gd name="T28" fmla="*/ 2147483647 w 99"/>
              <a:gd name="T29" fmla="*/ 2147483647 h 61"/>
              <a:gd name="T30" fmla="*/ 2147483647 w 99"/>
              <a:gd name="T31" fmla="*/ 2147483647 h 61"/>
              <a:gd name="T32" fmla="*/ 2147483647 w 99"/>
              <a:gd name="T33" fmla="*/ 2147483647 h 61"/>
              <a:gd name="T34" fmla="*/ 2147483647 w 99"/>
              <a:gd name="T35" fmla="*/ 2147483647 h 61"/>
              <a:gd name="T36" fmla="*/ 2147483647 w 99"/>
              <a:gd name="T37" fmla="*/ 2147483647 h 61"/>
              <a:gd name="T38" fmla="*/ 2147483647 w 99"/>
              <a:gd name="T39" fmla="*/ 2147483647 h 61"/>
              <a:gd name="T40" fmla="*/ 2147483647 w 99"/>
              <a:gd name="T41" fmla="*/ 2147483647 h 61"/>
              <a:gd name="T42" fmla="*/ 2147483647 w 99"/>
              <a:gd name="T43" fmla="*/ 2147483647 h 61"/>
              <a:gd name="T44" fmla="*/ 2147483647 w 99"/>
              <a:gd name="T45" fmla="*/ 2147483647 h 61"/>
              <a:gd name="T46" fmla="*/ 2147483647 w 99"/>
              <a:gd name="T47" fmla="*/ 2147483647 h 61"/>
              <a:gd name="T48" fmla="*/ 2147483647 w 99"/>
              <a:gd name="T49" fmla="*/ 2147483647 h 61"/>
              <a:gd name="T50" fmla="*/ 2147483647 w 99"/>
              <a:gd name="T51" fmla="*/ 2147483647 h 61"/>
              <a:gd name="T52" fmla="*/ 2147483647 w 99"/>
              <a:gd name="T53" fmla="*/ 2147483647 h 61"/>
              <a:gd name="T54" fmla="*/ 2147483647 w 99"/>
              <a:gd name="T55" fmla="*/ 2147483647 h 61"/>
              <a:gd name="T56" fmla="*/ 2147483647 w 99"/>
              <a:gd name="T57" fmla="*/ 2147483647 h 61"/>
              <a:gd name="T58" fmla="*/ 2147483647 w 99"/>
              <a:gd name="T59" fmla="*/ 2147483647 h 6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99"/>
              <a:gd name="T91" fmla="*/ 0 h 61"/>
              <a:gd name="T92" fmla="*/ 99 w 99"/>
              <a:gd name="T93" fmla="*/ 61 h 61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99" h="61">
                <a:moveTo>
                  <a:pt x="75" y="60"/>
                </a:moveTo>
                <a:cubicBezTo>
                  <a:pt x="72" y="61"/>
                  <a:pt x="70" y="61"/>
                  <a:pt x="67" y="60"/>
                </a:cubicBezTo>
                <a:cubicBezTo>
                  <a:pt x="66" y="60"/>
                  <a:pt x="65" y="60"/>
                  <a:pt x="6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4" y="59"/>
                  <a:pt x="64" y="59"/>
                  <a:pt x="63" y="59"/>
                </a:cubicBezTo>
                <a:cubicBezTo>
                  <a:pt x="62" y="58"/>
                  <a:pt x="61" y="58"/>
                  <a:pt x="59" y="58"/>
                </a:cubicBezTo>
                <a:cubicBezTo>
                  <a:pt x="48" y="55"/>
                  <a:pt x="37" y="50"/>
                  <a:pt x="26" y="46"/>
                </a:cubicBezTo>
                <a:cubicBezTo>
                  <a:pt x="25" y="45"/>
                  <a:pt x="24" y="45"/>
                  <a:pt x="22" y="44"/>
                </a:cubicBezTo>
                <a:cubicBezTo>
                  <a:pt x="19" y="42"/>
                  <a:pt x="15" y="39"/>
                  <a:pt x="11" y="37"/>
                </a:cubicBezTo>
                <a:cubicBezTo>
                  <a:pt x="4" y="29"/>
                  <a:pt x="0" y="20"/>
                  <a:pt x="0" y="10"/>
                </a:cubicBezTo>
                <a:cubicBezTo>
                  <a:pt x="0" y="5"/>
                  <a:pt x="8" y="2"/>
                  <a:pt x="13" y="1"/>
                </a:cubicBezTo>
                <a:cubicBezTo>
                  <a:pt x="15" y="1"/>
                  <a:pt x="16" y="0"/>
                  <a:pt x="18" y="1"/>
                </a:cubicBezTo>
                <a:cubicBezTo>
                  <a:pt x="22" y="1"/>
                  <a:pt x="26" y="2"/>
                  <a:pt x="30" y="4"/>
                </a:cubicBezTo>
                <a:cubicBezTo>
                  <a:pt x="27" y="4"/>
                  <a:pt x="27" y="4"/>
                  <a:pt x="23" y="4"/>
                </a:cubicBezTo>
                <a:cubicBezTo>
                  <a:pt x="23" y="18"/>
                  <a:pt x="37" y="1"/>
                  <a:pt x="40" y="11"/>
                </a:cubicBezTo>
                <a:cubicBezTo>
                  <a:pt x="40" y="14"/>
                  <a:pt x="37" y="14"/>
                  <a:pt x="37" y="18"/>
                </a:cubicBezTo>
                <a:cubicBezTo>
                  <a:pt x="44" y="18"/>
                  <a:pt x="51" y="14"/>
                  <a:pt x="54" y="18"/>
                </a:cubicBezTo>
                <a:cubicBezTo>
                  <a:pt x="57" y="25"/>
                  <a:pt x="51" y="21"/>
                  <a:pt x="47" y="21"/>
                </a:cubicBezTo>
                <a:cubicBezTo>
                  <a:pt x="51" y="28"/>
                  <a:pt x="61" y="21"/>
                  <a:pt x="64" y="29"/>
                </a:cubicBezTo>
                <a:cubicBezTo>
                  <a:pt x="64" y="30"/>
                  <a:pt x="63" y="30"/>
                  <a:pt x="62" y="31"/>
                </a:cubicBezTo>
                <a:cubicBezTo>
                  <a:pt x="61" y="31"/>
                  <a:pt x="59" y="31"/>
                  <a:pt x="58" y="31"/>
                </a:cubicBezTo>
                <a:cubicBezTo>
                  <a:pt x="60" y="31"/>
                  <a:pt x="62" y="31"/>
                  <a:pt x="64" y="31"/>
                </a:cubicBezTo>
                <a:cubicBezTo>
                  <a:pt x="67" y="32"/>
                  <a:pt x="70" y="33"/>
                  <a:pt x="74" y="35"/>
                </a:cubicBezTo>
                <a:cubicBezTo>
                  <a:pt x="71" y="38"/>
                  <a:pt x="71" y="38"/>
                  <a:pt x="71" y="38"/>
                </a:cubicBezTo>
                <a:cubicBezTo>
                  <a:pt x="73" y="39"/>
                  <a:pt x="75" y="39"/>
                  <a:pt x="76" y="40"/>
                </a:cubicBezTo>
                <a:cubicBezTo>
                  <a:pt x="79" y="40"/>
                  <a:pt x="81" y="41"/>
                  <a:pt x="84" y="42"/>
                </a:cubicBezTo>
                <a:cubicBezTo>
                  <a:pt x="85" y="42"/>
                  <a:pt x="87" y="43"/>
                  <a:pt x="88" y="43"/>
                </a:cubicBezTo>
                <a:cubicBezTo>
                  <a:pt x="92" y="45"/>
                  <a:pt x="97" y="46"/>
                  <a:pt x="99" y="51"/>
                </a:cubicBezTo>
                <a:cubicBezTo>
                  <a:pt x="92" y="53"/>
                  <a:pt x="86" y="57"/>
                  <a:pt x="79" y="59"/>
                </a:cubicBezTo>
                <a:cubicBezTo>
                  <a:pt x="78" y="59"/>
                  <a:pt x="76" y="60"/>
                  <a:pt x="75" y="60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51" name="Freeform 309"/>
          <p:cNvSpPr>
            <a:spLocks/>
          </p:cNvSpPr>
          <p:nvPr/>
        </p:nvSpPr>
        <p:spPr bwMode="auto">
          <a:xfrm>
            <a:off x="2022496" y="6261342"/>
            <a:ext cx="11116" cy="1466"/>
          </a:xfrm>
          <a:custGeom>
            <a:avLst/>
            <a:gdLst>
              <a:gd name="T0" fmla="*/ 2147483647 w 4"/>
              <a:gd name="T1" fmla="*/ 0 h 1588"/>
              <a:gd name="T2" fmla="*/ 2147483647 w 4"/>
              <a:gd name="T3" fmla="*/ 0 h 1588"/>
              <a:gd name="T4" fmla="*/ 0 w 4"/>
              <a:gd name="T5" fmla="*/ 0 h 1588"/>
              <a:gd name="T6" fmla="*/ 2147483647 w 4"/>
              <a:gd name="T7" fmla="*/ 0 h 1588"/>
              <a:gd name="T8" fmla="*/ 2147483647 w 4"/>
              <a:gd name="T9" fmla="*/ 0 h 1588"/>
              <a:gd name="T10" fmla="*/ 2147483647 w 4"/>
              <a:gd name="T11" fmla="*/ 0 h 15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"/>
              <a:gd name="T19" fmla="*/ 0 h 1588"/>
              <a:gd name="T20" fmla="*/ 4 w 4"/>
              <a:gd name="T21" fmla="*/ 1588 h 15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" h="1588">
                <a:moveTo>
                  <a:pt x="3" y="0"/>
                </a:moveTo>
                <a:cubicBezTo>
                  <a:pt x="3" y="0"/>
                  <a:pt x="3" y="0"/>
                  <a:pt x="3" y="0"/>
                </a:cubicBezTo>
                <a:cubicBezTo>
                  <a:pt x="2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3" y="0"/>
                  <a:pt x="4" y="0"/>
                </a:cubicBezTo>
                <a:cubicBezTo>
                  <a:pt x="4" y="0"/>
                  <a:pt x="4" y="0"/>
                  <a:pt x="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52" name="Freeform 310"/>
          <p:cNvSpPr>
            <a:spLocks/>
          </p:cNvSpPr>
          <p:nvPr/>
        </p:nvSpPr>
        <p:spPr bwMode="auto">
          <a:xfrm>
            <a:off x="2022496" y="6262807"/>
            <a:ext cx="11116" cy="1466"/>
          </a:xfrm>
          <a:custGeom>
            <a:avLst/>
            <a:gdLst>
              <a:gd name="T0" fmla="*/ 2147483647 w 4"/>
              <a:gd name="T1" fmla="*/ 0 h 1588"/>
              <a:gd name="T2" fmla="*/ 2147483647 w 4"/>
              <a:gd name="T3" fmla="*/ 0 h 1588"/>
              <a:gd name="T4" fmla="*/ 0 w 4"/>
              <a:gd name="T5" fmla="*/ 0 h 1588"/>
              <a:gd name="T6" fmla="*/ 0 w 4"/>
              <a:gd name="T7" fmla="*/ 0 h 1588"/>
              <a:gd name="T8" fmla="*/ 2147483647 w 4"/>
              <a:gd name="T9" fmla="*/ 0 h 1588"/>
              <a:gd name="T10" fmla="*/ 2147483647 w 4"/>
              <a:gd name="T11" fmla="*/ 0 h 15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"/>
              <a:gd name="T19" fmla="*/ 0 h 1588"/>
              <a:gd name="T20" fmla="*/ 4 w 4"/>
              <a:gd name="T21" fmla="*/ 1588 h 15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" h="1588">
                <a:moveTo>
                  <a:pt x="4" y="0"/>
                </a:moveTo>
                <a:cubicBezTo>
                  <a:pt x="4" y="0"/>
                  <a:pt x="4" y="0"/>
                  <a:pt x="3" y="0"/>
                </a:cubicBezTo>
                <a:cubicBezTo>
                  <a:pt x="2" y="0"/>
                  <a:pt x="1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3" y="0"/>
                  <a:pt x="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53" name="Freeform 311"/>
          <p:cNvSpPr>
            <a:spLocks/>
          </p:cNvSpPr>
          <p:nvPr/>
        </p:nvSpPr>
        <p:spPr bwMode="auto">
          <a:xfrm>
            <a:off x="2022496" y="6020949"/>
            <a:ext cx="11116" cy="4398"/>
          </a:xfrm>
          <a:custGeom>
            <a:avLst/>
            <a:gdLst>
              <a:gd name="T0" fmla="*/ 2147483647 w 4"/>
              <a:gd name="T1" fmla="*/ 2147483647 h 2"/>
              <a:gd name="T2" fmla="*/ 0 w 4"/>
              <a:gd name="T3" fmla="*/ 0 h 2"/>
              <a:gd name="T4" fmla="*/ 2147483647 w 4"/>
              <a:gd name="T5" fmla="*/ 2147483647 h 2"/>
              <a:gd name="T6" fmla="*/ 0 60000 65536"/>
              <a:gd name="T7" fmla="*/ 0 60000 65536"/>
              <a:gd name="T8" fmla="*/ 0 60000 65536"/>
              <a:gd name="T9" fmla="*/ 0 w 4"/>
              <a:gd name="T10" fmla="*/ 0 h 2"/>
              <a:gd name="T11" fmla="*/ 4 w 4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2">
                <a:moveTo>
                  <a:pt x="4" y="2"/>
                </a:moveTo>
                <a:cubicBezTo>
                  <a:pt x="3" y="1"/>
                  <a:pt x="1" y="1"/>
                  <a:pt x="0" y="0"/>
                </a:cubicBezTo>
                <a:cubicBezTo>
                  <a:pt x="2" y="0"/>
                  <a:pt x="3" y="1"/>
                  <a:pt x="4" y="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54" name="Freeform 312"/>
          <p:cNvSpPr>
            <a:spLocks/>
          </p:cNvSpPr>
          <p:nvPr/>
        </p:nvSpPr>
        <p:spPr bwMode="auto">
          <a:xfrm>
            <a:off x="2019321" y="6262807"/>
            <a:ext cx="11116" cy="2932"/>
          </a:xfrm>
          <a:custGeom>
            <a:avLst/>
            <a:gdLst>
              <a:gd name="T0" fmla="*/ 2147483647 w 4"/>
              <a:gd name="T1" fmla="*/ 0 h 1"/>
              <a:gd name="T2" fmla="*/ 2147483647 w 4"/>
              <a:gd name="T3" fmla="*/ 2147483647 h 1"/>
              <a:gd name="T4" fmla="*/ 0 w 4"/>
              <a:gd name="T5" fmla="*/ 0 h 1"/>
              <a:gd name="T6" fmla="*/ 2147483647 w 4"/>
              <a:gd name="T7" fmla="*/ 0 h 1"/>
              <a:gd name="T8" fmla="*/ 2147483647 w 4"/>
              <a:gd name="T9" fmla="*/ 0 h 1"/>
              <a:gd name="T10" fmla="*/ 2147483647 w 4"/>
              <a:gd name="T11" fmla="*/ 0 h 1"/>
              <a:gd name="T12" fmla="*/ 2147483647 w 4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1"/>
              <a:gd name="T23" fmla="*/ 4 w 4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1">
                <a:moveTo>
                  <a:pt x="4" y="0"/>
                </a:moveTo>
                <a:cubicBezTo>
                  <a:pt x="4" y="0"/>
                  <a:pt x="4" y="0"/>
                  <a:pt x="3" y="1"/>
                </a:cubicBezTo>
                <a:cubicBezTo>
                  <a:pt x="2" y="0"/>
                  <a:pt x="1" y="0"/>
                  <a:pt x="0" y="0"/>
                </a:cubicBezTo>
                <a:cubicBezTo>
                  <a:pt x="0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3" y="0"/>
                  <a:pt x="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55" name="Freeform 313"/>
          <p:cNvSpPr>
            <a:spLocks noEditPoints="1"/>
          </p:cNvSpPr>
          <p:nvPr/>
        </p:nvSpPr>
        <p:spPr bwMode="auto">
          <a:xfrm>
            <a:off x="2017733" y="6237890"/>
            <a:ext cx="50815" cy="23453"/>
          </a:xfrm>
          <a:custGeom>
            <a:avLst/>
            <a:gdLst>
              <a:gd name="T0" fmla="*/ 2147483647 w 19"/>
              <a:gd name="T1" fmla="*/ 2147483647 h 9"/>
              <a:gd name="T2" fmla="*/ 2147483647 w 19"/>
              <a:gd name="T3" fmla="*/ 2147483647 h 9"/>
              <a:gd name="T4" fmla="*/ 2147483647 w 19"/>
              <a:gd name="T5" fmla="*/ 2147483647 h 9"/>
              <a:gd name="T6" fmla="*/ 2147483647 w 19"/>
              <a:gd name="T7" fmla="*/ 2147483647 h 9"/>
              <a:gd name="T8" fmla="*/ 2147483647 w 19"/>
              <a:gd name="T9" fmla="*/ 2147483647 h 9"/>
              <a:gd name="T10" fmla="*/ 0 w 19"/>
              <a:gd name="T11" fmla="*/ 2147483647 h 9"/>
              <a:gd name="T12" fmla="*/ 2147483647 w 19"/>
              <a:gd name="T13" fmla="*/ 2147483647 h 9"/>
              <a:gd name="T14" fmla="*/ 2147483647 w 19"/>
              <a:gd name="T15" fmla="*/ 2147483647 h 9"/>
              <a:gd name="T16" fmla="*/ 2147483647 w 19"/>
              <a:gd name="T17" fmla="*/ 2147483647 h 9"/>
              <a:gd name="T18" fmla="*/ 2147483647 w 19"/>
              <a:gd name="T19" fmla="*/ 2147483647 h 9"/>
              <a:gd name="T20" fmla="*/ 2147483647 w 19"/>
              <a:gd name="T21" fmla="*/ 2147483647 h 9"/>
              <a:gd name="T22" fmla="*/ 2147483647 w 19"/>
              <a:gd name="T23" fmla="*/ 2147483647 h 9"/>
              <a:gd name="T24" fmla="*/ 2147483647 w 19"/>
              <a:gd name="T25" fmla="*/ 2147483647 h 9"/>
              <a:gd name="T26" fmla="*/ 2147483647 w 19"/>
              <a:gd name="T27" fmla="*/ 2147483647 h 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9"/>
              <a:gd name="T43" fmla="*/ 0 h 9"/>
              <a:gd name="T44" fmla="*/ 19 w 19"/>
              <a:gd name="T45" fmla="*/ 9 h 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9" h="9">
                <a:moveTo>
                  <a:pt x="16" y="4"/>
                </a:moveTo>
                <a:cubicBezTo>
                  <a:pt x="12" y="6"/>
                  <a:pt x="9" y="7"/>
                  <a:pt x="5" y="9"/>
                </a:cubicBezTo>
                <a:cubicBezTo>
                  <a:pt x="9" y="7"/>
                  <a:pt x="12" y="6"/>
                  <a:pt x="16" y="4"/>
                </a:cubicBezTo>
                <a:close/>
                <a:moveTo>
                  <a:pt x="5" y="9"/>
                </a:moveTo>
                <a:cubicBezTo>
                  <a:pt x="3" y="9"/>
                  <a:pt x="2" y="9"/>
                  <a:pt x="1" y="9"/>
                </a:cubicBezTo>
                <a:cubicBezTo>
                  <a:pt x="1" y="9"/>
                  <a:pt x="0" y="9"/>
                  <a:pt x="0" y="9"/>
                </a:cubicBezTo>
                <a:cubicBezTo>
                  <a:pt x="2" y="3"/>
                  <a:pt x="9" y="0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6" y="3"/>
                  <a:pt x="18" y="5"/>
                  <a:pt x="19" y="7"/>
                </a:cubicBezTo>
                <a:cubicBezTo>
                  <a:pt x="19" y="7"/>
                  <a:pt x="18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6" y="8"/>
                  <a:pt x="14" y="9"/>
                  <a:pt x="11" y="9"/>
                </a:cubicBezTo>
                <a:cubicBezTo>
                  <a:pt x="9" y="9"/>
                  <a:pt x="7" y="9"/>
                  <a:pt x="5" y="9"/>
                </a:cubicBezTo>
                <a:cubicBezTo>
                  <a:pt x="5" y="9"/>
                  <a:pt x="5" y="9"/>
                  <a:pt x="5" y="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56" name="Freeform 314"/>
          <p:cNvSpPr>
            <a:spLocks/>
          </p:cNvSpPr>
          <p:nvPr/>
        </p:nvSpPr>
        <p:spPr bwMode="auto">
          <a:xfrm>
            <a:off x="2017733" y="6261342"/>
            <a:ext cx="19055" cy="1466"/>
          </a:xfrm>
          <a:custGeom>
            <a:avLst/>
            <a:gdLst>
              <a:gd name="T0" fmla="*/ 2147483647 w 7"/>
              <a:gd name="T1" fmla="*/ 2147483647 h 1"/>
              <a:gd name="T2" fmla="*/ 2147483647 w 7"/>
              <a:gd name="T3" fmla="*/ 2147483647 h 1"/>
              <a:gd name="T4" fmla="*/ 0 w 7"/>
              <a:gd name="T5" fmla="*/ 2147483647 h 1"/>
              <a:gd name="T6" fmla="*/ 2147483647 w 7"/>
              <a:gd name="T7" fmla="*/ 0 h 1"/>
              <a:gd name="T8" fmla="*/ 2147483647 w 7"/>
              <a:gd name="T9" fmla="*/ 0 h 1"/>
              <a:gd name="T10" fmla="*/ 2147483647 w 7"/>
              <a:gd name="T11" fmla="*/ 2147483647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"/>
              <a:gd name="T19" fmla="*/ 0 h 1"/>
              <a:gd name="T20" fmla="*/ 7 w 7"/>
              <a:gd name="T21" fmla="*/ 1 h 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" h="1">
                <a:moveTo>
                  <a:pt x="7" y="1"/>
                </a:moveTo>
                <a:cubicBezTo>
                  <a:pt x="6" y="1"/>
                  <a:pt x="4" y="1"/>
                  <a:pt x="2" y="1"/>
                </a:cubicBezTo>
                <a:cubicBezTo>
                  <a:pt x="2" y="1"/>
                  <a:pt x="1" y="1"/>
                  <a:pt x="0" y="1"/>
                </a:cubicBezTo>
                <a:cubicBezTo>
                  <a:pt x="2" y="1"/>
                  <a:pt x="4" y="1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6" y="1"/>
                  <a:pt x="7" y="1"/>
                  <a:pt x="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57" name="Freeform 315"/>
          <p:cNvSpPr>
            <a:spLocks/>
          </p:cNvSpPr>
          <p:nvPr/>
        </p:nvSpPr>
        <p:spPr bwMode="auto">
          <a:xfrm>
            <a:off x="2025673" y="6261342"/>
            <a:ext cx="22231" cy="1466"/>
          </a:xfrm>
          <a:custGeom>
            <a:avLst/>
            <a:gdLst>
              <a:gd name="T0" fmla="*/ 0 w 8"/>
              <a:gd name="T1" fmla="*/ 0 h 1588"/>
              <a:gd name="T2" fmla="*/ 2147483647 w 8"/>
              <a:gd name="T3" fmla="*/ 0 h 1588"/>
              <a:gd name="T4" fmla="*/ 2147483647 w 8"/>
              <a:gd name="T5" fmla="*/ 0 h 1588"/>
              <a:gd name="T6" fmla="*/ 2147483647 w 8"/>
              <a:gd name="T7" fmla="*/ 0 h 1588"/>
              <a:gd name="T8" fmla="*/ 2147483647 w 8"/>
              <a:gd name="T9" fmla="*/ 0 h 1588"/>
              <a:gd name="T10" fmla="*/ 2147483647 w 8"/>
              <a:gd name="T11" fmla="*/ 0 h 1588"/>
              <a:gd name="T12" fmla="*/ 2147483647 w 8"/>
              <a:gd name="T13" fmla="*/ 0 h 1588"/>
              <a:gd name="T14" fmla="*/ 2147483647 w 8"/>
              <a:gd name="T15" fmla="*/ 0 h 1588"/>
              <a:gd name="T16" fmla="*/ 2147483647 w 8"/>
              <a:gd name="T17" fmla="*/ 0 h 1588"/>
              <a:gd name="T18" fmla="*/ 0 w 8"/>
              <a:gd name="T19" fmla="*/ 0 h 15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"/>
              <a:gd name="T31" fmla="*/ 0 h 1588"/>
              <a:gd name="T32" fmla="*/ 8 w 8"/>
              <a:gd name="T33" fmla="*/ 1588 h 158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" h="1588">
                <a:moveTo>
                  <a:pt x="0" y="0"/>
                </a:moveTo>
                <a:cubicBezTo>
                  <a:pt x="0" y="0"/>
                  <a:pt x="1" y="0"/>
                  <a:pt x="1" y="0"/>
                </a:cubicBezTo>
                <a:cubicBezTo>
                  <a:pt x="1" y="0"/>
                  <a:pt x="1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4" y="0"/>
                  <a:pt x="6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6" y="0"/>
                  <a:pt x="5" y="0"/>
                  <a:pt x="3" y="0"/>
                </a:cubicBezTo>
                <a:cubicBezTo>
                  <a:pt x="2" y="0"/>
                  <a:pt x="1" y="0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58" name="Freeform 316"/>
          <p:cNvSpPr>
            <a:spLocks/>
          </p:cNvSpPr>
          <p:nvPr/>
        </p:nvSpPr>
        <p:spPr bwMode="auto">
          <a:xfrm>
            <a:off x="2014556" y="6262807"/>
            <a:ext cx="12704" cy="2932"/>
          </a:xfrm>
          <a:custGeom>
            <a:avLst/>
            <a:gdLst>
              <a:gd name="T0" fmla="*/ 2147483647 w 5"/>
              <a:gd name="T1" fmla="*/ 0 h 1"/>
              <a:gd name="T2" fmla="*/ 2147483647 w 5"/>
              <a:gd name="T3" fmla="*/ 2147483647 h 1"/>
              <a:gd name="T4" fmla="*/ 0 w 5"/>
              <a:gd name="T5" fmla="*/ 2147483647 h 1"/>
              <a:gd name="T6" fmla="*/ 2147483647 w 5"/>
              <a:gd name="T7" fmla="*/ 0 h 1"/>
              <a:gd name="T8" fmla="*/ 2147483647 w 5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"/>
              <a:gd name="T16" fmla="*/ 0 h 1"/>
              <a:gd name="T17" fmla="*/ 5 w 5"/>
              <a:gd name="T18" fmla="*/ 1 h 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" h="1">
                <a:moveTo>
                  <a:pt x="2" y="0"/>
                </a:moveTo>
                <a:cubicBezTo>
                  <a:pt x="3" y="0"/>
                  <a:pt x="4" y="0"/>
                  <a:pt x="5" y="1"/>
                </a:cubicBezTo>
                <a:cubicBezTo>
                  <a:pt x="4" y="1"/>
                  <a:pt x="2" y="1"/>
                  <a:pt x="0" y="1"/>
                </a:cubicBezTo>
                <a:cubicBezTo>
                  <a:pt x="1" y="1"/>
                  <a:pt x="1" y="1"/>
                  <a:pt x="2" y="0"/>
                </a:cubicBezTo>
                <a:cubicBezTo>
                  <a:pt x="2" y="0"/>
                  <a:pt x="2" y="0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59" name="Freeform 317"/>
          <p:cNvSpPr>
            <a:spLocks/>
          </p:cNvSpPr>
          <p:nvPr/>
        </p:nvSpPr>
        <p:spPr bwMode="auto">
          <a:xfrm>
            <a:off x="2022496" y="6261342"/>
            <a:ext cx="3176" cy="1466"/>
          </a:xfrm>
          <a:custGeom>
            <a:avLst/>
            <a:gdLst>
              <a:gd name="T0" fmla="*/ 0 w 1"/>
              <a:gd name="T1" fmla="*/ 0 h 1588"/>
              <a:gd name="T2" fmla="*/ 0 w 1"/>
              <a:gd name="T3" fmla="*/ 0 h 1588"/>
              <a:gd name="T4" fmla="*/ 2147483647 w 1"/>
              <a:gd name="T5" fmla="*/ 0 h 1588"/>
              <a:gd name="T6" fmla="*/ 2147483647 w 1"/>
              <a:gd name="T7" fmla="*/ 0 h 1588"/>
              <a:gd name="T8" fmla="*/ 0 w 1"/>
              <a:gd name="T9" fmla="*/ 0 h 15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"/>
              <a:gd name="T16" fmla="*/ 0 h 1588"/>
              <a:gd name="T17" fmla="*/ 1 w 1"/>
              <a:gd name="T18" fmla="*/ 1588 h 15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" h="158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60" name="Freeform 318"/>
          <p:cNvSpPr>
            <a:spLocks/>
          </p:cNvSpPr>
          <p:nvPr/>
        </p:nvSpPr>
        <p:spPr bwMode="auto">
          <a:xfrm>
            <a:off x="2025672" y="6261342"/>
            <a:ext cx="1588" cy="1466"/>
          </a:xfrm>
          <a:custGeom>
            <a:avLst/>
            <a:gdLst>
              <a:gd name="T0" fmla="*/ 2147483647 w 1"/>
              <a:gd name="T1" fmla="*/ 0 h 1588"/>
              <a:gd name="T2" fmla="*/ 0 w 1"/>
              <a:gd name="T3" fmla="*/ 0 h 1588"/>
              <a:gd name="T4" fmla="*/ 0 w 1"/>
              <a:gd name="T5" fmla="*/ 0 h 1588"/>
              <a:gd name="T6" fmla="*/ 2147483647 w 1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"/>
              <a:gd name="T13" fmla="*/ 0 h 1588"/>
              <a:gd name="T14" fmla="*/ 1 w 1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" h="1588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61" name="Freeform 319"/>
          <p:cNvSpPr>
            <a:spLocks/>
          </p:cNvSpPr>
          <p:nvPr/>
        </p:nvSpPr>
        <p:spPr bwMode="auto">
          <a:xfrm>
            <a:off x="2008205" y="6261342"/>
            <a:ext cx="17468" cy="1466"/>
          </a:xfrm>
          <a:custGeom>
            <a:avLst/>
            <a:gdLst>
              <a:gd name="T0" fmla="*/ 2147483647 w 6"/>
              <a:gd name="T1" fmla="*/ 0 h 1"/>
              <a:gd name="T2" fmla="*/ 2147483647 w 6"/>
              <a:gd name="T3" fmla="*/ 0 h 1"/>
              <a:gd name="T4" fmla="*/ 2147483647 w 6"/>
              <a:gd name="T5" fmla="*/ 0 h 1"/>
              <a:gd name="T6" fmla="*/ 0 w 6"/>
              <a:gd name="T7" fmla="*/ 2147483647 h 1"/>
              <a:gd name="T8" fmla="*/ 2147483647 w 6"/>
              <a:gd name="T9" fmla="*/ 0 h 1"/>
              <a:gd name="T10" fmla="*/ 2147483647 w 6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1"/>
              <a:gd name="T20" fmla="*/ 6 w 6"/>
              <a:gd name="T21" fmla="*/ 1 h 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1">
                <a:moveTo>
                  <a:pt x="6" y="0"/>
                </a:moveTo>
                <a:cubicBezTo>
                  <a:pt x="6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2" y="1"/>
                  <a:pt x="0" y="1"/>
                </a:cubicBezTo>
                <a:cubicBezTo>
                  <a:pt x="2" y="0"/>
                  <a:pt x="3" y="0"/>
                  <a:pt x="4" y="0"/>
                </a:cubicBezTo>
                <a:cubicBezTo>
                  <a:pt x="5" y="0"/>
                  <a:pt x="5" y="0"/>
                  <a:pt x="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62" name="Freeform 320"/>
          <p:cNvSpPr>
            <a:spLocks/>
          </p:cNvSpPr>
          <p:nvPr/>
        </p:nvSpPr>
        <p:spPr bwMode="auto">
          <a:xfrm>
            <a:off x="2022496" y="6262807"/>
            <a:ext cx="1588" cy="1466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w 1588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588"/>
              <a:gd name="T14" fmla="*/ 1588 w 1588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58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63" name="Freeform 321"/>
          <p:cNvSpPr>
            <a:spLocks/>
          </p:cNvSpPr>
          <p:nvPr/>
        </p:nvSpPr>
        <p:spPr bwMode="auto">
          <a:xfrm>
            <a:off x="2017732" y="6262807"/>
            <a:ext cx="4764" cy="1466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0 w 2"/>
              <a:gd name="T5" fmla="*/ 0 h 1588"/>
              <a:gd name="T6" fmla="*/ 2147483647 w 2"/>
              <a:gd name="T7" fmla="*/ 0 h 1588"/>
              <a:gd name="T8" fmla="*/ 2147483647 w 2"/>
              <a:gd name="T9" fmla="*/ 0 h 15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"/>
              <a:gd name="T16" fmla="*/ 0 h 1588"/>
              <a:gd name="T17" fmla="*/ 2 w 2"/>
              <a:gd name="T18" fmla="*/ 1588 h 15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" h="1588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64" name="Freeform 322"/>
          <p:cNvSpPr>
            <a:spLocks/>
          </p:cNvSpPr>
          <p:nvPr/>
        </p:nvSpPr>
        <p:spPr bwMode="auto">
          <a:xfrm>
            <a:off x="2019321" y="6243753"/>
            <a:ext cx="7940" cy="7329"/>
          </a:xfrm>
          <a:custGeom>
            <a:avLst/>
            <a:gdLst>
              <a:gd name="T0" fmla="*/ 2147483647 w 3"/>
              <a:gd name="T1" fmla="*/ 0 h 3"/>
              <a:gd name="T2" fmla="*/ 0 w 3"/>
              <a:gd name="T3" fmla="*/ 2147483647 h 3"/>
              <a:gd name="T4" fmla="*/ 2147483647 w 3"/>
              <a:gd name="T5" fmla="*/ 0 h 3"/>
              <a:gd name="T6" fmla="*/ 0 60000 65536"/>
              <a:gd name="T7" fmla="*/ 0 60000 65536"/>
              <a:gd name="T8" fmla="*/ 0 60000 65536"/>
              <a:gd name="T9" fmla="*/ 0 w 3"/>
              <a:gd name="T10" fmla="*/ 0 h 3"/>
              <a:gd name="T11" fmla="*/ 3 w 3"/>
              <a:gd name="T12" fmla="*/ 3 h 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" h="3">
                <a:moveTo>
                  <a:pt x="3" y="0"/>
                </a:moveTo>
                <a:cubicBezTo>
                  <a:pt x="2" y="1"/>
                  <a:pt x="1" y="2"/>
                  <a:pt x="0" y="3"/>
                </a:cubicBezTo>
                <a:cubicBezTo>
                  <a:pt x="1" y="2"/>
                  <a:pt x="2" y="1"/>
                  <a:pt x="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65" name="Freeform 323"/>
          <p:cNvSpPr>
            <a:spLocks/>
          </p:cNvSpPr>
          <p:nvPr/>
        </p:nvSpPr>
        <p:spPr bwMode="auto">
          <a:xfrm>
            <a:off x="2014556" y="6262807"/>
            <a:ext cx="7940" cy="1466"/>
          </a:xfrm>
          <a:custGeom>
            <a:avLst/>
            <a:gdLst>
              <a:gd name="T0" fmla="*/ 2147483647 w 3"/>
              <a:gd name="T1" fmla="*/ 0 h 1588"/>
              <a:gd name="T2" fmla="*/ 2147483647 w 3"/>
              <a:gd name="T3" fmla="*/ 0 h 1588"/>
              <a:gd name="T4" fmla="*/ 2147483647 w 3"/>
              <a:gd name="T5" fmla="*/ 0 h 1588"/>
              <a:gd name="T6" fmla="*/ 0 w 3"/>
              <a:gd name="T7" fmla="*/ 0 h 1588"/>
              <a:gd name="T8" fmla="*/ 0 w 3"/>
              <a:gd name="T9" fmla="*/ 0 h 1588"/>
              <a:gd name="T10" fmla="*/ 2147483647 w 3"/>
              <a:gd name="T11" fmla="*/ 0 h 1588"/>
              <a:gd name="T12" fmla="*/ 2147483647 w 3"/>
              <a:gd name="T13" fmla="*/ 0 h 15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1588"/>
              <a:gd name="T23" fmla="*/ 3 w 3"/>
              <a:gd name="T24" fmla="*/ 1588 h 15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1588">
                <a:moveTo>
                  <a:pt x="3" y="0"/>
                </a:moveTo>
                <a:cubicBezTo>
                  <a:pt x="3" y="0"/>
                  <a:pt x="3" y="0"/>
                  <a:pt x="3" y="0"/>
                </a:cubicBezTo>
                <a:cubicBezTo>
                  <a:pt x="2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ubicBezTo>
                  <a:pt x="2" y="0"/>
                  <a:pt x="2" y="0"/>
                  <a:pt x="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66" name="Freeform 324"/>
          <p:cNvSpPr>
            <a:spLocks/>
          </p:cNvSpPr>
          <p:nvPr/>
        </p:nvSpPr>
        <p:spPr bwMode="auto">
          <a:xfrm>
            <a:off x="2017732" y="6262807"/>
            <a:ext cx="4764" cy="1466"/>
          </a:xfrm>
          <a:custGeom>
            <a:avLst/>
            <a:gdLst>
              <a:gd name="T0" fmla="*/ 2147483647 w 2"/>
              <a:gd name="T1" fmla="*/ 0 h 1588"/>
              <a:gd name="T2" fmla="*/ 2147483647 w 2"/>
              <a:gd name="T3" fmla="*/ 0 h 1588"/>
              <a:gd name="T4" fmla="*/ 0 w 2"/>
              <a:gd name="T5" fmla="*/ 0 h 1588"/>
              <a:gd name="T6" fmla="*/ 2147483647 w 2"/>
              <a:gd name="T7" fmla="*/ 0 h 1588"/>
              <a:gd name="T8" fmla="*/ 2147483647 w 2"/>
              <a:gd name="T9" fmla="*/ 0 h 15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"/>
              <a:gd name="T16" fmla="*/ 0 h 1588"/>
              <a:gd name="T17" fmla="*/ 2 w 2"/>
              <a:gd name="T18" fmla="*/ 1588 h 15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" h="1588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2" y="0"/>
                </a:cubicBezTo>
                <a:cubicBezTo>
                  <a:pt x="2" y="0"/>
                  <a:pt x="1" y="0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67" name="Freeform 325"/>
          <p:cNvSpPr>
            <a:spLocks/>
          </p:cNvSpPr>
          <p:nvPr/>
        </p:nvSpPr>
        <p:spPr bwMode="auto">
          <a:xfrm>
            <a:off x="2019321" y="6261342"/>
            <a:ext cx="11116" cy="1466"/>
          </a:xfrm>
          <a:custGeom>
            <a:avLst/>
            <a:gdLst>
              <a:gd name="T0" fmla="*/ 2147483647 w 4"/>
              <a:gd name="T1" fmla="*/ 0 h 1588"/>
              <a:gd name="T2" fmla="*/ 2147483647 w 4"/>
              <a:gd name="T3" fmla="*/ 0 h 1588"/>
              <a:gd name="T4" fmla="*/ 2147483647 w 4"/>
              <a:gd name="T5" fmla="*/ 0 h 1588"/>
              <a:gd name="T6" fmla="*/ 2147483647 w 4"/>
              <a:gd name="T7" fmla="*/ 0 h 1588"/>
              <a:gd name="T8" fmla="*/ 0 w 4"/>
              <a:gd name="T9" fmla="*/ 0 h 1588"/>
              <a:gd name="T10" fmla="*/ 2147483647 w 4"/>
              <a:gd name="T11" fmla="*/ 0 h 15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"/>
              <a:gd name="T19" fmla="*/ 0 h 1588"/>
              <a:gd name="T20" fmla="*/ 4 w 4"/>
              <a:gd name="T21" fmla="*/ 1588 h 15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" h="1588"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2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1" y="0"/>
                  <a:pt x="2" y="0"/>
                  <a:pt x="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68" name="Freeform 326"/>
          <p:cNvSpPr>
            <a:spLocks/>
          </p:cNvSpPr>
          <p:nvPr/>
        </p:nvSpPr>
        <p:spPr bwMode="auto">
          <a:xfrm>
            <a:off x="2017732" y="6261342"/>
            <a:ext cx="12704" cy="1466"/>
          </a:xfrm>
          <a:custGeom>
            <a:avLst/>
            <a:gdLst>
              <a:gd name="T0" fmla="*/ 0 w 5"/>
              <a:gd name="T1" fmla="*/ 2147483647 h 1"/>
              <a:gd name="T2" fmla="*/ 0 w 5"/>
              <a:gd name="T3" fmla="*/ 2147483647 h 1"/>
              <a:gd name="T4" fmla="*/ 2147483647 w 5"/>
              <a:gd name="T5" fmla="*/ 0 h 1"/>
              <a:gd name="T6" fmla="*/ 2147483647 w 5"/>
              <a:gd name="T7" fmla="*/ 0 h 1"/>
              <a:gd name="T8" fmla="*/ 0 w 5"/>
              <a:gd name="T9" fmla="*/ 2147483647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"/>
              <a:gd name="T16" fmla="*/ 0 h 1"/>
              <a:gd name="T17" fmla="*/ 5 w 5"/>
              <a:gd name="T18" fmla="*/ 1 h 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" h="1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1" y="1"/>
                  <a:pt x="2" y="1"/>
                  <a:pt x="2" y="0"/>
                </a:cubicBezTo>
                <a:cubicBezTo>
                  <a:pt x="3" y="0"/>
                  <a:pt x="4" y="0"/>
                  <a:pt x="5" y="0"/>
                </a:cubicBezTo>
                <a:cubicBezTo>
                  <a:pt x="4" y="1"/>
                  <a:pt x="2" y="1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69" name="Freeform 327"/>
          <p:cNvSpPr>
            <a:spLocks/>
          </p:cNvSpPr>
          <p:nvPr/>
        </p:nvSpPr>
        <p:spPr bwMode="auto">
          <a:xfrm>
            <a:off x="2011381" y="6261342"/>
            <a:ext cx="11116" cy="1466"/>
          </a:xfrm>
          <a:custGeom>
            <a:avLst/>
            <a:gdLst>
              <a:gd name="T0" fmla="*/ 2147483647 w 4"/>
              <a:gd name="T1" fmla="*/ 2147483647 h 1"/>
              <a:gd name="T2" fmla="*/ 0 w 4"/>
              <a:gd name="T3" fmla="*/ 2147483647 h 1"/>
              <a:gd name="T4" fmla="*/ 2147483647 w 4"/>
              <a:gd name="T5" fmla="*/ 0 h 1"/>
              <a:gd name="T6" fmla="*/ 2147483647 w 4"/>
              <a:gd name="T7" fmla="*/ 0 h 1"/>
              <a:gd name="T8" fmla="*/ 2147483647 w 4"/>
              <a:gd name="T9" fmla="*/ 0 h 1"/>
              <a:gd name="T10" fmla="*/ 2147483647 w 4"/>
              <a:gd name="T11" fmla="*/ 2147483647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"/>
              <a:gd name="T19" fmla="*/ 0 h 1"/>
              <a:gd name="T20" fmla="*/ 4 w 4"/>
              <a:gd name="T21" fmla="*/ 1 h 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" h="1">
                <a:moveTo>
                  <a:pt x="2" y="1"/>
                </a:moveTo>
                <a:cubicBezTo>
                  <a:pt x="1" y="1"/>
                  <a:pt x="1" y="1"/>
                  <a:pt x="0" y="1"/>
                </a:cubicBezTo>
                <a:cubicBezTo>
                  <a:pt x="1" y="1"/>
                  <a:pt x="3" y="1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1"/>
                  <a:pt x="3" y="1"/>
                  <a:pt x="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70" name="Freeform 328"/>
          <p:cNvSpPr>
            <a:spLocks/>
          </p:cNvSpPr>
          <p:nvPr/>
        </p:nvSpPr>
        <p:spPr bwMode="auto">
          <a:xfrm>
            <a:off x="2011381" y="6262807"/>
            <a:ext cx="7940" cy="2932"/>
          </a:xfrm>
          <a:custGeom>
            <a:avLst/>
            <a:gdLst>
              <a:gd name="T0" fmla="*/ 2147483647 w 3"/>
              <a:gd name="T1" fmla="*/ 0 h 1"/>
              <a:gd name="T2" fmla="*/ 2147483647 w 3"/>
              <a:gd name="T3" fmla="*/ 2147483647 h 1"/>
              <a:gd name="T4" fmla="*/ 2147483647 w 3"/>
              <a:gd name="T5" fmla="*/ 2147483647 h 1"/>
              <a:gd name="T6" fmla="*/ 0 w 3"/>
              <a:gd name="T7" fmla="*/ 2147483647 h 1"/>
              <a:gd name="T8" fmla="*/ 2147483647 w 3"/>
              <a:gd name="T9" fmla="*/ 0 h 1"/>
              <a:gd name="T10" fmla="*/ 2147483647 w 3"/>
              <a:gd name="T11" fmla="*/ 0 h 1"/>
              <a:gd name="T12" fmla="*/ 2147483647 w 3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"/>
              <a:gd name="T22" fmla="*/ 0 h 1"/>
              <a:gd name="T23" fmla="*/ 3 w 3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" h="1">
                <a:moveTo>
                  <a:pt x="3" y="0"/>
                </a:moveTo>
                <a:cubicBezTo>
                  <a:pt x="2" y="1"/>
                  <a:pt x="2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1"/>
                  <a:pt x="0" y="1"/>
                </a:cubicBezTo>
                <a:cubicBezTo>
                  <a:pt x="0" y="1"/>
                  <a:pt x="1" y="1"/>
                  <a:pt x="1" y="0"/>
                </a:cubicBezTo>
                <a:cubicBezTo>
                  <a:pt x="1" y="0"/>
                  <a:pt x="1" y="0"/>
                  <a:pt x="2" y="0"/>
                </a:cubicBezTo>
                <a:cubicBezTo>
                  <a:pt x="2" y="0"/>
                  <a:pt x="3" y="0"/>
                  <a:pt x="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71" name="Oval 329"/>
          <p:cNvSpPr>
            <a:spLocks noChangeArrowheads="1"/>
          </p:cNvSpPr>
          <p:nvPr/>
        </p:nvSpPr>
        <p:spPr bwMode="auto">
          <a:xfrm>
            <a:off x="2017732" y="6262807"/>
            <a:ext cx="1588" cy="1466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72" name="Freeform 330"/>
          <p:cNvSpPr>
            <a:spLocks/>
          </p:cNvSpPr>
          <p:nvPr/>
        </p:nvSpPr>
        <p:spPr bwMode="auto">
          <a:xfrm>
            <a:off x="2014556" y="6262807"/>
            <a:ext cx="3176" cy="1466"/>
          </a:xfrm>
          <a:custGeom>
            <a:avLst/>
            <a:gdLst>
              <a:gd name="T0" fmla="*/ 0 w 1"/>
              <a:gd name="T1" fmla="*/ 0 h 1588"/>
              <a:gd name="T2" fmla="*/ 2147483647 w 1"/>
              <a:gd name="T3" fmla="*/ 0 h 1588"/>
              <a:gd name="T4" fmla="*/ 2147483647 w 1"/>
              <a:gd name="T5" fmla="*/ 0 h 1588"/>
              <a:gd name="T6" fmla="*/ 0 w 1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"/>
              <a:gd name="T13" fmla="*/ 0 h 1588"/>
              <a:gd name="T14" fmla="*/ 1 w 1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" h="1588">
                <a:moveTo>
                  <a:pt x="0" y="0"/>
                </a:moveTo>
                <a:cubicBezTo>
                  <a:pt x="0" y="0"/>
                  <a:pt x="0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73" name="Freeform 331"/>
          <p:cNvSpPr>
            <a:spLocks/>
          </p:cNvSpPr>
          <p:nvPr/>
        </p:nvSpPr>
        <p:spPr bwMode="auto">
          <a:xfrm>
            <a:off x="2011381" y="6262807"/>
            <a:ext cx="6352" cy="1466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0 w 2"/>
              <a:gd name="T5" fmla="*/ 0 h 1588"/>
              <a:gd name="T6" fmla="*/ 0 w 2"/>
              <a:gd name="T7" fmla="*/ 0 h 1588"/>
              <a:gd name="T8" fmla="*/ 0 w 2"/>
              <a:gd name="T9" fmla="*/ 0 h 1588"/>
              <a:gd name="T10" fmla="*/ 2147483647 w 2"/>
              <a:gd name="T11" fmla="*/ 0 h 1588"/>
              <a:gd name="T12" fmla="*/ 2147483647 w 2"/>
              <a:gd name="T13" fmla="*/ 0 h 15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1588"/>
              <a:gd name="T23" fmla="*/ 2 w 2"/>
              <a:gd name="T24" fmla="*/ 1588 h 15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1588">
                <a:moveTo>
                  <a:pt x="2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2" y="0"/>
                </a:cubicBezTo>
                <a:cubicBezTo>
                  <a:pt x="2" y="0"/>
                  <a:pt x="2" y="0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74" name="Freeform 332"/>
          <p:cNvSpPr>
            <a:spLocks/>
          </p:cNvSpPr>
          <p:nvPr/>
        </p:nvSpPr>
        <p:spPr bwMode="auto">
          <a:xfrm>
            <a:off x="2008205" y="6262807"/>
            <a:ext cx="9528" cy="1466"/>
          </a:xfrm>
          <a:custGeom>
            <a:avLst/>
            <a:gdLst>
              <a:gd name="T0" fmla="*/ 2147483647 w 3"/>
              <a:gd name="T1" fmla="*/ 0 h 1588"/>
              <a:gd name="T2" fmla="*/ 2147483647 w 3"/>
              <a:gd name="T3" fmla="*/ 0 h 1588"/>
              <a:gd name="T4" fmla="*/ 2147483647 w 3"/>
              <a:gd name="T5" fmla="*/ 0 h 1588"/>
              <a:gd name="T6" fmla="*/ 0 w 3"/>
              <a:gd name="T7" fmla="*/ 0 h 1588"/>
              <a:gd name="T8" fmla="*/ 0 w 3"/>
              <a:gd name="T9" fmla="*/ 0 h 1588"/>
              <a:gd name="T10" fmla="*/ 2147483647 w 3"/>
              <a:gd name="T11" fmla="*/ 0 h 1588"/>
              <a:gd name="T12" fmla="*/ 2147483647 w 3"/>
              <a:gd name="T13" fmla="*/ 0 h 1588"/>
              <a:gd name="T14" fmla="*/ 2147483647 w 3"/>
              <a:gd name="T15" fmla="*/ 0 h 15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"/>
              <a:gd name="T25" fmla="*/ 0 h 1588"/>
              <a:gd name="T26" fmla="*/ 3 w 3"/>
              <a:gd name="T27" fmla="*/ 1588 h 15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" h="1588"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ubicBezTo>
                  <a:pt x="1" y="0"/>
                  <a:pt x="2" y="0"/>
                  <a:pt x="3" y="0"/>
                </a:cubicBezTo>
                <a:cubicBezTo>
                  <a:pt x="2" y="0"/>
                  <a:pt x="2" y="0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75" name="Freeform 333"/>
          <p:cNvSpPr>
            <a:spLocks/>
          </p:cNvSpPr>
          <p:nvPr/>
        </p:nvSpPr>
        <p:spPr bwMode="auto">
          <a:xfrm>
            <a:off x="2008205" y="6262807"/>
            <a:ext cx="6352" cy="2932"/>
          </a:xfrm>
          <a:custGeom>
            <a:avLst/>
            <a:gdLst>
              <a:gd name="T0" fmla="*/ 2147483647 w 2"/>
              <a:gd name="T1" fmla="*/ 0 h 1"/>
              <a:gd name="T2" fmla="*/ 0 w 2"/>
              <a:gd name="T3" fmla="*/ 2147483647 h 1"/>
              <a:gd name="T4" fmla="*/ 0 w 2"/>
              <a:gd name="T5" fmla="*/ 2147483647 h 1"/>
              <a:gd name="T6" fmla="*/ 0 w 2"/>
              <a:gd name="T7" fmla="*/ 2147483647 h 1"/>
              <a:gd name="T8" fmla="*/ 0 w 2"/>
              <a:gd name="T9" fmla="*/ 0 h 1"/>
              <a:gd name="T10" fmla="*/ 0 w 2"/>
              <a:gd name="T11" fmla="*/ 0 h 1"/>
              <a:gd name="T12" fmla="*/ 2147483647 w 2"/>
              <a:gd name="T13" fmla="*/ 0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1"/>
              <a:gd name="T23" fmla="*/ 2 w 2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1">
                <a:moveTo>
                  <a:pt x="2" y="0"/>
                </a:moveTo>
                <a:cubicBezTo>
                  <a:pt x="1" y="1"/>
                  <a:pt x="1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76" name="Freeform 334"/>
          <p:cNvSpPr>
            <a:spLocks/>
          </p:cNvSpPr>
          <p:nvPr/>
        </p:nvSpPr>
        <p:spPr bwMode="auto">
          <a:xfrm>
            <a:off x="2008205" y="6261342"/>
            <a:ext cx="14292" cy="1466"/>
          </a:xfrm>
          <a:custGeom>
            <a:avLst/>
            <a:gdLst>
              <a:gd name="T0" fmla="*/ 2147483647 w 5"/>
              <a:gd name="T1" fmla="*/ 2147483647 h 1"/>
              <a:gd name="T2" fmla="*/ 2147483647 w 5"/>
              <a:gd name="T3" fmla="*/ 2147483647 h 1"/>
              <a:gd name="T4" fmla="*/ 2147483647 w 5"/>
              <a:gd name="T5" fmla="*/ 2147483647 h 1"/>
              <a:gd name="T6" fmla="*/ 2147483647 w 5"/>
              <a:gd name="T7" fmla="*/ 2147483647 h 1"/>
              <a:gd name="T8" fmla="*/ 0 w 5"/>
              <a:gd name="T9" fmla="*/ 2147483647 h 1"/>
              <a:gd name="T10" fmla="*/ 0 w 5"/>
              <a:gd name="T11" fmla="*/ 2147483647 h 1"/>
              <a:gd name="T12" fmla="*/ 2147483647 w 5"/>
              <a:gd name="T13" fmla="*/ 0 h 1"/>
              <a:gd name="T14" fmla="*/ 2147483647 w 5"/>
              <a:gd name="T15" fmla="*/ 2147483647 h 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"/>
              <a:gd name="T25" fmla="*/ 0 h 1"/>
              <a:gd name="T26" fmla="*/ 5 w 5"/>
              <a:gd name="T27" fmla="*/ 1 h 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" h="1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2" y="1"/>
                  <a:pt x="3" y="0"/>
                  <a:pt x="5" y="0"/>
                </a:cubicBezTo>
                <a:cubicBezTo>
                  <a:pt x="4" y="1"/>
                  <a:pt x="2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77" name="Freeform 335"/>
          <p:cNvSpPr>
            <a:spLocks/>
          </p:cNvSpPr>
          <p:nvPr/>
        </p:nvSpPr>
        <p:spPr bwMode="auto">
          <a:xfrm>
            <a:off x="2008205" y="6262807"/>
            <a:ext cx="6352" cy="2932"/>
          </a:xfrm>
          <a:custGeom>
            <a:avLst/>
            <a:gdLst>
              <a:gd name="T0" fmla="*/ 2147483647 w 2"/>
              <a:gd name="T1" fmla="*/ 2147483647 h 1"/>
              <a:gd name="T2" fmla="*/ 0 w 2"/>
              <a:gd name="T3" fmla="*/ 2147483647 h 1"/>
              <a:gd name="T4" fmla="*/ 2147483647 w 2"/>
              <a:gd name="T5" fmla="*/ 0 h 1"/>
              <a:gd name="T6" fmla="*/ 2147483647 w 2"/>
              <a:gd name="T7" fmla="*/ 0 h 1"/>
              <a:gd name="T8" fmla="*/ 2147483647 w 2"/>
              <a:gd name="T9" fmla="*/ 2147483647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"/>
              <a:gd name="T16" fmla="*/ 0 h 1"/>
              <a:gd name="T17" fmla="*/ 2 w 2"/>
              <a:gd name="T18" fmla="*/ 1 h 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" h="1">
                <a:moveTo>
                  <a:pt x="1" y="1"/>
                </a:moveTo>
                <a:cubicBezTo>
                  <a:pt x="1" y="1"/>
                  <a:pt x="1" y="1"/>
                  <a:pt x="0" y="1"/>
                </a:cubicBezTo>
                <a:cubicBezTo>
                  <a:pt x="1" y="1"/>
                  <a:pt x="1" y="1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1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78" name="Freeform 336"/>
          <p:cNvSpPr>
            <a:spLocks/>
          </p:cNvSpPr>
          <p:nvPr/>
        </p:nvSpPr>
        <p:spPr bwMode="auto">
          <a:xfrm>
            <a:off x="2008205" y="6262807"/>
            <a:ext cx="3176" cy="1466"/>
          </a:xfrm>
          <a:custGeom>
            <a:avLst/>
            <a:gdLst>
              <a:gd name="T0" fmla="*/ 2147483647 w 1"/>
              <a:gd name="T1" fmla="*/ 0 h 1588"/>
              <a:gd name="T2" fmla="*/ 2147483647 w 1"/>
              <a:gd name="T3" fmla="*/ 0 h 1588"/>
              <a:gd name="T4" fmla="*/ 0 w 1"/>
              <a:gd name="T5" fmla="*/ 0 h 1588"/>
              <a:gd name="T6" fmla="*/ 0 w 1"/>
              <a:gd name="T7" fmla="*/ 0 h 1588"/>
              <a:gd name="T8" fmla="*/ 2147483647 w 1"/>
              <a:gd name="T9" fmla="*/ 0 h 15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"/>
              <a:gd name="T16" fmla="*/ 0 h 1588"/>
              <a:gd name="T17" fmla="*/ 1 w 1"/>
              <a:gd name="T18" fmla="*/ 1588 h 15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" h="1588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79" name="Freeform 337"/>
          <p:cNvSpPr>
            <a:spLocks/>
          </p:cNvSpPr>
          <p:nvPr/>
        </p:nvSpPr>
        <p:spPr bwMode="auto">
          <a:xfrm>
            <a:off x="2011381" y="6262807"/>
            <a:ext cx="1588" cy="1466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w 1588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588"/>
              <a:gd name="T14" fmla="*/ 1588 w 1588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58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80" name="Freeform 338"/>
          <p:cNvSpPr>
            <a:spLocks/>
          </p:cNvSpPr>
          <p:nvPr/>
        </p:nvSpPr>
        <p:spPr bwMode="auto">
          <a:xfrm>
            <a:off x="2008205" y="6262807"/>
            <a:ext cx="3176" cy="1466"/>
          </a:xfrm>
          <a:custGeom>
            <a:avLst/>
            <a:gdLst>
              <a:gd name="T0" fmla="*/ 2147483647 w 1"/>
              <a:gd name="T1" fmla="*/ 0 h 1588"/>
              <a:gd name="T2" fmla="*/ 2147483647 w 1"/>
              <a:gd name="T3" fmla="*/ 0 h 1588"/>
              <a:gd name="T4" fmla="*/ 0 w 1"/>
              <a:gd name="T5" fmla="*/ 0 h 1588"/>
              <a:gd name="T6" fmla="*/ 2147483647 w 1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"/>
              <a:gd name="T13" fmla="*/ 0 h 1588"/>
              <a:gd name="T14" fmla="*/ 1 w 1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" h="1588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81" name="Freeform 339"/>
          <p:cNvSpPr>
            <a:spLocks/>
          </p:cNvSpPr>
          <p:nvPr/>
        </p:nvSpPr>
        <p:spPr bwMode="auto">
          <a:xfrm>
            <a:off x="2006618" y="6262807"/>
            <a:ext cx="4764" cy="1466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2147483647 w 2"/>
              <a:gd name="T7" fmla="*/ 0 h 1588"/>
              <a:gd name="T8" fmla="*/ 2147483647 w 2"/>
              <a:gd name="T9" fmla="*/ 0 h 1588"/>
              <a:gd name="T10" fmla="*/ 2147483647 w 2"/>
              <a:gd name="T11" fmla="*/ 0 h 15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"/>
              <a:gd name="T19" fmla="*/ 0 h 1588"/>
              <a:gd name="T20" fmla="*/ 2 w 2"/>
              <a:gd name="T21" fmla="*/ 1588 h 15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" h="1588">
                <a:moveTo>
                  <a:pt x="1" y="0"/>
                </a:move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82" name="Freeform 340"/>
          <p:cNvSpPr>
            <a:spLocks/>
          </p:cNvSpPr>
          <p:nvPr/>
        </p:nvSpPr>
        <p:spPr bwMode="auto">
          <a:xfrm>
            <a:off x="2006618" y="6262807"/>
            <a:ext cx="1588" cy="1466"/>
          </a:xfrm>
          <a:custGeom>
            <a:avLst/>
            <a:gdLst>
              <a:gd name="T0" fmla="*/ 2147483647 w 1"/>
              <a:gd name="T1" fmla="*/ 0 h 1588"/>
              <a:gd name="T2" fmla="*/ 0 w 1"/>
              <a:gd name="T3" fmla="*/ 0 h 1588"/>
              <a:gd name="T4" fmla="*/ 2147483647 w 1"/>
              <a:gd name="T5" fmla="*/ 0 h 1588"/>
              <a:gd name="T6" fmla="*/ 2147483647 w 1"/>
              <a:gd name="T7" fmla="*/ 0 h 1588"/>
              <a:gd name="T8" fmla="*/ 2147483647 w 1"/>
              <a:gd name="T9" fmla="*/ 0 h 15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"/>
              <a:gd name="T16" fmla="*/ 0 h 1588"/>
              <a:gd name="T17" fmla="*/ 1 w 1"/>
              <a:gd name="T18" fmla="*/ 1588 h 15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" h="1588">
                <a:moveTo>
                  <a:pt x="1" y="0"/>
                </a:moveTo>
                <a:cubicBezTo>
                  <a:pt x="1" y="0"/>
                  <a:pt x="1" y="0"/>
                  <a:pt x="0" y="0"/>
                </a:cubicBezTo>
                <a:cubicBezTo>
                  <a:pt x="0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83" name="Freeform 341"/>
          <p:cNvSpPr>
            <a:spLocks/>
          </p:cNvSpPr>
          <p:nvPr/>
        </p:nvSpPr>
        <p:spPr bwMode="auto">
          <a:xfrm>
            <a:off x="2008205" y="6262807"/>
            <a:ext cx="1588" cy="1466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w 1588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588"/>
              <a:gd name="T14" fmla="*/ 1588 w 1588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58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84" name="Freeform 342"/>
          <p:cNvSpPr>
            <a:spLocks/>
          </p:cNvSpPr>
          <p:nvPr/>
        </p:nvSpPr>
        <p:spPr bwMode="auto">
          <a:xfrm>
            <a:off x="2006618" y="6262807"/>
            <a:ext cx="1588" cy="1466"/>
          </a:xfrm>
          <a:custGeom>
            <a:avLst/>
            <a:gdLst>
              <a:gd name="T0" fmla="*/ 0 w 1"/>
              <a:gd name="T1" fmla="*/ 0 h 1588"/>
              <a:gd name="T2" fmla="*/ 0 w 1"/>
              <a:gd name="T3" fmla="*/ 0 h 1588"/>
              <a:gd name="T4" fmla="*/ 2147483647 w 1"/>
              <a:gd name="T5" fmla="*/ 0 h 1588"/>
              <a:gd name="T6" fmla="*/ 0 w 1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"/>
              <a:gd name="T13" fmla="*/ 0 h 1588"/>
              <a:gd name="T14" fmla="*/ 1 w 1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" h="158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85" name="Freeform 343"/>
          <p:cNvSpPr>
            <a:spLocks/>
          </p:cNvSpPr>
          <p:nvPr/>
        </p:nvSpPr>
        <p:spPr bwMode="auto">
          <a:xfrm>
            <a:off x="2006618" y="6262807"/>
            <a:ext cx="1588" cy="1466"/>
          </a:xfrm>
          <a:custGeom>
            <a:avLst/>
            <a:gdLst>
              <a:gd name="T0" fmla="*/ 2147483647 w 1"/>
              <a:gd name="T1" fmla="*/ 0 h 1588"/>
              <a:gd name="T2" fmla="*/ 0 w 1"/>
              <a:gd name="T3" fmla="*/ 0 h 1588"/>
              <a:gd name="T4" fmla="*/ 0 w 1"/>
              <a:gd name="T5" fmla="*/ 0 h 1588"/>
              <a:gd name="T6" fmla="*/ 2147483647 w 1"/>
              <a:gd name="T7" fmla="*/ 0 h 1588"/>
              <a:gd name="T8" fmla="*/ 2147483647 w 1"/>
              <a:gd name="T9" fmla="*/ 0 h 15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"/>
              <a:gd name="T16" fmla="*/ 0 h 1588"/>
              <a:gd name="T17" fmla="*/ 1 w 1"/>
              <a:gd name="T18" fmla="*/ 1588 h 15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" h="1588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86" name="Freeform 344"/>
          <p:cNvSpPr>
            <a:spLocks/>
          </p:cNvSpPr>
          <p:nvPr/>
        </p:nvSpPr>
        <p:spPr bwMode="auto">
          <a:xfrm>
            <a:off x="2003442" y="6262807"/>
            <a:ext cx="4764" cy="2932"/>
          </a:xfrm>
          <a:custGeom>
            <a:avLst/>
            <a:gdLst>
              <a:gd name="T0" fmla="*/ 2147483647 w 2"/>
              <a:gd name="T1" fmla="*/ 0 h 1"/>
              <a:gd name="T2" fmla="*/ 2147483647 w 2"/>
              <a:gd name="T3" fmla="*/ 0 h 1"/>
              <a:gd name="T4" fmla="*/ 0 w 2"/>
              <a:gd name="T5" fmla="*/ 2147483647 h 1"/>
              <a:gd name="T6" fmla="*/ 2147483647 w 2"/>
              <a:gd name="T7" fmla="*/ 0 h 1"/>
              <a:gd name="T8" fmla="*/ 2147483647 w 2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"/>
              <a:gd name="T16" fmla="*/ 0 h 1"/>
              <a:gd name="T17" fmla="*/ 2 w 2"/>
              <a:gd name="T18" fmla="*/ 1 h 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" h="1"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0" y="1"/>
                </a:cubicBezTo>
                <a:cubicBezTo>
                  <a:pt x="0" y="1"/>
                  <a:pt x="0" y="1"/>
                  <a:pt x="1" y="0"/>
                </a:cubicBezTo>
                <a:cubicBezTo>
                  <a:pt x="1" y="0"/>
                  <a:pt x="1" y="0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87" name="Freeform 345"/>
          <p:cNvSpPr>
            <a:spLocks/>
          </p:cNvSpPr>
          <p:nvPr/>
        </p:nvSpPr>
        <p:spPr bwMode="auto">
          <a:xfrm>
            <a:off x="2006618" y="6262807"/>
            <a:ext cx="1588" cy="1466"/>
          </a:xfrm>
          <a:custGeom>
            <a:avLst/>
            <a:gdLst>
              <a:gd name="T0" fmla="*/ 2147483647 w 1"/>
              <a:gd name="T1" fmla="*/ 0 h 1588"/>
              <a:gd name="T2" fmla="*/ 0 w 1"/>
              <a:gd name="T3" fmla="*/ 0 h 1588"/>
              <a:gd name="T4" fmla="*/ 0 w 1"/>
              <a:gd name="T5" fmla="*/ 0 h 1588"/>
              <a:gd name="T6" fmla="*/ 0 w 1"/>
              <a:gd name="T7" fmla="*/ 0 h 1588"/>
              <a:gd name="T8" fmla="*/ 2147483647 w 1"/>
              <a:gd name="T9" fmla="*/ 0 h 15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"/>
              <a:gd name="T16" fmla="*/ 0 h 1588"/>
              <a:gd name="T17" fmla="*/ 1 w 1"/>
              <a:gd name="T18" fmla="*/ 1588 h 15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" h="1588">
                <a:moveTo>
                  <a:pt x="1" y="0"/>
                </a:moveTo>
                <a:cubicBezTo>
                  <a:pt x="1" y="0"/>
                  <a:pt x="1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88" name="Freeform 346"/>
          <p:cNvSpPr>
            <a:spLocks/>
          </p:cNvSpPr>
          <p:nvPr/>
        </p:nvSpPr>
        <p:spPr bwMode="auto">
          <a:xfrm>
            <a:off x="2006618" y="6251080"/>
            <a:ext cx="12704" cy="11726"/>
          </a:xfrm>
          <a:custGeom>
            <a:avLst/>
            <a:gdLst>
              <a:gd name="T0" fmla="*/ 2147483647 w 5"/>
              <a:gd name="T1" fmla="*/ 0 h 5"/>
              <a:gd name="T2" fmla="*/ 2147483647 w 5"/>
              <a:gd name="T3" fmla="*/ 2147483647 h 5"/>
              <a:gd name="T4" fmla="*/ 0 w 5"/>
              <a:gd name="T5" fmla="*/ 2147483647 h 5"/>
              <a:gd name="T6" fmla="*/ 2147483647 w 5"/>
              <a:gd name="T7" fmla="*/ 0 h 5"/>
              <a:gd name="T8" fmla="*/ 0 60000 65536"/>
              <a:gd name="T9" fmla="*/ 0 60000 65536"/>
              <a:gd name="T10" fmla="*/ 0 60000 65536"/>
              <a:gd name="T11" fmla="*/ 0 60000 65536"/>
              <a:gd name="T12" fmla="*/ 0 w 5"/>
              <a:gd name="T13" fmla="*/ 0 h 5"/>
              <a:gd name="T14" fmla="*/ 5 w 5"/>
              <a:gd name="T15" fmla="*/ 5 h 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" h="5">
                <a:moveTo>
                  <a:pt x="5" y="0"/>
                </a:moveTo>
                <a:cubicBezTo>
                  <a:pt x="3" y="2"/>
                  <a:pt x="2" y="4"/>
                  <a:pt x="1" y="5"/>
                </a:cubicBezTo>
                <a:cubicBezTo>
                  <a:pt x="0" y="5"/>
                  <a:pt x="0" y="5"/>
                  <a:pt x="0" y="5"/>
                </a:cubicBezTo>
                <a:cubicBezTo>
                  <a:pt x="2" y="4"/>
                  <a:pt x="3" y="2"/>
                  <a:pt x="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89" name="Freeform 347"/>
          <p:cNvSpPr>
            <a:spLocks/>
          </p:cNvSpPr>
          <p:nvPr/>
        </p:nvSpPr>
        <p:spPr bwMode="auto">
          <a:xfrm>
            <a:off x="2006618" y="6262807"/>
            <a:ext cx="1588" cy="1466"/>
          </a:xfrm>
          <a:custGeom>
            <a:avLst/>
            <a:gdLst>
              <a:gd name="T0" fmla="*/ 2147483647 w 1"/>
              <a:gd name="T1" fmla="*/ 0 h 1588"/>
              <a:gd name="T2" fmla="*/ 0 w 1"/>
              <a:gd name="T3" fmla="*/ 0 h 1588"/>
              <a:gd name="T4" fmla="*/ 0 w 1"/>
              <a:gd name="T5" fmla="*/ 0 h 1588"/>
              <a:gd name="T6" fmla="*/ 0 w 1"/>
              <a:gd name="T7" fmla="*/ 0 h 1588"/>
              <a:gd name="T8" fmla="*/ 2147483647 w 1"/>
              <a:gd name="T9" fmla="*/ 0 h 15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"/>
              <a:gd name="T16" fmla="*/ 0 h 1588"/>
              <a:gd name="T17" fmla="*/ 1 w 1"/>
              <a:gd name="T18" fmla="*/ 1588 h 15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" h="1588">
                <a:moveTo>
                  <a:pt x="1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90" name="Freeform 348"/>
          <p:cNvSpPr>
            <a:spLocks/>
          </p:cNvSpPr>
          <p:nvPr/>
        </p:nvSpPr>
        <p:spPr bwMode="auto">
          <a:xfrm>
            <a:off x="2006618" y="6262807"/>
            <a:ext cx="4764" cy="1466"/>
          </a:xfrm>
          <a:custGeom>
            <a:avLst/>
            <a:gdLst>
              <a:gd name="T0" fmla="*/ 0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2147483647 w 2"/>
              <a:gd name="T7" fmla="*/ 0 h 1588"/>
              <a:gd name="T8" fmla="*/ 2147483647 w 2"/>
              <a:gd name="T9" fmla="*/ 0 h 1588"/>
              <a:gd name="T10" fmla="*/ 0 w 2"/>
              <a:gd name="T11" fmla="*/ 0 h 1588"/>
              <a:gd name="T12" fmla="*/ 0 w 2"/>
              <a:gd name="T13" fmla="*/ 0 h 1588"/>
              <a:gd name="T14" fmla="*/ 0 w 2"/>
              <a:gd name="T15" fmla="*/ 0 h 1588"/>
              <a:gd name="T16" fmla="*/ 0 w 2"/>
              <a:gd name="T17" fmla="*/ 0 h 15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"/>
              <a:gd name="T28" fmla="*/ 0 h 1588"/>
              <a:gd name="T29" fmla="*/ 2 w 2"/>
              <a:gd name="T30" fmla="*/ 1588 h 158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" h="158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91" name="Oval 349"/>
          <p:cNvSpPr>
            <a:spLocks noChangeArrowheads="1"/>
          </p:cNvSpPr>
          <p:nvPr/>
        </p:nvSpPr>
        <p:spPr bwMode="auto">
          <a:xfrm>
            <a:off x="2006618" y="6262807"/>
            <a:ext cx="1588" cy="1466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92" name="Freeform 350"/>
          <p:cNvSpPr>
            <a:spLocks/>
          </p:cNvSpPr>
          <p:nvPr/>
        </p:nvSpPr>
        <p:spPr bwMode="auto">
          <a:xfrm>
            <a:off x="2006618" y="6262807"/>
            <a:ext cx="1588" cy="1466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w 1588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588"/>
              <a:gd name="T14" fmla="*/ 1588 w 1588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58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93" name="Freeform 351"/>
          <p:cNvSpPr>
            <a:spLocks/>
          </p:cNvSpPr>
          <p:nvPr/>
        </p:nvSpPr>
        <p:spPr bwMode="auto">
          <a:xfrm>
            <a:off x="2006618" y="6262807"/>
            <a:ext cx="1588" cy="1466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w 1588"/>
              <a:gd name="T7" fmla="*/ 0 h 1588"/>
              <a:gd name="T8" fmla="*/ 0 w 1588"/>
              <a:gd name="T9" fmla="*/ 0 h 1588"/>
              <a:gd name="T10" fmla="*/ 0 w 1588"/>
              <a:gd name="T11" fmla="*/ 0 h 15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8"/>
              <a:gd name="T19" fmla="*/ 0 h 1588"/>
              <a:gd name="T20" fmla="*/ 1588 w 1588"/>
              <a:gd name="T21" fmla="*/ 1588 h 15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8" h="158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94" name="Oval 352"/>
          <p:cNvSpPr>
            <a:spLocks noChangeArrowheads="1"/>
          </p:cNvSpPr>
          <p:nvPr/>
        </p:nvSpPr>
        <p:spPr bwMode="auto">
          <a:xfrm>
            <a:off x="2006618" y="6262807"/>
            <a:ext cx="1588" cy="1466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95" name="Freeform 353"/>
          <p:cNvSpPr>
            <a:spLocks/>
          </p:cNvSpPr>
          <p:nvPr/>
        </p:nvSpPr>
        <p:spPr bwMode="auto">
          <a:xfrm>
            <a:off x="2003442" y="6265739"/>
            <a:ext cx="11116" cy="1466"/>
          </a:xfrm>
          <a:custGeom>
            <a:avLst/>
            <a:gdLst>
              <a:gd name="T0" fmla="*/ 0 w 4"/>
              <a:gd name="T1" fmla="*/ 0 h 1588"/>
              <a:gd name="T2" fmla="*/ 2147483647 w 4"/>
              <a:gd name="T3" fmla="*/ 0 h 1588"/>
              <a:gd name="T4" fmla="*/ 2147483647 w 4"/>
              <a:gd name="T5" fmla="*/ 0 h 1588"/>
              <a:gd name="T6" fmla="*/ 0 w 4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4"/>
              <a:gd name="T13" fmla="*/ 0 h 1588"/>
              <a:gd name="T14" fmla="*/ 4 w 4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" h="1588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0"/>
                  <a:pt x="4" y="0"/>
                  <a:pt x="4" y="0"/>
                </a:cubicBezTo>
                <a:cubicBezTo>
                  <a:pt x="3" y="0"/>
                  <a:pt x="2" y="0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96" name="Freeform 354"/>
          <p:cNvSpPr>
            <a:spLocks/>
          </p:cNvSpPr>
          <p:nvPr/>
        </p:nvSpPr>
        <p:spPr bwMode="auto">
          <a:xfrm>
            <a:off x="2003442" y="6262807"/>
            <a:ext cx="3176" cy="1466"/>
          </a:xfrm>
          <a:custGeom>
            <a:avLst/>
            <a:gdLst>
              <a:gd name="T0" fmla="*/ 2147483647 w 1"/>
              <a:gd name="T1" fmla="*/ 0 h 1588"/>
              <a:gd name="T2" fmla="*/ 0 w 1"/>
              <a:gd name="T3" fmla="*/ 0 h 1588"/>
              <a:gd name="T4" fmla="*/ 2147483647 w 1"/>
              <a:gd name="T5" fmla="*/ 0 h 1588"/>
              <a:gd name="T6" fmla="*/ 2147483647 w 1"/>
              <a:gd name="T7" fmla="*/ 0 h 1588"/>
              <a:gd name="T8" fmla="*/ 2147483647 w 1"/>
              <a:gd name="T9" fmla="*/ 0 h 15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"/>
              <a:gd name="T16" fmla="*/ 0 h 1588"/>
              <a:gd name="T17" fmla="*/ 1 w 1"/>
              <a:gd name="T18" fmla="*/ 1588 h 15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" h="1588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97" name="Freeform 355"/>
          <p:cNvSpPr>
            <a:spLocks/>
          </p:cNvSpPr>
          <p:nvPr/>
        </p:nvSpPr>
        <p:spPr bwMode="auto">
          <a:xfrm>
            <a:off x="2003442" y="6262807"/>
            <a:ext cx="3176" cy="1466"/>
          </a:xfrm>
          <a:custGeom>
            <a:avLst/>
            <a:gdLst>
              <a:gd name="T0" fmla="*/ 2147483647 w 1"/>
              <a:gd name="T1" fmla="*/ 0 h 1588"/>
              <a:gd name="T2" fmla="*/ 2147483647 w 1"/>
              <a:gd name="T3" fmla="*/ 0 h 1588"/>
              <a:gd name="T4" fmla="*/ 2147483647 w 1"/>
              <a:gd name="T5" fmla="*/ 0 h 1588"/>
              <a:gd name="T6" fmla="*/ 0 w 1"/>
              <a:gd name="T7" fmla="*/ 0 h 1588"/>
              <a:gd name="T8" fmla="*/ 2147483647 w 1"/>
              <a:gd name="T9" fmla="*/ 0 h 15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"/>
              <a:gd name="T16" fmla="*/ 0 h 1588"/>
              <a:gd name="T17" fmla="*/ 1 w 1"/>
              <a:gd name="T18" fmla="*/ 1588 h 15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" h="1588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98" name="Freeform 356"/>
          <p:cNvSpPr>
            <a:spLocks/>
          </p:cNvSpPr>
          <p:nvPr/>
        </p:nvSpPr>
        <p:spPr bwMode="auto">
          <a:xfrm>
            <a:off x="2000266" y="6262807"/>
            <a:ext cx="6352" cy="1466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2147483647 w 2"/>
              <a:gd name="T7" fmla="*/ 0 h 1588"/>
              <a:gd name="T8" fmla="*/ 2147483647 w 2"/>
              <a:gd name="T9" fmla="*/ 0 h 1588"/>
              <a:gd name="T10" fmla="*/ 2147483647 w 2"/>
              <a:gd name="T11" fmla="*/ 0 h 15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"/>
              <a:gd name="T19" fmla="*/ 0 h 1588"/>
              <a:gd name="T20" fmla="*/ 2 w 2"/>
              <a:gd name="T21" fmla="*/ 1588 h 15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" h="1588">
                <a:moveTo>
                  <a:pt x="2" y="0"/>
                </a:moveTo>
                <a:cubicBezTo>
                  <a:pt x="1" y="0"/>
                  <a:pt x="0" y="0"/>
                  <a:pt x="0" y="0"/>
                </a:cubicBezTo>
                <a:cubicBezTo>
                  <a:pt x="0" y="0"/>
                  <a:pt x="1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799" name="Freeform 357"/>
          <p:cNvSpPr>
            <a:spLocks/>
          </p:cNvSpPr>
          <p:nvPr/>
        </p:nvSpPr>
        <p:spPr bwMode="auto">
          <a:xfrm>
            <a:off x="1995502" y="6262807"/>
            <a:ext cx="11116" cy="1466"/>
          </a:xfrm>
          <a:custGeom>
            <a:avLst/>
            <a:gdLst>
              <a:gd name="T0" fmla="*/ 2147483647 w 4"/>
              <a:gd name="T1" fmla="*/ 0 h 1588"/>
              <a:gd name="T2" fmla="*/ 2147483647 w 4"/>
              <a:gd name="T3" fmla="*/ 0 h 1588"/>
              <a:gd name="T4" fmla="*/ 0 w 4"/>
              <a:gd name="T5" fmla="*/ 0 h 1588"/>
              <a:gd name="T6" fmla="*/ 2147483647 w 4"/>
              <a:gd name="T7" fmla="*/ 0 h 1588"/>
              <a:gd name="T8" fmla="*/ 2147483647 w 4"/>
              <a:gd name="T9" fmla="*/ 0 h 15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"/>
              <a:gd name="T16" fmla="*/ 0 h 1588"/>
              <a:gd name="T17" fmla="*/ 4 w 4"/>
              <a:gd name="T18" fmla="*/ 1588 h 15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" h="1588">
                <a:moveTo>
                  <a:pt x="4" y="0"/>
                </a:moveTo>
                <a:cubicBezTo>
                  <a:pt x="4" y="0"/>
                  <a:pt x="4" y="0"/>
                  <a:pt x="3" y="0"/>
                </a:cubicBezTo>
                <a:cubicBezTo>
                  <a:pt x="2" y="0"/>
                  <a:pt x="1" y="0"/>
                  <a:pt x="0" y="0"/>
                </a:cubicBezTo>
                <a:cubicBezTo>
                  <a:pt x="0" y="0"/>
                  <a:pt x="1" y="0"/>
                  <a:pt x="2" y="0"/>
                </a:cubicBezTo>
                <a:cubicBezTo>
                  <a:pt x="2" y="0"/>
                  <a:pt x="3" y="0"/>
                  <a:pt x="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00" name="Freeform 358"/>
          <p:cNvSpPr>
            <a:spLocks/>
          </p:cNvSpPr>
          <p:nvPr/>
        </p:nvSpPr>
        <p:spPr bwMode="auto">
          <a:xfrm>
            <a:off x="2003442" y="6262807"/>
            <a:ext cx="3176" cy="2932"/>
          </a:xfrm>
          <a:custGeom>
            <a:avLst/>
            <a:gdLst>
              <a:gd name="T0" fmla="*/ 2147483647 w 1"/>
              <a:gd name="T1" fmla="*/ 0 h 1"/>
              <a:gd name="T2" fmla="*/ 0 w 1"/>
              <a:gd name="T3" fmla="*/ 2147483647 h 1"/>
              <a:gd name="T4" fmla="*/ 0 w 1"/>
              <a:gd name="T5" fmla="*/ 2147483647 h 1"/>
              <a:gd name="T6" fmla="*/ 0 w 1"/>
              <a:gd name="T7" fmla="*/ 0 h 1"/>
              <a:gd name="T8" fmla="*/ 2147483647 w 1"/>
              <a:gd name="T9" fmla="*/ 0 h 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"/>
              <a:gd name="T16" fmla="*/ 0 h 1"/>
              <a:gd name="T17" fmla="*/ 1 w 1"/>
              <a:gd name="T18" fmla="*/ 1 h 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" h="1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01" name="Freeform 359"/>
          <p:cNvSpPr>
            <a:spLocks/>
          </p:cNvSpPr>
          <p:nvPr/>
        </p:nvSpPr>
        <p:spPr bwMode="auto">
          <a:xfrm>
            <a:off x="1984387" y="6262807"/>
            <a:ext cx="19055" cy="2932"/>
          </a:xfrm>
          <a:custGeom>
            <a:avLst/>
            <a:gdLst>
              <a:gd name="T0" fmla="*/ 2147483647 w 7"/>
              <a:gd name="T1" fmla="*/ 2147483647 h 1"/>
              <a:gd name="T2" fmla="*/ 2147483647 w 7"/>
              <a:gd name="T3" fmla="*/ 2147483647 h 1"/>
              <a:gd name="T4" fmla="*/ 0 w 7"/>
              <a:gd name="T5" fmla="*/ 2147483647 h 1"/>
              <a:gd name="T6" fmla="*/ 2147483647 w 7"/>
              <a:gd name="T7" fmla="*/ 0 h 1"/>
              <a:gd name="T8" fmla="*/ 2147483647 w 7"/>
              <a:gd name="T9" fmla="*/ 0 h 1"/>
              <a:gd name="T10" fmla="*/ 2147483647 w 7"/>
              <a:gd name="T11" fmla="*/ 2147483647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"/>
              <a:gd name="T19" fmla="*/ 0 h 1"/>
              <a:gd name="T20" fmla="*/ 7 w 7"/>
              <a:gd name="T21" fmla="*/ 1 h 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" h="1">
                <a:moveTo>
                  <a:pt x="7" y="1"/>
                </a:moveTo>
                <a:cubicBezTo>
                  <a:pt x="6" y="1"/>
                  <a:pt x="5" y="1"/>
                  <a:pt x="4" y="1"/>
                </a:cubicBezTo>
                <a:cubicBezTo>
                  <a:pt x="3" y="1"/>
                  <a:pt x="1" y="1"/>
                  <a:pt x="0" y="1"/>
                </a:cubicBezTo>
                <a:cubicBezTo>
                  <a:pt x="1" y="1"/>
                  <a:pt x="3" y="1"/>
                  <a:pt x="4" y="0"/>
                </a:cubicBezTo>
                <a:cubicBezTo>
                  <a:pt x="5" y="0"/>
                  <a:pt x="6" y="0"/>
                  <a:pt x="7" y="0"/>
                </a:cubicBezTo>
                <a:cubicBezTo>
                  <a:pt x="7" y="1"/>
                  <a:pt x="7" y="1"/>
                  <a:pt x="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02" name="Freeform 360"/>
          <p:cNvSpPr>
            <a:spLocks/>
          </p:cNvSpPr>
          <p:nvPr/>
        </p:nvSpPr>
        <p:spPr bwMode="auto">
          <a:xfrm>
            <a:off x="2000266" y="6265739"/>
            <a:ext cx="3176" cy="1466"/>
          </a:xfrm>
          <a:custGeom>
            <a:avLst/>
            <a:gdLst>
              <a:gd name="T0" fmla="*/ 0 w 1"/>
              <a:gd name="T1" fmla="*/ 0 h 1588"/>
              <a:gd name="T2" fmla="*/ 0 w 1"/>
              <a:gd name="T3" fmla="*/ 0 h 1588"/>
              <a:gd name="T4" fmla="*/ 2147483647 w 1"/>
              <a:gd name="T5" fmla="*/ 0 h 1588"/>
              <a:gd name="T6" fmla="*/ 0 w 1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"/>
              <a:gd name="T13" fmla="*/ 0 h 1588"/>
              <a:gd name="T14" fmla="*/ 1 w 1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" h="158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03" name="Freeform 361"/>
          <p:cNvSpPr>
            <a:spLocks/>
          </p:cNvSpPr>
          <p:nvPr/>
        </p:nvSpPr>
        <p:spPr bwMode="auto">
          <a:xfrm>
            <a:off x="2000266" y="6265739"/>
            <a:ext cx="11116" cy="1466"/>
          </a:xfrm>
          <a:custGeom>
            <a:avLst/>
            <a:gdLst>
              <a:gd name="T0" fmla="*/ 2147483647 w 4"/>
              <a:gd name="T1" fmla="*/ 0 h 1588"/>
              <a:gd name="T2" fmla="*/ 2147483647 w 4"/>
              <a:gd name="T3" fmla="*/ 0 h 1588"/>
              <a:gd name="T4" fmla="*/ 0 w 4"/>
              <a:gd name="T5" fmla="*/ 0 h 1588"/>
              <a:gd name="T6" fmla="*/ 0 w 4"/>
              <a:gd name="T7" fmla="*/ 0 h 1588"/>
              <a:gd name="T8" fmla="*/ 2147483647 w 4"/>
              <a:gd name="T9" fmla="*/ 0 h 1588"/>
              <a:gd name="T10" fmla="*/ 2147483647 w 4"/>
              <a:gd name="T11" fmla="*/ 0 h 1588"/>
              <a:gd name="T12" fmla="*/ 2147483647 w 4"/>
              <a:gd name="T13" fmla="*/ 0 h 15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"/>
              <a:gd name="T22" fmla="*/ 0 h 1588"/>
              <a:gd name="T23" fmla="*/ 4 w 4"/>
              <a:gd name="T24" fmla="*/ 1588 h 15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" h="1588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0"/>
                  <a:pt x="2" y="0"/>
                  <a:pt x="3" y="0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2" y="0"/>
                  <a:pt x="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04" name="Freeform 362"/>
          <p:cNvSpPr>
            <a:spLocks/>
          </p:cNvSpPr>
          <p:nvPr/>
        </p:nvSpPr>
        <p:spPr bwMode="auto">
          <a:xfrm>
            <a:off x="2003442" y="6265739"/>
            <a:ext cx="1588" cy="1466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w 1588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588"/>
              <a:gd name="T14" fmla="*/ 1588 w 1588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58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05" name="Freeform 363"/>
          <p:cNvSpPr>
            <a:spLocks/>
          </p:cNvSpPr>
          <p:nvPr/>
        </p:nvSpPr>
        <p:spPr bwMode="auto">
          <a:xfrm>
            <a:off x="1973270" y="6023882"/>
            <a:ext cx="33348" cy="39577"/>
          </a:xfrm>
          <a:custGeom>
            <a:avLst/>
            <a:gdLst>
              <a:gd name="T0" fmla="*/ 2147483647 w 12"/>
              <a:gd name="T1" fmla="*/ 2147483647 h 16"/>
              <a:gd name="T2" fmla="*/ 0 w 12"/>
              <a:gd name="T3" fmla="*/ 2147483647 h 16"/>
              <a:gd name="T4" fmla="*/ 2147483647 w 12"/>
              <a:gd name="T5" fmla="*/ 2147483647 h 16"/>
              <a:gd name="T6" fmla="*/ 0 60000 65536"/>
              <a:gd name="T7" fmla="*/ 0 60000 65536"/>
              <a:gd name="T8" fmla="*/ 0 60000 65536"/>
              <a:gd name="T9" fmla="*/ 0 w 12"/>
              <a:gd name="T10" fmla="*/ 0 h 16"/>
              <a:gd name="T11" fmla="*/ 12 w 12"/>
              <a:gd name="T12" fmla="*/ 16 h 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16">
                <a:moveTo>
                  <a:pt x="12" y="11"/>
                </a:moveTo>
                <a:cubicBezTo>
                  <a:pt x="10" y="16"/>
                  <a:pt x="3" y="8"/>
                  <a:pt x="0" y="7"/>
                </a:cubicBezTo>
                <a:cubicBezTo>
                  <a:pt x="4" y="0"/>
                  <a:pt x="8" y="11"/>
                  <a:pt x="12" y="1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06" name="Freeform 364"/>
          <p:cNvSpPr>
            <a:spLocks/>
          </p:cNvSpPr>
          <p:nvPr/>
        </p:nvSpPr>
        <p:spPr bwMode="auto">
          <a:xfrm>
            <a:off x="2000266" y="6262807"/>
            <a:ext cx="7940" cy="2932"/>
          </a:xfrm>
          <a:custGeom>
            <a:avLst/>
            <a:gdLst>
              <a:gd name="T0" fmla="*/ 2147483647 w 3"/>
              <a:gd name="T1" fmla="*/ 2147483647 h 1"/>
              <a:gd name="T2" fmla="*/ 0 w 3"/>
              <a:gd name="T3" fmla="*/ 2147483647 h 1"/>
              <a:gd name="T4" fmla="*/ 2147483647 w 3"/>
              <a:gd name="T5" fmla="*/ 2147483647 h 1"/>
              <a:gd name="T6" fmla="*/ 2147483647 w 3"/>
              <a:gd name="T7" fmla="*/ 2147483647 h 1"/>
              <a:gd name="T8" fmla="*/ 2147483647 w 3"/>
              <a:gd name="T9" fmla="*/ 2147483647 h 1"/>
              <a:gd name="T10" fmla="*/ 2147483647 w 3"/>
              <a:gd name="T11" fmla="*/ 0 h 1"/>
              <a:gd name="T12" fmla="*/ 2147483647 w 3"/>
              <a:gd name="T13" fmla="*/ 2147483647 h 1"/>
              <a:gd name="T14" fmla="*/ 2147483647 w 3"/>
              <a:gd name="T15" fmla="*/ 2147483647 h 1"/>
              <a:gd name="T16" fmla="*/ 2147483647 w 3"/>
              <a:gd name="T17" fmla="*/ 2147483647 h 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"/>
              <a:gd name="T28" fmla="*/ 0 h 1"/>
              <a:gd name="T29" fmla="*/ 3 w 3"/>
              <a:gd name="T30" fmla="*/ 1 h 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" h="1">
                <a:moveTo>
                  <a:pt x="3" y="1"/>
                </a:moveTo>
                <a:cubicBezTo>
                  <a:pt x="2" y="1"/>
                  <a:pt x="1" y="1"/>
                  <a:pt x="0" y="1"/>
                </a:cubicBezTo>
                <a:cubicBezTo>
                  <a:pt x="0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0"/>
                  <a:pt x="2" y="0"/>
                  <a:pt x="3" y="0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07" name="Freeform 365"/>
          <p:cNvSpPr>
            <a:spLocks/>
          </p:cNvSpPr>
          <p:nvPr/>
        </p:nvSpPr>
        <p:spPr bwMode="auto">
          <a:xfrm>
            <a:off x="1995502" y="6265739"/>
            <a:ext cx="4764" cy="2932"/>
          </a:xfrm>
          <a:custGeom>
            <a:avLst/>
            <a:gdLst>
              <a:gd name="T0" fmla="*/ 2147483647 w 2"/>
              <a:gd name="T1" fmla="*/ 0 h 1"/>
              <a:gd name="T2" fmla="*/ 2147483647 w 2"/>
              <a:gd name="T3" fmla="*/ 0 h 1"/>
              <a:gd name="T4" fmla="*/ 0 w 2"/>
              <a:gd name="T5" fmla="*/ 2147483647 h 1"/>
              <a:gd name="T6" fmla="*/ 2147483647 w 2"/>
              <a:gd name="T7" fmla="*/ 0 h 1"/>
              <a:gd name="T8" fmla="*/ 2147483647 w 2"/>
              <a:gd name="T9" fmla="*/ 0 h 1"/>
              <a:gd name="T10" fmla="*/ 2147483647 w 2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"/>
              <a:gd name="T19" fmla="*/ 0 h 1"/>
              <a:gd name="T20" fmla="*/ 2 w 2"/>
              <a:gd name="T21" fmla="*/ 1 h 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" h="1"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1"/>
                  <a:pt x="1" y="1"/>
                  <a:pt x="0" y="1"/>
                </a:cubicBezTo>
                <a:cubicBezTo>
                  <a:pt x="1" y="1"/>
                  <a:pt x="1" y="0"/>
                  <a:pt x="1" y="0"/>
                </a:cubicBezTo>
                <a:cubicBezTo>
                  <a:pt x="1" y="0"/>
                  <a:pt x="1" y="0"/>
                  <a:pt x="2" y="0"/>
                </a:cubicBezTo>
                <a:cubicBezTo>
                  <a:pt x="2" y="0"/>
                  <a:pt x="2" y="0"/>
                  <a:pt x="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08" name="Freeform 366"/>
          <p:cNvSpPr>
            <a:spLocks/>
          </p:cNvSpPr>
          <p:nvPr/>
        </p:nvSpPr>
        <p:spPr bwMode="auto">
          <a:xfrm>
            <a:off x="1995503" y="6265739"/>
            <a:ext cx="53991" cy="2932"/>
          </a:xfrm>
          <a:custGeom>
            <a:avLst/>
            <a:gdLst>
              <a:gd name="T0" fmla="*/ 0 w 20"/>
              <a:gd name="T1" fmla="*/ 2147483647 h 1"/>
              <a:gd name="T2" fmla="*/ 2147483647 w 20"/>
              <a:gd name="T3" fmla="*/ 0 h 1"/>
              <a:gd name="T4" fmla="*/ 2147483647 w 20"/>
              <a:gd name="T5" fmla="*/ 0 h 1"/>
              <a:gd name="T6" fmla="*/ 2147483647 w 20"/>
              <a:gd name="T7" fmla="*/ 0 h 1"/>
              <a:gd name="T8" fmla="*/ 2147483647 w 20"/>
              <a:gd name="T9" fmla="*/ 0 h 1"/>
              <a:gd name="T10" fmla="*/ 2147483647 w 20"/>
              <a:gd name="T11" fmla="*/ 0 h 1"/>
              <a:gd name="T12" fmla="*/ 2147483647 w 20"/>
              <a:gd name="T13" fmla="*/ 0 h 1"/>
              <a:gd name="T14" fmla="*/ 2147483647 w 20"/>
              <a:gd name="T15" fmla="*/ 0 h 1"/>
              <a:gd name="T16" fmla="*/ 2147483647 w 20"/>
              <a:gd name="T17" fmla="*/ 0 h 1"/>
              <a:gd name="T18" fmla="*/ 2147483647 w 20"/>
              <a:gd name="T19" fmla="*/ 0 h 1"/>
              <a:gd name="T20" fmla="*/ 0 w 20"/>
              <a:gd name="T21" fmla="*/ 2147483647 h 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"/>
              <a:gd name="T34" fmla="*/ 0 h 1"/>
              <a:gd name="T35" fmla="*/ 20 w 20"/>
              <a:gd name="T36" fmla="*/ 1 h 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" h="1">
                <a:moveTo>
                  <a:pt x="0" y="1"/>
                </a:moveTo>
                <a:cubicBezTo>
                  <a:pt x="0" y="1"/>
                  <a:pt x="1" y="1"/>
                  <a:pt x="2" y="0"/>
                </a:cubicBezTo>
                <a:cubicBezTo>
                  <a:pt x="2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5" y="0"/>
                  <a:pt x="6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9" y="0"/>
                  <a:pt x="11" y="0"/>
                  <a:pt x="12" y="0"/>
                </a:cubicBezTo>
                <a:cubicBezTo>
                  <a:pt x="14" y="0"/>
                  <a:pt x="16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9" y="0"/>
                  <a:pt x="19" y="0"/>
                  <a:pt x="20" y="0"/>
                </a:cubicBezTo>
                <a:cubicBezTo>
                  <a:pt x="13" y="1"/>
                  <a:pt x="6" y="0"/>
                  <a:pt x="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09" name="Freeform 367"/>
          <p:cNvSpPr>
            <a:spLocks/>
          </p:cNvSpPr>
          <p:nvPr/>
        </p:nvSpPr>
        <p:spPr bwMode="auto">
          <a:xfrm>
            <a:off x="1998678" y="6265739"/>
            <a:ext cx="4764" cy="1466"/>
          </a:xfrm>
          <a:custGeom>
            <a:avLst/>
            <a:gdLst>
              <a:gd name="T0" fmla="*/ 0 w 2"/>
              <a:gd name="T1" fmla="*/ 0 h 1588"/>
              <a:gd name="T2" fmla="*/ 2147483647 w 2"/>
              <a:gd name="T3" fmla="*/ 0 h 1588"/>
              <a:gd name="T4" fmla="*/ 2147483647 w 2"/>
              <a:gd name="T5" fmla="*/ 0 h 1588"/>
              <a:gd name="T6" fmla="*/ 2147483647 w 2"/>
              <a:gd name="T7" fmla="*/ 0 h 1588"/>
              <a:gd name="T8" fmla="*/ 2147483647 w 2"/>
              <a:gd name="T9" fmla="*/ 0 h 1588"/>
              <a:gd name="T10" fmla="*/ 0 w 2"/>
              <a:gd name="T11" fmla="*/ 0 h 1588"/>
              <a:gd name="T12" fmla="*/ 0 w 2"/>
              <a:gd name="T13" fmla="*/ 0 h 15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"/>
              <a:gd name="T22" fmla="*/ 0 h 1588"/>
              <a:gd name="T23" fmla="*/ 2 w 2"/>
              <a:gd name="T24" fmla="*/ 1588 h 15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" h="1588">
                <a:moveTo>
                  <a:pt x="0" y="0"/>
                </a:moveTo>
                <a:cubicBezTo>
                  <a:pt x="1" y="0"/>
                  <a:pt x="1" y="0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10" name="Freeform 368"/>
          <p:cNvSpPr>
            <a:spLocks/>
          </p:cNvSpPr>
          <p:nvPr/>
        </p:nvSpPr>
        <p:spPr bwMode="auto">
          <a:xfrm>
            <a:off x="1954216" y="6262807"/>
            <a:ext cx="46051" cy="1466"/>
          </a:xfrm>
          <a:custGeom>
            <a:avLst/>
            <a:gdLst>
              <a:gd name="T0" fmla="*/ 2147483647 w 17"/>
              <a:gd name="T1" fmla="*/ 0 h 1588"/>
              <a:gd name="T2" fmla="*/ 2147483647 w 17"/>
              <a:gd name="T3" fmla="*/ 0 h 1588"/>
              <a:gd name="T4" fmla="*/ 0 w 17"/>
              <a:gd name="T5" fmla="*/ 0 h 1588"/>
              <a:gd name="T6" fmla="*/ 2147483647 w 17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  <a:gd name="T12" fmla="*/ 0 w 17"/>
              <a:gd name="T13" fmla="*/ 0 h 1588"/>
              <a:gd name="T14" fmla="*/ 17 w 17"/>
              <a:gd name="T15" fmla="*/ 1588 h 1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" h="1588">
                <a:moveTo>
                  <a:pt x="17" y="0"/>
                </a:moveTo>
                <a:cubicBezTo>
                  <a:pt x="16" y="0"/>
                  <a:pt x="15" y="0"/>
                  <a:pt x="15" y="0"/>
                </a:cubicBezTo>
                <a:cubicBezTo>
                  <a:pt x="10" y="0"/>
                  <a:pt x="5" y="0"/>
                  <a:pt x="0" y="0"/>
                </a:cubicBezTo>
                <a:cubicBezTo>
                  <a:pt x="6" y="0"/>
                  <a:pt x="11" y="0"/>
                  <a:pt x="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11" name="Freeform 369"/>
          <p:cNvSpPr>
            <a:spLocks/>
          </p:cNvSpPr>
          <p:nvPr/>
        </p:nvSpPr>
        <p:spPr bwMode="auto">
          <a:xfrm>
            <a:off x="1989150" y="6265739"/>
            <a:ext cx="9528" cy="2932"/>
          </a:xfrm>
          <a:custGeom>
            <a:avLst/>
            <a:gdLst>
              <a:gd name="T0" fmla="*/ 2147483647 w 3"/>
              <a:gd name="T1" fmla="*/ 0 h 1"/>
              <a:gd name="T2" fmla="*/ 0 w 3"/>
              <a:gd name="T3" fmla="*/ 2147483647 h 1"/>
              <a:gd name="T4" fmla="*/ 2147483647 w 3"/>
              <a:gd name="T5" fmla="*/ 0 h 1"/>
              <a:gd name="T6" fmla="*/ 0 60000 65536"/>
              <a:gd name="T7" fmla="*/ 0 60000 65536"/>
              <a:gd name="T8" fmla="*/ 0 60000 65536"/>
              <a:gd name="T9" fmla="*/ 0 w 3"/>
              <a:gd name="T10" fmla="*/ 0 h 1"/>
              <a:gd name="T11" fmla="*/ 3 w 3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" h="1">
                <a:moveTo>
                  <a:pt x="3" y="0"/>
                </a:moveTo>
                <a:cubicBezTo>
                  <a:pt x="2" y="1"/>
                  <a:pt x="1" y="1"/>
                  <a:pt x="0" y="1"/>
                </a:cubicBezTo>
                <a:cubicBezTo>
                  <a:pt x="1" y="1"/>
                  <a:pt x="2" y="1"/>
                  <a:pt x="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12" name="Freeform 370"/>
          <p:cNvSpPr>
            <a:spLocks/>
          </p:cNvSpPr>
          <p:nvPr/>
        </p:nvSpPr>
        <p:spPr bwMode="auto">
          <a:xfrm>
            <a:off x="1989150" y="6268670"/>
            <a:ext cx="6352" cy="2932"/>
          </a:xfrm>
          <a:custGeom>
            <a:avLst/>
            <a:gdLst>
              <a:gd name="T0" fmla="*/ 0 w 2"/>
              <a:gd name="T1" fmla="*/ 2147483647 h 1"/>
              <a:gd name="T2" fmla="*/ 2147483647 w 2"/>
              <a:gd name="T3" fmla="*/ 0 h 1"/>
              <a:gd name="T4" fmla="*/ 0 w 2"/>
              <a:gd name="T5" fmla="*/ 2147483647 h 1"/>
              <a:gd name="T6" fmla="*/ 0 60000 65536"/>
              <a:gd name="T7" fmla="*/ 0 60000 65536"/>
              <a:gd name="T8" fmla="*/ 0 60000 65536"/>
              <a:gd name="T9" fmla="*/ 0 w 2"/>
              <a:gd name="T10" fmla="*/ 0 h 1"/>
              <a:gd name="T11" fmla="*/ 2 w 2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">
                <a:moveTo>
                  <a:pt x="0" y="1"/>
                </a:moveTo>
                <a:cubicBezTo>
                  <a:pt x="0" y="0"/>
                  <a:pt x="1" y="0"/>
                  <a:pt x="2" y="0"/>
                </a:cubicBezTo>
                <a:cubicBezTo>
                  <a:pt x="1" y="0"/>
                  <a:pt x="0" y="0"/>
                  <a:pt x="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13" name="Freeform 371"/>
          <p:cNvSpPr>
            <a:spLocks noEditPoints="1"/>
          </p:cNvSpPr>
          <p:nvPr/>
        </p:nvSpPr>
        <p:spPr bwMode="auto">
          <a:xfrm>
            <a:off x="1752545" y="5806942"/>
            <a:ext cx="152444" cy="193487"/>
          </a:xfrm>
          <a:custGeom>
            <a:avLst/>
            <a:gdLst>
              <a:gd name="T0" fmla="*/ 2147483647 w 56"/>
              <a:gd name="T1" fmla="*/ 2147483647 h 77"/>
              <a:gd name="T2" fmla="*/ 2147483647 w 56"/>
              <a:gd name="T3" fmla="*/ 2147483647 h 77"/>
              <a:gd name="T4" fmla="*/ 2147483647 w 56"/>
              <a:gd name="T5" fmla="*/ 2147483647 h 77"/>
              <a:gd name="T6" fmla="*/ 2147483647 w 56"/>
              <a:gd name="T7" fmla="*/ 2147483647 h 77"/>
              <a:gd name="T8" fmla="*/ 0 w 56"/>
              <a:gd name="T9" fmla="*/ 2147483647 h 77"/>
              <a:gd name="T10" fmla="*/ 2147483647 w 56"/>
              <a:gd name="T11" fmla="*/ 0 h 77"/>
              <a:gd name="T12" fmla="*/ 2147483647 w 56"/>
              <a:gd name="T13" fmla="*/ 2147483647 h 77"/>
              <a:gd name="T14" fmla="*/ 2147483647 w 56"/>
              <a:gd name="T15" fmla="*/ 2147483647 h 77"/>
              <a:gd name="T16" fmla="*/ 2147483647 w 56"/>
              <a:gd name="T17" fmla="*/ 2147483647 h 77"/>
              <a:gd name="T18" fmla="*/ 2147483647 w 56"/>
              <a:gd name="T19" fmla="*/ 2147483647 h 77"/>
              <a:gd name="T20" fmla="*/ 2147483647 w 56"/>
              <a:gd name="T21" fmla="*/ 2147483647 h 77"/>
              <a:gd name="T22" fmla="*/ 2147483647 w 56"/>
              <a:gd name="T23" fmla="*/ 2147483647 h 77"/>
              <a:gd name="T24" fmla="*/ 2147483647 w 56"/>
              <a:gd name="T25" fmla="*/ 2147483647 h 77"/>
              <a:gd name="T26" fmla="*/ 2147483647 w 56"/>
              <a:gd name="T27" fmla="*/ 2147483647 h 77"/>
              <a:gd name="T28" fmla="*/ 2147483647 w 56"/>
              <a:gd name="T29" fmla="*/ 2147483647 h 77"/>
              <a:gd name="T30" fmla="*/ 2147483647 w 56"/>
              <a:gd name="T31" fmla="*/ 2147483647 h 77"/>
              <a:gd name="T32" fmla="*/ 2147483647 w 56"/>
              <a:gd name="T33" fmla="*/ 2147483647 h 77"/>
              <a:gd name="T34" fmla="*/ 2147483647 w 56"/>
              <a:gd name="T35" fmla="*/ 2147483647 h 77"/>
              <a:gd name="T36" fmla="*/ 2147483647 w 56"/>
              <a:gd name="T37" fmla="*/ 2147483647 h 77"/>
              <a:gd name="T38" fmla="*/ 2147483647 w 56"/>
              <a:gd name="T39" fmla="*/ 2147483647 h 77"/>
              <a:gd name="T40" fmla="*/ 2147483647 w 56"/>
              <a:gd name="T41" fmla="*/ 2147483647 h 77"/>
              <a:gd name="T42" fmla="*/ 2147483647 w 56"/>
              <a:gd name="T43" fmla="*/ 2147483647 h 77"/>
              <a:gd name="T44" fmla="*/ 2147483647 w 56"/>
              <a:gd name="T45" fmla="*/ 2147483647 h 77"/>
              <a:gd name="T46" fmla="*/ 2147483647 w 56"/>
              <a:gd name="T47" fmla="*/ 2147483647 h 77"/>
              <a:gd name="T48" fmla="*/ 2147483647 w 56"/>
              <a:gd name="T49" fmla="*/ 2147483647 h 77"/>
              <a:gd name="T50" fmla="*/ 2147483647 w 56"/>
              <a:gd name="T51" fmla="*/ 2147483647 h 77"/>
              <a:gd name="T52" fmla="*/ 2147483647 w 56"/>
              <a:gd name="T53" fmla="*/ 2147483647 h 7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6"/>
              <a:gd name="T82" fmla="*/ 0 h 77"/>
              <a:gd name="T83" fmla="*/ 56 w 56"/>
              <a:gd name="T84" fmla="*/ 77 h 7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6" h="77">
                <a:moveTo>
                  <a:pt x="54" y="27"/>
                </a:moveTo>
                <a:cubicBezTo>
                  <a:pt x="51" y="30"/>
                  <a:pt x="47" y="31"/>
                  <a:pt x="56" y="31"/>
                </a:cubicBezTo>
                <a:cubicBezTo>
                  <a:pt x="47" y="40"/>
                  <a:pt x="40" y="52"/>
                  <a:pt x="29" y="58"/>
                </a:cubicBezTo>
                <a:cubicBezTo>
                  <a:pt x="45" y="59"/>
                  <a:pt x="20" y="77"/>
                  <a:pt x="12" y="66"/>
                </a:cubicBezTo>
                <a:cubicBezTo>
                  <a:pt x="17" y="38"/>
                  <a:pt x="5" y="17"/>
                  <a:pt x="0" y="4"/>
                </a:cubicBezTo>
                <a:cubicBezTo>
                  <a:pt x="5" y="0"/>
                  <a:pt x="5" y="2"/>
                  <a:pt x="12" y="0"/>
                </a:cubicBezTo>
                <a:cubicBezTo>
                  <a:pt x="14" y="2"/>
                  <a:pt x="14" y="5"/>
                  <a:pt x="14" y="8"/>
                </a:cubicBezTo>
                <a:cubicBezTo>
                  <a:pt x="17" y="3"/>
                  <a:pt x="24" y="5"/>
                  <a:pt x="18" y="10"/>
                </a:cubicBezTo>
                <a:cubicBezTo>
                  <a:pt x="21" y="17"/>
                  <a:pt x="21" y="3"/>
                  <a:pt x="27" y="6"/>
                </a:cubicBezTo>
                <a:cubicBezTo>
                  <a:pt x="29" y="9"/>
                  <a:pt x="29" y="14"/>
                  <a:pt x="27" y="17"/>
                </a:cubicBezTo>
                <a:cubicBezTo>
                  <a:pt x="33" y="18"/>
                  <a:pt x="27" y="6"/>
                  <a:pt x="35" y="8"/>
                </a:cubicBezTo>
                <a:cubicBezTo>
                  <a:pt x="36" y="13"/>
                  <a:pt x="39" y="19"/>
                  <a:pt x="35" y="23"/>
                </a:cubicBezTo>
                <a:cubicBezTo>
                  <a:pt x="42" y="20"/>
                  <a:pt x="39" y="19"/>
                  <a:pt x="47" y="19"/>
                </a:cubicBezTo>
                <a:cubicBezTo>
                  <a:pt x="51" y="24"/>
                  <a:pt x="44" y="27"/>
                  <a:pt x="54" y="27"/>
                </a:cubicBezTo>
                <a:close/>
                <a:moveTo>
                  <a:pt x="41" y="41"/>
                </a:moveTo>
                <a:cubicBezTo>
                  <a:pt x="36" y="40"/>
                  <a:pt x="37" y="46"/>
                  <a:pt x="35" y="48"/>
                </a:cubicBezTo>
                <a:cubicBezTo>
                  <a:pt x="40" y="49"/>
                  <a:pt x="39" y="43"/>
                  <a:pt x="41" y="41"/>
                </a:cubicBezTo>
                <a:close/>
                <a:moveTo>
                  <a:pt x="33" y="33"/>
                </a:moveTo>
                <a:cubicBezTo>
                  <a:pt x="24" y="44"/>
                  <a:pt x="38" y="41"/>
                  <a:pt x="33" y="33"/>
                </a:cubicBezTo>
                <a:close/>
                <a:moveTo>
                  <a:pt x="27" y="31"/>
                </a:moveTo>
                <a:cubicBezTo>
                  <a:pt x="31" y="31"/>
                  <a:pt x="33" y="29"/>
                  <a:pt x="33" y="25"/>
                </a:cubicBezTo>
                <a:cubicBezTo>
                  <a:pt x="27" y="23"/>
                  <a:pt x="29" y="29"/>
                  <a:pt x="27" y="31"/>
                </a:cubicBezTo>
                <a:close/>
                <a:moveTo>
                  <a:pt x="16" y="62"/>
                </a:moveTo>
                <a:cubicBezTo>
                  <a:pt x="21" y="62"/>
                  <a:pt x="31" y="66"/>
                  <a:pt x="25" y="60"/>
                </a:cubicBezTo>
                <a:cubicBezTo>
                  <a:pt x="24" y="61"/>
                  <a:pt x="24" y="63"/>
                  <a:pt x="22" y="62"/>
                </a:cubicBezTo>
                <a:cubicBezTo>
                  <a:pt x="22" y="61"/>
                  <a:pt x="22" y="58"/>
                  <a:pt x="20" y="58"/>
                </a:cubicBezTo>
                <a:cubicBezTo>
                  <a:pt x="20" y="61"/>
                  <a:pt x="17" y="60"/>
                  <a:pt x="16" y="62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14" name="Freeform 372"/>
          <p:cNvSpPr>
            <a:spLocks/>
          </p:cNvSpPr>
          <p:nvPr/>
        </p:nvSpPr>
        <p:spPr bwMode="auto">
          <a:xfrm>
            <a:off x="1885934" y="6035608"/>
            <a:ext cx="19055" cy="27851"/>
          </a:xfrm>
          <a:custGeom>
            <a:avLst/>
            <a:gdLst>
              <a:gd name="T0" fmla="*/ 2147483647 w 7"/>
              <a:gd name="T1" fmla="*/ 2147483647 h 11"/>
              <a:gd name="T2" fmla="*/ 2147483647 w 7"/>
              <a:gd name="T3" fmla="*/ 0 h 11"/>
              <a:gd name="T4" fmla="*/ 2147483647 w 7"/>
              <a:gd name="T5" fmla="*/ 2147483647 h 11"/>
              <a:gd name="T6" fmla="*/ 0 60000 65536"/>
              <a:gd name="T7" fmla="*/ 0 60000 65536"/>
              <a:gd name="T8" fmla="*/ 0 60000 65536"/>
              <a:gd name="T9" fmla="*/ 0 w 7"/>
              <a:gd name="T10" fmla="*/ 0 h 11"/>
              <a:gd name="T11" fmla="*/ 7 w 7"/>
              <a:gd name="T12" fmla="*/ 11 h 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" h="11">
                <a:moveTo>
                  <a:pt x="7" y="8"/>
                </a:moveTo>
                <a:cubicBezTo>
                  <a:pt x="0" y="11"/>
                  <a:pt x="3" y="4"/>
                  <a:pt x="2" y="0"/>
                </a:cubicBezTo>
                <a:cubicBezTo>
                  <a:pt x="5" y="2"/>
                  <a:pt x="6" y="5"/>
                  <a:pt x="7" y="8"/>
                </a:cubicBezTo>
                <a:close/>
              </a:path>
            </a:pathLst>
          </a:custGeom>
          <a:solidFill>
            <a:srgbClr val="F39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15" name="Freeform 373"/>
          <p:cNvSpPr>
            <a:spLocks/>
          </p:cNvSpPr>
          <p:nvPr/>
        </p:nvSpPr>
        <p:spPr bwMode="auto">
          <a:xfrm>
            <a:off x="1889110" y="6157269"/>
            <a:ext cx="144505" cy="58632"/>
          </a:xfrm>
          <a:custGeom>
            <a:avLst/>
            <a:gdLst>
              <a:gd name="T0" fmla="*/ 2147483647 w 53"/>
              <a:gd name="T1" fmla="*/ 2147483647 h 23"/>
              <a:gd name="T2" fmla="*/ 2147483647 w 53"/>
              <a:gd name="T3" fmla="*/ 2147483647 h 23"/>
              <a:gd name="T4" fmla="*/ 2147483647 w 53"/>
              <a:gd name="T5" fmla="*/ 2147483647 h 23"/>
              <a:gd name="T6" fmla="*/ 2147483647 w 53"/>
              <a:gd name="T7" fmla="*/ 2147483647 h 23"/>
              <a:gd name="T8" fmla="*/ 0 w 53"/>
              <a:gd name="T9" fmla="*/ 0 h 23"/>
              <a:gd name="T10" fmla="*/ 2147483647 w 53"/>
              <a:gd name="T11" fmla="*/ 2147483647 h 23"/>
              <a:gd name="T12" fmla="*/ 2147483647 w 53"/>
              <a:gd name="T13" fmla="*/ 2147483647 h 23"/>
              <a:gd name="T14" fmla="*/ 2147483647 w 53"/>
              <a:gd name="T15" fmla="*/ 2147483647 h 23"/>
              <a:gd name="T16" fmla="*/ 2147483647 w 53"/>
              <a:gd name="T17" fmla="*/ 2147483647 h 23"/>
              <a:gd name="T18" fmla="*/ 2147483647 w 53"/>
              <a:gd name="T19" fmla="*/ 2147483647 h 23"/>
              <a:gd name="T20" fmla="*/ 2147483647 w 53"/>
              <a:gd name="T21" fmla="*/ 2147483647 h 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"/>
              <a:gd name="T34" fmla="*/ 0 h 23"/>
              <a:gd name="T35" fmla="*/ 53 w 53"/>
              <a:gd name="T36" fmla="*/ 23 h 2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" h="23">
                <a:moveTo>
                  <a:pt x="50" y="22"/>
                </a:moveTo>
                <a:cubicBezTo>
                  <a:pt x="50" y="22"/>
                  <a:pt x="49" y="22"/>
                  <a:pt x="48" y="22"/>
                </a:cubicBezTo>
                <a:cubicBezTo>
                  <a:pt x="37" y="21"/>
                  <a:pt x="27" y="17"/>
                  <a:pt x="18" y="11"/>
                </a:cubicBezTo>
                <a:cubicBezTo>
                  <a:pt x="17" y="11"/>
                  <a:pt x="15" y="10"/>
                  <a:pt x="14" y="9"/>
                </a:cubicBezTo>
                <a:cubicBezTo>
                  <a:pt x="9" y="7"/>
                  <a:pt x="4" y="4"/>
                  <a:pt x="0" y="0"/>
                </a:cubicBezTo>
                <a:cubicBezTo>
                  <a:pt x="4" y="2"/>
                  <a:pt x="8" y="5"/>
                  <a:pt x="11" y="7"/>
                </a:cubicBezTo>
                <a:cubicBezTo>
                  <a:pt x="13" y="8"/>
                  <a:pt x="14" y="8"/>
                  <a:pt x="15" y="9"/>
                </a:cubicBezTo>
                <a:cubicBezTo>
                  <a:pt x="26" y="13"/>
                  <a:pt x="37" y="18"/>
                  <a:pt x="48" y="21"/>
                </a:cubicBezTo>
                <a:cubicBezTo>
                  <a:pt x="50" y="21"/>
                  <a:pt x="51" y="21"/>
                  <a:pt x="52" y="22"/>
                </a:cubicBezTo>
                <a:cubicBezTo>
                  <a:pt x="53" y="22"/>
                  <a:pt x="53" y="22"/>
                  <a:pt x="53" y="23"/>
                </a:cubicBezTo>
                <a:cubicBezTo>
                  <a:pt x="52" y="22"/>
                  <a:pt x="51" y="22"/>
                  <a:pt x="50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16" name="Freeform 374"/>
          <p:cNvSpPr>
            <a:spLocks/>
          </p:cNvSpPr>
          <p:nvPr/>
        </p:nvSpPr>
        <p:spPr bwMode="auto">
          <a:xfrm>
            <a:off x="1847822" y="5906617"/>
            <a:ext cx="15880" cy="23453"/>
          </a:xfrm>
          <a:custGeom>
            <a:avLst/>
            <a:gdLst>
              <a:gd name="T0" fmla="*/ 0 w 6"/>
              <a:gd name="T1" fmla="*/ 2147483647 h 9"/>
              <a:gd name="T2" fmla="*/ 2147483647 w 6"/>
              <a:gd name="T3" fmla="*/ 2147483647 h 9"/>
              <a:gd name="T4" fmla="*/ 0 w 6"/>
              <a:gd name="T5" fmla="*/ 2147483647 h 9"/>
              <a:gd name="T6" fmla="*/ 0 60000 65536"/>
              <a:gd name="T7" fmla="*/ 0 60000 65536"/>
              <a:gd name="T8" fmla="*/ 0 60000 65536"/>
              <a:gd name="T9" fmla="*/ 0 w 6"/>
              <a:gd name="T10" fmla="*/ 0 h 9"/>
              <a:gd name="T11" fmla="*/ 6 w 6"/>
              <a:gd name="T12" fmla="*/ 9 h 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9">
                <a:moveTo>
                  <a:pt x="0" y="8"/>
                </a:moveTo>
                <a:cubicBezTo>
                  <a:pt x="2" y="6"/>
                  <a:pt x="1" y="0"/>
                  <a:pt x="6" y="1"/>
                </a:cubicBezTo>
                <a:cubicBezTo>
                  <a:pt x="4" y="3"/>
                  <a:pt x="5" y="9"/>
                  <a:pt x="0" y="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17" name="Freeform 375"/>
          <p:cNvSpPr>
            <a:spLocks/>
          </p:cNvSpPr>
          <p:nvPr/>
        </p:nvSpPr>
        <p:spPr bwMode="auto">
          <a:xfrm>
            <a:off x="1817651" y="5889027"/>
            <a:ext cx="38111" cy="27851"/>
          </a:xfrm>
          <a:custGeom>
            <a:avLst/>
            <a:gdLst>
              <a:gd name="T0" fmla="*/ 2147483647 w 14"/>
              <a:gd name="T1" fmla="*/ 0 h 11"/>
              <a:gd name="T2" fmla="*/ 2147483647 w 14"/>
              <a:gd name="T3" fmla="*/ 0 h 11"/>
              <a:gd name="T4" fmla="*/ 0 60000 65536"/>
              <a:gd name="T5" fmla="*/ 0 60000 65536"/>
              <a:gd name="T6" fmla="*/ 0 w 14"/>
              <a:gd name="T7" fmla="*/ 0 h 11"/>
              <a:gd name="T8" fmla="*/ 14 w 14"/>
              <a:gd name="T9" fmla="*/ 11 h 1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" h="11">
                <a:moveTo>
                  <a:pt x="9" y="0"/>
                </a:moveTo>
                <a:cubicBezTo>
                  <a:pt x="14" y="8"/>
                  <a:pt x="0" y="11"/>
                  <a:pt x="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18" name="Freeform 376"/>
          <p:cNvSpPr>
            <a:spLocks/>
          </p:cNvSpPr>
          <p:nvPr/>
        </p:nvSpPr>
        <p:spPr bwMode="auto">
          <a:xfrm>
            <a:off x="1825591" y="5864108"/>
            <a:ext cx="15880" cy="20521"/>
          </a:xfrm>
          <a:custGeom>
            <a:avLst/>
            <a:gdLst>
              <a:gd name="T0" fmla="*/ 2147483647 w 6"/>
              <a:gd name="T1" fmla="*/ 2147483647 h 8"/>
              <a:gd name="T2" fmla="*/ 0 w 6"/>
              <a:gd name="T3" fmla="*/ 2147483647 h 8"/>
              <a:gd name="T4" fmla="*/ 2147483647 w 6"/>
              <a:gd name="T5" fmla="*/ 2147483647 h 8"/>
              <a:gd name="T6" fmla="*/ 0 60000 65536"/>
              <a:gd name="T7" fmla="*/ 0 60000 65536"/>
              <a:gd name="T8" fmla="*/ 0 60000 65536"/>
              <a:gd name="T9" fmla="*/ 0 w 6"/>
              <a:gd name="T10" fmla="*/ 0 h 8"/>
              <a:gd name="T11" fmla="*/ 6 w 6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8">
                <a:moveTo>
                  <a:pt x="6" y="2"/>
                </a:moveTo>
                <a:cubicBezTo>
                  <a:pt x="6" y="6"/>
                  <a:pt x="4" y="8"/>
                  <a:pt x="0" y="8"/>
                </a:cubicBezTo>
                <a:cubicBezTo>
                  <a:pt x="2" y="6"/>
                  <a:pt x="0" y="0"/>
                  <a:pt x="6" y="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19" name="Freeform 377"/>
          <p:cNvSpPr>
            <a:spLocks/>
          </p:cNvSpPr>
          <p:nvPr/>
        </p:nvSpPr>
        <p:spPr bwMode="auto">
          <a:xfrm>
            <a:off x="1795420" y="5952057"/>
            <a:ext cx="41287" cy="20521"/>
          </a:xfrm>
          <a:custGeom>
            <a:avLst/>
            <a:gdLst>
              <a:gd name="T0" fmla="*/ 2147483647 w 15"/>
              <a:gd name="T1" fmla="*/ 2147483647 h 8"/>
              <a:gd name="T2" fmla="*/ 0 w 15"/>
              <a:gd name="T3" fmla="*/ 2147483647 h 8"/>
              <a:gd name="T4" fmla="*/ 2147483647 w 15"/>
              <a:gd name="T5" fmla="*/ 0 h 8"/>
              <a:gd name="T6" fmla="*/ 2147483647 w 15"/>
              <a:gd name="T7" fmla="*/ 2147483647 h 8"/>
              <a:gd name="T8" fmla="*/ 2147483647 w 15"/>
              <a:gd name="T9" fmla="*/ 2147483647 h 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8"/>
              <a:gd name="T17" fmla="*/ 15 w 15"/>
              <a:gd name="T18" fmla="*/ 8 h 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8">
                <a:moveTo>
                  <a:pt x="9" y="2"/>
                </a:moveTo>
                <a:cubicBezTo>
                  <a:pt x="15" y="8"/>
                  <a:pt x="5" y="4"/>
                  <a:pt x="0" y="4"/>
                </a:cubicBezTo>
                <a:cubicBezTo>
                  <a:pt x="1" y="2"/>
                  <a:pt x="4" y="3"/>
                  <a:pt x="4" y="0"/>
                </a:cubicBezTo>
                <a:cubicBezTo>
                  <a:pt x="6" y="0"/>
                  <a:pt x="6" y="3"/>
                  <a:pt x="6" y="4"/>
                </a:cubicBezTo>
                <a:cubicBezTo>
                  <a:pt x="8" y="5"/>
                  <a:pt x="8" y="3"/>
                  <a:pt x="9" y="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20" name="Freeform 378"/>
          <p:cNvSpPr>
            <a:spLocks/>
          </p:cNvSpPr>
          <p:nvPr/>
        </p:nvSpPr>
        <p:spPr bwMode="auto">
          <a:xfrm>
            <a:off x="1743018" y="5768831"/>
            <a:ext cx="41287" cy="27851"/>
          </a:xfrm>
          <a:custGeom>
            <a:avLst/>
            <a:gdLst>
              <a:gd name="T0" fmla="*/ 2147483647 w 15"/>
              <a:gd name="T1" fmla="*/ 2147483647 h 11"/>
              <a:gd name="T2" fmla="*/ 2147483647 w 15"/>
              <a:gd name="T3" fmla="*/ 2147483647 h 11"/>
              <a:gd name="T4" fmla="*/ 2147483647 w 15"/>
              <a:gd name="T5" fmla="*/ 2147483647 h 11"/>
              <a:gd name="T6" fmla="*/ 2147483647 w 15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15"/>
              <a:gd name="T13" fmla="*/ 0 h 11"/>
              <a:gd name="T14" fmla="*/ 15 w 15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" h="11">
                <a:moveTo>
                  <a:pt x="13" y="7"/>
                </a:moveTo>
                <a:cubicBezTo>
                  <a:pt x="14" y="8"/>
                  <a:pt x="15" y="8"/>
                  <a:pt x="15" y="8"/>
                </a:cubicBezTo>
                <a:cubicBezTo>
                  <a:pt x="14" y="8"/>
                  <a:pt x="7" y="4"/>
                  <a:pt x="9" y="11"/>
                </a:cubicBezTo>
                <a:cubicBezTo>
                  <a:pt x="0" y="10"/>
                  <a:pt x="10" y="0"/>
                  <a:pt x="13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21" name="Freeform 379"/>
          <p:cNvSpPr>
            <a:spLocks noEditPoints="1"/>
          </p:cNvSpPr>
          <p:nvPr/>
        </p:nvSpPr>
        <p:spPr bwMode="auto">
          <a:xfrm>
            <a:off x="1682675" y="5724857"/>
            <a:ext cx="662178" cy="543815"/>
          </a:xfrm>
          <a:custGeom>
            <a:avLst/>
            <a:gdLst>
              <a:gd name="T0" fmla="*/ 2147483647 w 242"/>
              <a:gd name="T1" fmla="*/ 2147483647 h 215"/>
              <a:gd name="T2" fmla="*/ 2147483647 w 242"/>
              <a:gd name="T3" fmla="*/ 2147483647 h 215"/>
              <a:gd name="T4" fmla="*/ 2147483647 w 242"/>
              <a:gd name="T5" fmla="*/ 2147483647 h 215"/>
              <a:gd name="T6" fmla="*/ 2147483647 w 242"/>
              <a:gd name="T7" fmla="*/ 2147483647 h 215"/>
              <a:gd name="T8" fmla="*/ 2147483647 w 242"/>
              <a:gd name="T9" fmla="*/ 2147483647 h 215"/>
              <a:gd name="T10" fmla="*/ 2147483647 w 242"/>
              <a:gd name="T11" fmla="*/ 2147483647 h 215"/>
              <a:gd name="T12" fmla="*/ 2147483647 w 242"/>
              <a:gd name="T13" fmla="*/ 2147483647 h 215"/>
              <a:gd name="T14" fmla="*/ 2147483647 w 242"/>
              <a:gd name="T15" fmla="*/ 2147483647 h 215"/>
              <a:gd name="T16" fmla="*/ 2147483647 w 242"/>
              <a:gd name="T17" fmla="*/ 2147483647 h 215"/>
              <a:gd name="T18" fmla="*/ 2147483647 w 242"/>
              <a:gd name="T19" fmla="*/ 2147483647 h 215"/>
              <a:gd name="T20" fmla="*/ 2147483647 w 242"/>
              <a:gd name="T21" fmla="*/ 2147483647 h 215"/>
              <a:gd name="T22" fmla="*/ 2147483647 w 242"/>
              <a:gd name="T23" fmla="*/ 2147483647 h 215"/>
              <a:gd name="T24" fmla="*/ 2147483647 w 242"/>
              <a:gd name="T25" fmla="*/ 2147483647 h 215"/>
              <a:gd name="T26" fmla="*/ 2147483647 w 242"/>
              <a:gd name="T27" fmla="*/ 2147483647 h 215"/>
              <a:gd name="T28" fmla="*/ 2147483647 w 242"/>
              <a:gd name="T29" fmla="*/ 2147483647 h 215"/>
              <a:gd name="T30" fmla="*/ 2147483647 w 242"/>
              <a:gd name="T31" fmla="*/ 2147483647 h 215"/>
              <a:gd name="T32" fmla="*/ 2147483647 w 242"/>
              <a:gd name="T33" fmla="*/ 2147483647 h 215"/>
              <a:gd name="T34" fmla="*/ 2147483647 w 242"/>
              <a:gd name="T35" fmla="*/ 2147483647 h 215"/>
              <a:gd name="T36" fmla="*/ 2147483647 w 242"/>
              <a:gd name="T37" fmla="*/ 2147483647 h 215"/>
              <a:gd name="T38" fmla="*/ 2147483647 w 242"/>
              <a:gd name="T39" fmla="*/ 2147483647 h 215"/>
              <a:gd name="T40" fmla="*/ 2147483647 w 242"/>
              <a:gd name="T41" fmla="*/ 2147483647 h 215"/>
              <a:gd name="T42" fmla="*/ 2147483647 w 242"/>
              <a:gd name="T43" fmla="*/ 2147483647 h 215"/>
              <a:gd name="T44" fmla="*/ 2147483647 w 242"/>
              <a:gd name="T45" fmla="*/ 2147483647 h 215"/>
              <a:gd name="T46" fmla="*/ 2147483647 w 242"/>
              <a:gd name="T47" fmla="*/ 2147483647 h 215"/>
              <a:gd name="T48" fmla="*/ 2147483647 w 242"/>
              <a:gd name="T49" fmla="*/ 2147483647 h 215"/>
              <a:gd name="T50" fmla="*/ 2147483647 w 242"/>
              <a:gd name="T51" fmla="*/ 2147483647 h 215"/>
              <a:gd name="T52" fmla="*/ 2147483647 w 242"/>
              <a:gd name="T53" fmla="*/ 2147483647 h 215"/>
              <a:gd name="T54" fmla="*/ 2147483647 w 242"/>
              <a:gd name="T55" fmla="*/ 2147483647 h 215"/>
              <a:gd name="T56" fmla="*/ 2147483647 w 242"/>
              <a:gd name="T57" fmla="*/ 2147483647 h 215"/>
              <a:gd name="T58" fmla="*/ 2147483647 w 242"/>
              <a:gd name="T59" fmla="*/ 2147483647 h 215"/>
              <a:gd name="T60" fmla="*/ 2147483647 w 242"/>
              <a:gd name="T61" fmla="*/ 2147483647 h 215"/>
              <a:gd name="T62" fmla="*/ 2147483647 w 242"/>
              <a:gd name="T63" fmla="*/ 2147483647 h 215"/>
              <a:gd name="T64" fmla="*/ 2147483647 w 242"/>
              <a:gd name="T65" fmla="*/ 2147483647 h 215"/>
              <a:gd name="T66" fmla="*/ 2147483647 w 242"/>
              <a:gd name="T67" fmla="*/ 2147483647 h 215"/>
              <a:gd name="T68" fmla="*/ 2147483647 w 242"/>
              <a:gd name="T69" fmla="*/ 2147483647 h 215"/>
              <a:gd name="T70" fmla="*/ 2147483647 w 242"/>
              <a:gd name="T71" fmla="*/ 2147483647 h 215"/>
              <a:gd name="T72" fmla="*/ 2147483647 w 242"/>
              <a:gd name="T73" fmla="*/ 2147483647 h 215"/>
              <a:gd name="T74" fmla="*/ 2147483647 w 242"/>
              <a:gd name="T75" fmla="*/ 2147483647 h 215"/>
              <a:gd name="T76" fmla="*/ 2147483647 w 242"/>
              <a:gd name="T77" fmla="*/ 2147483647 h 215"/>
              <a:gd name="T78" fmla="*/ 2147483647 w 242"/>
              <a:gd name="T79" fmla="*/ 2147483647 h 215"/>
              <a:gd name="T80" fmla="*/ 2147483647 w 242"/>
              <a:gd name="T81" fmla="*/ 2147483647 h 215"/>
              <a:gd name="T82" fmla="*/ 2147483647 w 242"/>
              <a:gd name="T83" fmla="*/ 2147483647 h 215"/>
              <a:gd name="T84" fmla="*/ 2147483647 w 242"/>
              <a:gd name="T85" fmla="*/ 2147483647 h 215"/>
              <a:gd name="T86" fmla="*/ 2147483647 w 242"/>
              <a:gd name="T87" fmla="*/ 2147483647 h 21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42"/>
              <a:gd name="T133" fmla="*/ 0 h 215"/>
              <a:gd name="T134" fmla="*/ 242 w 242"/>
              <a:gd name="T135" fmla="*/ 215 h 21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42" h="215">
                <a:moveTo>
                  <a:pt x="237" y="206"/>
                </a:moveTo>
                <a:cubicBezTo>
                  <a:pt x="236" y="206"/>
                  <a:pt x="235" y="206"/>
                  <a:pt x="234" y="205"/>
                </a:cubicBezTo>
                <a:cubicBezTo>
                  <a:pt x="233" y="205"/>
                  <a:pt x="232" y="204"/>
                  <a:pt x="230" y="203"/>
                </a:cubicBezTo>
                <a:cubicBezTo>
                  <a:pt x="229" y="203"/>
                  <a:pt x="228" y="202"/>
                  <a:pt x="227" y="201"/>
                </a:cubicBezTo>
                <a:cubicBezTo>
                  <a:pt x="226" y="200"/>
                  <a:pt x="225" y="199"/>
                  <a:pt x="224" y="198"/>
                </a:cubicBezTo>
                <a:cubicBezTo>
                  <a:pt x="218" y="193"/>
                  <a:pt x="213" y="186"/>
                  <a:pt x="206" y="183"/>
                </a:cubicBezTo>
                <a:cubicBezTo>
                  <a:pt x="205" y="183"/>
                  <a:pt x="203" y="182"/>
                  <a:pt x="202" y="182"/>
                </a:cubicBezTo>
                <a:cubicBezTo>
                  <a:pt x="200" y="182"/>
                  <a:pt x="198" y="182"/>
                  <a:pt x="197" y="182"/>
                </a:cubicBezTo>
                <a:cubicBezTo>
                  <a:pt x="195" y="183"/>
                  <a:pt x="193" y="183"/>
                  <a:pt x="192" y="183"/>
                </a:cubicBezTo>
                <a:cubicBezTo>
                  <a:pt x="192" y="184"/>
                  <a:pt x="193" y="185"/>
                  <a:pt x="194" y="186"/>
                </a:cubicBezTo>
                <a:cubicBezTo>
                  <a:pt x="204" y="193"/>
                  <a:pt x="211" y="203"/>
                  <a:pt x="222" y="207"/>
                </a:cubicBezTo>
                <a:cubicBezTo>
                  <a:pt x="223" y="207"/>
                  <a:pt x="224" y="207"/>
                  <a:pt x="225" y="207"/>
                </a:cubicBezTo>
                <a:cubicBezTo>
                  <a:pt x="228" y="208"/>
                  <a:pt x="231" y="208"/>
                  <a:pt x="234" y="207"/>
                </a:cubicBezTo>
                <a:cubicBezTo>
                  <a:pt x="235" y="207"/>
                  <a:pt x="236" y="207"/>
                  <a:pt x="237" y="206"/>
                </a:cubicBezTo>
                <a:close/>
                <a:moveTo>
                  <a:pt x="37" y="25"/>
                </a:moveTo>
                <a:cubicBezTo>
                  <a:pt x="37" y="25"/>
                  <a:pt x="36" y="25"/>
                  <a:pt x="35" y="24"/>
                </a:cubicBezTo>
                <a:cubicBezTo>
                  <a:pt x="32" y="17"/>
                  <a:pt x="22" y="27"/>
                  <a:pt x="31" y="28"/>
                </a:cubicBezTo>
                <a:cubicBezTo>
                  <a:pt x="29" y="21"/>
                  <a:pt x="36" y="25"/>
                  <a:pt x="37" y="25"/>
                </a:cubicBezTo>
                <a:close/>
                <a:moveTo>
                  <a:pt x="163" y="185"/>
                </a:moveTo>
                <a:cubicBezTo>
                  <a:pt x="161" y="180"/>
                  <a:pt x="156" y="179"/>
                  <a:pt x="152" y="177"/>
                </a:cubicBezTo>
                <a:cubicBezTo>
                  <a:pt x="151" y="177"/>
                  <a:pt x="149" y="176"/>
                  <a:pt x="148" y="176"/>
                </a:cubicBezTo>
                <a:cubicBezTo>
                  <a:pt x="145" y="175"/>
                  <a:pt x="143" y="174"/>
                  <a:pt x="140" y="174"/>
                </a:cubicBezTo>
                <a:cubicBezTo>
                  <a:pt x="139" y="173"/>
                  <a:pt x="137" y="173"/>
                  <a:pt x="135" y="172"/>
                </a:cubicBezTo>
                <a:cubicBezTo>
                  <a:pt x="138" y="169"/>
                  <a:pt x="138" y="169"/>
                  <a:pt x="138" y="169"/>
                </a:cubicBezTo>
                <a:cubicBezTo>
                  <a:pt x="134" y="167"/>
                  <a:pt x="131" y="166"/>
                  <a:pt x="128" y="165"/>
                </a:cubicBezTo>
                <a:cubicBezTo>
                  <a:pt x="126" y="165"/>
                  <a:pt x="124" y="165"/>
                  <a:pt x="122" y="165"/>
                </a:cubicBezTo>
                <a:cubicBezTo>
                  <a:pt x="123" y="165"/>
                  <a:pt x="125" y="165"/>
                  <a:pt x="126" y="165"/>
                </a:cubicBezTo>
                <a:cubicBezTo>
                  <a:pt x="127" y="164"/>
                  <a:pt x="128" y="164"/>
                  <a:pt x="128" y="163"/>
                </a:cubicBezTo>
                <a:cubicBezTo>
                  <a:pt x="125" y="155"/>
                  <a:pt x="115" y="162"/>
                  <a:pt x="111" y="155"/>
                </a:cubicBezTo>
                <a:cubicBezTo>
                  <a:pt x="115" y="155"/>
                  <a:pt x="121" y="159"/>
                  <a:pt x="118" y="152"/>
                </a:cubicBezTo>
                <a:cubicBezTo>
                  <a:pt x="115" y="148"/>
                  <a:pt x="108" y="152"/>
                  <a:pt x="101" y="152"/>
                </a:cubicBezTo>
                <a:cubicBezTo>
                  <a:pt x="101" y="148"/>
                  <a:pt x="104" y="148"/>
                  <a:pt x="104" y="145"/>
                </a:cubicBezTo>
                <a:cubicBezTo>
                  <a:pt x="101" y="135"/>
                  <a:pt x="87" y="152"/>
                  <a:pt x="87" y="138"/>
                </a:cubicBezTo>
                <a:cubicBezTo>
                  <a:pt x="91" y="138"/>
                  <a:pt x="91" y="138"/>
                  <a:pt x="94" y="138"/>
                </a:cubicBezTo>
                <a:cubicBezTo>
                  <a:pt x="90" y="136"/>
                  <a:pt x="86" y="135"/>
                  <a:pt x="82" y="135"/>
                </a:cubicBezTo>
                <a:cubicBezTo>
                  <a:pt x="80" y="134"/>
                  <a:pt x="79" y="135"/>
                  <a:pt x="77" y="135"/>
                </a:cubicBezTo>
                <a:cubicBezTo>
                  <a:pt x="72" y="136"/>
                  <a:pt x="64" y="139"/>
                  <a:pt x="64" y="144"/>
                </a:cubicBezTo>
                <a:cubicBezTo>
                  <a:pt x="64" y="154"/>
                  <a:pt x="68" y="163"/>
                  <a:pt x="75" y="171"/>
                </a:cubicBezTo>
                <a:cubicBezTo>
                  <a:pt x="62" y="161"/>
                  <a:pt x="50" y="149"/>
                  <a:pt x="42" y="134"/>
                </a:cubicBezTo>
                <a:cubicBezTo>
                  <a:pt x="42" y="133"/>
                  <a:pt x="41" y="132"/>
                  <a:pt x="41" y="130"/>
                </a:cubicBezTo>
                <a:cubicBezTo>
                  <a:pt x="39" y="126"/>
                  <a:pt x="38" y="122"/>
                  <a:pt x="37" y="117"/>
                </a:cubicBezTo>
                <a:cubicBezTo>
                  <a:pt x="34" y="103"/>
                  <a:pt x="32" y="89"/>
                  <a:pt x="31" y="76"/>
                </a:cubicBezTo>
                <a:cubicBezTo>
                  <a:pt x="29" y="55"/>
                  <a:pt x="27" y="47"/>
                  <a:pt x="14" y="35"/>
                </a:cubicBezTo>
                <a:cubicBezTo>
                  <a:pt x="10" y="36"/>
                  <a:pt x="3" y="33"/>
                  <a:pt x="0" y="36"/>
                </a:cubicBezTo>
                <a:cubicBezTo>
                  <a:pt x="8" y="19"/>
                  <a:pt x="28" y="0"/>
                  <a:pt x="56" y="6"/>
                </a:cubicBezTo>
                <a:cubicBezTo>
                  <a:pt x="78" y="10"/>
                  <a:pt x="87" y="40"/>
                  <a:pt x="101" y="51"/>
                </a:cubicBezTo>
                <a:cubicBezTo>
                  <a:pt x="116" y="54"/>
                  <a:pt x="129" y="58"/>
                  <a:pt x="140" y="64"/>
                </a:cubicBezTo>
                <a:cubicBezTo>
                  <a:pt x="151" y="70"/>
                  <a:pt x="160" y="78"/>
                  <a:pt x="168" y="87"/>
                </a:cubicBezTo>
                <a:cubicBezTo>
                  <a:pt x="193" y="120"/>
                  <a:pt x="196" y="164"/>
                  <a:pt x="227" y="192"/>
                </a:cubicBezTo>
                <a:cubicBezTo>
                  <a:pt x="231" y="195"/>
                  <a:pt x="234" y="198"/>
                  <a:pt x="237" y="201"/>
                </a:cubicBezTo>
                <a:cubicBezTo>
                  <a:pt x="238" y="203"/>
                  <a:pt x="239" y="204"/>
                  <a:pt x="240" y="205"/>
                </a:cubicBezTo>
                <a:cubicBezTo>
                  <a:pt x="240" y="206"/>
                  <a:pt x="241" y="208"/>
                  <a:pt x="242" y="209"/>
                </a:cubicBezTo>
                <a:cubicBezTo>
                  <a:pt x="242" y="210"/>
                  <a:pt x="242" y="212"/>
                  <a:pt x="242" y="213"/>
                </a:cubicBezTo>
                <a:cubicBezTo>
                  <a:pt x="241" y="214"/>
                  <a:pt x="240" y="214"/>
                  <a:pt x="239" y="214"/>
                </a:cubicBezTo>
                <a:cubicBezTo>
                  <a:pt x="238" y="214"/>
                  <a:pt x="237" y="214"/>
                  <a:pt x="236" y="215"/>
                </a:cubicBezTo>
                <a:cubicBezTo>
                  <a:pt x="235" y="215"/>
                  <a:pt x="233" y="214"/>
                  <a:pt x="231" y="214"/>
                </a:cubicBezTo>
                <a:cubicBezTo>
                  <a:pt x="229" y="214"/>
                  <a:pt x="227" y="214"/>
                  <a:pt x="226" y="213"/>
                </a:cubicBezTo>
                <a:cubicBezTo>
                  <a:pt x="214" y="211"/>
                  <a:pt x="203" y="206"/>
                  <a:pt x="192" y="200"/>
                </a:cubicBezTo>
                <a:cubicBezTo>
                  <a:pt x="190" y="200"/>
                  <a:pt x="189" y="199"/>
                  <a:pt x="187" y="199"/>
                </a:cubicBezTo>
                <a:cubicBezTo>
                  <a:pt x="178" y="194"/>
                  <a:pt x="163" y="189"/>
                  <a:pt x="153" y="195"/>
                </a:cubicBezTo>
                <a:cubicBezTo>
                  <a:pt x="153" y="194"/>
                  <a:pt x="152" y="194"/>
                  <a:pt x="152" y="194"/>
                </a:cubicBezTo>
                <a:cubicBezTo>
                  <a:pt x="150" y="195"/>
                  <a:pt x="149" y="195"/>
                  <a:pt x="149" y="196"/>
                </a:cubicBezTo>
                <a:cubicBezTo>
                  <a:pt x="148" y="197"/>
                  <a:pt x="148" y="199"/>
                  <a:pt x="148" y="200"/>
                </a:cubicBezTo>
                <a:cubicBezTo>
                  <a:pt x="148" y="199"/>
                  <a:pt x="149" y="198"/>
                  <a:pt x="150" y="197"/>
                </a:cubicBezTo>
                <a:cubicBezTo>
                  <a:pt x="149" y="199"/>
                  <a:pt x="149" y="200"/>
                  <a:pt x="148" y="201"/>
                </a:cubicBezTo>
                <a:cubicBezTo>
                  <a:pt x="148" y="202"/>
                  <a:pt x="148" y="202"/>
                  <a:pt x="148" y="203"/>
                </a:cubicBezTo>
                <a:cubicBezTo>
                  <a:pt x="147" y="203"/>
                  <a:pt x="147" y="204"/>
                  <a:pt x="146" y="205"/>
                </a:cubicBezTo>
                <a:cubicBezTo>
                  <a:pt x="146" y="205"/>
                  <a:pt x="146" y="205"/>
                  <a:pt x="146" y="205"/>
                </a:cubicBezTo>
                <a:cubicBezTo>
                  <a:pt x="146" y="206"/>
                  <a:pt x="146" y="206"/>
                  <a:pt x="145" y="207"/>
                </a:cubicBezTo>
                <a:cubicBezTo>
                  <a:pt x="146" y="206"/>
                  <a:pt x="146" y="206"/>
                  <a:pt x="146" y="205"/>
                </a:cubicBezTo>
                <a:cubicBezTo>
                  <a:pt x="147" y="204"/>
                  <a:pt x="147" y="204"/>
                  <a:pt x="148" y="203"/>
                </a:cubicBezTo>
                <a:cubicBezTo>
                  <a:pt x="147" y="205"/>
                  <a:pt x="147" y="206"/>
                  <a:pt x="146" y="206"/>
                </a:cubicBezTo>
                <a:cubicBezTo>
                  <a:pt x="146" y="208"/>
                  <a:pt x="145" y="209"/>
                  <a:pt x="144" y="210"/>
                </a:cubicBezTo>
                <a:cubicBezTo>
                  <a:pt x="144" y="210"/>
                  <a:pt x="144" y="210"/>
                  <a:pt x="144" y="210"/>
                </a:cubicBezTo>
                <a:cubicBezTo>
                  <a:pt x="144" y="210"/>
                  <a:pt x="144" y="210"/>
                  <a:pt x="144" y="210"/>
                </a:cubicBezTo>
                <a:cubicBezTo>
                  <a:pt x="143" y="210"/>
                  <a:pt x="142" y="210"/>
                  <a:pt x="142" y="210"/>
                </a:cubicBezTo>
                <a:cubicBezTo>
                  <a:pt x="142" y="210"/>
                  <a:pt x="142" y="210"/>
                  <a:pt x="142" y="210"/>
                </a:cubicBezTo>
                <a:cubicBezTo>
                  <a:pt x="142" y="210"/>
                  <a:pt x="141" y="210"/>
                  <a:pt x="141" y="210"/>
                </a:cubicBezTo>
                <a:cubicBezTo>
                  <a:pt x="141" y="210"/>
                  <a:pt x="141" y="210"/>
                  <a:pt x="141" y="210"/>
                </a:cubicBezTo>
                <a:cubicBezTo>
                  <a:pt x="143" y="209"/>
                  <a:pt x="144" y="208"/>
                  <a:pt x="143" y="208"/>
                </a:cubicBezTo>
                <a:cubicBezTo>
                  <a:pt x="142" y="205"/>
                  <a:pt x="139" y="204"/>
                  <a:pt x="137" y="204"/>
                </a:cubicBezTo>
                <a:cubicBezTo>
                  <a:pt x="137" y="204"/>
                  <a:pt x="137" y="204"/>
                  <a:pt x="137" y="204"/>
                </a:cubicBezTo>
                <a:cubicBezTo>
                  <a:pt x="134" y="200"/>
                  <a:pt x="132" y="196"/>
                  <a:pt x="128" y="194"/>
                </a:cubicBezTo>
                <a:cubicBezTo>
                  <a:pt x="129" y="194"/>
                  <a:pt x="130" y="194"/>
                  <a:pt x="131" y="194"/>
                </a:cubicBezTo>
                <a:cubicBezTo>
                  <a:pt x="134" y="195"/>
                  <a:pt x="136" y="195"/>
                  <a:pt x="139" y="194"/>
                </a:cubicBezTo>
                <a:cubicBezTo>
                  <a:pt x="140" y="194"/>
                  <a:pt x="142" y="193"/>
                  <a:pt x="143" y="193"/>
                </a:cubicBezTo>
                <a:cubicBezTo>
                  <a:pt x="150" y="191"/>
                  <a:pt x="156" y="187"/>
                  <a:pt x="163" y="185"/>
                </a:cubicBezTo>
                <a:close/>
                <a:moveTo>
                  <a:pt x="213" y="181"/>
                </a:moveTo>
                <a:cubicBezTo>
                  <a:pt x="212" y="187"/>
                  <a:pt x="222" y="193"/>
                  <a:pt x="223" y="190"/>
                </a:cubicBezTo>
                <a:cubicBezTo>
                  <a:pt x="218" y="188"/>
                  <a:pt x="218" y="183"/>
                  <a:pt x="213" y="181"/>
                </a:cubicBezTo>
                <a:close/>
                <a:moveTo>
                  <a:pt x="192" y="163"/>
                </a:moveTo>
                <a:cubicBezTo>
                  <a:pt x="188" y="163"/>
                  <a:pt x="184" y="162"/>
                  <a:pt x="182" y="161"/>
                </a:cubicBezTo>
                <a:cubicBezTo>
                  <a:pt x="180" y="168"/>
                  <a:pt x="192" y="169"/>
                  <a:pt x="192" y="163"/>
                </a:cubicBezTo>
                <a:close/>
                <a:moveTo>
                  <a:pt x="178" y="144"/>
                </a:moveTo>
                <a:cubicBezTo>
                  <a:pt x="183" y="146"/>
                  <a:pt x="191" y="139"/>
                  <a:pt x="186" y="138"/>
                </a:cubicBezTo>
                <a:cubicBezTo>
                  <a:pt x="186" y="142"/>
                  <a:pt x="179" y="140"/>
                  <a:pt x="178" y="144"/>
                </a:cubicBezTo>
                <a:close/>
                <a:moveTo>
                  <a:pt x="151" y="130"/>
                </a:moveTo>
                <a:cubicBezTo>
                  <a:pt x="154" y="128"/>
                  <a:pt x="162" y="132"/>
                  <a:pt x="161" y="127"/>
                </a:cubicBezTo>
                <a:cubicBezTo>
                  <a:pt x="158" y="129"/>
                  <a:pt x="151" y="125"/>
                  <a:pt x="151" y="130"/>
                </a:cubicBezTo>
                <a:close/>
                <a:moveTo>
                  <a:pt x="183" y="172"/>
                </a:moveTo>
                <a:cubicBezTo>
                  <a:pt x="165" y="157"/>
                  <a:pt x="152" y="137"/>
                  <a:pt x="132" y="122"/>
                </a:cubicBezTo>
                <a:cubicBezTo>
                  <a:pt x="130" y="114"/>
                  <a:pt x="125" y="112"/>
                  <a:pt x="116" y="115"/>
                </a:cubicBezTo>
                <a:cubicBezTo>
                  <a:pt x="115" y="110"/>
                  <a:pt x="122" y="113"/>
                  <a:pt x="122" y="109"/>
                </a:cubicBezTo>
                <a:cubicBezTo>
                  <a:pt x="120" y="104"/>
                  <a:pt x="109" y="109"/>
                  <a:pt x="108" y="104"/>
                </a:cubicBezTo>
                <a:cubicBezTo>
                  <a:pt x="111" y="104"/>
                  <a:pt x="118" y="107"/>
                  <a:pt x="116" y="100"/>
                </a:cubicBezTo>
                <a:cubicBezTo>
                  <a:pt x="102" y="101"/>
                  <a:pt x="90" y="89"/>
                  <a:pt x="79" y="94"/>
                </a:cubicBezTo>
                <a:cubicBezTo>
                  <a:pt x="82" y="98"/>
                  <a:pt x="80" y="107"/>
                  <a:pt x="83" y="113"/>
                </a:cubicBezTo>
                <a:cubicBezTo>
                  <a:pt x="85" y="117"/>
                  <a:pt x="90" y="123"/>
                  <a:pt x="98" y="130"/>
                </a:cubicBezTo>
                <a:cubicBezTo>
                  <a:pt x="111" y="144"/>
                  <a:pt x="129" y="157"/>
                  <a:pt x="150" y="165"/>
                </a:cubicBezTo>
                <a:cubicBezTo>
                  <a:pt x="150" y="165"/>
                  <a:pt x="151" y="165"/>
                  <a:pt x="151" y="165"/>
                </a:cubicBezTo>
                <a:cubicBezTo>
                  <a:pt x="151" y="165"/>
                  <a:pt x="151" y="165"/>
                  <a:pt x="151" y="165"/>
                </a:cubicBezTo>
                <a:cubicBezTo>
                  <a:pt x="161" y="169"/>
                  <a:pt x="172" y="171"/>
                  <a:pt x="183" y="172"/>
                </a:cubicBezTo>
                <a:close/>
                <a:moveTo>
                  <a:pt x="141" y="119"/>
                </a:moveTo>
                <a:cubicBezTo>
                  <a:pt x="148" y="126"/>
                  <a:pt x="149" y="111"/>
                  <a:pt x="159" y="115"/>
                </a:cubicBezTo>
                <a:cubicBezTo>
                  <a:pt x="156" y="103"/>
                  <a:pt x="147" y="120"/>
                  <a:pt x="141" y="119"/>
                </a:cubicBezTo>
                <a:close/>
                <a:moveTo>
                  <a:pt x="81" y="63"/>
                </a:moveTo>
                <a:cubicBezTo>
                  <a:pt x="72" y="63"/>
                  <a:pt x="76" y="62"/>
                  <a:pt x="79" y="59"/>
                </a:cubicBezTo>
                <a:cubicBezTo>
                  <a:pt x="69" y="59"/>
                  <a:pt x="76" y="56"/>
                  <a:pt x="72" y="51"/>
                </a:cubicBezTo>
                <a:cubicBezTo>
                  <a:pt x="64" y="51"/>
                  <a:pt x="67" y="52"/>
                  <a:pt x="60" y="55"/>
                </a:cubicBezTo>
                <a:cubicBezTo>
                  <a:pt x="64" y="51"/>
                  <a:pt x="61" y="45"/>
                  <a:pt x="60" y="40"/>
                </a:cubicBezTo>
                <a:cubicBezTo>
                  <a:pt x="52" y="38"/>
                  <a:pt x="58" y="50"/>
                  <a:pt x="52" y="49"/>
                </a:cubicBezTo>
                <a:cubicBezTo>
                  <a:pt x="54" y="46"/>
                  <a:pt x="54" y="41"/>
                  <a:pt x="52" y="38"/>
                </a:cubicBezTo>
                <a:cubicBezTo>
                  <a:pt x="46" y="35"/>
                  <a:pt x="46" y="49"/>
                  <a:pt x="43" y="42"/>
                </a:cubicBezTo>
                <a:cubicBezTo>
                  <a:pt x="49" y="37"/>
                  <a:pt x="42" y="35"/>
                  <a:pt x="39" y="40"/>
                </a:cubicBezTo>
                <a:cubicBezTo>
                  <a:pt x="39" y="37"/>
                  <a:pt x="39" y="34"/>
                  <a:pt x="37" y="32"/>
                </a:cubicBezTo>
                <a:cubicBezTo>
                  <a:pt x="30" y="34"/>
                  <a:pt x="30" y="32"/>
                  <a:pt x="25" y="36"/>
                </a:cubicBezTo>
                <a:cubicBezTo>
                  <a:pt x="30" y="49"/>
                  <a:pt x="42" y="70"/>
                  <a:pt x="37" y="98"/>
                </a:cubicBezTo>
                <a:cubicBezTo>
                  <a:pt x="45" y="109"/>
                  <a:pt x="70" y="91"/>
                  <a:pt x="54" y="90"/>
                </a:cubicBezTo>
                <a:cubicBezTo>
                  <a:pt x="65" y="84"/>
                  <a:pt x="72" y="72"/>
                  <a:pt x="81" y="63"/>
                </a:cubicBezTo>
                <a:close/>
                <a:moveTo>
                  <a:pt x="76" y="123"/>
                </a:moveTo>
                <a:cubicBezTo>
                  <a:pt x="77" y="127"/>
                  <a:pt x="74" y="134"/>
                  <a:pt x="81" y="131"/>
                </a:cubicBezTo>
                <a:cubicBezTo>
                  <a:pt x="80" y="128"/>
                  <a:pt x="79" y="125"/>
                  <a:pt x="76" y="12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22" name="Freeform 380"/>
          <p:cNvSpPr>
            <a:spLocks/>
          </p:cNvSpPr>
          <p:nvPr/>
        </p:nvSpPr>
        <p:spPr bwMode="auto">
          <a:xfrm>
            <a:off x="1682675" y="5815736"/>
            <a:ext cx="1588" cy="2932"/>
          </a:xfrm>
          <a:custGeom>
            <a:avLst/>
            <a:gdLst>
              <a:gd name="T0" fmla="*/ 0 w 1588"/>
              <a:gd name="T1" fmla="*/ 2147483647 h 1"/>
              <a:gd name="T2" fmla="*/ 0 w 1588"/>
              <a:gd name="T3" fmla="*/ 0 h 1"/>
              <a:gd name="T4" fmla="*/ 0 w 1588"/>
              <a:gd name="T5" fmla="*/ 2147483647 h 1"/>
              <a:gd name="T6" fmla="*/ 0 60000 65536"/>
              <a:gd name="T7" fmla="*/ 0 60000 65536"/>
              <a:gd name="T8" fmla="*/ 0 60000 65536"/>
              <a:gd name="T9" fmla="*/ 0 w 1588"/>
              <a:gd name="T10" fmla="*/ 0 h 1"/>
              <a:gd name="T11" fmla="*/ 1588 w 1588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">
                <a:moveTo>
                  <a:pt x="0" y="1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23" name="Freeform 381"/>
          <p:cNvSpPr>
            <a:spLocks/>
          </p:cNvSpPr>
          <p:nvPr/>
        </p:nvSpPr>
        <p:spPr bwMode="auto">
          <a:xfrm>
            <a:off x="2090779" y="6114762"/>
            <a:ext cx="44463" cy="35179"/>
          </a:xfrm>
          <a:custGeom>
            <a:avLst/>
            <a:gdLst>
              <a:gd name="T0" fmla="*/ 0 w 16"/>
              <a:gd name="T1" fmla="*/ 0 h 14"/>
              <a:gd name="T2" fmla="*/ 0 w 16"/>
              <a:gd name="T3" fmla="*/ 0 h 14"/>
              <a:gd name="T4" fmla="*/ 0 60000 65536"/>
              <a:gd name="T5" fmla="*/ 0 60000 65536"/>
              <a:gd name="T6" fmla="*/ 0 w 16"/>
              <a:gd name="T7" fmla="*/ 0 h 14"/>
              <a:gd name="T8" fmla="*/ 16 w 16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" h="14">
                <a:moveTo>
                  <a:pt x="0" y="0"/>
                </a:moveTo>
                <a:cubicBezTo>
                  <a:pt x="10" y="1"/>
                  <a:pt x="16" y="14"/>
                  <a:pt x="0" y="0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24" name="Freeform 382"/>
          <p:cNvSpPr>
            <a:spLocks/>
          </p:cNvSpPr>
          <p:nvPr/>
        </p:nvSpPr>
        <p:spPr bwMode="auto">
          <a:xfrm>
            <a:off x="1973270" y="6023882"/>
            <a:ext cx="33348" cy="39577"/>
          </a:xfrm>
          <a:custGeom>
            <a:avLst/>
            <a:gdLst>
              <a:gd name="T0" fmla="*/ 0 w 12"/>
              <a:gd name="T1" fmla="*/ 2147483647 h 16"/>
              <a:gd name="T2" fmla="*/ 2147483647 w 12"/>
              <a:gd name="T3" fmla="*/ 2147483647 h 16"/>
              <a:gd name="T4" fmla="*/ 0 w 12"/>
              <a:gd name="T5" fmla="*/ 2147483647 h 16"/>
              <a:gd name="T6" fmla="*/ 0 60000 65536"/>
              <a:gd name="T7" fmla="*/ 0 60000 65536"/>
              <a:gd name="T8" fmla="*/ 0 60000 65536"/>
              <a:gd name="T9" fmla="*/ 0 w 12"/>
              <a:gd name="T10" fmla="*/ 0 h 16"/>
              <a:gd name="T11" fmla="*/ 12 w 12"/>
              <a:gd name="T12" fmla="*/ 16 h 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16">
                <a:moveTo>
                  <a:pt x="0" y="7"/>
                </a:moveTo>
                <a:cubicBezTo>
                  <a:pt x="4" y="0"/>
                  <a:pt x="8" y="11"/>
                  <a:pt x="12" y="11"/>
                </a:cubicBezTo>
                <a:cubicBezTo>
                  <a:pt x="10" y="16"/>
                  <a:pt x="3" y="8"/>
                  <a:pt x="0" y="7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25" name="Freeform 383"/>
          <p:cNvSpPr>
            <a:spLocks/>
          </p:cNvSpPr>
          <p:nvPr/>
        </p:nvSpPr>
        <p:spPr bwMode="auto">
          <a:xfrm>
            <a:off x="2000267" y="6031209"/>
            <a:ext cx="47639" cy="32248"/>
          </a:xfrm>
          <a:custGeom>
            <a:avLst/>
            <a:gdLst>
              <a:gd name="T0" fmla="*/ 0 w 17"/>
              <a:gd name="T1" fmla="*/ 0 h 13"/>
              <a:gd name="T2" fmla="*/ 2147483647 w 17"/>
              <a:gd name="T3" fmla="*/ 2147483647 h 13"/>
              <a:gd name="T4" fmla="*/ 0 w 17"/>
              <a:gd name="T5" fmla="*/ 0 h 13"/>
              <a:gd name="T6" fmla="*/ 0 60000 65536"/>
              <a:gd name="T7" fmla="*/ 0 60000 65536"/>
              <a:gd name="T8" fmla="*/ 0 60000 65536"/>
              <a:gd name="T9" fmla="*/ 0 w 17"/>
              <a:gd name="T10" fmla="*/ 0 h 13"/>
              <a:gd name="T11" fmla="*/ 17 w 17"/>
              <a:gd name="T12" fmla="*/ 13 h 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" h="13">
                <a:moveTo>
                  <a:pt x="0" y="0"/>
                </a:moveTo>
                <a:cubicBezTo>
                  <a:pt x="6" y="2"/>
                  <a:pt x="8" y="9"/>
                  <a:pt x="17" y="8"/>
                </a:cubicBezTo>
                <a:cubicBezTo>
                  <a:pt x="12" y="13"/>
                  <a:pt x="0" y="7"/>
                  <a:pt x="0" y="0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26" name="Freeform 384"/>
          <p:cNvSpPr>
            <a:spLocks/>
          </p:cNvSpPr>
          <p:nvPr/>
        </p:nvSpPr>
        <p:spPr bwMode="auto">
          <a:xfrm>
            <a:off x="2079664" y="6119159"/>
            <a:ext cx="22231" cy="23453"/>
          </a:xfrm>
          <a:custGeom>
            <a:avLst/>
            <a:gdLst>
              <a:gd name="T0" fmla="*/ 2147483647 w 8"/>
              <a:gd name="T1" fmla="*/ 2147483647 h 9"/>
              <a:gd name="T2" fmla="*/ 2147483647 w 8"/>
              <a:gd name="T3" fmla="*/ 2147483647 h 9"/>
              <a:gd name="T4" fmla="*/ 0 w 8"/>
              <a:gd name="T5" fmla="*/ 2147483647 h 9"/>
              <a:gd name="T6" fmla="*/ 2147483647 w 8"/>
              <a:gd name="T7" fmla="*/ 2147483647 h 9"/>
              <a:gd name="T8" fmla="*/ 2147483647 w 8"/>
              <a:gd name="T9" fmla="*/ 2147483647 h 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"/>
              <a:gd name="T16" fmla="*/ 0 h 9"/>
              <a:gd name="T17" fmla="*/ 8 w 8"/>
              <a:gd name="T18" fmla="*/ 9 h 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" h="9">
                <a:moveTo>
                  <a:pt x="6" y="9"/>
                </a:moveTo>
                <a:cubicBezTo>
                  <a:pt x="6" y="9"/>
                  <a:pt x="5" y="9"/>
                  <a:pt x="5" y="9"/>
                </a:cubicBezTo>
                <a:cubicBezTo>
                  <a:pt x="3" y="7"/>
                  <a:pt x="1" y="4"/>
                  <a:pt x="0" y="5"/>
                </a:cubicBezTo>
                <a:cubicBezTo>
                  <a:pt x="0" y="0"/>
                  <a:pt x="5" y="7"/>
                  <a:pt x="8" y="7"/>
                </a:cubicBezTo>
                <a:cubicBezTo>
                  <a:pt x="8" y="8"/>
                  <a:pt x="7" y="9"/>
                  <a:pt x="6" y="9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27" name="Freeform 385"/>
          <p:cNvSpPr>
            <a:spLocks/>
          </p:cNvSpPr>
          <p:nvPr/>
        </p:nvSpPr>
        <p:spPr bwMode="auto">
          <a:xfrm>
            <a:off x="1795420" y="5952057"/>
            <a:ext cx="41287" cy="20521"/>
          </a:xfrm>
          <a:custGeom>
            <a:avLst/>
            <a:gdLst>
              <a:gd name="T0" fmla="*/ 0 w 15"/>
              <a:gd name="T1" fmla="*/ 2147483647 h 8"/>
              <a:gd name="T2" fmla="*/ 2147483647 w 15"/>
              <a:gd name="T3" fmla="*/ 0 h 8"/>
              <a:gd name="T4" fmla="*/ 2147483647 w 15"/>
              <a:gd name="T5" fmla="*/ 2147483647 h 8"/>
              <a:gd name="T6" fmla="*/ 2147483647 w 15"/>
              <a:gd name="T7" fmla="*/ 2147483647 h 8"/>
              <a:gd name="T8" fmla="*/ 0 w 15"/>
              <a:gd name="T9" fmla="*/ 2147483647 h 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8"/>
              <a:gd name="T17" fmla="*/ 15 w 15"/>
              <a:gd name="T18" fmla="*/ 8 h 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8">
                <a:moveTo>
                  <a:pt x="0" y="4"/>
                </a:moveTo>
                <a:cubicBezTo>
                  <a:pt x="1" y="2"/>
                  <a:pt x="4" y="3"/>
                  <a:pt x="4" y="0"/>
                </a:cubicBezTo>
                <a:cubicBezTo>
                  <a:pt x="6" y="0"/>
                  <a:pt x="6" y="3"/>
                  <a:pt x="6" y="4"/>
                </a:cubicBezTo>
                <a:cubicBezTo>
                  <a:pt x="8" y="5"/>
                  <a:pt x="8" y="3"/>
                  <a:pt x="9" y="2"/>
                </a:cubicBezTo>
                <a:cubicBezTo>
                  <a:pt x="15" y="8"/>
                  <a:pt x="5" y="4"/>
                  <a:pt x="0" y="4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28" name="Freeform 386"/>
          <p:cNvSpPr>
            <a:spLocks/>
          </p:cNvSpPr>
          <p:nvPr/>
        </p:nvSpPr>
        <p:spPr bwMode="auto">
          <a:xfrm>
            <a:off x="1847822" y="5906617"/>
            <a:ext cx="15880" cy="23453"/>
          </a:xfrm>
          <a:custGeom>
            <a:avLst/>
            <a:gdLst>
              <a:gd name="T0" fmla="*/ 2147483647 w 6"/>
              <a:gd name="T1" fmla="*/ 2147483647 h 9"/>
              <a:gd name="T2" fmla="*/ 0 w 6"/>
              <a:gd name="T3" fmla="*/ 2147483647 h 9"/>
              <a:gd name="T4" fmla="*/ 2147483647 w 6"/>
              <a:gd name="T5" fmla="*/ 2147483647 h 9"/>
              <a:gd name="T6" fmla="*/ 0 60000 65536"/>
              <a:gd name="T7" fmla="*/ 0 60000 65536"/>
              <a:gd name="T8" fmla="*/ 0 60000 65536"/>
              <a:gd name="T9" fmla="*/ 0 w 6"/>
              <a:gd name="T10" fmla="*/ 0 h 9"/>
              <a:gd name="T11" fmla="*/ 6 w 6"/>
              <a:gd name="T12" fmla="*/ 9 h 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9">
                <a:moveTo>
                  <a:pt x="6" y="1"/>
                </a:moveTo>
                <a:cubicBezTo>
                  <a:pt x="4" y="3"/>
                  <a:pt x="5" y="9"/>
                  <a:pt x="0" y="8"/>
                </a:cubicBezTo>
                <a:cubicBezTo>
                  <a:pt x="2" y="6"/>
                  <a:pt x="1" y="0"/>
                  <a:pt x="6" y="1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29" name="Freeform 387"/>
          <p:cNvSpPr>
            <a:spLocks/>
          </p:cNvSpPr>
          <p:nvPr/>
        </p:nvSpPr>
        <p:spPr bwMode="auto">
          <a:xfrm>
            <a:off x="1817651" y="5889027"/>
            <a:ext cx="38111" cy="27851"/>
          </a:xfrm>
          <a:custGeom>
            <a:avLst/>
            <a:gdLst>
              <a:gd name="T0" fmla="*/ 2147483647 w 14"/>
              <a:gd name="T1" fmla="*/ 0 h 11"/>
              <a:gd name="T2" fmla="*/ 2147483647 w 14"/>
              <a:gd name="T3" fmla="*/ 0 h 11"/>
              <a:gd name="T4" fmla="*/ 0 60000 65536"/>
              <a:gd name="T5" fmla="*/ 0 60000 65536"/>
              <a:gd name="T6" fmla="*/ 0 w 14"/>
              <a:gd name="T7" fmla="*/ 0 h 11"/>
              <a:gd name="T8" fmla="*/ 14 w 14"/>
              <a:gd name="T9" fmla="*/ 11 h 1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" h="11">
                <a:moveTo>
                  <a:pt x="9" y="0"/>
                </a:moveTo>
                <a:cubicBezTo>
                  <a:pt x="14" y="8"/>
                  <a:pt x="0" y="11"/>
                  <a:pt x="9" y="0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30" name="Freeform 388"/>
          <p:cNvSpPr>
            <a:spLocks/>
          </p:cNvSpPr>
          <p:nvPr/>
        </p:nvSpPr>
        <p:spPr bwMode="auto">
          <a:xfrm>
            <a:off x="1825591" y="5864108"/>
            <a:ext cx="15880" cy="20521"/>
          </a:xfrm>
          <a:custGeom>
            <a:avLst/>
            <a:gdLst>
              <a:gd name="T0" fmla="*/ 2147483647 w 6"/>
              <a:gd name="T1" fmla="*/ 2147483647 h 8"/>
              <a:gd name="T2" fmla="*/ 0 w 6"/>
              <a:gd name="T3" fmla="*/ 2147483647 h 8"/>
              <a:gd name="T4" fmla="*/ 2147483647 w 6"/>
              <a:gd name="T5" fmla="*/ 2147483647 h 8"/>
              <a:gd name="T6" fmla="*/ 0 60000 65536"/>
              <a:gd name="T7" fmla="*/ 0 60000 65536"/>
              <a:gd name="T8" fmla="*/ 0 60000 65536"/>
              <a:gd name="T9" fmla="*/ 0 w 6"/>
              <a:gd name="T10" fmla="*/ 0 h 8"/>
              <a:gd name="T11" fmla="*/ 6 w 6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8">
                <a:moveTo>
                  <a:pt x="6" y="2"/>
                </a:moveTo>
                <a:cubicBezTo>
                  <a:pt x="6" y="6"/>
                  <a:pt x="4" y="8"/>
                  <a:pt x="0" y="8"/>
                </a:cubicBezTo>
                <a:cubicBezTo>
                  <a:pt x="2" y="6"/>
                  <a:pt x="0" y="0"/>
                  <a:pt x="6" y="2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31" name="Freeform 389"/>
          <p:cNvSpPr>
            <a:spLocks/>
          </p:cNvSpPr>
          <p:nvPr/>
        </p:nvSpPr>
        <p:spPr bwMode="auto">
          <a:xfrm>
            <a:off x="2082840" y="6217368"/>
            <a:ext cx="95277" cy="26385"/>
          </a:xfrm>
          <a:custGeom>
            <a:avLst/>
            <a:gdLst>
              <a:gd name="T0" fmla="*/ 0 w 35"/>
              <a:gd name="T1" fmla="*/ 2147483647 h 10"/>
              <a:gd name="T2" fmla="*/ 2147483647 w 35"/>
              <a:gd name="T3" fmla="*/ 2147483647 h 10"/>
              <a:gd name="T4" fmla="*/ 2147483647 w 35"/>
              <a:gd name="T5" fmla="*/ 2147483647 h 10"/>
              <a:gd name="T6" fmla="*/ 2147483647 w 35"/>
              <a:gd name="T7" fmla="*/ 2147483647 h 10"/>
              <a:gd name="T8" fmla="*/ 0 w 35"/>
              <a:gd name="T9" fmla="*/ 2147483647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"/>
              <a:gd name="T16" fmla="*/ 0 h 10"/>
              <a:gd name="T17" fmla="*/ 35 w 35"/>
              <a:gd name="T18" fmla="*/ 10 h 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" h="10">
                <a:moveTo>
                  <a:pt x="0" y="10"/>
                </a:moveTo>
                <a:cubicBezTo>
                  <a:pt x="1" y="9"/>
                  <a:pt x="1" y="8"/>
                  <a:pt x="2" y="8"/>
                </a:cubicBezTo>
                <a:cubicBezTo>
                  <a:pt x="10" y="0"/>
                  <a:pt x="25" y="7"/>
                  <a:pt x="35" y="9"/>
                </a:cubicBezTo>
                <a:cubicBezTo>
                  <a:pt x="25" y="8"/>
                  <a:pt x="10" y="0"/>
                  <a:pt x="2" y="8"/>
                </a:cubicBezTo>
                <a:cubicBezTo>
                  <a:pt x="1" y="9"/>
                  <a:pt x="1" y="9"/>
                  <a:pt x="0" y="1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32" name="Freeform 390"/>
          <p:cNvSpPr>
            <a:spLocks/>
          </p:cNvSpPr>
          <p:nvPr/>
        </p:nvSpPr>
        <p:spPr bwMode="auto">
          <a:xfrm>
            <a:off x="2079663" y="6243752"/>
            <a:ext cx="3176" cy="4398"/>
          </a:xfrm>
          <a:custGeom>
            <a:avLst/>
            <a:gdLst>
              <a:gd name="T0" fmla="*/ 0 w 1"/>
              <a:gd name="T1" fmla="*/ 2147483647 h 2"/>
              <a:gd name="T2" fmla="*/ 2147483647 w 1"/>
              <a:gd name="T3" fmla="*/ 0 h 2"/>
              <a:gd name="T4" fmla="*/ 2147483647 w 1"/>
              <a:gd name="T5" fmla="*/ 0 h 2"/>
              <a:gd name="T6" fmla="*/ 0 w 1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  <a:gd name="T12" fmla="*/ 0 w 1"/>
              <a:gd name="T13" fmla="*/ 0 h 2"/>
              <a:gd name="T14" fmla="*/ 1 w 1"/>
              <a:gd name="T15" fmla="*/ 2 h 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" h="2">
                <a:moveTo>
                  <a:pt x="0" y="2"/>
                </a:moveTo>
                <a:cubicBezTo>
                  <a:pt x="1" y="1"/>
                  <a:pt x="1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0" y="2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33" name="Freeform 391"/>
          <p:cNvSpPr>
            <a:spLocks/>
          </p:cNvSpPr>
          <p:nvPr/>
        </p:nvSpPr>
        <p:spPr bwMode="auto">
          <a:xfrm>
            <a:off x="2071723" y="6262808"/>
            <a:ext cx="14292" cy="5863"/>
          </a:xfrm>
          <a:custGeom>
            <a:avLst/>
            <a:gdLst>
              <a:gd name="T0" fmla="*/ 2147483647 w 5"/>
              <a:gd name="T1" fmla="*/ 2147483647 h 2"/>
              <a:gd name="T2" fmla="*/ 0 w 5"/>
              <a:gd name="T3" fmla="*/ 0 h 2"/>
              <a:gd name="T4" fmla="*/ 2147483647 w 5"/>
              <a:gd name="T5" fmla="*/ 0 h 2"/>
              <a:gd name="T6" fmla="*/ 2147483647 w 5"/>
              <a:gd name="T7" fmla="*/ 2147483647 h 2"/>
              <a:gd name="T8" fmla="*/ 0 60000 65536"/>
              <a:gd name="T9" fmla="*/ 0 60000 65536"/>
              <a:gd name="T10" fmla="*/ 0 60000 65536"/>
              <a:gd name="T11" fmla="*/ 0 60000 65536"/>
              <a:gd name="T12" fmla="*/ 0 w 5"/>
              <a:gd name="T13" fmla="*/ 0 h 2"/>
              <a:gd name="T14" fmla="*/ 5 w 5"/>
              <a:gd name="T15" fmla="*/ 2 h 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" h="2">
                <a:moveTo>
                  <a:pt x="5" y="1"/>
                </a:moveTo>
                <a:cubicBezTo>
                  <a:pt x="3" y="1"/>
                  <a:pt x="2" y="2"/>
                  <a:pt x="0" y="0"/>
                </a:cubicBezTo>
                <a:cubicBezTo>
                  <a:pt x="1" y="0"/>
                  <a:pt x="2" y="0"/>
                  <a:pt x="3" y="0"/>
                </a:cubicBezTo>
                <a:cubicBezTo>
                  <a:pt x="4" y="1"/>
                  <a:pt x="4" y="1"/>
                  <a:pt x="5" y="1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34" name="Freeform 392"/>
          <p:cNvSpPr>
            <a:spLocks/>
          </p:cNvSpPr>
          <p:nvPr/>
        </p:nvSpPr>
        <p:spPr bwMode="auto">
          <a:xfrm>
            <a:off x="2022497" y="6262808"/>
            <a:ext cx="46051" cy="5863"/>
          </a:xfrm>
          <a:custGeom>
            <a:avLst/>
            <a:gdLst>
              <a:gd name="T0" fmla="*/ 0 w 17"/>
              <a:gd name="T1" fmla="*/ 0 h 2"/>
              <a:gd name="T2" fmla="*/ 2147483647 w 17"/>
              <a:gd name="T3" fmla="*/ 0 h 2"/>
              <a:gd name="T4" fmla="*/ 2147483647 w 17"/>
              <a:gd name="T5" fmla="*/ 2147483647 h 2"/>
              <a:gd name="T6" fmla="*/ 2147483647 w 17"/>
              <a:gd name="T7" fmla="*/ 2147483647 h 2"/>
              <a:gd name="T8" fmla="*/ 2147483647 w 17"/>
              <a:gd name="T9" fmla="*/ 2147483647 h 2"/>
              <a:gd name="T10" fmla="*/ 2147483647 w 17"/>
              <a:gd name="T11" fmla="*/ 2147483647 h 2"/>
              <a:gd name="T12" fmla="*/ 2147483647 w 17"/>
              <a:gd name="T13" fmla="*/ 2147483647 h 2"/>
              <a:gd name="T14" fmla="*/ 2147483647 w 17"/>
              <a:gd name="T15" fmla="*/ 2147483647 h 2"/>
              <a:gd name="T16" fmla="*/ 2147483647 w 17"/>
              <a:gd name="T17" fmla="*/ 2147483647 h 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"/>
              <a:gd name="T28" fmla="*/ 0 h 2"/>
              <a:gd name="T29" fmla="*/ 17 w 17"/>
              <a:gd name="T30" fmla="*/ 2 h 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" h="2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5" y="0"/>
                  <a:pt x="6" y="1"/>
                  <a:pt x="8" y="1"/>
                </a:cubicBezTo>
                <a:cubicBezTo>
                  <a:pt x="8" y="1"/>
                  <a:pt x="9" y="1"/>
                  <a:pt x="10" y="1"/>
                </a:cubicBezTo>
                <a:cubicBezTo>
                  <a:pt x="10" y="1"/>
                  <a:pt x="10" y="1"/>
                  <a:pt x="11" y="1"/>
                </a:cubicBezTo>
                <a:cubicBezTo>
                  <a:pt x="13" y="1"/>
                  <a:pt x="15" y="1"/>
                  <a:pt x="17" y="1"/>
                </a:cubicBezTo>
                <a:cubicBezTo>
                  <a:pt x="16" y="1"/>
                  <a:pt x="16" y="2"/>
                  <a:pt x="16" y="2"/>
                </a:cubicBezTo>
                <a:cubicBezTo>
                  <a:pt x="14" y="1"/>
                  <a:pt x="12" y="1"/>
                  <a:pt x="10" y="1"/>
                </a:cubicBezTo>
                <a:cubicBezTo>
                  <a:pt x="9" y="1"/>
                  <a:pt x="9" y="1"/>
                  <a:pt x="8" y="1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35" name="Freeform 393"/>
          <p:cNvSpPr>
            <a:spLocks/>
          </p:cNvSpPr>
          <p:nvPr/>
        </p:nvSpPr>
        <p:spPr bwMode="auto">
          <a:xfrm>
            <a:off x="2006618" y="6262807"/>
            <a:ext cx="15880" cy="1466"/>
          </a:xfrm>
          <a:custGeom>
            <a:avLst/>
            <a:gdLst>
              <a:gd name="T0" fmla="*/ 0 w 6"/>
              <a:gd name="T1" fmla="*/ 0 h 1588"/>
              <a:gd name="T2" fmla="*/ 0 w 6"/>
              <a:gd name="T3" fmla="*/ 0 h 1588"/>
              <a:gd name="T4" fmla="*/ 2147483647 w 6"/>
              <a:gd name="T5" fmla="*/ 0 h 1588"/>
              <a:gd name="T6" fmla="*/ 2147483647 w 6"/>
              <a:gd name="T7" fmla="*/ 0 h 1588"/>
              <a:gd name="T8" fmla="*/ 2147483647 w 6"/>
              <a:gd name="T9" fmla="*/ 0 h 1588"/>
              <a:gd name="T10" fmla="*/ 2147483647 w 6"/>
              <a:gd name="T11" fmla="*/ 0 h 1588"/>
              <a:gd name="T12" fmla="*/ 2147483647 w 6"/>
              <a:gd name="T13" fmla="*/ 0 h 15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"/>
              <a:gd name="T22" fmla="*/ 0 h 1588"/>
              <a:gd name="T23" fmla="*/ 6 w 6"/>
              <a:gd name="T24" fmla="*/ 1588 h 15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" h="158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2" y="0"/>
                </a:cubicBezTo>
                <a:cubicBezTo>
                  <a:pt x="2" y="0"/>
                  <a:pt x="3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5" y="0"/>
                  <a:pt x="5" y="0"/>
                  <a:pt x="6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36" name="Freeform 394"/>
          <p:cNvSpPr>
            <a:spLocks/>
          </p:cNvSpPr>
          <p:nvPr/>
        </p:nvSpPr>
        <p:spPr bwMode="auto">
          <a:xfrm>
            <a:off x="1954216" y="6262807"/>
            <a:ext cx="53991" cy="1466"/>
          </a:xfrm>
          <a:custGeom>
            <a:avLst/>
            <a:gdLst>
              <a:gd name="T0" fmla="*/ 2147483647 w 20"/>
              <a:gd name="T1" fmla="*/ 0 h 1588"/>
              <a:gd name="T2" fmla="*/ 2147483647 w 20"/>
              <a:gd name="T3" fmla="*/ 0 h 1588"/>
              <a:gd name="T4" fmla="*/ 2147483647 w 20"/>
              <a:gd name="T5" fmla="*/ 0 h 1588"/>
              <a:gd name="T6" fmla="*/ 2147483647 w 20"/>
              <a:gd name="T7" fmla="*/ 0 h 1588"/>
              <a:gd name="T8" fmla="*/ 2147483647 w 20"/>
              <a:gd name="T9" fmla="*/ 0 h 1588"/>
              <a:gd name="T10" fmla="*/ 0 w 20"/>
              <a:gd name="T11" fmla="*/ 0 h 1588"/>
              <a:gd name="T12" fmla="*/ 2147483647 w 20"/>
              <a:gd name="T13" fmla="*/ 0 h 1588"/>
              <a:gd name="T14" fmla="*/ 2147483647 w 20"/>
              <a:gd name="T15" fmla="*/ 0 h 1588"/>
              <a:gd name="T16" fmla="*/ 2147483647 w 20"/>
              <a:gd name="T17" fmla="*/ 0 h 158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"/>
              <a:gd name="T28" fmla="*/ 0 h 1588"/>
              <a:gd name="T29" fmla="*/ 20 w 20"/>
              <a:gd name="T30" fmla="*/ 1588 h 158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" h="1588">
                <a:moveTo>
                  <a:pt x="20" y="0"/>
                </a:moveTo>
                <a:cubicBezTo>
                  <a:pt x="20" y="0"/>
                  <a:pt x="20" y="0"/>
                  <a:pt x="20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7" y="0"/>
                  <a:pt x="16" y="0"/>
                  <a:pt x="15" y="0"/>
                </a:cubicBezTo>
                <a:cubicBezTo>
                  <a:pt x="10" y="0"/>
                  <a:pt x="5" y="0"/>
                  <a:pt x="0" y="0"/>
                </a:cubicBezTo>
                <a:cubicBezTo>
                  <a:pt x="6" y="0"/>
                  <a:pt x="11" y="0"/>
                  <a:pt x="17" y="0"/>
                </a:cubicBezTo>
                <a:cubicBezTo>
                  <a:pt x="17" y="0"/>
                  <a:pt x="18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37" name="Freeform 395"/>
          <p:cNvSpPr>
            <a:spLocks/>
          </p:cNvSpPr>
          <p:nvPr/>
        </p:nvSpPr>
        <p:spPr bwMode="auto">
          <a:xfrm>
            <a:off x="2017732" y="6262807"/>
            <a:ext cx="4764" cy="1466"/>
          </a:xfrm>
          <a:custGeom>
            <a:avLst/>
            <a:gdLst>
              <a:gd name="T0" fmla="*/ 2147483647 w 2"/>
              <a:gd name="T1" fmla="*/ 0 h 1588"/>
              <a:gd name="T2" fmla="*/ 0 w 2"/>
              <a:gd name="T3" fmla="*/ 0 h 1588"/>
              <a:gd name="T4" fmla="*/ 0 60000 65536"/>
              <a:gd name="T5" fmla="*/ 0 60000 65536"/>
              <a:gd name="T6" fmla="*/ 0 w 2"/>
              <a:gd name="T7" fmla="*/ 0 h 1588"/>
              <a:gd name="T8" fmla="*/ 2 w 2"/>
              <a:gd name="T9" fmla="*/ 1588 h 15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" h="1588">
                <a:moveTo>
                  <a:pt x="2" y="0"/>
                </a:moveTo>
                <a:cubicBezTo>
                  <a:pt x="1" y="0"/>
                  <a:pt x="0" y="0"/>
                  <a:pt x="0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38" name="Freeform 396"/>
          <p:cNvSpPr>
            <a:spLocks/>
          </p:cNvSpPr>
          <p:nvPr/>
        </p:nvSpPr>
        <p:spPr bwMode="auto">
          <a:xfrm>
            <a:off x="2022496" y="6262807"/>
            <a:ext cx="1588" cy="1466"/>
          </a:xfrm>
          <a:custGeom>
            <a:avLst/>
            <a:gdLst>
              <a:gd name="T0" fmla="*/ 0 w 1588"/>
              <a:gd name="T1" fmla="*/ 0 h 1588"/>
              <a:gd name="T2" fmla="*/ 0 w 1588"/>
              <a:gd name="T3" fmla="*/ 0 h 1588"/>
              <a:gd name="T4" fmla="*/ 0 w 1588"/>
              <a:gd name="T5" fmla="*/ 0 h 1588"/>
              <a:gd name="T6" fmla="*/ 0 60000 65536"/>
              <a:gd name="T7" fmla="*/ 0 60000 65536"/>
              <a:gd name="T8" fmla="*/ 0 60000 65536"/>
              <a:gd name="T9" fmla="*/ 0 w 1588"/>
              <a:gd name="T10" fmla="*/ 0 h 1588"/>
              <a:gd name="T11" fmla="*/ 1588 w 1588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58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39" name="Freeform 397"/>
          <p:cNvSpPr>
            <a:spLocks/>
          </p:cNvSpPr>
          <p:nvPr/>
        </p:nvSpPr>
        <p:spPr bwMode="auto">
          <a:xfrm>
            <a:off x="2025673" y="6262807"/>
            <a:ext cx="19055" cy="2932"/>
          </a:xfrm>
          <a:custGeom>
            <a:avLst/>
            <a:gdLst>
              <a:gd name="T0" fmla="*/ 2147483647 w 7"/>
              <a:gd name="T1" fmla="*/ 2147483647 h 1"/>
              <a:gd name="T2" fmla="*/ 2147483647 w 7"/>
              <a:gd name="T3" fmla="*/ 2147483647 h 1"/>
              <a:gd name="T4" fmla="*/ 0 w 7"/>
              <a:gd name="T5" fmla="*/ 0 h 1"/>
              <a:gd name="T6" fmla="*/ 0 60000 65536"/>
              <a:gd name="T7" fmla="*/ 0 60000 65536"/>
              <a:gd name="T8" fmla="*/ 0 60000 65536"/>
              <a:gd name="T9" fmla="*/ 0 w 7"/>
              <a:gd name="T10" fmla="*/ 0 h 1"/>
              <a:gd name="T11" fmla="*/ 7 w 7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" h="1">
                <a:moveTo>
                  <a:pt x="7" y="1"/>
                </a:moveTo>
                <a:cubicBezTo>
                  <a:pt x="7" y="1"/>
                  <a:pt x="7" y="1"/>
                  <a:pt x="7" y="1"/>
                </a:cubicBezTo>
                <a:cubicBezTo>
                  <a:pt x="4" y="0"/>
                  <a:pt x="2" y="0"/>
                  <a:pt x="0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40" name="Freeform 398"/>
          <p:cNvSpPr>
            <a:spLocks/>
          </p:cNvSpPr>
          <p:nvPr/>
        </p:nvSpPr>
        <p:spPr bwMode="auto">
          <a:xfrm>
            <a:off x="1984386" y="6262807"/>
            <a:ext cx="30172" cy="2932"/>
          </a:xfrm>
          <a:custGeom>
            <a:avLst/>
            <a:gdLst>
              <a:gd name="T0" fmla="*/ 2147483647 w 11"/>
              <a:gd name="T1" fmla="*/ 0 h 1"/>
              <a:gd name="T2" fmla="*/ 2147483647 w 11"/>
              <a:gd name="T3" fmla="*/ 0 h 1"/>
              <a:gd name="T4" fmla="*/ 2147483647 w 11"/>
              <a:gd name="T5" fmla="*/ 0 h 1"/>
              <a:gd name="T6" fmla="*/ 2147483647 w 11"/>
              <a:gd name="T7" fmla="*/ 2147483647 h 1"/>
              <a:gd name="T8" fmla="*/ 2147483647 w 11"/>
              <a:gd name="T9" fmla="*/ 2147483647 h 1"/>
              <a:gd name="T10" fmla="*/ 2147483647 w 11"/>
              <a:gd name="T11" fmla="*/ 2147483647 h 1"/>
              <a:gd name="T12" fmla="*/ 0 w 11"/>
              <a:gd name="T13" fmla="*/ 2147483647 h 1"/>
              <a:gd name="T14" fmla="*/ 2147483647 w 11"/>
              <a:gd name="T15" fmla="*/ 0 h 1"/>
              <a:gd name="T16" fmla="*/ 2147483647 w 11"/>
              <a:gd name="T17" fmla="*/ 0 h 1"/>
              <a:gd name="T18" fmla="*/ 2147483647 w 11"/>
              <a:gd name="T19" fmla="*/ 0 h 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"/>
              <a:gd name="T31" fmla="*/ 0 h 1"/>
              <a:gd name="T32" fmla="*/ 11 w 11"/>
              <a:gd name="T33" fmla="*/ 1 h 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" h="1">
                <a:moveTo>
                  <a:pt x="11" y="0"/>
                </a:moveTo>
                <a:cubicBezTo>
                  <a:pt x="10" y="0"/>
                  <a:pt x="10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8" y="0"/>
                  <a:pt x="8" y="0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5" y="1"/>
                  <a:pt x="4" y="1"/>
                </a:cubicBezTo>
                <a:cubicBezTo>
                  <a:pt x="3" y="1"/>
                  <a:pt x="1" y="1"/>
                  <a:pt x="0" y="1"/>
                </a:cubicBezTo>
                <a:cubicBezTo>
                  <a:pt x="1" y="1"/>
                  <a:pt x="3" y="1"/>
                  <a:pt x="4" y="0"/>
                </a:cubicBezTo>
                <a:cubicBezTo>
                  <a:pt x="4" y="0"/>
                  <a:pt x="5" y="0"/>
                  <a:pt x="6" y="0"/>
                </a:cubicBezTo>
                <a:cubicBezTo>
                  <a:pt x="6" y="0"/>
                  <a:pt x="7" y="0"/>
                  <a:pt x="8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41" name="Freeform 399"/>
          <p:cNvSpPr>
            <a:spLocks/>
          </p:cNvSpPr>
          <p:nvPr/>
        </p:nvSpPr>
        <p:spPr bwMode="auto">
          <a:xfrm>
            <a:off x="2014556" y="6262807"/>
            <a:ext cx="4764" cy="1466"/>
          </a:xfrm>
          <a:custGeom>
            <a:avLst/>
            <a:gdLst>
              <a:gd name="T0" fmla="*/ 2147483647 w 2"/>
              <a:gd name="T1" fmla="*/ 0 h 1588"/>
              <a:gd name="T2" fmla="*/ 2147483647 w 2"/>
              <a:gd name="T3" fmla="*/ 0 h 1588"/>
              <a:gd name="T4" fmla="*/ 0 w 2"/>
              <a:gd name="T5" fmla="*/ 0 h 1588"/>
              <a:gd name="T6" fmla="*/ 0 60000 65536"/>
              <a:gd name="T7" fmla="*/ 0 60000 65536"/>
              <a:gd name="T8" fmla="*/ 0 60000 65536"/>
              <a:gd name="T9" fmla="*/ 0 w 2"/>
              <a:gd name="T10" fmla="*/ 0 h 1588"/>
              <a:gd name="T11" fmla="*/ 2 w 2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588">
                <a:moveTo>
                  <a:pt x="2" y="0"/>
                </a:moveTo>
                <a:cubicBezTo>
                  <a:pt x="2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42" name="Freeform 400"/>
          <p:cNvSpPr>
            <a:spLocks/>
          </p:cNvSpPr>
          <p:nvPr/>
        </p:nvSpPr>
        <p:spPr bwMode="auto">
          <a:xfrm>
            <a:off x="2019321" y="6262807"/>
            <a:ext cx="33348" cy="2932"/>
          </a:xfrm>
          <a:custGeom>
            <a:avLst/>
            <a:gdLst>
              <a:gd name="T0" fmla="*/ 2147483647 w 12"/>
              <a:gd name="T1" fmla="*/ 2147483647 h 1"/>
              <a:gd name="T2" fmla="*/ 2147483647 w 12"/>
              <a:gd name="T3" fmla="*/ 2147483647 h 1"/>
              <a:gd name="T4" fmla="*/ 2147483647 w 12"/>
              <a:gd name="T5" fmla="*/ 2147483647 h 1"/>
              <a:gd name="T6" fmla="*/ 2147483647 w 12"/>
              <a:gd name="T7" fmla="*/ 2147483647 h 1"/>
              <a:gd name="T8" fmla="*/ 2147483647 w 12"/>
              <a:gd name="T9" fmla="*/ 2147483647 h 1"/>
              <a:gd name="T10" fmla="*/ 0 w 12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"/>
              <a:gd name="T19" fmla="*/ 0 h 1"/>
              <a:gd name="T20" fmla="*/ 12 w 12"/>
              <a:gd name="T21" fmla="*/ 1 h 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" h="1">
                <a:moveTo>
                  <a:pt x="12" y="1"/>
                </a:moveTo>
                <a:cubicBezTo>
                  <a:pt x="11" y="1"/>
                  <a:pt x="11" y="1"/>
                  <a:pt x="11" y="1"/>
                </a:cubicBezTo>
                <a:cubicBezTo>
                  <a:pt x="10" y="1"/>
                  <a:pt x="10" y="1"/>
                  <a:pt x="9" y="1"/>
                </a:cubicBezTo>
                <a:cubicBezTo>
                  <a:pt x="9" y="1"/>
                  <a:pt x="9" y="1"/>
                  <a:pt x="9" y="1"/>
                </a:cubicBezTo>
                <a:cubicBezTo>
                  <a:pt x="7" y="1"/>
                  <a:pt x="5" y="1"/>
                  <a:pt x="3" y="1"/>
                </a:cubicBezTo>
                <a:cubicBezTo>
                  <a:pt x="2" y="0"/>
                  <a:pt x="1" y="0"/>
                  <a:pt x="0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43" name="Freeform 401"/>
          <p:cNvSpPr>
            <a:spLocks/>
          </p:cNvSpPr>
          <p:nvPr/>
        </p:nvSpPr>
        <p:spPr bwMode="auto">
          <a:xfrm>
            <a:off x="2052667" y="6265739"/>
            <a:ext cx="3176" cy="1466"/>
          </a:xfrm>
          <a:custGeom>
            <a:avLst/>
            <a:gdLst>
              <a:gd name="T0" fmla="*/ 0 w 1"/>
              <a:gd name="T1" fmla="*/ 0 h 1588"/>
              <a:gd name="T2" fmla="*/ 2147483647 w 1"/>
              <a:gd name="T3" fmla="*/ 0 h 1588"/>
              <a:gd name="T4" fmla="*/ 0 w 1"/>
              <a:gd name="T5" fmla="*/ 0 h 1588"/>
              <a:gd name="T6" fmla="*/ 0 60000 65536"/>
              <a:gd name="T7" fmla="*/ 0 60000 65536"/>
              <a:gd name="T8" fmla="*/ 0 60000 65536"/>
              <a:gd name="T9" fmla="*/ 0 w 1"/>
              <a:gd name="T10" fmla="*/ 0 h 1588"/>
              <a:gd name="T11" fmla="*/ 1 w 1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1588">
                <a:moveTo>
                  <a:pt x="0" y="0"/>
                </a:moveTo>
                <a:cubicBezTo>
                  <a:pt x="0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44" name="Freeform 402"/>
          <p:cNvSpPr>
            <a:spLocks/>
          </p:cNvSpPr>
          <p:nvPr/>
        </p:nvSpPr>
        <p:spPr bwMode="auto">
          <a:xfrm>
            <a:off x="2030437" y="6261342"/>
            <a:ext cx="22231" cy="4398"/>
          </a:xfrm>
          <a:custGeom>
            <a:avLst/>
            <a:gdLst>
              <a:gd name="T0" fmla="*/ 0 w 8"/>
              <a:gd name="T1" fmla="*/ 0 h 2"/>
              <a:gd name="T2" fmla="*/ 2147483647 w 8"/>
              <a:gd name="T3" fmla="*/ 2147483647 h 2"/>
              <a:gd name="T4" fmla="*/ 2147483647 w 8"/>
              <a:gd name="T5" fmla="*/ 2147483647 h 2"/>
              <a:gd name="T6" fmla="*/ 0 60000 65536"/>
              <a:gd name="T7" fmla="*/ 0 60000 65536"/>
              <a:gd name="T8" fmla="*/ 0 60000 65536"/>
              <a:gd name="T9" fmla="*/ 0 w 8"/>
              <a:gd name="T10" fmla="*/ 0 h 2"/>
              <a:gd name="T11" fmla="*/ 8 w 8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2">
                <a:moveTo>
                  <a:pt x="0" y="0"/>
                </a:moveTo>
                <a:cubicBezTo>
                  <a:pt x="1" y="1"/>
                  <a:pt x="2" y="1"/>
                  <a:pt x="2" y="1"/>
                </a:cubicBezTo>
                <a:cubicBezTo>
                  <a:pt x="4" y="1"/>
                  <a:pt x="6" y="1"/>
                  <a:pt x="8" y="2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45" name="Freeform 403"/>
          <p:cNvSpPr>
            <a:spLocks/>
          </p:cNvSpPr>
          <p:nvPr/>
        </p:nvSpPr>
        <p:spPr bwMode="auto">
          <a:xfrm>
            <a:off x="2022496" y="6261342"/>
            <a:ext cx="7940" cy="1466"/>
          </a:xfrm>
          <a:custGeom>
            <a:avLst/>
            <a:gdLst>
              <a:gd name="T0" fmla="*/ 0 w 3"/>
              <a:gd name="T1" fmla="*/ 0 h 1588"/>
              <a:gd name="T2" fmla="*/ 0 w 3"/>
              <a:gd name="T3" fmla="*/ 0 h 1588"/>
              <a:gd name="T4" fmla="*/ 2147483647 w 3"/>
              <a:gd name="T5" fmla="*/ 0 h 1588"/>
              <a:gd name="T6" fmla="*/ 0 60000 65536"/>
              <a:gd name="T7" fmla="*/ 0 60000 65536"/>
              <a:gd name="T8" fmla="*/ 0 60000 65536"/>
              <a:gd name="T9" fmla="*/ 0 w 3"/>
              <a:gd name="T10" fmla="*/ 0 h 1588"/>
              <a:gd name="T11" fmla="*/ 3 w 3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" h="158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1" y="0"/>
                  <a:pt x="2" y="0"/>
                  <a:pt x="3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46" name="Freeform 404"/>
          <p:cNvSpPr>
            <a:spLocks/>
          </p:cNvSpPr>
          <p:nvPr/>
        </p:nvSpPr>
        <p:spPr bwMode="auto">
          <a:xfrm>
            <a:off x="2006618" y="6261342"/>
            <a:ext cx="15880" cy="1466"/>
          </a:xfrm>
          <a:custGeom>
            <a:avLst/>
            <a:gdLst>
              <a:gd name="T0" fmla="*/ 0 w 6"/>
              <a:gd name="T1" fmla="*/ 2147483647 h 1"/>
              <a:gd name="T2" fmla="*/ 0 w 6"/>
              <a:gd name="T3" fmla="*/ 2147483647 h 1"/>
              <a:gd name="T4" fmla="*/ 0 w 6"/>
              <a:gd name="T5" fmla="*/ 2147483647 h 1"/>
              <a:gd name="T6" fmla="*/ 2147483647 w 6"/>
              <a:gd name="T7" fmla="*/ 2147483647 h 1"/>
              <a:gd name="T8" fmla="*/ 2147483647 w 6"/>
              <a:gd name="T9" fmla="*/ 2147483647 h 1"/>
              <a:gd name="T10" fmla="*/ 2147483647 w 6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"/>
              <a:gd name="T19" fmla="*/ 0 h 1"/>
              <a:gd name="T20" fmla="*/ 6 w 6"/>
              <a:gd name="T21" fmla="*/ 1 h 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" h="1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3" y="1"/>
                  <a:pt x="4" y="0"/>
                  <a:pt x="6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47" name="Freeform 405"/>
          <p:cNvSpPr>
            <a:spLocks/>
          </p:cNvSpPr>
          <p:nvPr/>
        </p:nvSpPr>
        <p:spPr bwMode="auto">
          <a:xfrm>
            <a:off x="2003442" y="6262807"/>
            <a:ext cx="11116" cy="2932"/>
          </a:xfrm>
          <a:custGeom>
            <a:avLst/>
            <a:gdLst>
              <a:gd name="T0" fmla="*/ 2147483647 w 4"/>
              <a:gd name="T1" fmla="*/ 2147483647 h 1"/>
              <a:gd name="T2" fmla="*/ 2147483647 w 4"/>
              <a:gd name="T3" fmla="*/ 2147483647 h 1"/>
              <a:gd name="T4" fmla="*/ 2147483647 w 4"/>
              <a:gd name="T5" fmla="*/ 2147483647 h 1"/>
              <a:gd name="T6" fmla="*/ 2147483647 w 4"/>
              <a:gd name="T7" fmla="*/ 2147483647 h 1"/>
              <a:gd name="T8" fmla="*/ 2147483647 w 4"/>
              <a:gd name="T9" fmla="*/ 2147483647 h 1"/>
              <a:gd name="T10" fmla="*/ 2147483647 w 4"/>
              <a:gd name="T11" fmla="*/ 0 h 1"/>
              <a:gd name="T12" fmla="*/ 2147483647 w 4"/>
              <a:gd name="T13" fmla="*/ 0 h 1"/>
              <a:gd name="T14" fmla="*/ 2147483647 w 4"/>
              <a:gd name="T15" fmla="*/ 0 h 1"/>
              <a:gd name="T16" fmla="*/ 2147483647 w 4"/>
              <a:gd name="T17" fmla="*/ 0 h 1"/>
              <a:gd name="T18" fmla="*/ 2147483647 w 4"/>
              <a:gd name="T19" fmla="*/ 0 h 1"/>
              <a:gd name="T20" fmla="*/ 2147483647 w 4"/>
              <a:gd name="T21" fmla="*/ 0 h 1"/>
              <a:gd name="T22" fmla="*/ 2147483647 w 4"/>
              <a:gd name="T23" fmla="*/ 0 h 1"/>
              <a:gd name="T24" fmla="*/ 2147483647 w 4"/>
              <a:gd name="T25" fmla="*/ 0 h 1"/>
              <a:gd name="T26" fmla="*/ 2147483647 w 4"/>
              <a:gd name="T27" fmla="*/ 0 h 1"/>
              <a:gd name="T28" fmla="*/ 2147483647 w 4"/>
              <a:gd name="T29" fmla="*/ 0 h 1"/>
              <a:gd name="T30" fmla="*/ 0 w 4"/>
              <a:gd name="T31" fmla="*/ 0 h 1"/>
              <a:gd name="T32" fmla="*/ 2147483647 w 4"/>
              <a:gd name="T33" fmla="*/ 0 h 1"/>
              <a:gd name="T34" fmla="*/ 2147483647 w 4"/>
              <a:gd name="T35" fmla="*/ 0 h 1"/>
              <a:gd name="T36" fmla="*/ 2147483647 w 4"/>
              <a:gd name="T37" fmla="*/ 0 h 1"/>
              <a:gd name="T38" fmla="*/ 2147483647 w 4"/>
              <a:gd name="T39" fmla="*/ 0 h 1"/>
              <a:gd name="T40" fmla="*/ 2147483647 w 4"/>
              <a:gd name="T41" fmla="*/ 0 h 1"/>
              <a:gd name="T42" fmla="*/ 2147483647 w 4"/>
              <a:gd name="T43" fmla="*/ 0 h 1"/>
              <a:gd name="T44" fmla="*/ 2147483647 w 4"/>
              <a:gd name="T45" fmla="*/ 0 h 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"/>
              <a:gd name="T70" fmla="*/ 0 h 1"/>
              <a:gd name="T71" fmla="*/ 4 w 4"/>
              <a:gd name="T72" fmla="*/ 1 h 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" h="1">
                <a:moveTo>
                  <a:pt x="4" y="1"/>
                </a:moveTo>
                <a:cubicBezTo>
                  <a:pt x="4" y="1"/>
                  <a:pt x="3" y="1"/>
                  <a:pt x="3" y="1"/>
                </a:cubicBezTo>
                <a:cubicBezTo>
                  <a:pt x="3" y="1"/>
                  <a:pt x="3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2" y="0"/>
                  <a:pt x="2" y="0"/>
                </a:cubicBezTo>
                <a:cubicBezTo>
                  <a:pt x="2" y="0"/>
                  <a:pt x="2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0"/>
                  <a:pt x="0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2" y="0"/>
                  <a:pt x="2" y="0"/>
                </a:cubicBezTo>
                <a:cubicBezTo>
                  <a:pt x="2" y="0"/>
                  <a:pt x="2" y="0"/>
                  <a:pt x="3" y="0"/>
                </a:cubicBezTo>
                <a:cubicBezTo>
                  <a:pt x="3" y="0"/>
                  <a:pt x="3" y="0"/>
                  <a:pt x="3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48" name="Freeform 406"/>
          <p:cNvSpPr>
            <a:spLocks/>
          </p:cNvSpPr>
          <p:nvPr/>
        </p:nvSpPr>
        <p:spPr bwMode="auto">
          <a:xfrm>
            <a:off x="2011382" y="6262807"/>
            <a:ext cx="22231" cy="2932"/>
          </a:xfrm>
          <a:custGeom>
            <a:avLst/>
            <a:gdLst>
              <a:gd name="T0" fmla="*/ 0 w 8"/>
              <a:gd name="T1" fmla="*/ 0 h 1"/>
              <a:gd name="T2" fmla="*/ 2147483647 w 8"/>
              <a:gd name="T3" fmla="*/ 0 h 1"/>
              <a:gd name="T4" fmla="*/ 2147483647 w 8"/>
              <a:gd name="T5" fmla="*/ 0 h 1"/>
              <a:gd name="T6" fmla="*/ 2147483647 w 8"/>
              <a:gd name="T7" fmla="*/ 0 h 1"/>
              <a:gd name="T8" fmla="*/ 2147483647 w 8"/>
              <a:gd name="T9" fmla="*/ 0 h 1"/>
              <a:gd name="T10" fmla="*/ 2147483647 w 8"/>
              <a:gd name="T11" fmla="*/ 0 h 1"/>
              <a:gd name="T12" fmla="*/ 2147483647 w 8"/>
              <a:gd name="T13" fmla="*/ 0 h 1"/>
              <a:gd name="T14" fmla="*/ 2147483647 w 8"/>
              <a:gd name="T15" fmla="*/ 2147483647 h 1"/>
              <a:gd name="T16" fmla="*/ 2147483647 w 8"/>
              <a:gd name="T17" fmla="*/ 2147483647 h 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"/>
              <a:gd name="T28" fmla="*/ 0 h 1"/>
              <a:gd name="T29" fmla="*/ 8 w 8"/>
              <a:gd name="T30" fmla="*/ 1 h 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" h="1">
                <a:moveTo>
                  <a:pt x="0" y="0"/>
                </a:moveTo>
                <a:cubicBezTo>
                  <a:pt x="1" y="0"/>
                  <a:pt x="1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6" y="0"/>
                  <a:pt x="7" y="0"/>
                  <a:pt x="8" y="0"/>
                </a:cubicBezTo>
                <a:cubicBezTo>
                  <a:pt x="8" y="0"/>
                  <a:pt x="8" y="0"/>
                  <a:pt x="7" y="0"/>
                </a:cubicBezTo>
                <a:cubicBezTo>
                  <a:pt x="7" y="0"/>
                  <a:pt x="7" y="0"/>
                  <a:pt x="6" y="1"/>
                </a:cubicBezTo>
                <a:cubicBezTo>
                  <a:pt x="5" y="1"/>
                  <a:pt x="3" y="1"/>
                  <a:pt x="1" y="1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49" name="Freeform 407"/>
          <p:cNvSpPr>
            <a:spLocks/>
          </p:cNvSpPr>
          <p:nvPr/>
        </p:nvSpPr>
        <p:spPr bwMode="auto">
          <a:xfrm>
            <a:off x="2208288" y="6185120"/>
            <a:ext cx="123861" cy="65962"/>
          </a:xfrm>
          <a:custGeom>
            <a:avLst/>
            <a:gdLst>
              <a:gd name="T0" fmla="*/ 0 w 45"/>
              <a:gd name="T1" fmla="*/ 2147483647 h 26"/>
              <a:gd name="T2" fmla="*/ 2147483647 w 45"/>
              <a:gd name="T3" fmla="*/ 0 h 26"/>
              <a:gd name="T4" fmla="*/ 2147483647 w 45"/>
              <a:gd name="T5" fmla="*/ 0 h 26"/>
              <a:gd name="T6" fmla="*/ 2147483647 w 45"/>
              <a:gd name="T7" fmla="*/ 2147483647 h 26"/>
              <a:gd name="T8" fmla="*/ 2147483647 w 45"/>
              <a:gd name="T9" fmla="*/ 2147483647 h 26"/>
              <a:gd name="T10" fmla="*/ 2147483647 w 45"/>
              <a:gd name="T11" fmla="*/ 2147483647 h 26"/>
              <a:gd name="T12" fmla="*/ 2147483647 w 45"/>
              <a:gd name="T13" fmla="*/ 2147483647 h 26"/>
              <a:gd name="T14" fmla="*/ 2147483647 w 45"/>
              <a:gd name="T15" fmla="*/ 2147483647 h 26"/>
              <a:gd name="T16" fmla="*/ 2147483647 w 45"/>
              <a:gd name="T17" fmla="*/ 2147483647 h 26"/>
              <a:gd name="T18" fmla="*/ 2147483647 w 45"/>
              <a:gd name="T19" fmla="*/ 2147483647 h 26"/>
              <a:gd name="T20" fmla="*/ 2147483647 w 45"/>
              <a:gd name="T21" fmla="*/ 2147483647 h 26"/>
              <a:gd name="T22" fmla="*/ 2147483647 w 45"/>
              <a:gd name="T23" fmla="*/ 2147483647 h 26"/>
              <a:gd name="T24" fmla="*/ 2147483647 w 45"/>
              <a:gd name="T25" fmla="*/ 2147483647 h 26"/>
              <a:gd name="T26" fmla="*/ 0 w 45"/>
              <a:gd name="T27" fmla="*/ 2147483647 h 2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5"/>
              <a:gd name="T43" fmla="*/ 0 h 26"/>
              <a:gd name="T44" fmla="*/ 45 w 45"/>
              <a:gd name="T45" fmla="*/ 26 h 2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5" h="26">
                <a:moveTo>
                  <a:pt x="0" y="1"/>
                </a:moveTo>
                <a:cubicBezTo>
                  <a:pt x="1" y="1"/>
                  <a:pt x="3" y="1"/>
                  <a:pt x="5" y="0"/>
                </a:cubicBezTo>
                <a:cubicBezTo>
                  <a:pt x="6" y="0"/>
                  <a:pt x="8" y="0"/>
                  <a:pt x="10" y="0"/>
                </a:cubicBezTo>
                <a:cubicBezTo>
                  <a:pt x="11" y="0"/>
                  <a:pt x="13" y="1"/>
                  <a:pt x="14" y="1"/>
                </a:cubicBezTo>
                <a:cubicBezTo>
                  <a:pt x="21" y="4"/>
                  <a:pt x="26" y="11"/>
                  <a:pt x="32" y="16"/>
                </a:cubicBezTo>
                <a:cubicBezTo>
                  <a:pt x="33" y="17"/>
                  <a:pt x="34" y="18"/>
                  <a:pt x="35" y="19"/>
                </a:cubicBezTo>
                <a:cubicBezTo>
                  <a:pt x="36" y="20"/>
                  <a:pt x="37" y="21"/>
                  <a:pt x="38" y="21"/>
                </a:cubicBezTo>
                <a:cubicBezTo>
                  <a:pt x="40" y="22"/>
                  <a:pt x="41" y="23"/>
                  <a:pt x="42" y="23"/>
                </a:cubicBezTo>
                <a:cubicBezTo>
                  <a:pt x="43" y="24"/>
                  <a:pt x="44" y="24"/>
                  <a:pt x="45" y="24"/>
                </a:cubicBezTo>
                <a:cubicBezTo>
                  <a:pt x="44" y="25"/>
                  <a:pt x="43" y="25"/>
                  <a:pt x="42" y="25"/>
                </a:cubicBezTo>
                <a:cubicBezTo>
                  <a:pt x="39" y="26"/>
                  <a:pt x="36" y="26"/>
                  <a:pt x="33" y="25"/>
                </a:cubicBezTo>
                <a:cubicBezTo>
                  <a:pt x="32" y="25"/>
                  <a:pt x="31" y="25"/>
                  <a:pt x="30" y="25"/>
                </a:cubicBezTo>
                <a:cubicBezTo>
                  <a:pt x="19" y="21"/>
                  <a:pt x="12" y="11"/>
                  <a:pt x="2" y="4"/>
                </a:cubicBezTo>
                <a:cubicBezTo>
                  <a:pt x="1" y="3"/>
                  <a:pt x="0" y="2"/>
                  <a:pt x="0" y="1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50" name="Freeform 409"/>
          <p:cNvSpPr>
            <a:spLocks/>
          </p:cNvSpPr>
          <p:nvPr/>
        </p:nvSpPr>
        <p:spPr bwMode="auto">
          <a:xfrm>
            <a:off x="2174940" y="6132351"/>
            <a:ext cx="33348" cy="20521"/>
          </a:xfrm>
          <a:custGeom>
            <a:avLst/>
            <a:gdLst>
              <a:gd name="T0" fmla="*/ 2147483647 w 12"/>
              <a:gd name="T1" fmla="*/ 0 h 8"/>
              <a:gd name="T2" fmla="*/ 2147483647 w 12"/>
              <a:gd name="T3" fmla="*/ 2147483647 h 8"/>
              <a:gd name="T4" fmla="*/ 2147483647 w 12"/>
              <a:gd name="T5" fmla="*/ 0 h 8"/>
              <a:gd name="T6" fmla="*/ 0 60000 65536"/>
              <a:gd name="T7" fmla="*/ 0 60000 65536"/>
              <a:gd name="T8" fmla="*/ 0 60000 65536"/>
              <a:gd name="T9" fmla="*/ 0 w 12"/>
              <a:gd name="T10" fmla="*/ 0 h 8"/>
              <a:gd name="T11" fmla="*/ 12 w 12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8">
                <a:moveTo>
                  <a:pt x="2" y="0"/>
                </a:moveTo>
                <a:cubicBezTo>
                  <a:pt x="4" y="1"/>
                  <a:pt x="8" y="2"/>
                  <a:pt x="12" y="2"/>
                </a:cubicBezTo>
                <a:cubicBezTo>
                  <a:pt x="12" y="8"/>
                  <a:pt x="0" y="7"/>
                  <a:pt x="2" y="0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51" name="Freeform 410"/>
          <p:cNvSpPr>
            <a:spLocks/>
          </p:cNvSpPr>
          <p:nvPr/>
        </p:nvSpPr>
        <p:spPr bwMode="auto">
          <a:xfrm>
            <a:off x="2170177" y="6073718"/>
            <a:ext cx="34935" cy="20521"/>
          </a:xfrm>
          <a:custGeom>
            <a:avLst/>
            <a:gdLst>
              <a:gd name="T0" fmla="*/ 2147483647 w 13"/>
              <a:gd name="T1" fmla="*/ 0 h 8"/>
              <a:gd name="T2" fmla="*/ 0 w 13"/>
              <a:gd name="T3" fmla="*/ 2147483647 h 8"/>
              <a:gd name="T4" fmla="*/ 2147483647 w 13"/>
              <a:gd name="T5" fmla="*/ 0 h 8"/>
              <a:gd name="T6" fmla="*/ 0 60000 65536"/>
              <a:gd name="T7" fmla="*/ 0 60000 65536"/>
              <a:gd name="T8" fmla="*/ 0 60000 65536"/>
              <a:gd name="T9" fmla="*/ 0 w 13"/>
              <a:gd name="T10" fmla="*/ 0 h 8"/>
              <a:gd name="T11" fmla="*/ 13 w 13"/>
              <a:gd name="T12" fmla="*/ 8 h 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8">
                <a:moveTo>
                  <a:pt x="8" y="0"/>
                </a:moveTo>
                <a:cubicBezTo>
                  <a:pt x="13" y="1"/>
                  <a:pt x="5" y="8"/>
                  <a:pt x="0" y="6"/>
                </a:cubicBezTo>
                <a:cubicBezTo>
                  <a:pt x="1" y="2"/>
                  <a:pt x="8" y="4"/>
                  <a:pt x="8" y="0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52" name="Freeform 411"/>
          <p:cNvSpPr>
            <a:spLocks/>
          </p:cNvSpPr>
          <p:nvPr/>
        </p:nvSpPr>
        <p:spPr bwMode="auto">
          <a:xfrm>
            <a:off x="1858938" y="6063458"/>
            <a:ext cx="269953" cy="153909"/>
          </a:xfrm>
          <a:custGeom>
            <a:avLst/>
            <a:gdLst>
              <a:gd name="T0" fmla="*/ 2147483647 w 99"/>
              <a:gd name="T1" fmla="*/ 2147483647 h 61"/>
              <a:gd name="T2" fmla="*/ 2147483647 w 99"/>
              <a:gd name="T3" fmla="*/ 2147483647 h 61"/>
              <a:gd name="T4" fmla="*/ 2147483647 w 99"/>
              <a:gd name="T5" fmla="*/ 2147483647 h 61"/>
              <a:gd name="T6" fmla="*/ 2147483647 w 99"/>
              <a:gd name="T7" fmla="*/ 2147483647 h 61"/>
              <a:gd name="T8" fmla="*/ 2147483647 w 99"/>
              <a:gd name="T9" fmla="*/ 2147483647 h 61"/>
              <a:gd name="T10" fmla="*/ 2147483647 w 99"/>
              <a:gd name="T11" fmla="*/ 2147483647 h 61"/>
              <a:gd name="T12" fmla="*/ 0 w 99"/>
              <a:gd name="T13" fmla="*/ 2147483647 h 61"/>
              <a:gd name="T14" fmla="*/ 2147483647 w 99"/>
              <a:gd name="T15" fmla="*/ 2147483647 h 61"/>
              <a:gd name="T16" fmla="*/ 2147483647 w 99"/>
              <a:gd name="T17" fmla="*/ 2147483647 h 61"/>
              <a:gd name="T18" fmla="*/ 2147483647 w 99"/>
              <a:gd name="T19" fmla="*/ 2147483647 h 61"/>
              <a:gd name="T20" fmla="*/ 2147483647 w 99"/>
              <a:gd name="T21" fmla="*/ 2147483647 h 61"/>
              <a:gd name="T22" fmla="*/ 2147483647 w 99"/>
              <a:gd name="T23" fmla="*/ 2147483647 h 61"/>
              <a:gd name="T24" fmla="*/ 2147483647 w 99"/>
              <a:gd name="T25" fmla="*/ 2147483647 h 61"/>
              <a:gd name="T26" fmla="*/ 2147483647 w 99"/>
              <a:gd name="T27" fmla="*/ 2147483647 h 61"/>
              <a:gd name="T28" fmla="*/ 2147483647 w 99"/>
              <a:gd name="T29" fmla="*/ 2147483647 h 61"/>
              <a:gd name="T30" fmla="*/ 2147483647 w 99"/>
              <a:gd name="T31" fmla="*/ 2147483647 h 61"/>
              <a:gd name="T32" fmla="*/ 2147483647 w 99"/>
              <a:gd name="T33" fmla="*/ 2147483647 h 61"/>
              <a:gd name="T34" fmla="*/ 2147483647 w 99"/>
              <a:gd name="T35" fmla="*/ 2147483647 h 61"/>
              <a:gd name="T36" fmla="*/ 2147483647 w 99"/>
              <a:gd name="T37" fmla="*/ 2147483647 h 61"/>
              <a:gd name="T38" fmla="*/ 2147483647 w 99"/>
              <a:gd name="T39" fmla="*/ 2147483647 h 61"/>
              <a:gd name="T40" fmla="*/ 2147483647 w 99"/>
              <a:gd name="T41" fmla="*/ 2147483647 h 61"/>
              <a:gd name="T42" fmla="*/ 2147483647 w 99"/>
              <a:gd name="T43" fmla="*/ 2147483647 h 61"/>
              <a:gd name="T44" fmla="*/ 2147483647 w 99"/>
              <a:gd name="T45" fmla="*/ 2147483647 h 61"/>
              <a:gd name="T46" fmla="*/ 2147483647 w 99"/>
              <a:gd name="T47" fmla="*/ 2147483647 h 61"/>
              <a:gd name="T48" fmla="*/ 2147483647 w 99"/>
              <a:gd name="T49" fmla="*/ 2147483647 h 61"/>
              <a:gd name="T50" fmla="*/ 2147483647 w 99"/>
              <a:gd name="T51" fmla="*/ 2147483647 h 61"/>
              <a:gd name="T52" fmla="*/ 2147483647 w 99"/>
              <a:gd name="T53" fmla="*/ 2147483647 h 61"/>
              <a:gd name="T54" fmla="*/ 2147483647 w 99"/>
              <a:gd name="T55" fmla="*/ 2147483647 h 61"/>
              <a:gd name="T56" fmla="*/ 2147483647 w 99"/>
              <a:gd name="T57" fmla="*/ 2147483647 h 6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99"/>
              <a:gd name="T88" fmla="*/ 0 h 61"/>
              <a:gd name="T89" fmla="*/ 99 w 99"/>
              <a:gd name="T90" fmla="*/ 61 h 61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99" h="61">
                <a:moveTo>
                  <a:pt x="64" y="60"/>
                </a:moveTo>
                <a:cubicBezTo>
                  <a:pt x="63" y="59"/>
                  <a:pt x="62" y="59"/>
                  <a:pt x="61" y="59"/>
                </a:cubicBezTo>
                <a:cubicBezTo>
                  <a:pt x="61" y="59"/>
                  <a:pt x="60" y="59"/>
                  <a:pt x="59" y="59"/>
                </a:cubicBezTo>
                <a:cubicBezTo>
                  <a:pt x="48" y="58"/>
                  <a:pt x="38" y="54"/>
                  <a:pt x="29" y="48"/>
                </a:cubicBezTo>
                <a:cubicBezTo>
                  <a:pt x="28" y="48"/>
                  <a:pt x="26" y="47"/>
                  <a:pt x="25" y="46"/>
                </a:cubicBezTo>
                <a:cubicBezTo>
                  <a:pt x="20" y="44"/>
                  <a:pt x="15" y="41"/>
                  <a:pt x="11" y="37"/>
                </a:cubicBezTo>
                <a:cubicBezTo>
                  <a:pt x="4" y="29"/>
                  <a:pt x="0" y="20"/>
                  <a:pt x="0" y="10"/>
                </a:cubicBezTo>
                <a:cubicBezTo>
                  <a:pt x="0" y="5"/>
                  <a:pt x="8" y="2"/>
                  <a:pt x="13" y="1"/>
                </a:cubicBezTo>
                <a:cubicBezTo>
                  <a:pt x="15" y="1"/>
                  <a:pt x="16" y="0"/>
                  <a:pt x="18" y="1"/>
                </a:cubicBezTo>
                <a:cubicBezTo>
                  <a:pt x="22" y="1"/>
                  <a:pt x="26" y="2"/>
                  <a:pt x="30" y="4"/>
                </a:cubicBezTo>
                <a:cubicBezTo>
                  <a:pt x="27" y="4"/>
                  <a:pt x="27" y="4"/>
                  <a:pt x="23" y="4"/>
                </a:cubicBezTo>
                <a:cubicBezTo>
                  <a:pt x="23" y="18"/>
                  <a:pt x="37" y="1"/>
                  <a:pt x="40" y="11"/>
                </a:cubicBezTo>
                <a:cubicBezTo>
                  <a:pt x="40" y="14"/>
                  <a:pt x="37" y="14"/>
                  <a:pt x="37" y="18"/>
                </a:cubicBezTo>
                <a:cubicBezTo>
                  <a:pt x="44" y="18"/>
                  <a:pt x="51" y="14"/>
                  <a:pt x="54" y="18"/>
                </a:cubicBezTo>
                <a:cubicBezTo>
                  <a:pt x="57" y="25"/>
                  <a:pt x="51" y="21"/>
                  <a:pt x="47" y="21"/>
                </a:cubicBezTo>
                <a:cubicBezTo>
                  <a:pt x="51" y="28"/>
                  <a:pt x="61" y="21"/>
                  <a:pt x="64" y="29"/>
                </a:cubicBezTo>
                <a:cubicBezTo>
                  <a:pt x="64" y="30"/>
                  <a:pt x="63" y="30"/>
                  <a:pt x="62" y="31"/>
                </a:cubicBezTo>
                <a:cubicBezTo>
                  <a:pt x="61" y="31"/>
                  <a:pt x="59" y="31"/>
                  <a:pt x="58" y="31"/>
                </a:cubicBezTo>
                <a:cubicBezTo>
                  <a:pt x="60" y="31"/>
                  <a:pt x="62" y="31"/>
                  <a:pt x="64" y="31"/>
                </a:cubicBezTo>
                <a:cubicBezTo>
                  <a:pt x="67" y="32"/>
                  <a:pt x="70" y="33"/>
                  <a:pt x="74" y="35"/>
                </a:cubicBezTo>
                <a:cubicBezTo>
                  <a:pt x="71" y="38"/>
                  <a:pt x="71" y="38"/>
                  <a:pt x="71" y="38"/>
                </a:cubicBezTo>
                <a:cubicBezTo>
                  <a:pt x="73" y="39"/>
                  <a:pt x="75" y="39"/>
                  <a:pt x="76" y="40"/>
                </a:cubicBezTo>
                <a:cubicBezTo>
                  <a:pt x="79" y="40"/>
                  <a:pt x="81" y="41"/>
                  <a:pt x="84" y="42"/>
                </a:cubicBezTo>
                <a:cubicBezTo>
                  <a:pt x="85" y="42"/>
                  <a:pt x="87" y="43"/>
                  <a:pt x="88" y="43"/>
                </a:cubicBezTo>
                <a:cubicBezTo>
                  <a:pt x="92" y="45"/>
                  <a:pt x="97" y="46"/>
                  <a:pt x="99" y="51"/>
                </a:cubicBezTo>
                <a:cubicBezTo>
                  <a:pt x="92" y="53"/>
                  <a:pt x="86" y="57"/>
                  <a:pt x="79" y="59"/>
                </a:cubicBezTo>
                <a:cubicBezTo>
                  <a:pt x="78" y="59"/>
                  <a:pt x="76" y="60"/>
                  <a:pt x="75" y="60"/>
                </a:cubicBezTo>
                <a:cubicBezTo>
                  <a:pt x="72" y="61"/>
                  <a:pt x="70" y="61"/>
                  <a:pt x="67" y="60"/>
                </a:cubicBezTo>
                <a:cubicBezTo>
                  <a:pt x="66" y="60"/>
                  <a:pt x="65" y="60"/>
                  <a:pt x="64" y="6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53" name="Freeform 412"/>
          <p:cNvSpPr>
            <a:spLocks/>
          </p:cNvSpPr>
          <p:nvPr/>
        </p:nvSpPr>
        <p:spPr bwMode="auto">
          <a:xfrm>
            <a:off x="2097131" y="6041470"/>
            <a:ext cx="28583" cy="17590"/>
          </a:xfrm>
          <a:custGeom>
            <a:avLst/>
            <a:gdLst>
              <a:gd name="T0" fmla="*/ 0 w 11"/>
              <a:gd name="T1" fmla="*/ 2147483647 h 7"/>
              <a:gd name="T2" fmla="*/ 2147483647 w 11"/>
              <a:gd name="T3" fmla="*/ 2147483647 h 7"/>
              <a:gd name="T4" fmla="*/ 0 w 11"/>
              <a:gd name="T5" fmla="*/ 2147483647 h 7"/>
              <a:gd name="T6" fmla="*/ 0 60000 65536"/>
              <a:gd name="T7" fmla="*/ 0 60000 65536"/>
              <a:gd name="T8" fmla="*/ 0 60000 65536"/>
              <a:gd name="T9" fmla="*/ 0 w 11"/>
              <a:gd name="T10" fmla="*/ 0 h 7"/>
              <a:gd name="T11" fmla="*/ 11 w 11"/>
              <a:gd name="T12" fmla="*/ 7 h 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7">
                <a:moveTo>
                  <a:pt x="0" y="5"/>
                </a:moveTo>
                <a:cubicBezTo>
                  <a:pt x="0" y="0"/>
                  <a:pt x="7" y="4"/>
                  <a:pt x="10" y="2"/>
                </a:cubicBezTo>
                <a:cubicBezTo>
                  <a:pt x="11" y="7"/>
                  <a:pt x="3" y="3"/>
                  <a:pt x="0" y="5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54" name="Freeform 413"/>
          <p:cNvSpPr>
            <a:spLocks/>
          </p:cNvSpPr>
          <p:nvPr/>
        </p:nvSpPr>
        <p:spPr bwMode="auto">
          <a:xfrm>
            <a:off x="1885934" y="6035606"/>
            <a:ext cx="19055" cy="27850"/>
          </a:xfrm>
          <a:custGeom>
            <a:avLst/>
            <a:gdLst>
              <a:gd name="T0" fmla="*/ 2147483647 w 7"/>
              <a:gd name="T1" fmla="*/ 0 h 11"/>
              <a:gd name="T2" fmla="*/ 2147483647 w 7"/>
              <a:gd name="T3" fmla="*/ 2147483647 h 11"/>
              <a:gd name="T4" fmla="*/ 2147483647 w 7"/>
              <a:gd name="T5" fmla="*/ 0 h 11"/>
              <a:gd name="T6" fmla="*/ 0 60000 65536"/>
              <a:gd name="T7" fmla="*/ 0 60000 65536"/>
              <a:gd name="T8" fmla="*/ 0 60000 65536"/>
              <a:gd name="T9" fmla="*/ 0 w 7"/>
              <a:gd name="T10" fmla="*/ 0 h 11"/>
              <a:gd name="T11" fmla="*/ 7 w 7"/>
              <a:gd name="T12" fmla="*/ 11 h 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" h="11">
                <a:moveTo>
                  <a:pt x="2" y="0"/>
                </a:moveTo>
                <a:cubicBezTo>
                  <a:pt x="5" y="2"/>
                  <a:pt x="6" y="5"/>
                  <a:pt x="7" y="8"/>
                </a:cubicBezTo>
                <a:cubicBezTo>
                  <a:pt x="0" y="11"/>
                  <a:pt x="3" y="4"/>
                  <a:pt x="2" y="0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55" name="Freeform 414"/>
          <p:cNvSpPr>
            <a:spLocks/>
          </p:cNvSpPr>
          <p:nvPr/>
        </p:nvSpPr>
        <p:spPr bwMode="auto">
          <a:xfrm>
            <a:off x="2068548" y="5985769"/>
            <a:ext cx="49227" cy="57166"/>
          </a:xfrm>
          <a:custGeom>
            <a:avLst/>
            <a:gdLst>
              <a:gd name="T0" fmla="*/ 2147483647 w 18"/>
              <a:gd name="T1" fmla="*/ 2147483647 h 23"/>
              <a:gd name="T2" fmla="*/ 0 w 18"/>
              <a:gd name="T3" fmla="*/ 2147483647 h 23"/>
              <a:gd name="T4" fmla="*/ 2147483647 w 18"/>
              <a:gd name="T5" fmla="*/ 2147483647 h 23"/>
              <a:gd name="T6" fmla="*/ 0 60000 65536"/>
              <a:gd name="T7" fmla="*/ 0 60000 65536"/>
              <a:gd name="T8" fmla="*/ 0 60000 65536"/>
              <a:gd name="T9" fmla="*/ 0 w 18"/>
              <a:gd name="T10" fmla="*/ 0 h 23"/>
              <a:gd name="T11" fmla="*/ 18 w 18"/>
              <a:gd name="T12" fmla="*/ 23 h 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" h="23">
                <a:moveTo>
                  <a:pt x="18" y="12"/>
                </a:moveTo>
                <a:cubicBezTo>
                  <a:pt x="8" y="8"/>
                  <a:pt x="7" y="23"/>
                  <a:pt x="0" y="16"/>
                </a:cubicBezTo>
                <a:cubicBezTo>
                  <a:pt x="6" y="17"/>
                  <a:pt x="15" y="0"/>
                  <a:pt x="18" y="12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56" name="Freeform 415"/>
          <p:cNvSpPr>
            <a:spLocks/>
          </p:cNvSpPr>
          <p:nvPr/>
        </p:nvSpPr>
        <p:spPr bwMode="auto">
          <a:xfrm>
            <a:off x="1900225" y="5950589"/>
            <a:ext cx="284245" cy="209610"/>
          </a:xfrm>
          <a:custGeom>
            <a:avLst/>
            <a:gdLst>
              <a:gd name="T0" fmla="*/ 2147483647 w 104"/>
              <a:gd name="T1" fmla="*/ 2147483647 h 83"/>
              <a:gd name="T2" fmla="*/ 2147483647 w 104"/>
              <a:gd name="T3" fmla="*/ 2147483647 h 83"/>
              <a:gd name="T4" fmla="*/ 2147483647 w 104"/>
              <a:gd name="T5" fmla="*/ 2147483647 h 83"/>
              <a:gd name="T6" fmla="*/ 2147483647 w 104"/>
              <a:gd name="T7" fmla="*/ 2147483647 h 83"/>
              <a:gd name="T8" fmla="*/ 2147483647 w 104"/>
              <a:gd name="T9" fmla="*/ 2147483647 h 83"/>
              <a:gd name="T10" fmla="*/ 2147483647 w 104"/>
              <a:gd name="T11" fmla="*/ 2147483647 h 83"/>
              <a:gd name="T12" fmla="*/ 2147483647 w 104"/>
              <a:gd name="T13" fmla="*/ 2147483647 h 83"/>
              <a:gd name="T14" fmla="*/ 2147483647 w 104"/>
              <a:gd name="T15" fmla="*/ 2147483647 h 83"/>
              <a:gd name="T16" fmla="*/ 2147483647 w 104"/>
              <a:gd name="T17" fmla="*/ 2147483647 h 83"/>
              <a:gd name="T18" fmla="*/ 0 w 104"/>
              <a:gd name="T19" fmla="*/ 2147483647 h 83"/>
              <a:gd name="T20" fmla="*/ 2147483647 w 104"/>
              <a:gd name="T21" fmla="*/ 2147483647 h 83"/>
              <a:gd name="T22" fmla="*/ 2147483647 w 104"/>
              <a:gd name="T23" fmla="*/ 2147483647 h 83"/>
              <a:gd name="T24" fmla="*/ 2147483647 w 104"/>
              <a:gd name="T25" fmla="*/ 2147483647 h 83"/>
              <a:gd name="T26" fmla="*/ 2147483647 w 104"/>
              <a:gd name="T27" fmla="*/ 2147483647 h 83"/>
              <a:gd name="T28" fmla="*/ 2147483647 w 104"/>
              <a:gd name="T29" fmla="*/ 2147483647 h 83"/>
              <a:gd name="T30" fmla="*/ 2147483647 w 104"/>
              <a:gd name="T31" fmla="*/ 2147483647 h 83"/>
              <a:gd name="T32" fmla="*/ 2147483647 w 104"/>
              <a:gd name="T33" fmla="*/ 2147483647 h 8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4"/>
              <a:gd name="T52" fmla="*/ 0 h 83"/>
              <a:gd name="T53" fmla="*/ 104 w 104"/>
              <a:gd name="T54" fmla="*/ 83 h 8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4" h="83">
                <a:moveTo>
                  <a:pt x="49" y="30"/>
                </a:moveTo>
                <a:cubicBezTo>
                  <a:pt x="49" y="30"/>
                  <a:pt x="49" y="30"/>
                  <a:pt x="49" y="30"/>
                </a:cubicBezTo>
                <a:cubicBezTo>
                  <a:pt x="50" y="31"/>
                  <a:pt x="52" y="32"/>
                  <a:pt x="53" y="33"/>
                </a:cubicBezTo>
                <a:cubicBezTo>
                  <a:pt x="73" y="48"/>
                  <a:pt x="86" y="68"/>
                  <a:pt x="104" y="83"/>
                </a:cubicBezTo>
                <a:cubicBezTo>
                  <a:pt x="93" y="82"/>
                  <a:pt x="82" y="80"/>
                  <a:pt x="72" y="76"/>
                </a:cubicBezTo>
                <a:cubicBezTo>
                  <a:pt x="72" y="76"/>
                  <a:pt x="72" y="76"/>
                  <a:pt x="72" y="76"/>
                </a:cubicBezTo>
                <a:cubicBezTo>
                  <a:pt x="72" y="76"/>
                  <a:pt x="71" y="76"/>
                  <a:pt x="71" y="76"/>
                </a:cubicBezTo>
                <a:cubicBezTo>
                  <a:pt x="50" y="68"/>
                  <a:pt x="32" y="55"/>
                  <a:pt x="19" y="41"/>
                </a:cubicBezTo>
                <a:cubicBezTo>
                  <a:pt x="11" y="34"/>
                  <a:pt x="6" y="28"/>
                  <a:pt x="4" y="24"/>
                </a:cubicBezTo>
                <a:cubicBezTo>
                  <a:pt x="1" y="18"/>
                  <a:pt x="3" y="9"/>
                  <a:pt x="0" y="5"/>
                </a:cubicBezTo>
                <a:cubicBezTo>
                  <a:pt x="11" y="0"/>
                  <a:pt x="23" y="12"/>
                  <a:pt x="37" y="11"/>
                </a:cubicBezTo>
                <a:cubicBezTo>
                  <a:pt x="39" y="18"/>
                  <a:pt x="32" y="15"/>
                  <a:pt x="29" y="15"/>
                </a:cubicBezTo>
                <a:cubicBezTo>
                  <a:pt x="30" y="20"/>
                  <a:pt x="41" y="15"/>
                  <a:pt x="43" y="20"/>
                </a:cubicBezTo>
                <a:cubicBezTo>
                  <a:pt x="43" y="24"/>
                  <a:pt x="36" y="21"/>
                  <a:pt x="37" y="26"/>
                </a:cubicBezTo>
                <a:cubicBezTo>
                  <a:pt x="46" y="23"/>
                  <a:pt x="51" y="25"/>
                  <a:pt x="53" y="33"/>
                </a:cubicBezTo>
                <a:cubicBezTo>
                  <a:pt x="53" y="34"/>
                  <a:pt x="53" y="34"/>
                  <a:pt x="54" y="34"/>
                </a:cubicBezTo>
                <a:cubicBezTo>
                  <a:pt x="51" y="34"/>
                  <a:pt x="50" y="32"/>
                  <a:pt x="49" y="3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57" name="Freeform 416"/>
          <p:cNvSpPr>
            <a:spLocks/>
          </p:cNvSpPr>
          <p:nvPr/>
        </p:nvSpPr>
        <p:spPr bwMode="auto">
          <a:xfrm>
            <a:off x="2022496" y="6020949"/>
            <a:ext cx="11116" cy="4397"/>
          </a:xfrm>
          <a:custGeom>
            <a:avLst/>
            <a:gdLst>
              <a:gd name="T0" fmla="*/ 0 w 4"/>
              <a:gd name="T1" fmla="*/ 0 h 2"/>
              <a:gd name="T2" fmla="*/ 2147483647 w 4"/>
              <a:gd name="T3" fmla="*/ 2147483647 h 2"/>
              <a:gd name="T4" fmla="*/ 0 w 4"/>
              <a:gd name="T5" fmla="*/ 0 h 2"/>
              <a:gd name="T6" fmla="*/ 0 60000 65536"/>
              <a:gd name="T7" fmla="*/ 0 60000 65536"/>
              <a:gd name="T8" fmla="*/ 0 60000 65536"/>
              <a:gd name="T9" fmla="*/ 0 w 4"/>
              <a:gd name="T10" fmla="*/ 0 h 2"/>
              <a:gd name="T11" fmla="*/ 4 w 4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2">
                <a:moveTo>
                  <a:pt x="0" y="0"/>
                </a:moveTo>
                <a:cubicBezTo>
                  <a:pt x="1" y="1"/>
                  <a:pt x="3" y="1"/>
                  <a:pt x="4" y="2"/>
                </a:cubicBezTo>
                <a:cubicBezTo>
                  <a:pt x="3" y="1"/>
                  <a:pt x="2" y="0"/>
                  <a:pt x="0" y="0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58" name="Freeform 417"/>
          <p:cNvSpPr>
            <a:spLocks/>
          </p:cNvSpPr>
          <p:nvPr/>
        </p:nvSpPr>
        <p:spPr bwMode="auto">
          <a:xfrm>
            <a:off x="1752545" y="5806941"/>
            <a:ext cx="152444" cy="193487"/>
          </a:xfrm>
          <a:custGeom>
            <a:avLst/>
            <a:gdLst>
              <a:gd name="T0" fmla="*/ 2147483647 w 56"/>
              <a:gd name="T1" fmla="*/ 2147483647 h 77"/>
              <a:gd name="T2" fmla="*/ 2147483647 w 56"/>
              <a:gd name="T3" fmla="*/ 2147483647 h 77"/>
              <a:gd name="T4" fmla="*/ 2147483647 w 56"/>
              <a:gd name="T5" fmla="*/ 2147483647 h 77"/>
              <a:gd name="T6" fmla="*/ 2147483647 w 56"/>
              <a:gd name="T7" fmla="*/ 2147483647 h 77"/>
              <a:gd name="T8" fmla="*/ 2147483647 w 56"/>
              <a:gd name="T9" fmla="*/ 2147483647 h 77"/>
              <a:gd name="T10" fmla="*/ 2147483647 w 56"/>
              <a:gd name="T11" fmla="*/ 2147483647 h 77"/>
              <a:gd name="T12" fmla="*/ 2147483647 w 56"/>
              <a:gd name="T13" fmla="*/ 2147483647 h 77"/>
              <a:gd name="T14" fmla="*/ 2147483647 w 56"/>
              <a:gd name="T15" fmla="*/ 2147483647 h 77"/>
              <a:gd name="T16" fmla="*/ 2147483647 w 56"/>
              <a:gd name="T17" fmla="*/ 2147483647 h 77"/>
              <a:gd name="T18" fmla="*/ 2147483647 w 56"/>
              <a:gd name="T19" fmla="*/ 2147483647 h 77"/>
              <a:gd name="T20" fmla="*/ 0 w 56"/>
              <a:gd name="T21" fmla="*/ 2147483647 h 77"/>
              <a:gd name="T22" fmla="*/ 2147483647 w 56"/>
              <a:gd name="T23" fmla="*/ 0 h 77"/>
              <a:gd name="T24" fmla="*/ 2147483647 w 56"/>
              <a:gd name="T25" fmla="*/ 2147483647 h 77"/>
              <a:gd name="T26" fmla="*/ 2147483647 w 56"/>
              <a:gd name="T27" fmla="*/ 2147483647 h 7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6"/>
              <a:gd name="T43" fmla="*/ 0 h 77"/>
              <a:gd name="T44" fmla="*/ 56 w 56"/>
              <a:gd name="T45" fmla="*/ 77 h 7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6" h="77">
                <a:moveTo>
                  <a:pt x="18" y="10"/>
                </a:moveTo>
                <a:cubicBezTo>
                  <a:pt x="21" y="17"/>
                  <a:pt x="21" y="3"/>
                  <a:pt x="27" y="6"/>
                </a:cubicBezTo>
                <a:cubicBezTo>
                  <a:pt x="29" y="9"/>
                  <a:pt x="29" y="14"/>
                  <a:pt x="27" y="17"/>
                </a:cubicBezTo>
                <a:cubicBezTo>
                  <a:pt x="33" y="18"/>
                  <a:pt x="27" y="6"/>
                  <a:pt x="35" y="8"/>
                </a:cubicBezTo>
                <a:cubicBezTo>
                  <a:pt x="36" y="13"/>
                  <a:pt x="39" y="19"/>
                  <a:pt x="35" y="23"/>
                </a:cubicBezTo>
                <a:cubicBezTo>
                  <a:pt x="42" y="20"/>
                  <a:pt x="39" y="19"/>
                  <a:pt x="47" y="19"/>
                </a:cubicBezTo>
                <a:cubicBezTo>
                  <a:pt x="51" y="24"/>
                  <a:pt x="44" y="27"/>
                  <a:pt x="54" y="27"/>
                </a:cubicBezTo>
                <a:cubicBezTo>
                  <a:pt x="51" y="30"/>
                  <a:pt x="47" y="31"/>
                  <a:pt x="56" y="31"/>
                </a:cubicBezTo>
                <a:cubicBezTo>
                  <a:pt x="47" y="40"/>
                  <a:pt x="40" y="52"/>
                  <a:pt x="29" y="58"/>
                </a:cubicBezTo>
                <a:cubicBezTo>
                  <a:pt x="45" y="59"/>
                  <a:pt x="20" y="77"/>
                  <a:pt x="12" y="66"/>
                </a:cubicBezTo>
                <a:cubicBezTo>
                  <a:pt x="17" y="38"/>
                  <a:pt x="5" y="17"/>
                  <a:pt x="0" y="4"/>
                </a:cubicBezTo>
                <a:cubicBezTo>
                  <a:pt x="5" y="0"/>
                  <a:pt x="5" y="2"/>
                  <a:pt x="12" y="0"/>
                </a:cubicBezTo>
                <a:cubicBezTo>
                  <a:pt x="14" y="2"/>
                  <a:pt x="14" y="5"/>
                  <a:pt x="14" y="8"/>
                </a:cubicBezTo>
                <a:cubicBezTo>
                  <a:pt x="17" y="3"/>
                  <a:pt x="24" y="5"/>
                  <a:pt x="18" y="10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59" name="Line 418"/>
          <p:cNvSpPr>
            <a:spLocks noChangeShapeType="1"/>
          </p:cNvSpPr>
          <p:nvPr/>
        </p:nvSpPr>
        <p:spPr bwMode="auto">
          <a:xfrm>
            <a:off x="1784304" y="5789352"/>
            <a:ext cx="1588" cy="1465"/>
          </a:xfrm>
          <a:prstGeom prst="line">
            <a:avLst/>
          </a:prstGeom>
          <a:noFill/>
          <a:ln w="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60" name="Freeform 419"/>
          <p:cNvSpPr>
            <a:spLocks/>
          </p:cNvSpPr>
          <p:nvPr/>
        </p:nvSpPr>
        <p:spPr bwMode="auto">
          <a:xfrm>
            <a:off x="1743018" y="5768829"/>
            <a:ext cx="41287" cy="27850"/>
          </a:xfrm>
          <a:custGeom>
            <a:avLst/>
            <a:gdLst>
              <a:gd name="T0" fmla="*/ 2147483647 w 15"/>
              <a:gd name="T1" fmla="*/ 2147483647 h 11"/>
              <a:gd name="T2" fmla="*/ 2147483647 w 15"/>
              <a:gd name="T3" fmla="*/ 2147483647 h 11"/>
              <a:gd name="T4" fmla="*/ 2147483647 w 15"/>
              <a:gd name="T5" fmla="*/ 2147483647 h 11"/>
              <a:gd name="T6" fmla="*/ 2147483647 w 15"/>
              <a:gd name="T7" fmla="*/ 2147483647 h 11"/>
              <a:gd name="T8" fmla="*/ 0 60000 65536"/>
              <a:gd name="T9" fmla="*/ 0 60000 65536"/>
              <a:gd name="T10" fmla="*/ 0 60000 65536"/>
              <a:gd name="T11" fmla="*/ 0 60000 65536"/>
              <a:gd name="T12" fmla="*/ 0 w 15"/>
              <a:gd name="T13" fmla="*/ 0 h 11"/>
              <a:gd name="T14" fmla="*/ 15 w 15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" h="11">
                <a:moveTo>
                  <a:pt x="15" y="8"/>
                </a:moveTo>
                <a:cubicBezTo>
                  <a:pt x="14" y="8"/>
                  <a:pt x="7" y="4"/>
                  <a:pt x="9" y="11"/>
                </a:cubicBezTo>
                <a:cubicBezTo>
                  <a:pt x="0" y="10"/>
                  <a:pt x="10" y="0"/>
                  <a:pt x="13" y="7"/>
                </a:cubicBezTo>
                <a:cubicBezTo>
                  <a:pt x="14" y="8"/>
                  <a:pt x="15" y="8"/>
                  <a:pt x="15" y="8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61" name="Freeform 420"/>
          <p:cNvSpPr>
            <a:spLocks/>
          </p:cNvSpPr>
          <p:nvPr/>
        </p:nvSpPr>
        <p:spPr bwMode="auto">
          <a:xfrm>
            <a:off x="2263866" y="6182188"/>
            <a:ext cx="30172" cy="30781"/>
          </a:xfrm>
          <a:custGeom>
            <a:avLst/>
            <a:gdLst>
              <a:gd name="T0" fmla="*/ 2147483647 w 11"/>
              <a:gd name="T1" fmla="*/ 2147483647 h 12"/>
              <a:gd name="T2" fmla="*/ 2147483647 w 11"/>
              <a:gd name="T3" fmla="*/ 0 h 12"/>
              <a:gd name="T4" fmla="*/ 2147483647 w 11"/>
              <a:gd name="T5" fmla="*/ 2147483647 h 12"/>
              <a:gd name="T6" fmla="*/ 0 60000 65536"/>
              <a:gd name="T7" fmla="*/ 0 60000 65536"/>
              <a:gd name="T8" fmla="*/ 0 60000 65536"/>
              <a:gd name="T9" fmla="*/ 0 w 11"/>
              <a:gd name="T10" fmla="*/ 0 h 12"/>
              <a:gd name="T11" fmla="*/ 11 w 11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12">
                <a:moveTo>
                  <a:pt x="11" y="9"/>
                </a:moveTo>
                <a:cubicBezTo>
                  <a:pt x="10" y="12"/>
                  <a:pt x="0" y="6"/>
                  <a:pt x="1" y="0"/>
                </a:cubicBezTo>
                <a:cubicBezTo>
                  <a:pt x="6" y="2"/>
                  <a:pt x="6" y="7"/>
                  <a:pt x="11" y="9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62" name="Freeform 421"/>
          <p:cNvSpPr>
            <a:spLocks/>
          </p:cNvSpPr>
          <p:nvPr/>
        </p:nvSpPr>
        <p:spPr bwMode="auto">
          <a:xfrm>
            <a:off x="1682675" y="5815735"/>
            <a:ext cx="1588" cy="2932"/>
          </a:xfrm>
          <a:custGeom>
            <a:avLst/>
            <a:gdLst>
              <a:gd name="T0" fmla="*/ 0 w 1588"/>
              <a:gd name="T1" fmla="*/ 0 h 1"/>
              <a:gd name="T2" fmla="*/ 0 w 1588"/>
              <a:gd name="T3" fmla="*/ 2147483647 h 1"/>
              <a:gd name="T4" fmla="*/ 0 w 1588"/>
              <a:gd name="T5" fmla="*/ 0 h 1"/>
              <a:gd name="T6" fmla="*/ 0 60000 65536"/>
              <a:gd name="T7" fmla="*/ 0 60000 65536"/>
              <a:gd name="T8" fmla="*/ 0 60000 65536"/>
              <a:gd name="T9" fmla="*/ 0 w 1588"/>
              <a:gd name="T10" fmla="*/ 0 h 1"/>
              <a:gd name="T11" fmla="*/ 1588 w 1588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"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63" name="Freeform 422"/>
          <p:cNvSpPr>
            <a:spLocks/>
          </p:cNvSpPr>
          <p:nvPr/>
        </p:nvSpPr>
        <p:spPr bwMode="auto">
          <a:xfrm>
            <a:off x="1682676" y="5808408"/>
            <a:ext cx="374757" cy="432413"/>
          </a:xfrm>
          <a:custGeom>
            <a:avLst/>
            <a:gdLst>
              <a:gd name="T0" fmla="*/ 2147483647 w 137"/>
              <a:gd name="T1" fmla="*/ 2147483647 h 171"/>
              <a:gd name="T2" fmla="*/ 2147483647 w 137"/>
              <a:gd name="T3" fmla="*/ 2147483647 h 171"/>
              <a:gd name="T4" fmla="*/ 2147483647 w 137"/>
              <a:gd name="T5" fmla="*/ 2147483647 h 171"/>
              <a:gd name="T6" fmla="*/ 2147483647 w 137"/>
              <a:gd name="T7" fmla="*/ 2147483647 h 171"/>
              <a:gd name="T8" fmla="*/ 2147483647 w 137"/>
              <a:gd name="T9" fmla="*/ 2147483647 h 171"/>
              <a:gd name="T10" fmla="*/ 2147483647 w 137"/>
              <a:gd name="T11" fmla="*/ 2147483647 h 171"/>
              <a:gd name="T12" fmla="*/ 2147483647 w 137"/>
              <a:gd name="T13" fmla="*/ 2147483647 h 171"/>
              <a:gd name="T14" fmla="*/ 2147483647 w 137"/>
              <a:gd name="T15" fmla="*/ 2147483647 h 171"/>
              <a:gd name="T16" fmla="*/ 2147483647 w 137"/>
              <a:gd name="T17" fmla="*/ 2147483647 h 171"/>
              <a:gd name="T18" fmla="*/ 2147483647 w 137"/>
              <a:gd name="T19" fmla="*/ 2147483647 h 171"/>
              <a:gd name="T20" fmla="*/ 2147483647 w 137"/>
              <a:gd name="T21" fmla="*/ 2147483647 h 171"/>
              <a:gd name="T22" fmla="*/ 2147483647 w 137"/>
              <a:gd name="T23" fmla="*/ 2147483647 h 171"/>
              <a:gd name="T24" fmla="*/ 2147483647 w 137"/>
              <a:gd name="T25" fmla="*/ 2147483647 h 171"/>
              <a:gd name="T26" fmla="*/ 0 w 137"/>
              <a:gd name="T27" fmla="*/ 2147483647 h 17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37"/>
              <a:gd name="T43" fmla="*/ 0 h 171"/>
              <a:gd name="T44" fmla="*/ 137 w 137"/>
              <a:gd name="T45" fmla="*/ 171 h 17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37" h="171">
                <a:moveTo>
                  <a:pt x="137" y="171"/>
                </a:moveTo>
                <a:cubicBezTo>
                  <a:pt x="134" y="167"/>
                  <a:pt x="132" y="163"/>
                  <a:pt x="128" y="161"/>
                </a:cubicBezTo>
                <a:cubicBezTo>
                  <a:pt x="128" y="161"/>
                  <a:pt x="128" y="161"/>
                  <a:pt x="128" y="161"/>
                </a:cubicBezTo>
                <a:cubicBezTo>
                  <a:pt x="128" y="160"/>
                  <a:pt x="128" y="160"/>
                  <a:pt x="127" y="160"/>
                </a:cubicBezTo>
                <a:cubicBezTo>
                  <a:pt x="126" y="159"/>
                  <a:pt x="125" y="159"/>
                  <a:pt x="123" y="159"/>
                </a:cubicBezTo>
                <a:cubicBezTo>
                  <a:pt x="112" y="156"/>
                  <a:pt x="101" y="151"/>
                  <a:pt x="90" y="147"/>
                </a:cubicBezTo>
                <a:cubicBezTo>
                  <a:pt x="89" y="146"/>
                  <a:pt x="88" y="146"/>
                  <a:pt x="86" y="145"/>
                </a:cubicBezTo>
                <a:cubicBezTo>
                  <a:pt x="83" y="143"/>
                  <a:pt x="79" y="140"/>
                  <a:pt x="75" y="138"/>
                </a:cubicBezTo>
                <a:cubicBezTo>
                  <a:pt x="62" y="128"/>
                  <a:pt x="50" y="116"/>
                  <a:pt x="42" y="101"/>
                </a:cubicBezTo>
                <a:cubicBezTo>
                  <a:pt x="42" y="100"/>
                  <a:pt x="41" y="99"/>
                  <a:pt x="41" y="97"/>
                </a:cubicBezTo>
                <a:cubicBezTo>
                  <a:pt x="39" y="93"/>
                  <a:pt x="38" y="89"/>
                  <a:pt x="37" y="84"/>
                </a:cubicBezTo>
                <a:cubicBezTo>
                  <a:pt x="34" y="70"/>
                  <a:pt x="32" y="56"/>
                  <a:pt x="31" y="43"/>
                </a:cubicBezTo>
                <a:cubicBezTo>
                  <a:pt x="29" y="22"/>
                  <a:pt x="27" y="14"/>
                  <a:pt x="14" y="2"/>
                </a:cubicBezTo>
                <a:cubicBezTo>
                  <a:pt x="10" y="3"/>
                  <a:pt x="3" y="0"/>
                  <a:pt x="0" y="3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64" name="Freeform 423"/>
          <p:cNvSpPr>
            <a:spLocks/>
          </p:cNvSpPr>
          <p:nvPr/>
        </p:nvSpPr>
        <p:spPr bwMode="auto">
          <a:xfrm>
            <a:off x="2057432" y="6240819"/>
            <a:ext cx="14292" cy="14658"/>
          </a:xfrm>
          <a:custGeom>
            <a:avLst/>
            <a:gdLst>
              <a:gd name="T0" fmla="*/ 2147483647 w 5"/>
              <a:gd name="T1" fmla="*/ 2147483647 h 6"/>
              <a:gd name="T2" fmla="*/ 2147483647 w 5"/>
              <a:gd name="T3" fmla="*/ 2147483647 h 6"/>
              <a:gd name="T4" fmla="*/ 2147483647 w 5"/>
              <a:gd name="T5" fmla="*/ 2147483647 h 6"/>
              <a:gd name="T6" fmla="*/ 0 w 5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  <a:gd name="T12" fmla="*/ 0 w 5"/>
              <a:gd name="T13" fmla="*/ 0 h 6"/>
              <a:gd name="T14" fmla="*/ 5 w 5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" h="6">
                <a:moveTo>
                  <a:pt x="5" y="6"/>
                </a:moveTo>
                <a:cubicBezTo>
                  <a:pt x="5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3" y="4"/>
                  <a:pt x="1" y="2"/>
                  <a:pt x="0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65" name="Freeform 424"/>
          <p:cNvSpPr>
            <a:spLocks/>
          </p:cNvSpPr>
          <p:nvPr/>
        </p:nvSpPr>
        <p:spPr bwMode="auto">
          <a:xfrm>
            <a:off x="2071723" y="6255477"/>
            <a:ext cx="4764" cy="2932"/>
          </a:xfrm>
          <a:custGeom>
            <a:avLst/>
            <a:gdLst>
              <a:gd name="T0" fmla="*/ 2147483647 w 2"/>
              <a:gd name="T1" fmla="*/ 0 h 1"/>
              <a:gd name="T2" fmla="*/ 0 w 2"/>
              <a:gd name="T3" fmla="*/ 0 h 1"/>
              <a:gd name="T4" fmla="*/ 0 60000 65536"/>
              <a:gd name="T5" fmla="*/ 0 60000 65536"/>
              <a:gd name="T6" fmla="*/ 0 w 2"/>
              <a:gd name="T7" fmla="*/ 0 h 1"/>
              <a:gd name="T8" fmla="*/ 2 w 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" h="1">
                <a:moveTo>
                  <a:pt x="2" y="0"/>
                </a:moveTo>
                <a:cubicBezTo>
                  <a:pt x="1" y="1"/>
                  <a:pt x="0" y="1"/>
                  <a:pt x="0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66" name="Freeform 425"/>
          <p:cNvSpPr>
            <a:spLocks/>
          </p:cNvSpPr>
          <p:nvPr/>
        </p:nvSpPr>
        <p:spPr bwMode="auto">
          <a:xfrm>
            <a:off x="2076487" y="6255478"/>
            <a:ext cx="1588" cy="1465"/>
          </a:xfrm>
          <a:custGeom>
            <a:avLst/>
            <a:gdLst>
              <a:gd name="T0" fmla="*/ 0 w 1588"/>
              <a:gd name="T1" fmla="*/ 0 h 1587"/>
              <a:gd name="T2" fmla="*/ 0 w 1588"/>
              <a:gd name="T3" fmla="*/ 0 h 1587"/>
              <a:gd name="T4" fmla="*/ 0 w 1588"/>
              <a:gd name="T5" fmla="*/ 0 h 1587"/>
              <a:gd name="T6" fmla="*/ 0 w 1588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1587"/>
              <a:gd name="T14" fmla="*/ 1588 w 1588"/>
              <a:gd name="T15" fmla="*/ 1587 h 15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1587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67" name="Freeform 426"/>
          <p:cNvSpPr>
            <a:spLocks/>
          </p:cNvSpPr>
          <p:nvPr/>
        </p:nvSpPr>
        <p:spPr bwMode="auto">
          <a:xfrm>
            <a:off x="2066959" y="6255477"/>
            <a:ext cx="9528" cy="2932"/>
          </a:xfrm>
          <a:custGeom>
            <a:avLst/>
            <a:gdLst>
              <a:gd name="T0" fmla="*/ 0 w 4"/>
              <a:gd name="T1" fmla="*/ 2147483647 h 1"/>
              <a:gd name="T2" fmla="*/ 2147483647 w 4"/>
              <a:gd name="T3" fmla="*/ 0 h 1"/>
              <a:gd name="T4" fmla="*/ 2147483647 w 4"/>
              <a:gd name="T5" fmla="*/ 0 h 1"/>
              <a:gd name="T6" fmla="*/ 2147483647 w 4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  <a:gd name="T12" fmla="*/ 0 w 4"/>
              <a:gd name="T13" fmla="*/ 0 h 1"/>
              <a:gd name="T14" fmla="*/ 4 w 4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" h="1">
                <a:moveTo>
                  <a:pt x="0" y="1"/>
                </a:moveTo>
                <a:cubicBezTo>
                  <a:pt x="0" y="1"/>
                  <a:pt x="1" y="1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3" y="0"/>
                  <a:pt x="4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68" name="Freeform 427"/>
          <p:cNvSpPr>
            <a:spLocks/>
          </p:cNvSpPr>
          <p:nvPr/>
        </p:nvSpPr>
        <p:spPr bwMode="auto">
          <a:xfrm>
            <a:off x="2047905" y="6258409"/>
            <a:ext cx="19055" cy="2932"/>
          </a:xfrm>
          <a:custGeom>
            <a:avLst/>
            <a:gdLst>
              <a:gd name="T0" fmla="*/ 0 w 7"/>
              <a:gd name="T1" fmla="*/ 2147483647 h 1"/>
              <a:gd name="T2" fmla="*/ 0 w 7"/>
              <a:gd name="T3" fmla="*/ 2147483647 h 1"/>
              <a:gd name="T4" fmla="*/ 2147483647 w 7"/>
              <a:gd name="T5" fmla="*/ 0 h 1"/>
              <a:gd name="T6" fmla="*/ 0 60000 65536"/>
              <a:gd name="T7" fmla="*/ 0 60000 65536"/>
              <a:gd name="T8" fmla="*/ 0 60000 65536"/>
              <a:gd name="T9" fmla="*/ 0 w 7"/>
              <a:gd name="T10" fmla="*/ 0 h 1"/>
              <a:gd name="T11" fmla="*/ 7 w 7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" h="1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3" y="1"/>
                  <a:pt x="5" y="0"/>
                  <a:pt x="7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69" name="Freeform 428"/>
          <p:cNvSpPr>
            <a:spLocks/>
          </p:cNvSpPr>
          <p:nvPr/>
        </p:nvSpPr>
        <p:spPr bwMode="auto">
          <a:xfrm>
            <a:off x="2017733" y="6237889"/>
            <a:ext cx="58755" cy="23453"/>
          </a:xfrm>
          <a:custGeom>
            <a:avLst/>
            <a:gdLst>
              <a:gd name="T0" fmla="*/ 2147483647 w 22"/>
              <a:gd name="T1" fmla="*/ 2147483647 h 9"/>
              <a:gd name="T2" fmla="*/ 2147483647 w 22"/>
              <a:gd name="T3" fmla="*/ 2147483647 h 9"/>
              <a:gd name="T4" fmla="*/ 2147483647 w 22"/>
              <a:gd name="T5" fmla="*/ 2147483647 h 9"/>
              <a:gd name="T6" fmla="*/ 2147483647 w 22"/>
              <a:gd name="T7" fmla="*/ 2147483647 h 9"/>
              <a:gd name="T8" fmla="*/ 2147483647 w 22"/>
              <a:gd name="T9" fmla="*/ 2147483647 h 9"/>
              <a:gd name="T10" fmla="*/ 2147483647 w 22"/>
              <a:gd name="T11" fmla="*/ 2147483647 h 9"/>
              <a:gd name="T12" fmla="*/ 2147483647 w 22"/>
              <a:gd name="T13" fmla="*/ 2147483647 h 9"/>
              <a:gd name="T14" fmla="*/ 2147483647 w 22"/>
              <a:gd name="T15" fmla="*/ 2147483647 h 9"/>
              <a:gd name="T16" fmla="*/ 2147483647 w 22"/>
              <a:gd name="T17" fmla="*/ 2147483647 h 9"/>
              <a:gd name="T18" fmla="*/ 0 w 22"/>
              <a:gd name="T19" fmla="*/ 2147483647 h 9"/>
              <a:gd name="T20" fmla="*/ 2147483647 w 22"/>
              <a:gd name="T21" fmla="*/ 2147483647 h 9"/>
              <a:gd name="T22" fmla="*/ 2147483647 w 22"/>
              <a:gd name="T23" fmla="*/ 2147483647 h 9"/>
              <a:gd name="T24" fmla="*/ 2147483647 w 22"/>
              <a:gd name="T25" fmla="*/ 2147483647 h 9"/>
              <a:gd name="T26" fmla="*/ 2147483647 w 22"/>
              <a:gd name="T27" fmla="*/ 2147483647 h 9"/>
              <a:gd name="T28" fmla="*/ 2147483647 w 22"/>
              <a:gd name="T29" fmla="*/ 2147483647 h 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2"/>
              <a:gd name="T46" fmla="*/ 0 h 9"/>
              <a:gd name="T47" fmla="*/ 22 w 22"/>
              <a:gd name="T48" fmla="*/ 9 h 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2" h="9">
                <a:moveTo>
                  <a:pt x="5" y="9"/>
                </a:moveTo>
                <a:cubicBezTo>
                  <a:pt x="7" y="9"/>
                  <a:pt x="9" y="9"/>
                  <a:pt x="11" y="9"/>
                </a:cubicBezTo>
                <a:cubicBezTo>
                  <a:pt x="13" y="9"/>
                  <a:pt x="15" y="9"/>
                  <a:pt x="16" y="9"/>
                </a:cubicBezTo>
                <a:cubicBezTo>
                  <a:pt x="17" y="8"/>
                  <a:pt x="17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19" y="7"/>
                  <a:pt x="19" y="7"/>
                </a:cubicBezTo>
                <a:cubicBezTo>
                  <a:pt x="21" y="6"/>
                  <a:pt x="22" y="5"/>
                  <a:pt x="21" y="5"/>
                </a:cubicBezTo>
                <a:cubicBezTo>
                  <a:pt x="20" y="2"/>
                  <a:pt x="17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9" y="0"/>
                  <a:pt x="2" y="3"/>
                  <a:pt x="0" y="9"/>
                </a:cubicBezTo>
                <a:cubicBezTo>
                  <a:pt x="0" y="9"/>
                  <a:pt x="1" y="9"/>
                  <a:pt x="1" y="9"/>
                </a:cubicBezTo>
                <a:cubicBezTo>
                  <a:pt x="2" y="9"/>
                  <a:pt x="2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4" y="9"/>
                  <a:pt x="5" y="9"/>
                  <a:pt x="6" y="9"/>
                </a:cubicBezTo>
                <a:cubicBezTo>
                  <a:pt x="8" y="9"/>
                  <a:pt x="9" y="9"/>
                  <a:pt x="11" y="9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70" name="Freeform 429"/>
          <p:cNvSpPr>
            <a:spLocks/>
          </p:cNvSpPr>
          <p:nvPr/>
        </p:nvSpPr>
        <p:spPr bwMode="auto">
          <a:xfrm>
            <a:off x="2006618" y="6261342"/>
            <a:ext cx="23820" cy="1465"/>
          </a:xfrm>
          <a:custGeom>
            <a:avLst/>
            <a:gdLst>
              <a:gd name="T0" fmla="*/ 2147483647 w 9"/>
              <a:gd name="T1" fmla="*/ 0 h 1"/>
              <a:gd name="T2" fmla="*/ 2147483647 w 9"/>
              <a:gd name="T3" fmla="*/ 0 h 1"/>
              <a:gd name="T4" fmla="*/ 2147483647 w 9"/>
              <a:gd name="T5" fmla="*/ 0 h 1"/>
              <a:gd name="T6" fmla="*/ 2147483647 w 9"/>
              <a:gd name="T7" fmla="*/ 0 h 1"/>
              <a:gd name="T8" fmla="*/ 2147483647 w 9"/>
              <a:gd name="T9" fmla="*/ 2147483647 h 1"/>
              <a:gd name="T10" fmla="*/ 2147483647 w 9"/>
              <a:gd name="T11" fmla="*/ 2147483647 h 1"/>
              <a:gd name="T12" fmla="*/ 2147483647 w 9"/>
              <a:gd name="T13" fmla="*/ 2147483647 h 1"/>
              <a:gd name="T14" fmla="*/ 2147483647 w 9"/>
              <a:gd name="T15" fmla="*/ 2147483647 h 1"/>
              <a:gd name="T16" fmla="*/ 0 w 9"/>
              <a:gd name="T17" fmla="*/ 2147483647 h 1"/>
              <a:gd name="T18" fmla="*/ 0 w 9"/>
              <a:gd name="T19" fmla="*/ 2147483647 h 1"/>
              <a:gd name="T20" fmla="*/ 2147483647 w 9"/>
              <a:gd name="T21" fmla="*/ 2147483647 h 1"/>
              <a:gd name="T22" fmla="*/ 2147483647 w 9"/>
              <a:gd name="T23" fmla="*/ 2147483647 h 1"/>
              <a:gd name="T24" fmla="*/ 2147483647 w 9"/>
              <a:gd name="T25" fmla="*/ 2147483647 h 1"/>
              <a:gd name="T26" fmla="*/ 2147483647 w 9"/>
              <a:gd name="T27" fmla="*/ 0 h 1"/>
              <a:gd name="T28" fmla="*/ 2147483647 w 9"/>
              <a:gd name="T29" fmla="*/ 0 h 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"/>
              <a:gd name="T46" fmla="*/ 0 h 1"/>
              <a:gd name="T47" fmla="*/ 9 w 9"/>
              <a:gd name="T48" fmla="*/ 1 h 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" h="1">
                <a:moveTo>
                  <a:pt x="8" y="0"/>
                </a:moveTo>
                <a:cubicBezTo>
                  <a:pt x="8" y="0"/>
                  <a:pt x="7" y="0"/>
                  <a:pt x="7" y="0"/>
                </a:cubicBezTo>
                <a:cubicBezTo>
                  <a:pt x="7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1"/>
                  <a:pt x="3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3" y="0"/>
                  <a:pt x="4" y="0"/>
                  <a:pt x="5" y="0"/>
                </a:cubicBezTo>
                <a:cubicBezTo>
                  <a:pt x="6" y="0"/>
                  <a:pt x="7" y="0"/>
                  <a:pt x="9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71" name="Freeform 430"/>
          <p:cNvSpPr>
            <a:spLocks/>
          </p:cNvSpPr>
          <p:nvPr/>
        </p:nvSpPr>
        <p:spPr bwMode="auto">
          <a:xfrm>
            <a:off x="2030436" y="6248149"/>
            <a:ext cx="30172" cy="13192"/>
          </a:xfrm>
          <a:custGeom>
            <a:avLst/>
            <a:gdLst>
              <a:gd name="T0" fmla="*/ 0 w 11"/>
              <a:gd name="T1" fmla="*/ 2147483647 h 5"/>
              <a:gd name="T2" fmla="*/ 2147483647 w 11"/>
              <a:gd name="T3" fmla="*/ 0 h 5"/>
              <a:gd name="T4" fmla="*/ 0 w 11"/>
              <a:gd name="T5" fmla="*/ 2147483647 h 5"/>
              <a:gd name="T6" fmla="*/ 0 60000 65536"/>
              <a:gd name="T7" fmla="*/ 0 60000 65536"/>
              <a:gd name="T8" fmla="*/ 0 60000 65536"/>
              <a:gd name="T9" fmla="*/ 0 w 11"/>
              <a:gd name="T10" fmla="*/ 0 h 5"/>
              <a:gd name="T11" fmla="*/ 11 w 11"/>
              <a:gd name="T12" fmla="*/ 5 h 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" h="5">
                <a:moveTo>
                  <a:pt x="0" y="5"/>
                </a:moveTo>
                <a:cubicBezTo>
                  <a:pt x="4" y="3"/>
                  <a:pt x="7" y="2"/>
                  <a:pt x="11" y="0"/>
                </a:cubicBezTo>
                <a:cubicBezTo>
                  <a:pt x="7" y="2"/>
                  <a:pt x="4" y="3"/>
                  <a:pt x="0" y="5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72" name="Freeform 431"/>
          <p:cNvSpPr>
            <a:spLocks/>
          </p:cNvSpPr>
          <p:nvPr/>
        </p:nvSpPr>
        <p:spPr bwMode="auto">
          <a:xfrm>
            <a:off x="2014556" y="6261342"/>
            <a:ext cx="15880" cy="1465"/>
          </a:xfrm>
          <a:custGeom>
            <a:avLst/>
            <a:gdLst>
              <a:gd name="T0" fmla="*/ 0 w 6"/>
              <a:gd name="T1" fmla="*/ 2147483647 h 1"/>
              <a:gd name="T2" fmla="*/ 2147483647 w 6"/>
              <a:gd name="T3" fmla="*/ 2147483647 h 1"/>
              <a:gd name="T4" fmla="*/ 2147483647 w 6"/>
              <a:gd name="T5" fmla="*/ 2147483647 h 1"/>
              <a:gd name="T6" fmla="*/ 2147483647 w 6"/>
              <a:gd name="T7" fmla="*/ 0 h 1"/>
              <a:gd name="T8" fmla="*/ 2147483647 w 6"/>
              <a:gd name="T9" fmla="*/ 0 h 1"/>
              <a:gd name="T10" fmla="*/ 2147483647 w 6"/>
              <a:gd name="T11" fmla="*/ 0 h 1"/>
              <a:gd name="T12" fmla="*/ 2147483647 w 6"/>
              <a:gd name="T13" fmla="*/ 0 h 1"/>
              <a:gd name="T14" fmla="*/ 2147483647 w 6"/>
              <a:gd name="T15" fmla="*/ 0 h 1"/>
              <a:gd name="T16" fmla="*/ 2147483647 w 6"/>
              <a:gd name="T17" fmla="*/ 0 h 1"/>
              <a:gd name="T18" fmla="*/ 2147483647 w 6"/>
              <a:gd name="T19" fmla="*/ 0 h 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"/>
              <a:gd name="T31" fmla="*/ 0 h 1"/>
              <a:gd name="T32" fmla="*/ 6 w 6"/>
              <a:gd name="T33" fmla="*/ 1 h 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" h="1">
                <a:moveTo>
                  <a:pt x="0" y="1"/>
                </a:moveTo>
                <a:cubicBezTo>
                  <a:pt x="0" y="1"/>
                  <a:pt x="0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3" y="1"/>
                  <a:pt x="3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5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73" name="Freeform 432"/>
          <p:cNvSpPr>
            <a:spLocks/>
          </p:cNvSpPr>
          <p:nvPr/>
        </p:nvSpPr>
        <p:spPr bwMode="auto">
          <a:xfrm>
            <a:off x="2003442" y="6262807"/>
            <a:ext cx="11116" cy="2932"/>
          </a:xfrm>
          <a:custGeom>
            <a:avLst/>
            <a:gdLst>
              <a:gd name="T0" fmla="*/ 0 w 4"/>
              <a:gd name="T1" fmla="*/ 2147483647 h 1"/>
              <a:gd name="T2" fmla="*/ 2147483647 w 4"/>
              <a:gd name="T3" fmla="*/ 2147483647 h 1"/>
              <a:gd name="T4" fmla="*/ 2147483647 w 4"/>
              <a:gd name="T5" fmla="*/ 0 h 1"/>
              <a:gd name="T6" fmla="*/ 0 60000 65536"/>
              <a:gd name="T7" fmla="*/ 0 60000 65536"/>
              <a:gd name="T8" fmla="*/ 0 60000 65536"/>
              <a:gd name="T9" fmla="*/ 0 w 4"/>
              <a:gd name="T10" fmla="*/ 0 h 1"/>
              <a:gd name="T11" fmla="*/ 4 w 4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" h="1">
                <a:moveTo>
                  <a:pt x="0" y="1"/>
                </a:moveTo>
                <a:cubicBezTo>
                  <a:pt x="1" y="1"/>
                  <a:pt x="2" y="1"/>
                  <a:pt x="3" y="1"/>
                </a:cubicBezTo>
                <a:cubicBezTo>
                  <a:pt x="3" y="1"/>
                  <a:pt x="4" y="1"/>
                  <a:pt x="4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74" name="Freeform 433"/>
          <p:cNvSpPr>
            <a:spLocks/>
          </p:cNvSpPr>
          <p:nvPr/>
        </p:nvSpPr>
        <p:spPr bwMode="auto">
          <a:xfrm>
            <a:off x="1995502" y="6265739"/>
            <a:ext cx="7940" cy="2932"/>
          </a:xfrm>
          <a:custGeom>
            <a:avLst/>
            <a:gdLst>
              <a:gd name="T0" fmla="*/ 2147483647 w 3"/>
              <a:gd name="T1" fmla="*/ 0 h 1"/>
              <a:gd name="T2" fmla="*/ 0 w 3"/>
              <a:gd name="T3" fmla="*/ 2147483647 h 1"/>
              <a:gd name="T4" fmla="*/ 2147483647 w 3"/>
              <a:gd name="T5" fmla="*/ 0 h 1"/>
              <a:gd name="T6" fmla="*/ 2147483647 w 3"/>
              <a:gd name="T7" fmla="*/ 0 h 1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1"/>
              <a:gd name="T14" fmla="*/ 3 w 3"/>
              <a:gd name="T15" fmla="*/ 1 h 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1">
                <a:moveTo>
                  <a:pt x="1" y="0"/>
                </a:moveTo>
                <a:cubicBezTo>
                  <a:pt x="1" y="0"/>
                  <a:pt x="1" y="1"/>
                  <a:pt x="0" y="1"/>
                </a:cubicBezTo>
                <a:cubicBezTo>
                  <a:pt x="1" y="1"/>
                  <a:pt x="1" y="1"/>
                  <a:pt x="2" y="0"/>
                </a:cubicBezTo>
                <a:cubicBezTo>
                  <a:pt x="2" y="0"/>
                  <a:pt x="3" y="0"/>
                  <a:pt x="3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75" name="Freeform 434"/>
          <p:cNvSpPr>
            <a:spLocks/>
          </p:cNvSpPr>
          <p:nvPr/>
        </p:nvSpPr>
        <p:spPr bwMode="auto">
          <a:xfrm>
            <a:off x="1998679" y="6261342"/>
            <a:ext cx="58755" cy="4397"/>
          </a:xfrm>
          <a:custGeom>
            <a:avLst/>
            <a:gdLst>
              <a:gd name="T0" fmla="*/ 0 w 22"/>
              <a:gd name="T1" fmla="*/ 2147483647 h 2"/>
              <a:gd name="T2" fmla="*/ 2147483647 w 22"/>
              <a:gd name="T3" fmla="*/ 2147483647 h 2"/>
              <a:gd name="T4" fmla="*/ 2147483647 w 22"/>
              <a:gd name="T5" fmla="*/ 2147483647 h 2"/>
              <a:gd name="T6" fmla="*/ 2147483647 w 22"/>
              <a:gd name="T7" fmla="*/ 2147483647 h 2"/>
              <a:gd name="T8" fmla="*/ 2147483647 w 22"/>
              <a:gd name="T9" fmla="*/ 2147483647 h 2"/>
              <a:gd name="T10" fmla="*/ 2147483647 w 22"/>
              <a:gd name="T11" fmla="*/ 2147483647 h 2"/>
              <a:gd name="T12" fmla="*/ 2147483647 w 22"/>
              <a:gd name="T13" fmla="*/ 2147483647 h 2"/>
              <a:gd name="T14" fmla="*/ 2147483647 w 22"/>
              <a:gd name="T15" fmla="*/ 2147483647 h 2"/>
              <a:gd name="T16" fmla="*/ 2147483647 w 22"/>
              <a:gd name="T17" fmla="*/ 2147483647 h 2"/>
              <a:gd name="T18" fmla="*/ 2147483647 w 22"/>
              <a:gd name="T19" fmla="*/ 2147483647 h 2"/>
              <a:gd name="T20" fmla="*/ 2147483647 w 22"/>
              <a:gd name="T21" fmla="*/ 2147483647 h 2"/>
              <a:gd name="T22" fmla="*/ 2147483647 w 22"/>
              <a:gd name="T23" fmla="*/ 2147483647 h 2"/>
              <a:gd name="T24" fmla="*/ 2147483647 w 22"/>
              <a:gd name="T25" fmla="*/ 2147483647 h 2"/>
              <a:gd name="T26" fmla="*/ 2147483647 w 22"/>
              <a:gd name="T27" fmla="*/ 2147483647 h 2"/>
              <a:gd name="T28" fmla="*/ 2147483647 w 22"/>
              <a:gd name="T29" fmla="*/ 0 h 2"/>
              <a:gd name="T30" fmla="*/ 2147483647 w 22"/>
              <a:gd name="T31" fmla="*/ 0 h 2"/>
              <a:gd name="T32" fmla="*/ 2147483647 w 22"/>
              <a:gd name="T33" fmla="*/ 0 h 2"/>
              <a:gd name="T34" fmla="*/ 2147483647 w 22"/>
              <a:gd name="T35" fmla="*/ 0 h 2"/>
              <a:gd name="T36" fmla="*/ 2147483647 w 22"/>
              <a:gd name="T37" fmla="*/ 0 h 2"/>
              <a:gd name="T38" fmla="*/ 2147483647 w 22"/>
              <a:gd name="T39" fmla="*/ 0 h 2"/>
              <a:gd name="T40" fmla="*/ 2147483647 w 22"/>
              <a:gd name="T41" fmla="*/ 2147483647 h 2"/>
              <a:gd name="T42" fmla="*/ 2147483647 w 22"/>
              <a:gd name="T43" fmla="*/ 2147483647 h 2"/>
              <a:gd name="T44" fmla="*/ 2147483647 w 22"/>
              <a:gd name="T45" fmla="*/ 2147483647 h 2"/>
              <a:gd name="T46" fmla="*/ 2147483647 w 22"/>
              <a:gd name="T47" fmla="*/ 2147483647 h 2"/>
              <a:gd name="T48" fmla="*/ 2147483647 w 22"/>
              <a:gd name="T49" fmla="*/ 2147483647 h 2"/>
              <a:gd name="T50" fmla="*/ 2147483647 w 22"/>
              <a:gd name="T51" fmla="*/ 2147483647 h 2"/>
              <a:gd name="T52" fmla="*/ 2147483647 w 22"/>
              <a:gd name="T53" fmla="*/ 2147483647 h 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2"/>
              <a:gd name="T82" fmla="*/ 0 h 2"/>
              <a:gd name="T83" fmla="*/ 22 w 22"/>
              <a:gd name="T84" fmla="*/ 2 h 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2" h="2">
                <a:moveTo>
                  <a:pt x="0" y="2"/>
                </a:moveTo>
                <a:cubicBezTo>
                  <a:pt x="0" y="2"/>
                  <a:pt x="0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1" y="2"/>
                </a:cubicBezTo>
                <a:cubicBezTo>
                  <a:pt x="1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4" y="2"/>
                  <a:pt x="5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2"/>
                  <a:pt x="7" y="2"/>
                  <a:pt x="8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1"/>
                  <a:pt x="9" y="1"/>
                  <a:pt x="9" y="1"/>
                </a:cubicBezTo>
                <a:cubicBezTo>
                  <a:pt x="9" y="1"/>
                  <a:pt x="9" y="1"/>
                  <a:pt x="9" y="1"/>
                </a:cubicBezTo>
                <a:cubicBezTo>
                  <a:pt x="9" y="1"/>
                  <a:pt x="9" y="1"/>
                  <a:pt x="9" y="1"/>
                </a:cubicBezTo>
                <a:cubicBezTo>
                  <a:pt x="11" y="1"/>
                  <a:pt x="13" y="1"/>
                  <a:pt x="14" y="1"/>
                </a:cubicBezTo>
                <a:cubicBezTo>
                  <a:pt x="17" y="0"/>
                  <a:pt x="20" y="0"/>
                  <a:pt x="22" y="0"/>
                </a:cubicBezTo>
                <a:cubicBezTo>
                  <a:pt x="21" y="0"/>
                  <a:pt x="19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6" y="0"/>
                  <a:pt x="15" y="0"/>
                  <a:pt x="13" y="0"/>
                </a:cubicBezTo>
                <a:cubicBezTo>
                  <a:pt x="13" y="0"/>
                  <a:pt x="13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1"/>
                  <a:pt x="9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4" y="2"/>
                </a:cubicBezTo>
                <a:cubicBezTo>
                  <a:pt x="3" y="2"/>
                  <a:pt x="2" y="2"/>
                  <a:pt x="1" y="2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76" name="Freeform 435"/>
          <p:cNvSpPr>
            <a:spLocks/>
          </p:cNvSpPr>
          <p:nvPr/>
        </p:nvSpPr>
        <p:spPr bwMode="auto">
          <a:xfrm>
            <a:off x="1989150" y="6265739"/>
            <a:ext cx="9528" cy="2932"/>
          </a:xfrm>
          <a:custGeom>
            <a:avLst/>
            <a:gdLst>
              <a:gd name="T0" fmla="*/ 2147483647 w 3"/>
              <a:gd name="T1" fmla="*/ 0 h 1"/>
              <a:gd name="T2" fmla="*/ 0 w 3"/>
              <a:gd name="T3" fmla="*/ 2147483647 h 1"/>
              <a:gd name="T4" fmla="*/ 2147483647 w 3"/>
              <a:gd name="T5" fmla="*/ 0 h 1"/>
              <a:gd name="T6" fmla="*/ 0 60000 65536"/>
              <a:gd name="T7" fmla="*/ 0 60000 65536"/>
              <a:gd name="T8" fmla="*/ 0 60000 65536"/>
              <a:gd name="T9" fmla="*/ 0 w 3"/>
              <a:gd name="T10" fmla="*/ 0 h 1"/>
              <a:gd name="T11" fmla="*/ 3 w 3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" h="1">
                <a:moveTo>
                  <a:pt x="3" y="0"/>
                </a:moveTo>
                <a:cubicBezTo>
                  <a:pt x="2" y="1"/>
                  <a:pt x="1" y="1"/>
                  <a:pt x="0" y="1"/>
                </a:cubicBezTo>
                <a:cubicBezTo>
                  <a:pt x="1" y="1"/>
                  <a:pt x="2" y="1"/>
                  <a:pt x="3" y="0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77" name="Freeform 436"/>
          <p:cNvSpPr>
            <a:spLocks/>
          </p:cNvSpPr>
          <p:nvPr/>
        </p:nvSpPr>
        <p:spPr bwMode="auto">
          <a:xfrm>
            <a:off x="1998678" y="6265740"/>
            <a:ext cx="4764" cy="1465"/>
          </a:xfrm>
          <a:custGeom>
            <a:avLst/>
            <a:gdLst>
              <a:gd name="T0" fmla="*/ 2147483647 w 2"/>
              <a:gd name="T1" fmla="*/ 0 h 1587"/>
              <a:gd name="T2" fmla="*/ 0 w 2"/>
              <a:gd name="T3" fmla="*/ 0 h 1587"/>
              <a:gd name="T4" fmla="*/ 0 60000 65536"/>
              <a:gd name="T5" fmla="*/ 0 60000 65536"/>
              <a:gd name="T6" fmla="*/ 0 w 2"/>
              <a:gd name="T7" fmla="*/ 0 h 1587"/>
              <a:gd name="T8" fmla="*/ 2 w 2"/>
              <a:gd name="T9" fmla="*/ 1587 h 1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" h="1587">
                <a:moveTo>
                  <a:pt x="2" y="0"/>
                </a:moveTo>
                <a:cubicBezTo>
                  <a:pt x="1" y="0"/>
                  <a:pt x="1" y="0"/>
                  <a:pt x="0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78" name="Freeform 437"/>
          <p:cNvSpPr>
            <a:spLocks/>
          </p:cNvSpPr>
          <p:nvPr/>
        </p:nvSpPr>
        <p:spPr bwMode="auto">
          <a:xfrm>
            <a:off x="2003442" y="6251080"/>
            <a:ext cx="15880" cy="14658"/>
          </a:xfrm>
          <a:custGeom>
            <a:avLst/>
            <a:gdLst>
              <a:gd name="T0" fmla="*/ 2147483647 w 6"/>
              <a:gd name="T1" fmla="*/ 0 h 6"/>
              <a:gd name="T2" fmla="*/ 2147483647 w 6"/>
              <a:gd name="T3" fmla="*/ 2147483647 h 6"/>
              <a:gd name="T4" fmla="*/ 2147483647 w 6"/>
              <a:gd name="T5" fmla="*/ 2147483647 h 6"/>
              <a:gd name="T6" fmla="*/ 2147483647 w 6"/>
              <a:gd name="T7" fmla="*/ 2147483647 h 6"/>
              <a:gd name="T8" fmla="*/ 2147483647 w 6"/>
              <a:gd name="T9" fmla="*/ 2147483647 h 6"/>
              <a:gd name="T10" fmla="*/ 2147483647 w 6"/>
              <a:gd name="T11" fmla="*/ 2147483647 h 6"/>
              <a:gd name="T12" fmla="*/ 2147483647 w 6"/>
              <a:gd name="T13" fmla="*/ 2147483647 h 6"/>
              <a:gd name="T14" fmla="*/ 0 w 6"/>
              <a:gd name="T15" fmla="*/ 2147483647 h 6"/>
              <a:gd name="T16" fmla="*/ 0 w 6"/>
              <a:gd name="T17" fmla="*/ 2147483647 h 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"/>
              <a:gd name="T28" fmla="*/ 0 h 6"/>
              <a:gd name="T29" fmla="*/ 6 w 6"/>
              <a:gd name="T30" fmla="*/ 6 h 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" h="6">
                <a:moveTo>
                  <a:pt x="6" y="0"/>
                </a:moveTo>
                <a:cubicBezTo>
                  <a:pt x="4" y="2"/>
                  <a:pt x="3" y="4"/>
                  <a:pt x="2" y="5"/>
                </a:cubicBezTo>
                <a:cubicBezTo>
                  <a:pt x="2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79" name="Freeform 438"/>
          <p:cNvSpPr>
            <a:spLocks/>
          </p:cNvSpPr>
          <p:nvPr/>
        </p:nvSpPr>
        <p:spPr bwMode="auto">
          <a:xfrm>
            <a:off x="2019321" y="6243752"/>
            <a:ext cx="7940" cy="7329"/>
          </a:xfrm>
          <a:custGeom>
            <a:avLst/>
            <a:gdLst>
              <a:gd name="T0" fmla="*/ 0 w 3"/>
              <a:gd name="T1" fmla="*/ 2147483647 h 3"/>
              <a:gd name="T2" fmla="*/ 2147483647 w 3"/>
              <a:gd name="T3" fmla="*/ 0 h 3"/>
              <a:gd name="T4" fmla="*/ 0 w 3"/>
              <a:gd name="T5" fmla="*/ 2147483647 h 3"/>
              <a:gd name="T6" fmla="*/ 0 60000 65536"/>
              <a:gd name="T7" fmla="*/ 0 60000 65536"/>
              <a:gd name="T8" fmla="*/ 0 60000 65536"/>
              <a:gd name="T9" fmla="*/ 0 w 3"/>
              <a:gd name="T10" fmla="*/ 0 h 3"/>
              <a:gd name="T11" fmla="*/ 3 w 3"/>
              <a:gd name="T12" fmla="*/ 3 h 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" h="3">
                <a:moveTo>
                  <a:pt x="0" y="3"/>
                </a:moveTo>
                <a:cubicBezTo>
                  <a:pt x="1" y="2"/>
                  <a:pt x="2" y="1"/>
                  <a:pt x="3" y="0"/>
                </a:cubicBezTo>
                <a:cubicBezTo>
                  <a:pt x="2" y="1"/>
                  <a:pt x="1" y="2"/>
                  <a:pt x="0" y="3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80" name="Freeform 439"/>
          <p:cNvSpPr>
            <a:spLocks/>
          </p:cNvSpPr>
          <p:nvPr/>
        </p:nvSpPr>
        <p:spPr bwMode="auto">
          <a:xfrm>
            <a:off x="1995502" y="6251080"/>
            <a:ext cx="23820" cy="17590"/>
          </a:xfrm>
          <a:custGeom>
            <a:avLst/>
            <a:gdLst>
              <a:gd name="T0" fmla="*/ 0 w 9"/>
              <a:gd name="T1" fmla="*/ 2147483647 h 7"/>
              <a:gd name="T2" fmla="*/ 2147483647 w 9"/>
              <a:gd name="T3" fmla="*/ 2147483647 h 7"/>
              <a:gd name="T4" fmla="*/ 2147483647 w 9"/>
              <a:gd name="T5" fmla="*/ 2147483647 h 7"/>
              <a:gd name="T6" fmla="*/ 2147483647 w 9"/>
              <a:gd name="T7" fmla="*/ 2147483647 h 7"/>
              <a:gd name="T8" fmla="*/ 2147483647 w 9"/>
              <a:gd name="T9" fmla="*/ 2147483647 h 7"/>
              <a:gd name="T10" fmla="*/ 2147483647 w 9"/>
              <a:gd name="T11" fmla="*/ 2147483647 h 7"/>
              <a:gd name="T12" fmla="*/ 2147483647 w 9"/>
              <a:gd name="T13" fmla="*/ 2147483647 h 7"/>
              <a:gd name="T14" fmla="*/ 2147483647 w 9"/>
              <a:gd name="T15" fmla="*/ 2147483647 h 7"/>
              <a:gd name="T16" fmla="*/ 2147483647 w 9"/>
              <a:gd name="T17" fmla="*/ 2147483647 h 7"/>
              <a:gd name="T18" fmla="*/ 2147483647 w 9"/>
              <a:gd name="T19" fmla="*/ 2147483647 h 7"/>
              <a:gd name="T20" fmla="*/ 2147483647 w 9"/>
              <a:gd name="T21" fmla="*/ 2147483647 h 7"/>
              <a:gd name="T22" fmla="*/ 2147483647 w 9"/>
              <a:gd name="T23" fmla="*/ 2147483647 h 7"/>
              <a:gd name="T24" fmla="*/ 2147483647 w 9"/>
              <a:gd name="T25" fmla="*/ 0 h 7"/>
              <a:gd name="T26" fmla="*/ 2147483647 w 9"/>
              <a:gd name="T27" fmla="*/ 0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"/>
              <a:gd name="T43" fmla="*/ 0 h 7"/>
              <a:gd name="T44" fmla="*/ 9 w 9"/>
              <a:gd name="T45" fmla="*/ 7 h 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" h="7">
                <a:moveTo>
                  <a:pt x="0" y="7"/>
                </a:moveTo>
                <a:cubicBezTo>
                  <a:pt x="0" y="7"/>
                  <a:pt x="1" y="7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6" y="4"/>
                  <a:pt x="7" y="2"/>
                  <a:pt x="9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81" name="Freeform 440"/>
          <p:cNvSpPr>
            <a:spLocks/>
          </p:cNvSpPr>
          <p:nvPr/>
        </p:nvSpPr>
        <p:spPr bwMode="auto">
          <a:xfrm>
            <a:off x="1989150" y="6268670"/>
            <a:ext cx="6352" cy="2932"/>
          </a:xfrm>
          <a:custGeom>
            <a:avLst/>
            <a:gdLst>
              <a:gd name="T0" fmla="*/ 2147483647 w 2"/>
              <a:gd name="T1" fmla="*/ 0 h 1"/>
              <a:gd name="T2" fmla="*/ 0 w 2"/>
              <a:gd name="T3" fmla="*/ 2147483647 h 1"/>
              <a:gd name="T4" fmla="*/ 2147483647 w 2"/>
              <a:gd name="T5" fmla="*/ 0 h 1"/>
              <a:gd name="T6" fmla="*/ 0 60000 65536"/>
              <a:gd name="T7" fmla="*/ 0 60000 65536"/>
              <a:gd name="T8" fmla="*/ 0 60000 65536"/>
              <a:gd name="T9" fmla="*/ 0 w 2"/>
              <a:gd name="T10" fmla="*/ 0 h 1"/>
              <a:gd name="T11" fmla="*/ 2 w 2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1">
                <a:moveTo>
                  <a:pt x="2" y="0"/>
                </a:moveTo>
                <a:cubicBezTo>
                  <a:pt x="1" y="0"/>
                  <a:pt x="0" y="0"/>
                  <a:pt x="0" y="1"/>
                </a:cubicBezTo>
                <a:cubicBezTo>
                  <a:pt x="0" y="0"/>
                  <a:pt x="1" y="0"/>
                  <a:pt x="2" y="0"/>
                </a:cubicBezTo>
                <a:close/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82" name="Freeform 441"/>
          <p:cNvSpPr>
            <a:spLocks/>
          </p:cNvSpPr>
          <p:nvPr/>
        </p:nvSpPr>
        <p:spPr bwMode="auto">
          <a:xfrm>
            <a:off x="1995503" y="6223230"/>
            <a:ext cx="98453" cy="45440"/>
          </a:xfrm>
          <a:custGeom>
            <a:avLst/>
            <a:gdLst>
              <a:gd name="T0" fmla="*/ 2147483647 w 36"/>
              <a:gd name="T1" fmla="*/ 0 h 18"/>
              <a:gd name="T2" fmla="*/ 2147483647 w 36"/>
              <a:gd name="T3" fmla="*/ 2147483647 h 18"/>
              <a:gd name="T4" fmla="*/ 2147483647 w 36"/>
              <a:gd name="T5" fmla="*/ 2147483647 h 18"/>
              <a:gd name="T6" fmla="*/ 2147483647 w 36"/>
              <a:gd name="T7" fmla="*/ 2147483647 h 18"/>
              <a:gd name="T8" fmla="*/ 2147483647 w 36"/>
              <a:gd name="T9" fmla="*/ 2147483647 h 18"/>
              <a:gd name="T10" fmla="*/ 2147483647 w 36"/>
              <a:gd name="T11" fmla="*/ 2147483647 h 18"/>
              <a:gd name="T12" fmla="*/ 2147483647 w 36"/>
              <a:gd name="T13" fmla="*/ 2147483647 h 18"/>
              <a:gd name="T14" fmla="*/ 2147483647 w 36"/>
              <a:gd name="T15" fmla="*/ 2147483647 h 18"/>
              <a:gd name="T16" fmla="*/ 2147483647 w 36"/>
              <a:gd name="T17" fmla="*/ 2147483647 h 18"/>
              <a:gd name="T18" fmla="*/ 2147483647 w 36"/>
              <a:gd name="T19" fmla="*/ 2147483647 h 18"/>
              <a:gd name="T20" fmla="*/ 2147483647 w 36"/>
              <a:gd name="T21" fmla="*/ 2147483647 h 18"/>
              <a:gd name="T22" fmla="*/ 2147483647 w 36"/>
              <a:gd name="T23" fmla="*/ 2147483647 h 18"/>
              <a:gd name="T24" fmla="*/ 2147483647 w 36"/>
              <a:gd name="T25" fmla="*/ 2147483647 h 18"/>
              <a:gd name="T26" fmla="*/ 2147483647 w 36"/>
              <a:gd name="T27" fmla="*/ 2147483647 h 18"/>
              <a:gd name="T28" fmla="*/ 2147483647 w 36"/>
              <a:gd name="T29" fmla="*/ 2147483647 h 18"/>
              <a:gd name="T30" fmla="*/ 2147483647 w 36"/>
              <a:gd name="T31" fmla="*/ 2147483647 h 18"/>
              <a:gd name="T32" fmla="*/ 2147483647 w 36"/>
              <a:gd name="T33" fmla="*/ 2147483647 h 18"/>
              <a:gd name="T34" fmla="*/ 0 w 36"/>
              <a:gd name="T35" fmla="*/ 2147483647 h 18"/>
              <a:gd name="T36" fmla="*/ 0 w 36"/>
              <a:gd name="T37" fmla="*/ 2147483647 h 1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6"/>
              <a:gd name="T58" fmla="*/ 0 h 18"/>
              <a:gd name="T59" fmla="*/ 36 w 36"/>
              <a:gd name="T60" fmla="*/ 18 h 1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6" h="18">
                <a:moveTo>
                  <a:pt x="36" y="0"/>
                </a:moveTo>
                <a:cubicBezTo>
                  <a:pt x="35" y="2"/>
                  <a:pt x="35" y="3"/>
                  <a:pt x="34" y="4"/>
                </a:cubicBezTo>
                <a:cubicBezTo>
                  <a:pt x="34" y="5"/>
                  <a:pt x="34" y="5"/>
                  <a:pt x="34" y="6"/>
                </a:cubicBezTo>
                <a:cubicBezTo>
                  <a:pt x="34" y="6"/>
                  <a:pt x="34" y="6"/>
                  <a:pt x="34" y="6"/>
                </a:cubicBezTo>
                <a:cubicBezTo>
                  <a:pt x="33" y="8"/>
                  <a:pt x="33" y="9"/>
                  <a:pt x="32" y="9"/>
                </a:cubicBezTo>
                <a:cubicBezTo>
                  <a:pt x="32" y="11"/>
                  <a:pt x="31" y="12"/>
                  <a:pt x="30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27" y="15"/>
                  <a:pt x="24" y="16"/>
                  <a:pt x="21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7"/>
                  <a:pt x="20" y="17"/>
                  <a:pt x="20" y="17"/>
                </a:cubicBezTo>
                <a:cubicBezTo>
                  <a:pt x="13" y="18"/>
                  <a:pt x="6" y="17"/>
                  <a:pt x="0" y="18"/>
                </a:cubicBezTo>
                <a:cubicBezTo>
                  <a:pt x="0" y="18"/>
                  <a:pt x="0" y="18"/>
                  <a:pt x="0" y="18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83" name="Freeform 442"/>
          <p:cNvSpPr>
            <a:spLocks/>
          </p:cNvSpPr>
          <p:nvPr/>
        </p:nvSpPr>
        <p:spPr bwMode="auto">
          <a:xfrm>
            <a:off x="1682675" y="5724855"/>
            <a:ext cx="662178" cy="543814"/>
          </a:xfrm>
          <a:custGeom>
            <a:avLst/>
            <a:gdLst>
              <a:gd name="T0" fmla="*/ 0 w 242"/>
              <a:gd name="T1" fmla="*/ 2147483647 h 215"/>
              <a:gd name="T2" fmla="*/ 2147483647 w 242"/>
              <a:gd name="T3" fmla="*/ 2147483647 h 215"/>
              <a:gd name="T4" fmla="*/ 2147483647 w 242"/>
              <a:gd name="T5" fmla="*/ 2147483647 h 215"/>
              <a:gd name="T6" fmla="*/ 2147483647 w 242"/>
              <a:gd name="T7" fmla="*/ 2147483647 h 215"/>
              <a:gd name="T8" fmla="*/ 2147483647 w 242"/>
              <a:gd name="T9" fmla="*/ 2147483647 h 215"/>
              <a:gd name="T10" fmla="*/ 2147483647 w 242"/>
              <a:gd name="T11" fmla="*/ 2147483647 h 215"/>
              <a:gd name="T12" fmla="*/ 2147483647 w 242"/>
              <a:gd name="T13" fmla="*/ 2147483647 h 215"/>
              <a:gd name="T14" fmla="*/ 2147483647 w 242"/>
              <a:gd name="T15" fmla="*/ 2147483647 h 215"/>
              <a:gd name="T16" fmla="*/ 2147483647 w 242"/>
              <a:gd name="T17" fmla="*/ 2147483647 h 215"/>
              <a:gd name="T18" fmla="*/ 2147483647 w 242"/>
              <a:gd name="T19" fmla="*/ 2147483647 h 215"/>
              <a:gd name="T20" fmla="*/ 2147483647 w 242"/>
              <a:gd name="T21" fmla="*/ 2147483647 h 215"/>
              <a:gd name="T22" fmla="*/ 2147483647 w 242"/>
              <a:gd name="T23" fmla="*/ 2147483647 h 215"/>
              <a:gd name="T24" fmla="*/ 2147483647 w 242"/>
              <a:gd name="T25" fmla="*/ 2147483647 h 215"/>
              <a:gd name="T26" fmla="*/ 2147483647 w 242"/>
              <a:gd name="T27" fmla="*/ 2147483647 h 215"/>
              <a:gd name="T28" fmla="*/ 2147483647 w 242"/>
              <a:gd name="T29" fmla="*/ 2147483647 h 215"/>
              <a:gd name="T30" fmla="*/ 2147483647 w 242"/>
              <a:gd name="T31" fmla="*/ 2147483647 h 215"/>
              <a:gd name="T32" fmla="*/ 2147483647 w 242"/>
              <a:gd name="T33" fmla="*/ 2147483647 h 215"/>
              <a:gd name="T34" fmla="*/ 2147483647 w 242"/>
              <a:gd name="T35" fmla="*/ 2147483647 h 215"/>
              <a:gd name="T36" fmla="*/ 2147483647 w 242"/>
              <a:gd name="T37" fmla="*/ 2147483647 h 215"/>
              <a:gd name="T38" fmla="*/ 2147483647 w 242"/>
              <a:gd name="T39" fmla="*/ 2147483647 h 215"/>
              <a:gd name="T40" fmla="*/ 2147483647 w 242"/>
              <a:gd name="T41" fmla="*/ 2147483647 h 215"/>
              <a:gd name="T42" fmla="*/ 2147483647 w 242"/>
              <a:gd name="T43" fmla="*/ 2147483647 h 215"/>
              <a:gd name="T44" fmla="*/ 2147483647 w 242"/>
              <a:gd name="T45" fmla="*/ 2147483647 h 215"/>
              <a:gd name="T46" fmla="*/ 2147483647 w 242"/>
              <a:gd name="T47" fmla="*/ 2147483647 h 215"/>
              <a:gd name="T48" fmla="*/ 2147483647 w 242"/>
              <a:gd name="T49" fmla="*/ 2147483647 h 215"/>
              <a:gd name="T50" fmla="*/ 2147483647 w 242"/>
              <a:gd name="T51" fmla="*/ 2147483647 h 215"/>
              <a:gd name="T52" fmla="*/ 2147483647 w 242"/>
              <a:gd name="T53" fmla="*/ 2147483647 h 215"/>
              <a:gd name="T54" fmla="*/ 2147483647 w 242"/>
              <a:gd name="T55" fmla="*/ 2147483647 h 21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42"/>
              <a:gd name="T85" fmla="*/ 0 h 215"/>
              <a:gd name="T86" fmla="*/ 242 w 242"/>
              <a:gd name="T87" fmla="*/ 215 h 215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42" h="215">
                <a:moveTo>
                  <a:pt x="0" y="36"/>
                </a:moveTo>
                <a:cubicBezTo>
                  <a:pt x="8" y="19"/>
                  <a:pt x="28" y="0"/>
                  <a:pt x="56" y="6"/>
                </a:cubicBezTo>
                <a:cubicBezTo>
                  <a:pt x="78" y="10"/>
                  <a:pt x="87" y="40"/>
                  <a:pt x="101" y="51"/>
                </a:cubicBezTo>
                <a:cubicBezTo>
                  <a:pt x="116" y="54"/>
                  <a:pt x="129" y="58"/>
                  <a:pt x="140" y="64"/>
                </a:cubicBezTo>
                <a:cubicBezTo>
                  <a:pt x="151" y="70"/>
                  <a:pt x="160" y="78"/>
                  <a:pt x="168" y="87"/>
                </a:cubicBezTo>
                <a:cubicBezTo>
                  <a:pt x="193" y="120"/>
                  <a:pt x="196" y="164"/>
                  <a:pt x="227" y="192"/>
                </a:cubicBezTo>
                <a:cubicBezTo>
                  <a:pt x="231" y="195"/>
                  <a:pt x="234" y="198"/>
                  <a:pt x="237" y="201"/>
                </a:cubicBezTo>
                <a:cubicBezTo>
                  <a:pt x="238" y="203"/>
                  <a:pt x="239" y="204"/>
                  <a:pt x="240" y="205"/>
                </a:cubicBezTo>
                <a:cubicBezTo>
                  <a:pt x="240" y="206"/>
                  <a:pt x="241" y="208"/>
                  <a:pt x="242" y="209"/>
                </a:cubicBezTo>
                <a:cubicBezTo>
                  <a:pt x="242" y="210"/>
                  <a:pt x="242" y="212"/>
                  <a:pt x="242" y="213"/>
                </a:cubicBezTo>
                <a:cubicBezTo>
                  <a:pt x="241" y="214"/>
                  <a:pt x="240" y="214"/>
                  <a:pt x="239" y="214"/>
                </a:cubicBezTo>
                <a:cubicBezTo>
                  <a:pt x="238" y="214"/>
                  <a:pt x="237" y="214"/>
                  <a:pt x="236" y="215"/>
                </a:cubicBezTo>
                <a:cubicBezTo>
                  <a:pt x="235" y="215"/>
                  <a:pt x="233" y="214"/>
                  <a:pt x="231" y="214"/>
                </a:cubicBezTo>
                <a:cubicBezTo>
                  <a:pt x="229" y="214"/>
                  <a:pt x="227" y="214"/>
                  <a:pt x="226" y="213"/>
                </a:cubicBezTo>
                <a:cubicBezTo>
                  <a:pt x="214" y="211"/>
                  <a:pt x="203" y="206"/>
                  <a:pt x="192" y="200"/>
                </a:cubicBezTo>
                <a:cubicBezTo>
                  <a:pt x="190" y="200"/>
                  <a:pt x="189" y="199"/>
                  <a:pt x="187" y="199"/>
                </a:cubicBezTo>
                <a:cubicBezTo>
                  <a:pt x="178" y="194"/>
                  <a:pt x="163" y="189"/>
                  <a:pt x="153" y="195"/>
                </a:cubicBezTo>
                <a:cubicBezTo>
                  <a:pt x="153" y="195"/>
                  <a:pt x="152" y="195"/>
                  <a:pt x="151" y="196"/>
                </a:cubicBezTo>
                <a:cubicBezTo>
                  <a:pt x="151" y="196"/>
                  <a:pt x="151" y="196"/>
                  <a:pt x="151" y="197"/>
                </a:cubicBezTo>
                <a:cubicBezTo>
                  <a:pt x="150" y="197"/>
                  <a:pt x="150" y="197"/>
                  <a:pt x="150" y="197"/>
                </a:cubicBezTo>
                <a:cubicBezTo>
                  <a:pt x="150" y="197"/>
                  <a:pt x="150" y="197"/>
                  <a:pt x="150" y="197"/>
                </a:cubicBezTo>
                <a:cubicBezTo>
                  <a:pt x="149" y="198"/>
                  <a:pt x="148" y="199"/>
                  <a:pt x="148" y="200"/>
                </a:cubicBezTo>
                <a:cubicBezTo>
                  <a:pt x="148" y="199"/>
                  <a:pt x="148" y="197"/>
                  <a:pt x="149" y="196"/>
                </a:cubicBezTo>
                <a:cubicBezTo>
                  <a:pt x="149" y="195"/>
                  <a:pt x="150" y="195"/>
                  <a:pt x="152" y="194"/>
                </a:cubicBezTo>
                <a:cubicBezTo>
                  <a:pt x="152" y="194"/>
                  <a:pt x="153" y="194"/>
                  <a:pt x="153" y="195"/>
                </a:cubicBezTo>
                <a:cubicBezTo>
                  <a:pt x="154" y="195"/>
                  <a:pt x="154" y="197"/>
                  <a:pt x="154" y="197"/>
                </a:cubicBezTo>
                <a:cubicBezTo>
                  <a:pt x="153" y="196"/>
                  <a:pt x="152" y="196"/>
                  <a:pt x="151" y="196"/>
                </a:cubicBezTo>
                <a:cubicBezTo>
                  <a:pt x="151" y="196"/>
                  <a:pt x="150" y="197"/>
                  <a:pt x="150" y="197"/>
                </a:cubicBezTo>
              </a:path>
            </a:pathLst>
          </a:custGeom>
          <a:noFill/>
          <a:ln w="1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84" name="Oval 443"/>
          <p:cNvSpPr>
            <a:spLocks noChangeArrowheads="1"/>
          </p:cNvSpPr>
          <p:nvPr/>
        </p:nvSpPr>
        <p:spPr bwMode="auto">
          <a:xfrm>
            <a:off x="1743018" y="5773227"/>
            <a:ext cx="22231" cy="1319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85" name="Freeform 444"/>
          <p:cNvSpPr>
            <a:spLocks/>
          </p:cNvSpPr>
          <p:nvPr/>
        </p:nvSpPr>
        <p:spPr bwMode="auto">
          <a:xfrm>
            <a:off x="7394559" y="2771255"/>
            <a:ext cx="49227" cy="52769"/>
          </a:xfrm>
          <a:custGeom>
            <a:avLst/>
            <a:gdLst>
              <a:gd name="T0" fmla="*/ 2147483647 w 18"/>
              <a:gd name="T1" fmla="*/ 2147483647 h 21"/>
              <a:gd name="T2" fmla="*/ 2147483647 w 18"/>
              <a:gd name="T3" fmla="*/ 2147483647 h 21"/>
              <a:gd name="T4" fmla="*/ 2147483647 w 18"/>
              <a:gd name="T5" fmla="*/ 2147483647 h 21"/>
              <a:gd name="T6" fmla="*/ 0 60000 65536"/>
              <a:gd name="T7" fmla="*/ 0 60000 65536"/>
              <a:gd name="T8" fmla="*/ 0 60000 65536"/>
              <a:gd name="T9" fmla="*/ 0 w 18"/>
              <a:gd name="T10" fmla="*/ 0 h 21"/>
              <a:gd name="T11" fmla="*/ 18 w 18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" h="21">
                <a:moveTo>
                  <a:pt x="1" y="3"/>
                </a:moveTo>
                <a:cubicBezTo>
                  <a:pt x="0" y="13"/>
                  <a:pt x="2" y="15"/>
                  <a:pt x="6" y="21"/>
                </a:cubicBezTo>
                <a:cubicBezTo>
                  <a:pt x="18" y="19"/>
                  <a:pt x="12" y="0"/>
                  <a:pt x="1" y="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86" name="Freeform 445"/>
          <p:cNvSpPr>
            <a:spLocks/>
          </p:cNvSpPr>
          <p:nvPr/>
        </p:nvSpPr>
        <p:spPr bwMode="auto">
          <a:xfrm>
            <a:off x="7440609" y="2945685"/>
            <a:ext cx="3176" cy="1465"/>
          </a:xfrm>
          <a:custGeom>
            <a:avLst/>
            <a:gdLst>
              <a:gd name="T0" fmla="*/ 2147483647 w 1"/>
              <a:gd name="T1" fmla="*/ 0 h 1587"/>
              <a:gd name="T2" fmla="*/ 0 w 1"/>
              <a:gd name="T3" fmla="*/ 0 h 1587"/>
              <a:gd name="T4" fmla="*/ 2147483647 w 1"/>
              <a:gd name="T5" fmla="*/ 0 h 1587"/>
              <a:gd name="T6" fmla="*/ 0 60000 65536"/>
              <a:gd name="T7" fmla="*/ 0 60000 65536"/>
              <a:gd name="T8" fmla="*/ 0 60000 65536"/>
              <a:gd name="T9" fmla="*/ 0 w 1"/>
              <a:gd name="T10" fmla="*/ 0 h 1587"/>
              <a:gd name="T11" fmla="*/ 1 w 1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1587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87" name="Freeform 446"/>
          <p:cNvSpPr>
            <a:spLocks/>
          </p:cNvSpPr>
          <p:nvPr/>
        </p:nvSpPr>
        <p:spPr bwMode="auto">
          <a:xfrm>
            <a:off x="7504127" y="2690634"/>
            <a:ext cx="79398" cy="61564"/>
          </a:xfrm>
          <a:custGeom>
            <a:avLst/>
            <a:gdLst>
              <a:gd name="T0" fmla="*/ 0 w 29"/>
              <a:gd name="T1" fmla="*/ 2147483647 h 24"/>
              <a:gd name="T2" fmla="*/ 2147483647 w 29"/>
              <a:gd name="T3" fmla="*/ 0 h 24"/>
              <a:gd name="T4" fmla="*/ 0 w 29"/>
              <a:gd name="T5" fmla="*/ 2147483647 h 24"/>
              <a:gd name="T6" fmla="*/ 0 60000 65536"/>
              <a:gd name="T7" fmla="*/ 0 60000 65536"/>
              <a:gd name="T8" fmla="*/ 0 60000 65536"/>
              <a:gd name="T9" fmla="*/ 0 w 29"/>
              <a:gd name="T10" fmla="*/ 0 h 24"/>
              <a:gd name="T11" fmla="*/ 29 w 29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" h="24">
                <a:moveTo>
                  <a:pt x="0" y="12"/>
                </a:moveTo>
                <a:cubicBezTo>
                  <a:pt x="8" y="24"/>
                  <a:pt x="29" y="16"/>
                  <a:pt x="29" y="0"/>
                </a:cubicBezTo>
                <a:cubicBezTo>
                  <a:pt x="15" y="0"/>
                  <a:pt x="9" y="7"/>
                  <a:pt x="0" y="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88" name="Freeform 447"/>
          <p:cNvSpPr>
            <a:spLocks/>
          </p:cNvSpPr>
          <p:nvPr/>
        </p:nvSpPr>
        <p:spPr bwMode="auto">
          <a:xfrm>
            <a:off x="7553353" y="3064415"/>
            <a:ext cx="4764" cy="14658"/>
          </a:xfrm>
          <a:custGeom>
            <a:avLst/>
            <a:gdLst>
              <a:gd name="T0" fmla="*/ 2147483647 w 2"/>
              <a:gd name="T1" fmla="*/ 2147483647 h 6"/>
              <a:gd name="T2" fmla="*/ 2147483647 w 2"/>
              <a:gd name="T3" fmla="*/ 2147483647 h 6"/>
              <a:gd name="T4" fmla="*/ 2147483647 w 2"/>
              <a:gd name="T5" fmla="*/ 0 h 6"/>
              <a:gd name="T6" fmla="*/ 2147483647 w 2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6"/>
              <a:gd name="T14" fmla="*/ 2 w 2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6">
                <a:moveTo>
                  <a:pt x="1" y="2"/>
                </a:moveTo>
                <a:cubicBezTo>
                  <a:pt x="0" y="2"/>
                  <a:pt x="0" y="5"/>
                  <a:pt x="2" y="6"/>
                </a:cubicBezTo>
                <a:cubicBezTo>
                  <a:pt x="2" y="4"/>
                  <a:pt x="2" y="2"/>
                  <a:pt x="2" y="0"/>
                </a:cubicBezTo>
                <a:cubicBezTo>
                  <a:pt x="2" y="1"/>
                  <a:pt x="1" y="1"/>
                  <a:pt x="1" y="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89" name="Freeform 448"/>
          <p:cNvSpPr>
            <a:spLocks/>
          </p:cNvSpPr>
          <p:nvPr/>
        </p:nvSpPr>
        <p:spPr bwMode="auto">
          <a:xfrm>
            <a:off x="7558118" y="3039496"/>
            <a:ext cx="14292" cy="24918"/>
          </a:xfrm>
          <a:custGeom>
            <a:avLst/>
            <a:gdLst>
              <a:gd name="T0" fmla="*/ 2147483647 w 5"/>
              <a:gd name="T1" fmla="*/ 0 h 10"/>
              <a:gd name="T2" fmla="*/ 0 w 5"/>
              <a:gd name="T3" fmla="*/ 2147483647 h 10"/>
              <a:gd name="T4" fmla="*/ 2147483647 w 5"/>
              <a:gd name="T5" fmla="*/ 0 h 10"/>
              <a:gd name="T6" fmla="*/ 0 60000 65536"/>
              <a:gd name="T7" fmla="*/ 0 60000 65536"/>
              <a:gd name="T8" fmla="*/ 0 60000 65536"/>
              <a:gd name="T9" fmla="*/ 0 w 5"/>
              <a:gd name="T10" fmla="*/ 0 h 10"/>
              <a:gd name="T11" fmla="*/ 5 w 5"/>
              <a:gd name="T12" fmla="*/ 10 h 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" h="10">
                <a:moveTo>
                  <a:pt x="5" y="0"/>
                </a:moveTo>
                <a:cubicBezTo>
                  <a:pt x="2" y="2"/>
                  <a:pt x="1" y="6"/>
                  <a:pt x="0" y="10"/>
                </a:cubicBezTo>
                <a:cubicBezTo>
                  <a:pt x="3" y="8"/>
                  <a:pt x="5" y="4"/>
                  <a:pt x="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90" name="Freeform 449"/>
          <p:cNvSpPr>
            <a:spLocks/>
          </p:cNvSpPr>
          <p:nvPr/>
        </p:nvSpPr>
        <p:spPr bwMode="auto">
          <a:xfrm>
            <a:off x="7558119" y="3071745"/>
            <a:ext cx="25407" cy="23453"/>
          </a:xfrm>
          <a:custGeom>
            <a:avLst/>
            <a:gdLst>
              <a:gd name="T0" fmla="*/ 2147483647 w 9"/>
              <a:gd name="T1" fmla="*/ 2147483647 h 9"/>
              <a:gd name="T2" fmla="*/ 2147483647 w 9"/>
              <a:gd name="T3" fmla="*/ 0 h 9"/>
              <a:gd name="T4" fmla="*/ 0 w 9"/>
              <a:gd name="T5" fmla="*/ 2147483647 h 9"/>
              <a:gd name="T6" fmla="*/ 0 w 9"/>
              <a:gd name="T7" fmla="*/ 2147483647 h 9"/>
              <a:gd name="T8" fmla="*/ 2147483647 w 9"/>
              <a:gd name="T9" fmla="*/ 2147483647 h 9"/>
              <a:gd name="T10" fmla="*/ 2147483647 w 9"/>
              <a:gd name="T11" fmla="*/ 2147483647 h 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"/>
              <a:gd name="T19" fmla="*/ 0 h 9"/>
              <a:gd name="T20" fmla="*/ 9 w 9"/>
              <a:gd name="T21" fmla="*/ 9 h 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" h="9">
                <a:moveTo>
                  <a:pt x="9" y="8"/>
                </a:moveTo>
                <a:cubicBezTo>
                  <a:pt x="8" y="6"/>
                  <a:pt x="8" y="3"/>
                  <a:pt x="8" y="0"/>
                </a:cubicBezTo>
                <a:cubicBezTo>
                  <a:pt x="6" y="0"/>
                  <a:pt x="4" y="4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1" y="6"/>
                  <a:pt x="3" y="9"/>
                  <a:pt x="6" y="9"/>
                </a:cubicBezTo>
                <a:cubicBezTo>
                  <a:pt x="7" y="9"/>
                  <a:pt x="8" y="9"/>
                  <a:pt x="9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91" name="Freeform 450"/>
          <p:cNvSpPr>
            <a:spLocks/>
          </p:cNvSpPr>
          <p:nvPr/>
        </p:nvSpPr>
        <p:spPr bwMode="auto">
          <a:xfrm>
            <a:off x="7583526" y="2906108"/>
            <a:ext cx="125449" cy="196418"/>
          </a:xfrm>
          <a:custGeom>
            <a:avLst/>
            <a:gdLst>
              <a:gd name="T0" fmla="*/ 2147483647 w 46"/>
              <a:gd name="T1" fmla="*/ 2147483647 h 78"/>
              <a:gd name="T2" fmla="*/ 2147483647 w 46"/>
              <a:gd name="T3" fmla="*/ 0 h 78"/>
              <a:gd name="T4" fmla="*/ 2147483647 w 46"/>
              <a:gd name="T5" fmla="*/ 2147483647 h 78"/>
              <a:gd name="T6" fmla="*/ 0 w 46"/>
              <a:gd name="T7" fmla="*/ 2147483647 h 78"/>
              <a:gd name="T8" fmla="*/ 2147483647 w 46"/>
              <a:gd name="T9" fmla="*/ 2147483647 h 78"/>
              <a:gd name="T10" fmla="*/ 2147483647 w 46"/>
              <a:gd name="T11" fmla="*/ 2147483647 h 78"/>
              <a:gd name="T12" fmla="*/ 2147483647 w 46"/>
              <a:gd name="T13" fmla="*/ 2147483647 h 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78"/>
              <a:gd name="T23" fmla="*/ 46 w 46"/>
              <a:gd name="T24" fmla="*/ 78 h 7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78">
                <a:moveTo>
                  <a:pt x="11" y="68"/>
                </a:moveTo>
                <a:cubicBezTo>
                  <a:pt x="25" y="48"/>
                  <a:pt x="39" y="23"/>
                  <a:pt x="46" y="0"/>
                </a:cubicBezTo>
                <a:cubicBezTo>
                  <a:pt x="39" y="10"/>
                  <a:pt x="34" y="24"/>
                  <a:pt x="25" y="40"/>
                </a:cubicBezTo>
                <a:cubicBezTo>
                  <a:pt x="22" y="46"/>
                  <a:pt x="8" y="68"/>
                  <a:pt x="0" y="74"/>
                </a:cubicBezTo>
                <a:cubicBezTo>
                  <a:pt x="1" y="76"/>
                  <a:pt x="3" y="77"/>
                  <a:pt x="6" y="78"/>
                </a:cubicBezTo>
                <a:cubicBezTo>
                  <a:pt x="4" y="73"/>
                  <a:pt x="8" y="70"/>
                  <a:pt x="11" y="66"/>
                </a:cubicBezTo>
                <a:cubicBezTo>
                  <a:pt x="11" y="67"/>
                  <a:pt x="11" y="67"/>
                  <a:pt x="11" y="6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92" name="Freeform 451"/>
          <p:cNvSpPr>
            <a:spLocks/>
          </p:cNvSpPr>
          <p:nvPr/>
        </p:nvSpPr>
        <p:spPr bwMode="auto">
          <a:xfrm>
            <a:off x="7610520" y="3077608"/>
            <a:ext cx="11116" cy="35179"/>
          </a:xfrm>
          <a:custGeom>
            <a:avLst/>
            <a:gdLst>
              <a:gd name="T0" fmla="*/ 2147483647 w 4"/>
              <a:gd name="T1" fmla="*/ 2147483647 h 14"/>
              <a:gd name="T2" fmla="*/ 2147483647 w 4"/>
              <a:gd name="T3" fmla="*/ 0 h 14"/>
              <a:gd name="T4" fmla="*/ 0 w 4"/>
              <a:gd name="T5" fmla="*/ 2147483647 h 14"/>
              <a:gd name="T6" fmla="*/ 2147483647 w 4"/>
              <a:gd name="T7" fmla="*/ 2147483647 h 14"/>
              <a:gd name="T8" fmla="*/ 0 60000 65536"/>
              <a:gd name="T9" fmla="*/ 0 60000 65536"/>
              <a:gd name="T10" fmla="*/ 0 60000 65536"/>
              <a:gd name="T11" fmla="*/ 0 60000 65536"/>
              <a:gd name="T12" fmla="*/ 0 w 4"/>
              <a:gd name="T13" fmla="*/ 0 h 14"/>
              <a:gd name="T14" fmla="*/ 4 w 4"/>
              <a:gd name="T15" fmla="*/ 14 h 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" h="14">
                <a:moveTo>
                  <a:pt x="4" y="14"/>
                </a:moveTo>
                <a:cubicBezTo>
                  <a:pt x="4" y="9"/>
                  <a:pt x="3" y="5"/>
                  <a:pt x="1" y="0"/>
                </a:cubicBezTo>
                <a:cubicBezTo>
                  <a:pt x="1" y="1"/>
                  <a:pt x="0" y="2"/>
                  <a:pt x="0" y="2"/>
                </a:cubicBezTo>
                <a:cubicBezTo>
                  <a:pt x="1" y="6"/>
                  <a:pt x="3" y="10"/>
                  <a:pt x="4" y="1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93" name="Freeform 452"/>
          <p:cNvSpPr>
            <a:spLocks noEditPoints="1"/>
          </p:cNvSpPr>
          <p:nvPr/>
        </p:nvSpPr>
        <p:spPr bwMode="auto">
          <a:xfrm>
            <a:off x="7238939" y="2714087"/>
            <a:ext cx="1016293" cy="835510"/>
          </a:xfrm>
          <a:custGeom>
            <a:avLst/>
            <a:gdLst>
              <a:gd name="T0" fmla="*/ 2147483647 w 372"/>
              <a:gd name="T1" fmla="*/ 2147483647 h 331"/>
              <a:gd name="T2" fmla="*/ 2147483647 w 372"/>
              <a:gd name="T3" fmla="*/ 2147483647 h 331"/>
              <a:gd name="T4" fmla="*/ 2147483647 w 372"/>
              <a:gd name="T5" fmla="*/ 2147483647 h 331"/>
              <a:gd name="T6" fmla="*/ 2147483647 w 372"/>
              <a:gd name="T7" fmla="*/ 2147483647 h 331"/>
              <a:gd name="T8" fmla="*/ 2147483647 w 372"/>
              <a:gd name="T9" fmla="*/ 2147483647 h 331"/>
              <a:gd name="T10" fmla="*/ 2147483647 w 372"/>
              <a:gd name="T11" fmla="*/ 2147483647 h 331"/>
              <a:gd name="T12" fmla="*/ 2147483647 w 372"/>
              <a:gd name="T13" fmla="*/ 2147483647 h 331"/>
              <a:gd name="T14" fmla="*/ 2147483647 w 372"/>
              <a:gd name="T15" fmla="*/ 2147483647 h 331"/>
              <a:gd name="T16" fmla="*/ 2147483647 w 372"/>
              <a:gd name="T17" fmla="*/ 2147483647 h 331"/>
              <a:gd name="T18" fmla="*/ 2147483647 w 372"/>
              <a:gd name="T19" fmla="*/ 2147483647 h 331"/>
              <a:gd name="T20" fmla="*/ 2147483647 w 372"/>
              <a:gd name="T21" fmla="*/ 2147483647 h 331"/>
              <a:gd name="T22" fmla="*/ 2147483647 w 372"/>
              <a:gd name="T23" fmla="*/ 2147483647 h 331"/>
              <a:gd name="T24" fmla="*/ 2147483647 w 372"/>
              <a:gd name="T25" fmla="*/ 2147483647 h 331"/>
              <a:gd name="T26" fmla="*/ 2147483647 w 372"/>
              <a:gd name="T27" fmla="*/ 2147483647 h 331"/>
              <a:gd name="T28" fmla="*/ 2147483647 w 372"/>
              <a:gd name="T29" fmla="*/ 2147483647 h 331"/>
              <a:gd name="T30" fmla="*/ 2147483647 w 372"/>
              <a:gd name="T31" fmla="*/ 2147483647 h 331"/>
              <a:gd name="T32" fmla="*/ 2147483647 w 372"/>
              <a:gd name="T33" fmla="*/ 2147483647 h 331"/>
              <a:gd name="T34" fmla="*/ 2147483647 w 372"/>
              <a:gd name="T35" fmla="*/ 2147483647 h 331"/>
              <a:gd name="T36" fmla="*/ 2147483647 w 372"/>
              <a:gd name="T37" fmla="*/ 2147483647 h 331"/>
              <a:gd name="T38" fmla="*/ 2147483647 w 372"/>
              <a:gd name="T39" fmla="*/ 2147483647 h 331"/>
              <a:gd name="T40" fmla="*/ 2147483647 w 372"/>
              <a:gd name="T41" fmla="*/ 2147483647 h 331"/>
              <a:gd name="T42" fmla="*/ 2147483647 w 372"/>
              <a:gd name="T43" fmla="*/ 2147483647 h 331"/>
              <a:gd name="T44" fmla="*/ 2147483647 w 372"/>
              <a:gd name="T45" fmla="*/ 2147483647 h 331"/>
              <a:gd name="T46" fmla="*/ 2147483647 w 372"/>
              <a:gd name="T47" fmla="*/ 2147483647 h 331"/>
              <a:gd name="T48" fmla="*/ 2147483647 w 372"/>
              <a:gd name="T49" fmla="*/ 2147483647 h 331"/>
              <a:gd name="T50" fmla="*/ 2147483647 w 372"/>
              <a:gd name="T51" fmla="*/ 2147483647 h 331"/>
              <a:gd name="T52" fmla="*/ 2147483647 w 372"/>
              <a:gd name="T53" fmla="*/ 2147483647 h 331"/>
              <a:gd name="T54" fmla="*/ 2147483647 w 372"/>
              <a:gd name="T55" fmla="*/ 0 h 331"/>
              <a:gd name="T56" fmla="*/ 2147483647 w 372"/>
              <a:gd name="T57" fmla="*/ 2147483647 h 331"/>
              <a:gd name="T58" fmla="*/ 2147483647 w 372"/>
              <a:gd name="T59" fmla="*/ 2147483647 h 331"/>
              <a:gd name="T60" fmla="*/ 2147483647 w 372"/>
              <a:gd name="T61" fmla="*/ 2147483647 h 331"/>
              <a:gd name="T62" fmla="*/ 2147483647 w 372"/>
              <a:gd name="T63" fmla="*/ 2147483647 h 331"/>
              <a:gd name="T64" fmla="*/ 2147483647 w 372"/>
              <a:gd name="T65" fmla="*/ 2147483647 h 331"/>
              <a:gd name="T66" fmla="*/ 2147483647 w 372"/>
              <a:gd name="T67" fmla="*/ 2147483647 h 331"/>
              <a:gd name="T68" fmla="*/ 2147483647 w 372"/>
              <a:gd name="T69" fmla="*/ 2147483647 h 331"/>
              <a:gd name="T70" fmla="*/ 2147483647 w 372"/>
              <a:gd name="T71" fmla="*/ 2147483647 h 331"/>
              <a:gd name="T72" fmla="*/ 2147483647 w 372"/>
              <a:gd name="T73" fmla="*/ 2147483647 h 331"/>
              <a:gd name="T74" fmla="*/ 2147483647 w 372"/>
              <a:gd name="T75" fmla="*/ 2147483647 h 331"/>
              <a:gd name="T76" fmla="*/ 2147483647 w 372"/>
              <a:gd name="T77" fmla="*/ 2147483647 h 331"/>
              <a:gd name="T78" fmla="*/ 2147483647 w 372"/>
              <a:gd name="T79" fmla="*/ 2147483647 h 331"/>
              <a:gd name="T80" fmla="*/ 2147483647 w 372"/>
              <a:gd name="T81" fmla="*/ 2147483647 h 331"/>
              <a:gd name="T82" fmla="*/ 2147483647 w 372"/>
              <a:gd name="T83" fmla="*/ 2147483647 h 331"/>
              <a:gd name="T84" fmla="*/ 2147483647 w 372"/>
              <a:gd name="T85" fmla="*/ 2147483647 h 331"/>
              <a:gd name="T86" fmla="*/ 2147483647 w 372"/>
              <a:gd name="T87" fmla="*/ 2147483647 h 331"/>
              <a:gd name="T88" fmla="*/ 2147483647 w 372"/>
              <a:gd name="T89" fmla="*/ 2147483647 h 331"/>
              <a:gd name="T90" fmla="*/ 2147483647 w 372"/>
              <a:gd name="T91" fmla="*/ 2147483647 h 331"/>
              <a:gd name="T92" fmla="*/ 2147483647 w 372"/>
              <a:gd name="T93" fmla="*/ 2147483647 h 331"/>
              <a:gd name="T94" fmla="*/ 2147483647 w 372"/>
              <a:gd name="T95" fmla="*/ 2147483647 h 331"/>
              <a:gd name="T96" fmla="*/ 2147483647 w 372"/>
              <a:gd name="T97" fmla="*/ 2147483647 h 331"/>
              <a:gd name="T98" fmla="*/ 2147483647 w 372"/>
              <a:gd name="T99" fmla="*/ 2147483647 h 331"/>
              <a:gd name="T100" fmla="*/ 2147483647 w 372"/>
              <a:gd name="T101" fmla="*/ 2147483647 h 331"/>
              <a:gd name="T102" fmla="*/ 2147483647 w 372"/>
              <a:gd name="T103" fmla="*/ 2147483647 h 331"/>
              <a:gd name="T104" fmla="*/ 2147483647 w 372"/>
              <a:gd name="T105" fmla="*/ 2147483647 h 331"/>
              <a:gd name="T106" fmla="*/ 2147483647 w 372"/>
              <a:gd name="T107" fmla="*/ 2147483647 h 331"/>
              <a:gd name="T108" fmla="*/ 2147483647 w 372"/>
              <a:gd name="T109" fmla="*/ 2147483647 h 331"/>
              <a:gd name="T110" fmla="*/ 2147483647 w 372"/>
              <a:gd name="T111" fmla="*/ 2147483647 h 331"/>
              <a:gd name="T112" fmla="*/ 2147483647 w 372"/>
              <a:gd name="T113" fmla="*/ 2147483647 h 331"/>
              <a:gd name="T114" fmla="*/ 2147483647 w 372"/>
              <a:gd name="T115" fmla="*/ 2147483647 h 331"/>
              <a:gd name="T116" fmla="*/ 2147483647 w 372"/>
              <a:gd name="T117" fmla="*/ 2147483647 h 33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72"/>
              <a:gd name="T178" fmla="*/ 0 h 331"/>
              <a:gd name="T179" fmla="*/ 372 w 372"/>
              <a:gd name="T180" fmla="*/ 331 h 33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72" h="331">
                <a:moveTo>
                  <a:pt x="186" y="239"/>
                </a:moveTo>
                <a:cubicBezTo>
                  <a:pt x="186" y="239"/>
                  <a:pt x="186" y="240"/>
                  <a:pt x="186" y="240"/>
                </a:cubicBezTo>
                <a:cubicBezTo>
                  <a:pt x="186" y="241"/>
                  <a:pt x="185" y="243"/>
                  <a:pt x="185" y="243"/>
                </a:cubicBezTo>
                <a:cubicBezTo>
                  <a:pt x="186" y="247"/>
                  <a:pt x="192" y="258"/>
                  <a:pt x="192" y="265"/>
                </a:cubicBezTo>
                <a:cubicBezTo>
                  <a:pt x="193" y="291"/>
                  <a:pt x="180" y="308"/>
                  <a:pt x="165" y="322"/>
                </a:cubicBezTo>
                <a:cubicBezTo>
                  <a:pt x="175" y="322"/>
                  <a:pt x="183" y="326"/>
                  <a:pt x="192" y="324"/>
                </a:cubicBezTo>
                <a:cubicBezTo>
                  <a:pt x="203" y="305"/>
                  <a:pt x="213" y="281"/>
                  <a:pt x="212" y="257"/>
                </a:cubicBezTo>
                <a:cubicBezTo>
                  <a:pt x="210" y="229"/>
                  <a:pt x="195" y="212"/>
                  <a:pt x="201" y="185"/>
                </a:cubicBezTo>
                <a:cubicBezTo>
                  <a:pt x="208" y="190"/>
                  <a:pt x="202" y="197"/>
                  <a:pt x="204" y="207"/>
                </a:cubicBezTo>
                <a:cubicBezTo>
                  <a:pt x="243" y="217"/>
                  <a:pt x="275" y="187"/>
                  <a:pt x="302" y="180"/>
                </a:cubicBezTo>
                <a:cubicBezTo>
                  <a:pt x="297" y="151"/>
                  <a:pt x="297" y="131"/>
                  <a:pt x="303" y="100"/>
                </a:cubicBezTo>
                <a:cubicBezTo>
                  <a:pt x="305" y="124"/>
                  <a:pt x="301" y="142"/>
                  <a:pt x="302" y="160"/>
                </a:cubicBezTo>
                <a:cubicBezTo>
                  <a:pt x="302" y="194"/>
                  <a:pt x="334" y="210"/>
                  <a:pt x="346" y="232"/>
                </a:cubicBezTo>
                <a:cubicBezTo>
                  <a:pt x="349" y="250"/>
                  <a:pt x="358" y="267"/>
                  <a:pt x="355" y="284"/>
                </a:cubicBezTo>
                <a:cubicBezTo>
                  <a:pt x="354" y="293"/>
                  <a:pt x="345" y="303"/>
                  <a:pt x="339" y="307"/>
                </a:cubicBezTo>
                <a:cubicBezTo>
                  <a:pt x="335" y="309"/>
                  <a:pt x="325" y="307"/>
                  <a:pt x="326" y="317"/>
                </a:cubicBezTo>
                <a:cubicBezTo>
                  <a:pt x="340" y="331"/>
                  <a:pt x="361" y="320"/>
                  <a:pt x="366" y="304"/>
                </a:cubicBezTo>
                <a:cubicBezTo>
                  <a:pt x="368" y="298"/>
                  <a:pt x="367" y="289"/>
                  <a:pt x="367" y="280"/>
                </a:cubicBezTo>
                <a:cubicBezTo>
                  <a:pt x="368" y="268"/>
                  <a:pt x="372" y="255"/>
                  <a:pt x="371" y="247"/>
                </a:cubicBezTo>
                <a:cubicBezTo>
                  <a:pt x="370" y="230"/>
                  <a:pt x="357" y="212"/>
                  <a:pt x="354" y="189"/>
                </a:cubicBezTo>
                <a:cubicBezTo>
                  <a:pt x="351" y="165"/>
                  <a:pt x="361" y="136"/>
                  <a:pt x="358" y="112"/>
                </a:cubicBezTo>
                <a:cubicBezTo>
                  <a:pt x="356" y="87"/>
                  <a:pt x="340" y="75"/>
                  <a:pt x="326" y="66"/>
                </a:cubicBezTo>
                <a:cubicBezTo>
                  <a:pt x="297" y="71"/>
                  <a:pt x="265" y="83"/>
                  <a:pt x="236" y="79"/>
                </a:cubicBezTo>
                <a:cubicBezTo>
                  <a:pt x="212" y="89"/>
                  <a:pt x="184" y="86"/>
                  <a:pt x="168" y="69"/>
                </a:cubicBezTo>
                <a:cubicBezTo>
                  <a:pt x="166" y="69"/>
                  <a:pt x="164" y="69"/>
                  <a:pt x="162" y="69"/>
                </a:cubicBezTo>
                <a:cubicBezTo>
                  <a:pt x="158" y="59"/>
                  <a:pt x="145" y="53"/>
                  <a:pt x="142" y="40"/>
                </a:cubicBezTo>
                <a:cubicBezTo>
                  <a:pt x="139" y="40"/>
                  <a:pt x="137" y="44"/>
                  <a:pt x="135" y="41"/>
                </a:cubicBezTo>
                <a:cubicBezTo>
                  <a:pt x="138" y="26"/>
                  <a:pt x="154" y="17"/>
                  <a:pt x="159" y="0"/>
                </a:cubicBezTo>
                <a:cubicBezTo>
                  <a:pt x="142" y="1"/>
                  <a:pt x="123" y="1"/>
                  <a:pt x="111" y="15"/>
                </a:cubicBezTo>
                <a:cubicBezTo>
                  <a:pt x="98" y="13"/>
                  <a:pt x="83" y="0"/>
                  <a:pt x="71" y="3"/>
                </a:cubicBezTo>
                <a:cubicBezTo>
                  <a:pt x="59" y="5"/>
                  <a:pt x="56" y="25"/>
                  <a:pt x="49" y="30"/>
                </a:cubicBezTo>
                <a:cubicBezTo>
                  <a:pt x="39" y="37"/>
                  <a:pt x="31" y="32"/>
                  <a:pt x="15" y="35"/>
                </a:cubicBezTo>
                <a:cubicBezTo>
                  <a:pt x="0" y="77"/>
                  <a:pt x="43" y="93"/>
                  <a:pt x="78" y="87"/>
                </a:cubicBezTo>
                <a:cubicBezTo>
                  <a:pt x="78" y="89"/>
                  <a:pt x="76" y="92"/>
                  <a:pt x="75" y="92"/>
                </a:cubicBezTo>
                <a:cubicBezTo>
                  <a:pt x="88" y="98"/>
                  <a:pt x="109" y="93"/>
                  <a:pt x="118" y="109"/>
                </a:cubicBezTo>
                <a:cubicBezTo>
                  <a:pt x="123" y="116"/>
                  <a:pt x="122" y="123"/>
                  <a:pt x="128" y="130"/>
                </a:cubicBezTo>
                <a:cubicBezTo>
                  <a:pt x="142" y="115"/>
                  <a:pt x="147" y="90"/>
                  <a:pt x="161" y="69"/>
                </a:cubicBezTo>
                <a:cubicBezTo>
                  <a:pt x="151" y="96"/>
                  <a:pt x="139" y="121"/>
                  <a:pt x="123" y="142"/>
                </a:cubicBezTo>
                <a:cubicBezTo>
                  <a:pt x="120" y="139"/>
                  <a:pt x="122" y="133"/>
                  <a:pt x="122" y="128"/>
                </a:cubicBezTo>
                <a:cubicBezTo>
                  <a:pt x="122" y="128"/>
                  <a:pt x="122" y="128"/>
                  <a:pt x="122" y="129"/>
                </a:cubicBezTo>
                <a:cubicBezTo>
                  <a:pt x="122" y="133"/>
                  <a:pt x="120" y="137"/>
                  <a:pt x="117" y="139"/>
                </a:cubicBezTo>
                <a:cubicBezTo>
                  <a:pt x="117" y="141"/>
                  <a:pt x="117" y="143"/>
                  <a:pt x="117" y="145"/>
                </a:cubicBezTo>
                <a:cubicBezTo>
                  <a:pt x="117" y="145"/>
                  <a:pt x="117" y="145"/>
                  <a:pt x="117" y="145"/>
                </a:cubicBezTo>
                <a:cubicBezTo>
                  <a:pt x="121" y="146"/>
                  <a:pt x="123" y="142"/>
                  <a:pt x="125" y="142"/>
                </a:cubicBezTo>
                <a:cubicBezTo>
                  <a:pt x="125" y="145"/>
                  <a:pt x="125" y="148"/>
                  <a:pt x="126" y="150"/>
                </a:cubicBezTo>
                <a:cubicBezTo>
                  <a:pt x="134" y="144"/>
                  <a:pt x="148" y="122"/>
                  <a:pt x="151" y="116"/>
                </a:cubicBezTo>
                <a:cubicBezTo>
                  <a:pt x="160" y="100"/>
                  <a:pt x="165" y="86"/>
                  <a:pt x="172" y="76"/>
                </a:cubicBezTo>
                <a:cubicBezTo>
                  <a:pt x="165" y="99"/>
                  <a:pt x="151" y="124"/>
                  <a:pt x="137" y="144"/>
                </a:cubicBezTo>
                <a:cubicBezTo>
                  <a:pt x="139" y="149"/>
                  <a:pt x="140" y="153"/>
                  <a:pt x="140" y="158"/>
                </a:cubicBezTo>
                <a:cubicBezTo>
                  <a:pt x="143" y="169"/>
                  <a:pt x="144" y="179"/>
                  <a:pt x="143" y="189"/>
                </a:cubicBezTo>
                <a:cubicBezTo>
                  <a:pt x="147" y="194"/>
                  <a:pt x="154" y="195"/>
                  <a:pt x="161" y="197"/>
                </a:cubicBezTo>
                <a:cubicBezTo>
                  <a:pt x="153" y="183"/>
                  <a:pt x="150" y="153"/>
                  <a:pt x="156" y="134"/>
                </a:cubicBezTo>
                <a:cubicBezTo>
                  <a:pt x="157" y="162"/>
                  <a:pt x="157" y="194"/>
                  <a:pt x="173" y="208"/>
                </a:cubicBezTo>
                <a:cubicBezTo>
                  <a:pt x="176" y="219"/>
                  <a:pt x="179" y="230"/>
                  <a:pt x="183" y="238"/>
                </a:cubicBezTo>
                <a:cubicBezTo>
                  <a:pt x="183" y="239"/>
                  <a:pt x="186" y="240"/>
                  <a:pt x="186" y="240"/>
                </a:cubicBezTo>
                <a:cubicBezTo>
                  <a:pt x="186" y="239"/>
                  <a:pt x="186" y="239"/>
                  <a:pt x="186" y="239"/>
                </a:cubicBezTo>
                <a:close/>
                <a:moveTo>
                  <a:pt x="63" y="44"/>
                </a:moveTo>
                <a:cubicBezTo>
                  <a:pt x="59" y="38"/>
                  <a:pt x="57" y="36"/>
                  <a:pt x="58" y="26"/>
                </a:cubicBezTo>
                <a:cubicBezTo>
                  <a:pt x="69" y="23"/>
                  <a:pt x="75" y="42"/>
                  <a:pt x="63" y="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94" name="Freeform 453"/>
          <p:cNvSpPr>
            <a:spLocks/>
          </p:cNvSpPr>
          <p:nvPr/>
        </p:nvSpPr>
        <p:spPr bwMode="auto">
          <a:xfrm>
            <a:off x="7624813" y="3215394"/>
            <a:ext cx="125449" cy="291695"/>
          </a:xfrm>
          <a:custGeom>
            <a:avLst/>
            <a:gdLst>
              <a:gd name="T0" fmla="*/ 2147483647 w 46"/>
              <a:gd name="T1" fmla="*/ 2147483647 h 115"/>
              <a:gd name="T2" fmla="*/ 0 w 46"/>
              <a:gd name="T3" fmla="*/ 2147483647 h 115"/>
              <a:gd name="T4" fmla="*/ 2147483647 w 46"/>
              <a:gd name="T5" fmla="*/ 2147483647 h 115"/>
              <a:gd name="T6" fmla="*/ 2147483647 w 46"/>
              <a:gd name="T7" fmla="*/ 2147483647 h 115"/>
              <a:gd name="T8" fmla="*/ 2147483647 w 46"/>
              <a:gd name="T9" fmla="*/ 2147483647 h 115"/>
              <a:gd name="T10" fmla="*/ 2147483647 w 46"/>
              <a:gd name="T11" fmla="*/ 2147483647 h 115"/>
              <a:gd name="T12" fmla="*/ 2147483647 w 46"/>
              <a:gd name="T13" fmla="*/ 2147483647 h 115"/>
              <a:gd name="T14" fmla="*/ 2147483647 w 46"/>
              <a:gd name="T15" fmla="*/ 2147483647 h 115"/>
              <a:gd name="T16" fmla="*/ 2147483647 w 46"/>
              <a:gd name="T17" fmla="*/ 2147483647 h 11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6"/>
              <a:gd name="T28" fmla="*/ 0 h 115"/>
              <a:gd name="T29" fmla="*/ 46 w 46"/>
              <a:gd name="T30" fmla="*/ 115 h 11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6" h="115">
                <a:moveTo>
                  <a:pt x="17" y="92"/>
                </a:moveTo>
                <a:cubicBezTo>
                  <a:pt x="9" y="94"/>
                  <a:pt x="6" y="102"/>
                  <a:pt x="0" y="108"/>
                </a:cubicBezTo>
                <a:cubicBezTo>
                  <a:pt x="7" y="113"/>
                  <a:pt x="21" y="115"/>
                  <a:pt x="27" y="111"/>
                </a:cubicBezTo>
                <a:cubicBezTo>
                  <a:pt x="32" y="93"/>
                  <a:pt x="35" y="74"/>
                  <a:pt x="46" y="62"/>
                </a:cubicBezTo>
                <a:cubicBezTo>
                  <a:pt x="41" y="39"/>
                  <a:pt x="32" y="21"/>
                  <a:pt x="22" y="3"/>
                </a:cubicBezTo>
                <a:cubicBezTo>
                  <a:pt x="19" y="3"/>
                  <a:pt x="16" y="3"/>
                  <a:pt x="15" y="1"/>
                </a:cubicBezTo>
                <a:cubicBezTo>
                  <a:pt x="13" y="0"/>
                  <a:pt x="13" y="2"/>
                  <a:pt x="14" y="2"/>
                </a:cubicBezTo>
                <a:cubicBezTo>
                  <a:pt x="21" y="18"/>
                  <a:pt x="25" y="40"/>
                  <a:pt x="27" y="52"/>
                </a:cubicBezTo>
                <a:cubicBezTo>
                  <a:pt x="25" y="67"/>
                  <a:pt x="22" y="79"/>
                  <a:pt x="17" y="9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95" name="Freeform 454"/>
          <p:cNvSpPr>
            <a:spLocks noEditPoints="1"/>
          </p:cNvSpPr>
          <p:nvPr/>
        </p:nvSpPr>
        <p:spPr bwMode="auto">
          <a:xfrm>
            <a:off x="7232586" y="2588027"/>
            <a:ext cx="1121098" cy="976228"/>
          </a:xfrm>
          <a:custGeom>
            <a:avLst/>
            <a:gdLst>
              <a:gd name="T0" fmla="*/ 2147483647 w 410"/>
              <a:gd name="T1" fmla="*/ 2147483647 h 387"/>
              <a:gd name="T2" fmla="*/ 2147483647 w 410"/>
              <a:gd name="T3" fmla="*/ 2147483647 h 387"/>
              <a:gd name="T4" fmla="*/ 2147483647 w 410"/>
              <a:gd name="T5" fmla="*/ 2147483647 h 387"/>
              <a:gd name="T6" fmla="*/ 2147483647 w 410"/>
              <a:gd name="T7" fmla="*/ 2147483647 h 387"/>
              <a:gd name="T8" fmla="*/ 2147483647 w 410"/>
              <a:gd name="T9" fmla="*/ 2147483647 h 387"/>
              <a:gd name="T10" fmla="*/ 2147483647 w 410"/>
              <a:gd name="T11" fmla="*/ 2147483647 h 387"/>
              <a:gd name="T12" fmla="*/ 2147483647 w 410"/>
              <a:gd name="T13" fmla="*/ 2147483647 h 387"/>
              <a:gd name="T14" fmla="*/ 2147483647 w 410"/>
              <a:gd name="T15" fmla="*/ 2147483647 h 387"/>
              <a:gd name="T16" fmla="*/ 2147483647 w 410"/>
              <a:gd name="T17" fmla="*/ 2147483647 h 387"/>
              <a:gd name="T18" fmla="*/ 2147483647 w 410"/>
              <a:gd name="T19" fmla="*/ 2147483647 h 387"/>
              <a:gd name="T20" fmla="*/ 2147483647 w 410"/>
              <a:gd name="T21" fmla="*/ 2147483647 h 387"/>
              <a:gd name="T22" fmla="*/ 2147483647 w 410"/>
              <a:gd name="T23" fmla="*/ 2147483647 h 387"/>
              <a:gd name="T24" fmla="*/ 2147483647 w 410"/>
              <a:gd name="T25" fmla="*/ 2147483647 h 387"/>
              <a:gd name="T26" fmla="*/ 2147483647 w 410"/>
              <a:gd name="T27" fmla="*/ 2147483647 h 387"/>
              <a:gd name="T28" fmla="*/ 2147483647 w 410"/>
              <a:gd name="T29" fmla="*/ 2147483647 h 387"/>
              <a:gd name="T30" fmla="*/ 2147483647 w 410"/>
              <a:gd name="T31" fmla="*/ 2147483647 h 387"/>
              <a:gd name="T32" fmla="*/ 2147483647 w 410"/>
              <a:gd name="T33" fmla="*/ 2147483647 h 387"/>
              <a:gd name="T34" fmla="*/ 2147483647 w 410"/>
              <a:gd name="T35" fmla="*/ 2147483647 h 387"/>
              <a:gd name="T36" fmla="*/ 2147483647 w 410"/>
              <a:gd name="T37" fmla="*/ 2147483647 h 387"/>
              <a:gd name="T38" fmla="*/ 2147483647 w 410"/>
              <a:gd name="T39" fmla="*/ 2147483647 h 387"/>
              <a:gd name="T40" fmla="*/ 2147483647 w 410"/>
              <a:gd name="T41" fmla="*/ 2147483647 h 387"/>
              <a:gd name="T42" fmla="*/ 2147483647 w 410"/>
              <a:gd name="T43" fmla="*/ 2147483647 h 387"/>
              <a:gd name="T44" fmla="*/ 2147483647 w 410"/>
              <a:gd name="T45" fmla="*/ 2147483647 h 387"/>
              <a:gd name="T46" fmla="*/ 2147483647 w 410"/>
              <a:gd name="T47" fmla="*/ 2147483647 h 387"/>
              <a:gd name="T48" fmla="*/ 2147483647 w 410"/>
              <a:gd name="T49" fmla="*/ 2147483647 h 387"/>
              <a:gd name="T50" fmla="*/ 2147483647 w 410"/>
              <a:gd name="T51" fmla="*/ 2147483647 h 387"/>
              <a:gd name="T52" fmla="*/ 2147483647 w 410"/>
              <a:gd name="T53" fmla="*/ 2147483647 h 387"/>
              <a:gd name="T54" fmla="*/ 2147483647 w 410"/>
              <a:gd name="T55" fmla="*/ 2147483647 h 387"/>
              <a:gd name="T56" fmla="*/ 2147483647 w 410"/>
              <a:gd name="T57" fmla="*/ 2147483647 h 387"/>
              <a:gd name="T58" fmla="*/ 2147483647 w 410"/>
              <a:gd name="T59" fmla="*/ 2147483647 h 387"/>
              <a:gd name="T60" fmla="*/ 2147483647 w 410"/>
              <a:gd name="T61" fmla="*/ 2147483647 h 387"/>
              <a:gd name="T62" fmla="*/ 2147483647 w 410"/>
              <a:gd name="T63" fmla="*/ 2147483647 h 387"/>
              <a:gd name="T64" fmla="*/ 2147483647 w 410"/>
              <a:gd name="T65" fmla="*/ 2147483647 h 387"/>
              <a:gd name="T66" fmla="*/ 2147483647 w 410"/>
              <a:gd name="T67" fmla="*/ 2147483647 h 387"/>
              <a:gd name="T68" fmla="*/ 2147483647 w 410"/>
              <a:gd name="T69" fmla="*/ 2147483647 h 387"/>
              <a:gd name="T70" fmla="*/ 2147483647 w 410"/>
              <a:gd name="T71" fmla="*/ 2147483647 h 387"/>
              <a:gd name="T72" fmla="*/ 2147483647 w 410"/>
              <a:gd name="T73" fmla="*/ 2147483647 h 387"/>
              <a:gd name="T74" fmla="*/ 2147483647 w 410"/>
              <a:gd name="T75" fmla="*/ 2147483647 h 387"/>
              <a:gd name="T76" fmla="*/ 2147483647 w 410"/>
              <a:gd name="T77" fmla="*/ 2147483647 h 387"/>
              <a:gd name="T78" fmla="*/ 2147483647 w 410"/>
              <a:gd name="T79" fmla="*/ 2147483647 h 387"/>
              <a:gd name="T80" fmla="*/ 2147483647 w 410"/>
              <a:gd name="T81" fmla="*/ 2147483647 h 387"/>
              <a:gd name="T82" fmla="*/ 2147483647 w 410"/>
              <a:gd name="T83" fmla="*/ 2147483647 h 387"/>
              <a:gd name="T84" fmla="*/ 2147483647 w 410"/>
              <a:gd name="T85" fmla="*/ 2147483647 h 387"/>
              <a:gd name="T86" fmla="*/ 2147483647 w 410"/>
              <a:gd name="T87" fmla="*/ 2147483647 h 3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10"/>
              <a:gd name="T133" fmla="*/ 0 h 387"/>
              <a:gd name="T134" fmla="*/ 410 w 410"/>
              <a:gd name="T135" fmla="*/ 387 h 38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10" h="387">
                <a:moveTo>
                  <a:pt x="378" y="113"/>
                </a:moveTo>
                <a:cubicBezTo>
                  <a:pt x="388" y="106"/>
                  <a:pt x="399" y="97"/>
                  <a:pt x="404" y="85"/>
                </a:cubicBezTo>
                <a:cubicBezTo>
                  <a:pt x="410" y="69"/>
                  <a:pt x="403" y="45"/>
                  <a:pt x="401" y="28"/>
                </a:cubicBezTo>
                <a:cubicBezTo>
                  <a:pt x="399" y="30"/>
                  <a:pt x="400" y="36"/>
                  <a:pt x="399" y="39"/>
                </a:cubicBezTo>
                <a:cubicBezTo>
                  <a:pt x="401" y="42"/>
                  <a:pt x="402" y="46"/>
                  <a:pt x="403" y="49"/>
                </a:cubicBezTo>
                <a:cubicBezTo>
                  <a:pt x="409" y="93"/>
                  <a:pt x="381" y="109"/>
                  <a:pt x="359" y="123"/>
                </a:cubicBezTo>
                <a:cubicBezTo>
                  <a:pt x="351" y="123"/>
                  <a:pt x="340" y="126"/>
                  <a:pt x="339" y="118"/>
                </a:cubicBezTo>
                <a:cubicBezTo>
                  <a:pt x="367" y="92"/>
                  <a:pt x="384" y="54"/>
                  <a:pt x="391" y="4"/>
                </a:cubicBezTo>
                <a:cubicBezTo>
                  <a:pt x="396" y="6"/>
                  <a:pt x="393" y="17"/>
                  <a:pt x="398" y="19"/>
                </a:cubicBezTo>
                <a:cubicBezTo>
                  <a:pt x="398" y="14"/>
                  <a:pt x="397" y="6"/>
                  <a:pt x="392" y="0"/>
                </a:cubicBezTo>
                <a:cubicBezTo>
                  <a:pt x="385" y="5"/>
                  <a:pt x="388" y="14"/>
                  <a:pt x="387" y="22"/>
                </a:cubicBezTo>
                <a:cubicBezTo>
                  <a:pt x="383" y="41"/>
                  <a:pt x="367" y="82"/>
                  <a:pt x="356" y="94"/>
                </a:cubicBezTo>
                <a:cubicBezTo>
                  <a:pt x="351" y="101"/>
                  <a:pt x="339" y="113"/>
                  <a:pt x="333" y="114"/>
                </a:cubicBezTo>
                <a:cubicBezTo>
                  <a:pt x="330" y="115"/>
                  <a:pt x="326" y="113"/>
                  <a:pt x="324" y="113"/>
                </a:cubicBezTo>
                <a:cubicBezTo>
                  <a:pt x="309" y="113"/>
                  <a:pt x="293" y="123"/>
                  <a:pt x="276" y="120"/>
                </a:cubicBezTo>
                <a:cubicBezTo>
                  <a:pt x="276" y="121"/>
                  <a:pt x="277" y="121"/>
                  <a:pt x="277" y="121"/>
                </a:cubicBezTo>
                <a:cubicBezTo>
                  <a:pt x="249" y="124"/>
                  <a:pt x="200" y="139"/>
                  <a:pt x="173" y="119"/>
                </a:cubicBezTo>
                <a:cubicBezTo>
                  <a:pt x="171" y="117"/>
                  <a:pt x="172" y="112"/>
                  <a:pt x="170" y="109"/>
                </a:cubicBezTo>
                <a:cubicBezTo>
                  <a:pt x="156" y="109"/>
                  <a:pt x="151" y="96"/>
                  <a:pt x="145" y="84"/>
                </a:cubicBezTo>
                <a:cubicBezTo>
                  <a:pt x="151" y="72"/>
                  <a:pt x="162" y="61"/>
                  <a:pt x="165" y="50"/>
                </a:cubicBezTo>
                <a:cubicBezTo>
                  <a:pt x="156" y="43"/>
                  <a:pt x="141" y="47"/>
                  <a:pt x="131" y="49"/>
                </a:cubicBezTo>
                <a:cubicBezTo>
                  <a:pt x="130" y="48"/>
                  <a:pt x="131" y="40"/>
                  <a:pt x="129" y="38"/>
                </a:cubicBezTo>
                <a:cubicBezTo>
                  <a:pt x="113" y="38"/>
                  <a:pt x="102" y="43"/>
                  <a:pt x="95" y="54"/>
                </a:cubicBezTo>
                <a:cubicBezTo>
                  <a:pt x="73" y="40"/>
                  <a:pt x="55" y="57"/>
                  <a:pt x="49" y="77"/>
                </a:cubicBezTo>
                <a:cubicBezTo>
                  <a:pt x="30" y="79"/>
                  <a:pt x="21" y="85"/>
                  <a:pt x="7" y="76"/>
                </a:cubicBezTo>
                <a:cubicBezTo>
                  <a:pt x="0" y="84"/>
                  <a:pt x="4" y="99"/>
                  <a:pt x="10" y="111"/>
                </a:cubicBezTo>
                <a:cubicBezTo>
                  <a:pt x="14" y="118"/>
                  <a:pt x="20" y="130"/>
                  <a:pt x="24" y="133"/>
                </a:cubicBezTo>
                <a:cubicBezTo>
                  <a:pt x="34" y="140"/>
                  <a:pt x="48" y="138"/>
                  <a:pt x="63" y="142"/>
                </a:cubicBezTo>
                <a:cubicBezTo>
                  <a:pt x="68" y="143"/>
                  <a:pt x="71" y="148"/>
                  <a:pt x="76" y="149"/>
                </a:cubicBezTo>
                <a:cubicBezTo>
                  <a:pt x="81" y="150"/>
                  <a:pt x="87" y="150"/>
                  <a:pt x="92" y="150"/>
                </a:cubicBezTo>
                <a:cubicBezTo>
                  <a:pt x="95" y="150"/>
                  <a:pt x="97" y="150"/>
                  <a:pt x="100" y="150"/>
                </a:cubicBezTo>
                <a:cubicBezTo>
                  <a:pt x="111" y="151"/>
                  <a:pt x="120" y="161"/>
                  <a:pt x="123" y="171"/>
                </a:cubicBezTo>
                <a:cubicBezTo>
                  <a:pt x="124" y="173"/>
                  <a:pt x="124" y="176"/>
                  <a:pt x="124" y="179"/>
                </a:cubicBezTo>
                <a:cubicBezTo>
                  <a:pt x="124" y="178"/>
                  <a:pt x="124" y="178"/>
                  <a:pt x="124" y="178"/>
                </a:cubicBezTo>
                <a:cubicBezTo>
                  <a:pt x="124" y="183"/>
                  <a:pt x="122" y="189"/>
                  <a:pt x="125" y="192"/>
                </a:cubicBezTo>
                <a:cubicBezTo>
                  <a:pt x="141" y="171"/>
                  <a:pt x="153" y="146"/>
                  <a:pt x="163" y="119"/>
                </a:cubicBezTo>
                <a:cubicBezTo>
                  <a:pt x="149" y="140"/>
                  <a:pt x="144" y="165"/>
                  <a:pt x="130" y="180"/>
                </a:cubicBezTo>
                <a:cubicBezTo>
                  <a:pt x="124" y="173"/>
                  <a:pt x="125" y="166"/>
                  <a:pt x="120" y="159"/>
                </a:cubicBezTo>
                <a:cubicBezTo>
                  <a:pt x="111" y="143"/>
                  <a:pt x="90" y="148"/>
                  <a:pt x="77" y="142"/>
                </a:cubicBezTo>
                <a:cubicBezTo>
                  <a:pt x="76" y="142"/>
                  <a:pt x="76" y="142"/>
                  <a:pt x="76" y="142"/>
                </a:cubicBezTo>
                <a:cubicBezTo>
                  <a:pt x="76" y="142"/>
                  <a:pt x="76" y="142"/>
                  <a:pt x="77" y="142"/>
                </a:cubicBezTo>
                <a:cubicBezTo>
                  <a:pt x="78" y="142"/>
                  <a:pt x="80" y="139"/>
                  <a:pt x="80" y="137"/>
                </a:cubicBezTo>
                <a:cubicBezTo>
                  <a:pt x="45" y="143"/>
                  <a:pt x="2" y="127"/>
                  <a:pt x="17" y="85"/>
                </a:cubicBezTo>
                <a:cubicBezTo>
                  <a:pt x="33" y="82"/>
                  <a:pt x="41" y="87"/>
                  <a:pt x="51" y="80"/>
                </a:cubicBezTo>
                <a:cubicBezTo>
                  <a:pt x="58" y="75"/>
                  <a:pt x="61" y="55"/>
                  <a:pt x="73" y="53"/>
                </a:cubicBezTo>
                <a:cubicBezTo>
                  <a:pt x="85" y="50"/>
                  <a:pt x="100" y="63"/>
                  <a:pt x="113" y="65"/>
                </a:cubicBezTo>
                <a:cubicBezTo>
                  <a:pt x="125" y="51"/>
                  <a:pt x="144" y="51"/>
                  <a:pt x="161" y="50"/>
                </a:cubicBezTo>
                <a:cubicBezTo>
                  <a:pt x="156" y="67"/>
                  <a:pt x="140" y="76"/>
                  <a:pt x="137" y="91"/>
                </a:cubicBezTo>
                <a:cubicBezTo>
                  <a:pt x="139" y="94"/>
                  <a:pt x="141" y="90"/>
                  <a:pt x="144" y="90"/>
                </a:cubicBezTo>
                <a:cubicBezTo>
                  <a:pt x="147" y="103"/>
                  <a:pt x="160" y="109"/>
                  <a:pt x="164" y="119"/>
                </a:cubicBezTo>
                <a:cubicBezTo>
                  <a:pt x="166" y="119"/>
                  <a:pt x="168" y="119"/>
                  <a:pt x="170" y="119"/>
                </a:cubicBezTo>
                <a:cubicBezTo>
                  <a:pt x="186" y="136"/>
                  <a:pt x="214" y="139"/>
                  <a:pt x="238" y="129"/>
                </a:cubicBezTo>
                <a:cubicBezTo>
                  <a:pt x="267" y="133"/>
                  <a:pt x="299" y="121"/>
                  <a:pt x="328" y="116"/>
                </a:cubicBezTo>
                <a:cubicBezTo>
                  <a:pt x="342" y="125"/>
                  <a:pt x="358" y="137"/>
                  <a:pt x="360" y="162"/>
                </a:cubicBezTo>
                <a:cubicBezTo>
                  <a:pt x="363" y="186"/>
                  <a:pt x="353" y="215"/>
                  <a:pt x="356" y="239"/>
                </a:cubicBezTo>
                <a:cubicBezTo>
                  <a:pt x="359" y="262"/>
                  <a:pt x="372" y="280"/>
                  <a:pt x="373" y="297"/>
                </a:cubicBezTo>
                <a:cubicBezTo>
                  <a:pt x="374" y="305"/>
                  <a:pt x="370" y="318"/>
                  <a:pt x="369" y="330"/>
                </a:cubicBezTo>
                <a:cubicBezTo>
                  <a:pt x="369" y="339"/>
                  <a:pt x="370" y="348"/>
                  <a:pt x="368" y="354"/>
                </a:cubicBezTo>
                <a:cubicBezTo>
                  <a:pt x="363" y="370"/>
                  <a:pt x="342" y="381"/>
                  <a:pt x="328" y="367"/>
                </a:cubicBezTo>
                <a:cubicBezTo>
                  <a:pt x="327" y="357"/>
                  <a:pt x="337" y="359"/>
                  <a:pt x="341" y="357"/>
                </a:cubicBezTo>
                <a:cubicBezTo>
                  <a:pt x="347" y="353"/>
                  <a:pt x="356" y="343"/>
                  <a:pt x="357" y="334"/>
                </a:cubicBezTo>
                <a:cubicBezTo>
                  <a:pt x="360" y="317"/>
                  <a:pt x="351" y="300"/>
                  <a:pt x="348" y="282"/>
                </a:cubicBezTo>
                <a:cubicBezTo>
                  <a:pt x="336" y="260"/>
                  <a:pt x="304" y="244"/>
                  <a:pt x="304" y="210"/>
                </a:cubicBezTo>
                <a:cubicBezTo>
                  <a:pt x="303" y="192"/>
                  <a:pt x="307" y="174"/>
                  <a:pt x="305" y="150"/>
                </a:cubicBezTo>
                <a:cubicBezTo>
                  <a:pt x="299" y="181"/>
                  <a:pt x="299" y="201"/>
                  <a:pt x="304" y="230"/>
                </a:cubicBezTo>
                <a:cubicBezTo>
                  <a:pt x="277" y="237"/>
                  <a:pt x="245" y="267"/>
                  <a:pt x="206" y="257"/>
                </a:cubicBezTo>
                <a:cubicBezTo>
                  <a:pt x="204" y="247"/>
                  <a:pt x="210" y="240"/>
                  <a:pt x="203" y="235"/>
                </a:cubicBezTo>
                <a:cubicBezTo>
                  <a:pt x="197" y="262"/>
                  <a:pt x="212" y="279"/>
                  <a:pt x="214" y="307"/>
                </a:cubicBezTo>
                <a:cubicBezTo>
                  <a:pt x="215" y="331"/>
                  <a:pt x="205" y="355"/>
                  <a:pt x="194" y="374"/>
                </a:cubicBezTo>
                <a:cubicBezTo>
                  <a:pt x="185" y="376"/>
                  <a:pt x="177" y="372"/>
                  <a:pt x="167" y="372"/>
                </a:cubicBezTo>
                <a:cubicBezTo>
                  <a:pt x="182" y="358"/>
                  <a:pt x="195" y="341"/>
                  <a:pt x="194" y="315"/>
                </a:cubicBezTo>
                <a:cubicBezTo>
                  <a:pt x="194" y="308"/>
                  <a:pt x="188" y="297"/>
                  <a:pt x="187" y="293"/>
                </a:cubicBezTo>
                <a:cubicBezTo>
                  <a:pt x="187" y="293"/>
                  <a:pt x="188" y="291"/>
                  <a:pt x="188" y="290"/>
                </a:cubicBezTo>
                <a:cubicBezTo>
                  <a:pt x="188" y="290"/>
                  <a:pt x="185" y="289"/>
                  <a:pt x="185" y="288"/>
                </a:cubicBezTo>
                <a:cubicBezTo>
                  <a:pt x="181" y="280"/>
                  <a:pt x="178" y="269"/>
                  <a:pt x="175" y="258"/>
                </a:cubicBezTo>
                <a:cubicBezTo>
                  <a:pt x="159" y="244"/>
                  <a:pt x="159" y="212"/>
                  <a:pt x="158" y="184"/>
                </a:cubicBezTo>
                <a:cubicBezTo>
                  <a:pt x="152" y="203"/>
                  <a:pt x="155" y="233"/>
                  <a:pt x="163" y="247"/>
                </a:cubicBezTo>
                <a:cubicBezTo>
                  <a:pt x="156" y="245"/>
                  <a:pt x="149" y="244"/>
                  <a:pt x="145" y="239"/>
                </a:cubicBezTo>
                <a:cubicBezTo>
                  <a:pt x="146" y="229"/>
                  <a:pt x="145" y="219"/>
                  <a:pt x="142" y="208"/>
                </a:cubicBezTo>
                <a:cubicBezTo>
                  <a:pt x="142" y="215"/>
                  <a:pt x="142" y="223"/>
                  <a:pt x="143" y="230"/>
                </a:cubicBezTo>
                <a:cubicBezTo>
                  <a:pt x="143" y="233"/>
                  <a:pt x="143" y="235"/>
                  <a:pt x="143" y="238"/>
                </a:cubicBezTo>
                <a:cubicBezTo>
                  <a:pt x="143" y="243"/>
                  <a:pt x="150" y="247"/>
                  <a:pt x="155" y="250"/>
                </a:cubicBezTo>
                <a:cubicBezTo>
                  <a:pt x="155" y="252"/>
                  <a:pt x="156" y="254"/>
                  <a:pt x="156" y="256"/>
                </a:cubicBezTo>
                <a:cubicBezTo>
                  <a:pt x="161" y="271"/>
                  <a:pt x="167" y="291"/>
                  <a:pt x="165" y="311"/>
                </a:cubicBezTo>
                <a:cubicBezTo>
                  <a:pt x="162" y="336"/>
                  <a:pt x="144" y="340"/>
                  <a:pt x="139" y="361"/>
                </a:cubicBezTo>
                <a:cubicBezTo>
                  <a:pt x="146" y="363"/>
                  <a:pt x="153" y="367"/>
                  <a:pt x="163" y="366"/>
                </a:cubicBezTo>
                <a:cubicBezTo>
                  <a:pt x="165" y="367"/>
                  <a:pt x="160" y="372"/>
                  <a:pt x="163" y="375"/>
                </a:cubicBezTo>
                <a:cubicBezTo>
                  <a:pt x="175" y="377"/>
                  <a:pt x="186" y="385"/>
                  <a:pt x="197" y="377"/>
                </a:cubicBezTo>
                <a:cubicBezTo>
                  <a:pt x="211" y="368"/>
                  <a:pt x="213" y="326"/>
                  <a:pt x="220" y="309"/>
                </a:cubicBezTo>
                <a:cubicBezTo>
                  <a:pt x="214" y="295"/>
                  <a:pt x="214" y="281"/>
                  <a:pt x="208" y="263"/>
                </a:cubicBezTo>
                <a:cubicBezTo>
                  <a:pt x="239" y="268"/>
                  <a:pt x="263" y="250"/>
                  <a:pt x="288" y="241"/>
                </a:cubicBezTo>
                <a:cubicBezTo>
                  <a:pt x="298" y="259"/>
                  <a:pt x="311" y="271"/>
                  <a:pt x="320" y="289"/>
                </a:cubicBezTo>
                <a:cubicBezTo>
                  <a:pt x="322" y="295"/>
                  <a:pt x="324" y="323"/>
                  <a:pt x="318" y="336"/>
                </a:cubicBezTo>
                <a:cubicBezTo>
                  <a:pt x="314" y="343"/>
                  <a:pt x="306" y="342"/>
                  <a:pt x="303" y="351"/>
                </a:cubicBezTo>
                <a:cubicBezTo>
                  <a:pt x="304" y="360"/>
                  <a:pt x="317" y="361"/>
                  <a:pt x="325" y="359"/>
                </a:cubicBezTo>
                <a:cubicBezTo>
                  <a:pt x="327" y="360"/>
                  <a:pt x="321" y="367"/>
                  <a:pt x="324" y="369"/>
                </a:cubicBezTo>
                <a:cubicBezTo>
                  <a:pt x="337" y="387"/>
                  <a:pt x="368" y="374"/>
                  <a:pt x="372" y="352"/>
                </a:cubicBezTo>
                <a:cubicBezTo>
                  <a:pt x="373" y="349"/>
                  <a:pt x="372" y="344"/>
                  <a:pt x="372" y="339"/>
                </a:cubicBezTo>
                <a:cubicBezTo>
                  <a:pt x="373" y="324"/>
                  <a:pt x="378" y="304"/>
                  <a:pt x="377" y="295"/>
                </a:cubicBezTo>
                <a:cubicBezTo>
                  <a:pt x="376" y="276"/>
                  <a:pt x="361" y="259"/>
                  <a:pt x="359" y="235"/>
                </a:cubicBezTo>
                <a:cubicBezTo>
                  <a:pt x="357" y="212"/>
                  <a:pt x="366" y="186"/>
                  <a:pt x="364" y="163"/>
                </a:cubicBezTo>
                <a:cubicBezTo>
                  <a:pt x="363" y="147"/>
                  <a:pt x="355" y="136"/>
                  <a:pt x="348" y="127"/>
                </a:cubicBezTo>
                <a:cubicBezTo>
                  <a:pt x="361" y="129"/>
                  <a:pt x="368" y="120"/>
                  <a:pt x="378" y="113"/>
                </a:cubicBezTo>
                <a:close/>
                <a:moveTo>
                  <a:pt x="128" y="41"/>
                </a:moveTo>
                <a:cubicBezTo>
                  <a:pt x="128" y="57"/>
                  <a:pt x="107" y="65"/>
                  <a:pt x="99" y="53"/>
                </a:cubicBezTo>
                <a:cubicBezTo>
                  <a:pt x="108" y="48"/>
                  <a:pt x="114" y="41"/>
                  <a:pt x="128" y="41"/>
                </a:cubicBezTo>
                <a:close/>
                <a:moveTo>
                  <a:pt x="143" y="357"/>
                </a:moveTo>
                <a:cubicBezTo>
                  <a:pt x="149" y="351"/>
                  <a:pt x="152" y="343"/>
                  <a:pt x="160" y="341"/>
                </a:cubicBezTo>
                <a:cubicBezTo>
                  <a:pt x="165" y="328"/>
                  <a:pt x="168" y="316"/>
                  <a:pt x="170" y="301"/>
                </a:cubicBezTo>
                <a:cubicBezTo>
                  <a:pt x="168" y="289"/>
                  <a:pt x="164" y="267"/>
                  <a:pt x="157" y="251"/>
                </a:cubicBezTo>
                <a:cubicBezTo>
                  <a:pt x="156" y="251"/>
                  <a:pt x="156" y="249"/>
                  <a:pt x="158" y="250"/>
                </a:cubicBezTo>
                <a:cubicBezTo>
                  <a:pt x="159" y="252"/>
                  <a:pt x="162" y="252"/>
                  <a:pt x="165" y="252"/>
                </a:cubicBezTo>
                <a:cubicBezTo>
                  <a:pt x="175" y="270"/>
                  <a:pt x="184" y="288"/>
                  <a:pt x="189" y="311"/>
                </a:cubicBezTo>
                <a:cubicBezTo>
                  <a:pt x="178" y="323"/>
                  <a:pt x="175" y="342"/>
                  <a:pt x="170" y="360"/>
                </a:cubicBezTo>
                <a:cubicBezTo>
                  <a:pt x="164" y="364"/>
                  <a:pt x="150" y="362"/>
                  <a:pt x="143" y="357"/>
                </a:cubicBezTo>
                <a:close/>
                <a:moveTo>
                  <a:pt x="176" y="355"/>
                </a:moveTo>
                <a:cubicBezTo>
                  <a:pt x="180" y="340"/>
                  <a:pt x="182" y="326"/>
                  <a:pt x="189" y="319"/>
                </a:cubicBezTo>
                <a:cubicBezTo>
                  <a:pt x="188" y="335"/>
                  <a:pt x="185" y="349"/>
                  <a:pt x="176" y="355"/>
                </a:cubicBezTo>
                <a:close/>
                <a:moveTo>
                  <a:pt x="291" y="239"/>
                </a:moveTo>
                <a:cubicBezTo>
                  <a:pt x="297" y="239"/>
                  <a:pt x="302" y="236"/>
                  <a:pt x="306" y="232"/>
                </a:cubicBezTo>
                <a:cubicBezTo>
                  <a:pt x="313" y="243"/>
                  <a:pt x="320" y="256"/>
                  <a:pt x="329" y="265"/>
                </a:cubicBezTo>
                <a:cubicBezTo>
                  <a:pt x="327" y="274"/>
                  <a:pt x="338" y="280"/>
                  <a:pt x="340" y="293"/>
                </a:cubicBezTo>
                <a:cubicBezTo>
                  <a:pt x="344" y="317"/>
                  <a:pt x="336" y="349"/>
                  <a:pt x="324" y="355"/>
                </a:cubicBezTo>
                <a:cubicBezTo>
                  <a:pt x="317" y="355"/>
                  <a:pt x="309" y="356"/>
                  <a:pt x="307" y="351"/>
                </a:cubicBezTo>
                <a:cubicBezTo>
                  <a:pt x="310" y="347"/>
                  <a:pt x="316" y="345"/>
                  <a:pt x="320" y="341"/>
                </a:cubicBezTo>
                <a:cubicBezTo>
                  <a:pt x="339" y="295"/>
                  <a:pt x="310" y="262"/>
                  <a:pt x="291" y="239"/>
                </a:cubicBezTo>
                <a:close/>
                <a:moveTo>
                  <a:pt x="331" y="354"/>
                </a:moveTo>
                <a:cubicBezTo>
                  <a:pt x="334" y="351"/>
                  <a:pt x="337" y="349"/>
                  <a:pt x="339" y="345"/>
                </a:cubicBezTo>
                <a:cubicBezTo>
                  <a:pt x="345" y="331"/>
                  <a:pt x="341" y="309"/>
                  <a:pt x="347" y="295"/>
                </a:cubicBezTo>
                <a:cubicBezTo>
                  <a:pt x="355" y="323"/>
                  <a:pt x="354" y="352"/>
                  <a:pt x="331" y="354"/>
                </a:cubicBezTo>
                <a:close/>
                <a:moveTo>
                  <a:pt x="346" y="293"/>
                </a:moveTo>
                <a:cubicBezTo>
                  <a:pt x="341" y="285"/>
                  <a:pt x="335" y="274"/>
                  <a:pt x="334" y="271"/>
                </a:cubicBezTo>
                <a:cubicBezTo>
                  <a:pt x="339" y="277"/>
                  <a:pt x="344" y="283"/>
                  <a:pt x="346" y="29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96" name="Freeform 455"/>
          <p:cNvSpPr>
            <a:spLocks/>
          </p:cNvSpPr>
          <p:nvPr/>
        </p:nvSpPr>
        <p:spPr bwMode="auto">
          <a:xfrm>
            <a:off x="7713738" y="3392756"/>
            <a:ext cx="36524" cy="90880"/>
          </a:xfrm>
          <a:custGeom>
            <a:avLst/>
            <a:gdLst>
              <a:gd name="T0" fmla="*/ 2147483647 w 13"/>
              <a:gd name="T1" fmla="*/ 0 h 36"/>
              <a:gd name="T2" fmla="*/ 0 w 13"/>
              <a:gd name="T3" fmla="*/ 2147483647 h 36"/>
              <a:gd name="T4" fmla="*/ 2147483647 w 13"/>
              <a:gd name="T5" fmla="*/ 0 h 36"/>
              <a:gd name="T6" fmla="*/ 0 60000 65536"/>
              <a:gd name="T7" fmla="*/ 0 60000 65536"/>
              <a:gd name="T8" fmla="*/ 0 60000 65536"/>
              <a:gd name="T9" fmla="*/ 0 w 13"/>
              <a:gd name="T10" fmla="*/ 0 h 36"/>
              <a:gd name="T11" fmla="*/ 13 w 13"/>
              <a:gd name="T12" fmla="*/ 36 h 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36">
                <a:moveTo>
                  <a:pt x="13" y="0"/>
                </a:moveTo>
                <a:cubicBezTo>
                  <a:pt x="6" y="7"/>
                  <a:pt x="4" y="21"/>
                  <a:pt x="0" y="36"/>
                </a:cubicBezTo>
                <a:cubicBezTo>
                  <a:pt x="9" y="30"/>
                  <a:pt x="12" y="16"/>
                  <a:pt x="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97" name="Freeform 456"/>
          <p:cNvSpPr>
            <a:spLocks/>
          </p:cNvSpPr>
          <p:nvPr/>
        </p:nvSpPr>
        <p:spPr bwMode="auto">
          <a:xfrm>
            <a:off x="7747084" y="3316534"/>
            <a:ext cx="1588" cy="2932"/>
          </a:xfrm>
          <a:custGeom>
            <a:avLst/>
            <a:gdLst>
              <a:gd name="T0" fmla="*/ 0 w 1588"/>
              <a:gd name="T1" fmla="*/ 0 h 1"/>
              <a:gd name="T2" fmla="*/ 0 w 1588"/>
              <a:gd name="T3" fmla="*/ 2147483647 h 1"/>
              <a:gd name="T4" fmla="*/ 0 w 1588"/>
              <a:gd name="T5" fmla="*/ 0 h 1"/>
              <a:gd name="T6" fmla="*/ 0 60000 65536"/>
              <a:gd name="T7" fmla="*/ 0 60000 65536"/>
              <a:gd name="T8" fmla="*/ 0 60000 65536"/>
              <a:gd name="T9" fmla="*/ 0 w 1588"/>
              <a:gd name="T10" fmla="*/ 0 h 1"/>
              <a:gd name="T11" fmla="*/ 1588 w 1588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"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0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98" name="Freeform 457"/>
          <p:cNvSpPr>
            <a:spLocks/>
          </p:cNvSpPr>
          <p:nvPr/>
        </p:nvSpPr>
        <p:spPr bwMode="auto">
          <a:xfrm>
            <a:off x="8028153" y="3172886"/>
            <a:ext cx="146092" cy="313683"/>
          </a:xfrm>
          <a:custGeom>
            <a:avLst/>
            <a:gdLst>
              <a:gd name="T0" fmla="*/ 2147483647 w 53"/>
              <a:gd name="T1" fmla="*/ 0 h 124"/>
              <a:gd name="T2" fmla="*/ 0 w 53"/>
              <a:gd name="T3" fmla="*/ 2147483647 h 124"/>
              <a:gd name="T4" fmla="*/ 2147483647 w 53"/>
              <a:gd name="T5" fmla="*/ 2147483647 h 124"/>
              <a:gd name="T6" fmla="*/ 2147483647 w 53"/>
              <a:gd name="T7" fmla="*/ 2147483647 h 124"/>
              <a:gd name="T8" fmla="*/ 2147483647 w 53"/>
              <a:gd name="T9" fmla="*/ 2147483647 h 124"/>
              <a:gd name="T10" fmla="*/ 2147483647 w 53"/>
              <a:gd name="T11" fmla="*/ 2147483647 h 124"/>
              <a:gd name="T12" fmla="*/ 2147483647 w 53"/>
              <a:gd name="T13" fmla="*/ 2147483647 h 124"/>
              <a:gd name="T14" fmla="*/ 2147483647 w 53"/>
              <a:gd name="T15" fmla="*/ 0 h 1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3"/>
              <a:gd name="T25" fmla="*/ 0 h 124"/>
              <a:gd name="T26" fmla="*/ 53 w 53"/>
              <a:gd name="T27" fmla="*/ 124 h 1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3" h="124">
                <a:moveTo>
                  <a:pt x="15" y="0"/>
                </a:moveTo>
                <a:cubicBezTo>
                  <a:pt x="11" y="4"/>
                  <a:pt x="6" y="7"/>
                  <a:pt x="0" y="7"/>
                </a:cubicBezTo>
                <a:cubicBezTo>
                  <a:pt x="19" y="30"/>
                  <a:pt x="48" y="63"/>
                  <a:pt x="29" y="109"/>
                </a:cubicBezTo>
                <a:cubicBezTo>
                  <a:pt x="25" y="113"/>
                  <a:pt x="19" y="115"/>
                  <a:pt x="16" y="119"/>
                </a:cubicBezTo>
                <a:cubicBezTo>
                  <a:pt x="18" y="124"/>
                  <a:pt x="26" y="123"/>
                  <a:pt x="33" y="123"/>
                </a:cubicBezTo>
                <a:cubicBezTo>
                  <a:pt x="45" y="117"/>
                  <a:pt x="53" y="85"/>
                  <a:pt x="49" y="61"/>
                </a:cubicBezTo>
                <a:cubicBezTo>
                  <a:pt x="47" y="48"/>
                  <a:pt x="36" y="42"/>
                  <a:pt x="38" y="33"/>
                </a:cubicBezTo>
                <a:cubicBezTo>
                  <a:pt x="29" y="24"/>
                  <a:pt x="22" y="11"/>
                  <a:pt x="1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899" name="Freeform 458"/>
          <p:cNvSpPr>
            <a:spLocks/>
          </p:cNvSpPr>
          <p:nvPr/>
        </p:nvSpPr>
        <p:spPr bwMode="auto">
          <a:xfrm>
            <a:off x="8137722" y="3332657"/>
            <a:ext cx="66694" cy="148046"/>
          </a:xfrm>
          <a:custGeom>
            <a:avLst/>
            <a:gdLst>
              <a:gd name="T0" fmla="*/ 2147483647 w 24"/>
              <a:gd name="T1" fmla="*/ 2147483647 h 59"/>
              <a:gd name="T2" fmla="*/ 0 w 24"/>
              <a:gd name="T3" fmla="*/ 2147483647 h 59"/>
              <a:gd name="T4" fmla="*/ 2147483647 w 24"/>
              <a:gd name="T5" fmla="*/ 0 h 59"/>
              <a:gd name="T6" fmla="*/ 2147483647 w 24"/>
              <a:gd name="T7" fmla="*/ 2147483647 h 59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59"/>
              <a:gd name="T14" fmla="*/ 24 w 24"/>
              <a:gd name="T15" fmla="*/ 59 h 5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59">
                <a:moveTo>
                  <a:pt x="8" y="50"/>
                </a:moveTo>
                <a:cubicBezTo>
                  <a:pt x="6" y="54"/>
                  <a:pt x="3" y="56"/>
                  <a:pt x="0" y="59"/>
                </a:cubicBezTo>
                <a:cubicBezTo>
                  <a:pt x="23" y="57"/>
                  <a:pt x="24" y="28"/>
                  <a:pt x="16" y="0"/>
                </a:cubicBezTo>
                <a:cubicBezTo>
                  <a:pt x="10" y="14"/>
                  <a:pt x="14" y="36"/>
                  <a:pt x="8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900" name="Freeform 459"/>
          <p:cNvSpPr>
            <a:spLocks/>
          </p:cNvSpPr>
          <p:nvPr/>
        </p:nvSpPr>
        <p:spPr bwMode="auto">
          <a:xfrm>
            <a:off x="8145662" y="3271095"/>
            <a:ext cx="33348" cy="55701"/>
          </a:xfrm>
          <a:custGeom>
            <a:avLst/>
            <a:gdLst>
              <a:gd name="T0" fmla="*/ 0 w 12"/>
              <a:gd name="T1" fmla="*/ 0 h 22"/>
              <a:gd name="T2" fmla="*/ 2147483647 w 12"/>
              <a:gd name="T3" fmla="*/ 2147483647 h 22"/>
              <a:gd name="T4" fmla="*/ 0 w 12"/>
              <a:gd name="T5" fmla="*/ 0 h 22"/>
              <a:gd name="T6" fmla="*/ 0 60000 65536"/>
              <a:gd name="T7" fmla="*/ 0 60000 65536"/>
              <a:gd name="T8" fmla="*/ 0 60000 65536"/>
              <a:gd name="T9" fmla="*/ 0 w 12"/>
              <a:gd name="T10" fmla="*/ 0 h 22"/>
              <a:gd name="T11" fmla="*/ 12 w 12"/>
              <a:gd name="T12" fmla="*/ 22 h 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" h="22">
                <a:moveTo>
                  <a:pt x="0" y="0"/>
                </a:moveTo>
                <a:cubicBezTo>
                  <a:pt x="1" y="3"/>
                  <a:pt x="7" y="14"/>
                  <a:pt x="12" y="22"/>
                </a:cubicBezTo>
                <a:cubicBezTo>
                  <a:pt x="10" y="12"/>
                  <a:pt x="5" y="6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000" b="1">
              <a:solidFill>
                <a:srgbClr val="000000"/>
              </a:solidFill>
              <a:latin typeface="Arial" pitchFamily="34" charset="0"/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sp>
        <p:nvSpPr>
          <p:cNvPr id="901" name="Rectangle 460"/>
          <p:cNvSpPr>
            <a:spLocks noChangeArrowheads="1"/>
          </p:cNvSpPr>
          <p:nvPr/>
        </p:nvSpPr>
        <p:spPr bwMode="auto">
          <a:xfrm>
            <a:off x="8833247" y="3575982"/>
            <a:ext cx="1308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H3N2, </a:t>
            </a:r>
            <a:r>
              <a:rPr lang="ja-JP" altLang="ja-JP" b="1" dirty="0">
                <a:solidFill>
                  <a:srgbClr val="000000"/>
                </a:solidFill>
                <a:ea typeface="HGS創英角ｺﾞｼｯｸUB" panose="020B0900000000000000" pitchFamily="50" charset="-128"/>
                <a:cs typeface="Arial" pitchFamily="34" charset="0"/>
              </a:rPr>
              <a:t>H5N1</a:t>
            </a:r>
            <a:endParaRPr lang="ja-JP" altLang="ja-JP" sz="2000" b="1" dirty="0">
              <a:solidFill>
                <a:srgbClr val="000000"/>
              </a:solidFill>
              <a:ea typeface="HGS創英角ｺﾞｼｯｸUB" panose="020B0900000000000000" pitchFamily="50" charset="-128"/>
              <a:cs typeface="Arial" pitchFamily="34" charset="0"/>
            </a:endParaRPr>
          </a:p>
        </p:txBody>
      </p:sp>
      <p:pic>
        <p:nvPicPr>
          <p:cNvPr id="902" name="Picture 3" descr="C:\Documents and Settings\１\Local Settings\Temporary Internet Files\Content.IE5\458PWBAV\MC90032646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38123" y="3890005"/>
            <a:ext cx="844041" cy="678887"/>
          </a:xfrm>
          <a:prstGeom prst="rect">
            <a:avLst/>
          </a:prstGeom>
          <a:noFill/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6CAD3E9-394B-471D-897D-31F31B9C9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B7A1-B920-4218-B780-0A34ADC4B703}" type="slidenum">
              <a:rPr lang="en-US" altLang="ja-JP" smtClean="0"/>
              <a:pPr/>
              <a:t>22</a:t>
            </a:fld>
            <a:endParaRPr lang="en-US" altLang="ja-JP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6CD132F-C0F0-490E-A0BE-403D8B8DEDA1}"/>
              </a:ext>
            </a:extLst>
          </p:cNvPr>
          <p:cNvSpPr txBox="1"/>
          <p:nvPr/>
        </p:nvSpPr>
        <p:spPr>
          <a:xfrm>
            <a:off x="3532330" y="170912"/>
            <a:ext cx="5216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A</a:t>
            </a:r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型インフルエンザウイルスの宿主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2E19910-B954-41F7-B414-0A956FE35BE0}"/>
              </a:ext>
            </a:extLst>
          </p:cNvPr>
          <p:cNvGrpSpPr/>
          <p:nvPr/>
        </p:nvGrpSpPr>
        <p:grpSpPr>
          <a:xfrm>
            <a:off x="1010094" y="1134268"/>
            <a:ext cx="9890162" cy="4589463"/>
            <a:chOff x="1689100" y="1216026"/>
            <a:chExt cx="8764588" cy="4589463"/>
          </a:xfrm>
        </p:grpSpPr>
        <p:sp>
          <p:nvSpPr>
            <p:cNvPr id="9218" name="Rectangle 3"/>
            <p:cNvSpPr>
              <a:spLocks noChangeArrowheads="1"/>
            </p:cNvSpPr>
            <p:nvPr/>
          </p:nvSpPr>
          <p:spPr bwMode="auto">
            <a:xfrm>
              <a:off x="3557589" y="2097088"/>
              <a:ext cx="6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ja-JP" sz="1600" b="1">
                <a:latin typeface="+mn-ea"/>
                <a:ea typeface="+mn-ea"/>
              </a:endParaRPr>
            </a:p>
          </p:txBody>
        </p:sp>
        <p:sp>
          <p:nvSpPr>
            <p:cNvPr id="9219" name="Rectangle 4"/>
            <p:cNvSpPr>
              <a:spLocks noChangeArrowheads="1"/>
            </p:cNvSpPr>
            <p:nvPr/>
          </p:nvSpPr>
          <p:spPr bwMode="auto">
            <a:xfrm>
              <a:off x="9669464" y="2132013"/>
              <a:ext cx="6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ja-JP" sz="1600" b="1">
                <a:latin typeface="+mn-ea"/>
                <a:ea typeface="+mn-ea"/>
              </a:endParaRPr>
            </a:p>
          </p:txBody>
        </p:sp>
        <p:sp>
          <p:nvSpPr>
            <p:cNvPr id="9220" name="Line 6"/>
            <p:cNvSpPr>
              <a:spLocks noChangeShapeType="1"/>
            </p:cNvSpPr>
            <p:nvPr/>
          </p:nvSpPr>
          <p:spPr bwMode="auto">
            <a:xfrm>
              <a:off x="5765800" y="1216026"/>
              <a:ext cx="0" cy="4589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21" name="Line 7"/>
            <p:cNvSpPr>
              <a:spLocks noChangeShapeType="1"/>
            </p:cNvSpPr>
            <p:nvPr/>
          </p:nvSpPr>
          <p:spPr bwMode="auto">
            <a:xfrm>
              <a:off x="8783638" y="1795463"/>
              <a:ext cx="0" cy="40068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22" name="Line 8"/>
            <p:cNvSpPr>
              <a:spLocks noChangeShapeType="1"/>
            </p:cNvSpPr>
            <p:nvPr/>
          </p:nvSpPr>
          <p:spPr bwMode="auto">
            <a:xfrm>
              <a:off x="3935413" y="1216026"/>
              <a:ext cx="0" cy="4589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23" name="Line 9"/>
            <p:cNvSpPr>
              <a:spLocks noChangeShapeType="1"/>
            </p:cNvSpPr>
            <p:nvPr/>
          </p:nvSpPr>
          <p:spPr bwMode="auto">
            <a:xfrm flipV="1">
              <a:off x="1689100" y="1223963"/>
              <a:ext cx="87645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24" name="Text Box 10"/>
            <p:cNvSpPr txBox="1">
              <a:spLocks noChangeArrowheads="1"/>
            </p:cNvSpPr>
            <p:nvPr/>
          </p:nvSpPr>
          <p:spPr bwMode="auto">
            <a:xfrm>
              <a:off x="7656514" y="1357314"/>
              <a:ext cx="25479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b="1">
                  <a:latin typeface="+mn-ea"/>
                  <a:ea typeface="+mn-ea"/>
                </a:rPr>
                <a:t>ウイルス抗原迅速診断キット</a:t>
              </a:r>
              <a:endParaRPr lang="ja-JP" altLang="en-US" sz="1600" b="1" baseline="30000">
                <a:latin typeface="+mn-ea"/>
                <a:ea typeface="+mn-ea"/>
              </a:endParaRPr>
            </a:p>
          </p:txBody>
        </p:sp>
        <p:sp>
          <p:nvSpPr>
            <p:cNvPr id="9225" name="Text Box 11"/>
            <p:cNvSpPr txBox="1">
              <a:spLocks noChangeArrowheads="1"/>
            </p:cNvSpPr>
            <p:nvPr/>
          </p:nvSpPr>
          <p:spPr bwMode="auto">
            <a:xfrm>
              <a:off x="7453825" y="1824039"/>
              <a:ext cx="108234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b="1" dirty="0">
                  <a:latin typeface="+mn-ea"/>
                  <a:ea typeface="+mn-ea"/>
                </a:rPr>
                <a:t>気管スワブ</a:t>
              </a:r>
            </a:p>
          </p:txBody>
        </p:sp>
        <p:sp>
          <p:nvSpPr>
            <p:cNvPr id="9226" name="Text Box 12"/>
            <p:cNvSpPr txBox="1">
              <a:spLocks noChangeArrowheads="1"/>
            </p:cNvSpPr>
            <p:nvPr/>
          </p:nvSpPr>
          <p:spPr bwMode="auto">
            <a:xfrm>
              <a:off x="8983414" y="1824039"/>
              <a:ext cx="144142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b="1" dirty="0">
                  <a:latin typeface="+mn-ea"/>
                  <a:ea typeface="+mn-ea"/>
                </a:rPr>
                <a:t>クロアカスワブ</a:t>
              </a:r>
            </a:p>
          </p:txBody>
        </p:sp>
        <p:sp>
          <p:nvSpPr>
            <p:cNvPr id="9227" name="Line 13"/>
            <p:cNvSpPr>
              <a:spLocks noChangeShapeType="1"/>
            </p:cNvSpPr>
            <p:nvPr/>
          </p:nvSpPr>
          <p:spPr bwMode="auto">
            <a:xfrm>
              <a:off x="7213601" y="1798638"/>
              <a:ext cx="32353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28" name="Line 14"/>
            <p:cNvSpPr>
              <a:spLocks noChangeShapeType="1"/>
            </p:cNvSpPr>
            <p:nvPr/>
          </p:nvSpPr>
          <p:spPr bwMode="auto">
            <a:xfrm>
              <a:off x="10444163" y="1216026"/>
              <a:ext cx="0" cy="45894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29" name="Line 15"/>
            <p:cNvSpPr>
              <a:spLocks noChangeShapeType="1"/>
            </p:cNvSpPr>
            <p:nvPr/>
          </p:nvSpPr>
          <p:spPr bwMode="auto">
            <a:xfrm>
              <a:off x="7199313" y="1216026"/>
              <a:ext cx="0" cy="4589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30" name="Text Box 16"/>
            <p:cNvSpPr txBox="1">
              <a:spLocks noChangeArrowheads="1"/>
            </p:cNvSpPr>
            <p:nvPr/>
          </p:nvSpPr>
          <p:spPr bwMode="auto">
            <a:xfrm>
              <a:off x="6240017" y="1525506"/>
              <a:ext cx="5429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b="1" dirty="0">
                  <a:latin typeface="+mn-ea"/>
                  <a:ea typeface="+mn-ea"/>
                </a:rPr>
                <a:t>症状</a:t>
              </a:r>
            </a:p>
          </p:txBody>
        </p:sp>
        <p:sp>
          <p:nvSpPr>
            <p:cNvPr id="9231" name="Line 19"/>
            <p:cNvSpPr>
              <a:spLocks noChangeShapeType="1"/>
            </p:cNvSpPr>
            <p:nvPr/>
          </p:nvSpPr>
          <p:spPr bwMode="auto">
            <a:xfrm flipV="1">
              <a:off x="1689100" y="2136775"/>
              <a:ext cx="87645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32" name="Line 20"/>
            <p:cNvSpPr>
              <a:spLocks noChangeShapeType="1"/>
            </p:cNvSpPr>
            <p:nvPr/>
          </p:nvSpPr>
          <p:spPr bwMode="auto">
            <a:xfrm flipV="1">
              <a:off x="1689100" y="3933825"/>
              <a:ext cx="87645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33" name="Text Box 22"/>
            <p:cNvSpPr txBox="1">
              <a:spLocks noChangeArrowheads="1"/>
            </p:cNvSpPr>
            <p:nvPr/>
          </p:nvSpPr>
          <p:spPr bwMode="auto">
            <a:xfrm>
              <a:off x="4400624" y="1525506"/>
              <a:ext cx="9032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b="1" dirty="0">
                  <a:latin typeface="+mn-ea"/>
                  <a:ea typeface="+mn-ea"/>
                </a:rPr>
                <a:t>増殖部位</a:t>
              </a:r>
            </a:p>
          </p:txBody>
        </p:sp>
        <p:sp>
          <p:nvSpPr>
            <p:cNvPr id="9234" name="Text Box 23"/>
            <p:cNvSpPr txBox="1">
              <a:spLocks noChangeArrowheads="1"/>
            </p:cNvSpPr>
            <p:nvPr/>
          </p:nvSpPr>
          <p:spPr bwMode="auto">
            <a:xfrm>
              <a:off x="2297114" y="1525605"/>
              <a:ext cx="90281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b="1">
                  <a:latin typeface="+mn-ea"/>
                  <a:ea typeface="+mn-ea"/>
                </a:rPr>
                <a:t>ウイルス</a:t>
              </a:r>
            </a:p>
          </p:txBody>
        </p:sp>
        <p:sp>
          <p:nvSpPr>
            <p:cNvPr id="9235" name="Line 101"/>
            <p:cNvSpPr>
              <a:spLocks noChangeShapeType="1"/>
            </p:cNvSpPr>
            <p:nvPr/>
          </p:nvSpPr>
          <p:spPr bwMode="auto">
            <a:xfrm>
              <a:off x="1701800" y="1222744"/>
              <a:ext cx="0" cy="45827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36" name="Line 102"/>
            <p:cNvSpPr>
              <a:spLocks noChangeShapeType="1"/>
            </p:cNvSpPr>
            <p:nvPr/>
          </p:nvSpPr>
          <p:spPr bwMode="auto">
            <a:xfrm flipV="1">
              <a:off x="1689100" y="5805488"/>
              <a:ext cx="87645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96" name="Text Box 146"/>
            <p:cNvSpPr txBox="1">
              <a:spLocks noChangeArrowheads="1"/>
            </p:cNvSpPr>
            <p:nvPr/>
          </p:nvSpPr>
          <p:spPr bwMode="auto">
            <a:xfrm>
              <a:off x="4783138" y="3552826"/>
              <a:ext cx="72231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b="1" dirty="0">
                  <a:latin typeface="+mn-ea"/>
                  <a:ea typeface="+mn-ea"/>
                </a:rPr>
                <a:t>呼吸器</a:t>
              </a:r>
            </a:p>
          </p:txBody>
        </p:sp>
        <p:grpSp>
          <p:nvGrpSpPr>
            <p:cNvPr id="4" name="Group 105"/>
            <p:cNvGrpSpPr>
              <a:grpSpLocks/>
            </p:cNvGrpSpPr>
            <p:nvPr/>
          </p:nvGrpSpPr>
          <p:grpSpPr bwMode="auto">
            <a:xfrm>
              <a:off x="4203700" y="2289175"/>
              <a:ext cx="1392238" cy="1295400"/>
              <a:chOff x="548" y="1344"/>
              <a:chExt cx="2218" cy="2384"/>
            </a:xfrm>
          </p:grpSpPr>
          <p:sp>
            <p:nvSpPr>
              <p:cNvPr id="9333" name="Freeform 106"/>
              <p:cNvSpPr>
                <a:spLocks/>
              </p:cNvSpPr>
              <p:nvPr/>
            </p:nvSpPr>
            <p:spPr bwMode="auto">
              <a:xfrm>
                <a:off x="548" y="1344"/>
                <a:ext cx="2218" cy="2384"/>
              </a:xfrm>
              <a:custGeom>
                <a:avLst/>
                <a:gdLst>
                  <a:gd name="T0" fmla="*/ 469 w 2218"/>
                  <a:gd name="T1" fmla="*/ 211 h 2384"/>
                  <a:gd name="T2" fmla="*/ 445 w 2218"/>
                  <a:gd name="T3" fmla="*/ 109 h 2384"/>
                  <a:gd name="T4" fmla="*/ 375 w 2218"/>
                  <a:gd name="T5" fmla="*/ 86 h 2384"/>
                  <a:gd name="T6" fmla="*/ 336 w 2218"/>
                  <a:gd name="T7" fmla="*/ 23 h 2384"/>
                  <a:gd name="T8" fmla="*/ 242 w 2218"/>
                  <a:gd name="T9" fmla="*/ 16 h 2384"/>
                  <a:gd name="T10" fmla="*/ 164 w 2218"/>
                  <a:gd name="T11" fmla="*/ 55 h 2384"/>
                  <a:gd name="T12" fmla="*/ 39 w 2218"/>
                  <a:gd name="T13" fmla="*/ 180 h 2384"/>
                  <a:gd name="T14" fmla="*/ 8 w 2218"/>
                  <a:gd name="T15" fmla="*/ 328 h 2384"/>
                  <a:gd name="T16" fmla="*/ 62 w 2218"/>
                  <a:gd name="T17" fmla="*/ 399 h 2384"/>
                  <a:gd name="T18" fmla="*/ 70 w 2218"/>
                  <a:gd name="T19" fmla="*/ 571 h 2384"/>
                  <a:gd name="T20" fmla="*/ 164 w 2218"/>
                  <a:gd name="T21" fmla="*/ 743 h 2384"/>
                  <a:gd name="T22" fmla="*/ 148 w 2218"/>
                  <a:gd name="T23" fmla="*/ 969 h 2384"/>
                  <a:gd name="T24" fmla="*/ 172 w 2218"/>
                  <a:gd name="T25" fmla="*/ 1282 h 2384"/>
                  <a:gd name="T26" fmla="*/ 359 w 2218"/>
                  <a:gd name="T27" fmla="*/ 1501 h 2384"/>
                  <a:gd name="T28" fmla="*/ 516 w 2218"/>
                  <a:gd name="T29" fmla="*/ 1626 h 2384"/>
                  <a:gd name="T30" fmla="*/ 555 w 2218"/>
                  <a:gd name="T31" fmla="*/ 1751 h 2384"/>
                  <a:gd name="T32" fmla="*/ 633 w 2218"/>
                  <a:gd name="T33" fmla="*/ 1923 h 2384"/>
                  <a:gd name="T34" fmla="*/ 578 w 2218"/>
                  <a:gd name="T35" fmla="*/ 2119 h 2384"/>
                  <a:gd name="T36" fmla="*/ 492 w 2218"/>
                  <a:gd name="T37" fmla="*/ 2259 h 2384"/>
                  <a:gd name="T38" fmla="*/ 336 w 2218"/>
                  <a:gd name="T39" fmla="*/ 2306 h 2384"/>
                  <a:gd name="T40" fmla="*/ 312 w 2218"/>
                  <a:gd name="T41" fmla="*/ 2337 h 2384"/>
                  <a:gd name="T42" fmla="*/ 484 w 2218"/>
                  <a:gd name="T43" fmla="*/ 2322 h 2384"/>
                  <a:gd name="T44" fmla="*/ 484 w 2218"/>
                  <a:gd name="T45" fmla="*/ 2369 h 2384"/>
                  <a:gd name="T46" fmla="*/ 617 w 2218"/>
                  <a:gd name="T47" fmla="*/ 2291 h 2384"/>
                  <a:gd name="T48" fmla="*/ 672 w 2218"/>
                  <a:gd name="T49" fmla="*/ 2353 h 2384"/>
                  <a:gd name="T50" fmla="*/ 781 w 2218"/>
                  <a:gd name="T51" fmla="*/ 2353 h 2384"/>
                  <a:gd name="T52" fmla="*/ 875 w 2218"/>
                  <a:gd name="T53" fmla="*/ 2314 h 2384"/>
                  <a:gd name="T54" fmla="*/ 961 w 2218"/>
                  <a:gd name="T55" fmla="*/ 2298 h 2384"/>
                  <a:gd name="T56" fmla="*/ 914 w 2218"/>
                  <a:gd name="T57" fmla="*/ 2126 h 2384"/>
                  <a:gd name="T58" fmla="*/ 945 w 2218"/>
                  <a:gd name="T59" fmla="*/ 1970 h 2384"/>
                  <a:gd name="T60" fmla="*/ 961 w 2218"/>
                  <a:gd name="T61" fmla="*/ 1829 h 2384"/>
                  <a:gd name="T62" fmla="*/ 953 w 2218"/>
                  <a:gd name="T63" fmla="*/ 1696 h 2384"/>
                  <a:gd name="T64" fmla="*/ 1117 w 2218"/>
                  <a:gd name="T65" fmla="*/ 1704 h 2384"/>
                  <a:gd name="T66" fmla="*/ 1164 w 2218"/>
                  <a:gd name="T67" fmla="*/ 1603 h 2384"/>
                  <a:gd name="T68" fmla="*/ 1219 w 2218"/>
                  <a:gd name="T69" fmla="*/ 1642 h 2384"/>
                  <a:gd name="T70" fmla="*/ 1281 w 2218"/>
                  <a:gd name="T71" fmla="*/ 1579 h 2384"/>
                  <a:gd name="T72" fmla="*/ 1359 w 2218"/>
                  <a:gd name="T73" fmla="*/ 1532 h 2384"/>
                  <a:gd name="T74" fmla="*/ 1445 w 2218"/>
                  <a:gd name="T75" fmla="*/ 1509 h 2384"/>
                  <a:gd name="T76" fmla="*/ 1625 w 2218"/>
                  <a:gd name="T77" fmla="*/ 1556 h 2384"/>
                  <a:gd name="T78" fmla="*/ 1758 w 2218"/>
                  <a:gd name="T79" fmla="*/ 1579 h 2384"/>
                  <a:gd name="T80" fmla="*/ 1781 w 2218"/>
                  <a:gd name="T81" fmla="*/ 1548 h 2384"/>
                  <a:gd name="T82" fmla="*/ 1922 w 2218"/>
                  <a:gd name="T83" fmla="*/ 1431 h 2384"/>
                  <a:gd name="T84" fmla="*/ 1992 w 2218"/>
                  <a:gd name="T85" fmla="*/ 1306 h 2384"/>
                  <a:gd name="T86" fmla="*/ 2023 w 2218"/>
                  <a:gd name="T87" fmla="*/ 1407 h 2384"/>
                  <a:gd name="T88" fmla="*/ 1953 w 2218"/>
                  <a:gd name="T89" fmla="*/ 1681 h 2384"/>
                  <a:gd name="T90" fmla="*/ 1828 w 2218"/>
                  <a:gd name="T91" fmla="*/ 1845 h 2384"/>
                  <a:gd name="T92" fmla="*/ 2015 w 2218"/>
                  <a:gd name="T93" fmla="*/ 1704 h 2384"/>
                  <a:gd name="T94" fmla="*/ 2140 w 2218"/>
                  <a:gd name="T95" fmla="*/ 1462 h 2384"/>
                  <a:gd name="T96" fmla="*/ 2117 w 2218"/>
                  <a:gd name="T97" fmla="*/ 1704 h 2384"/>
                  <a:gd name="T98" fmla="*/ 2023 w 2218"/>
                  <a:gd name="T99" fmla="*/ 1931 h 2384"/>
                  <a:gd name="T100" fmla="*/ 2109 w 2218"/>
                  <a:gd name="T101" fmla="*/ 1853 h 2384"/>
                  <a:gd name="T102" fmla="*/ 2195 w 2218"/>
                  <a:gd name="T103" fmla="*/ 1603 h 2384"/>
                  <a:gd name="T104" fmla="*/ 2218 w 2218"/>
                  <a:gd name="T105" fmla="*/ 1313 h 2384"/>
                  <a:gd name="T106" fmla="*/ 2148 w 2218"/>
                  <a:gd name="T107" fmla="*/ 1071 h 2384"/>
                  <a:gd name="T108" fmla="*/ 2007 w 2218"/>
                  <a:gd name="T109" fmla="*/ 805 h 2384"/>
                  <a:gd name="T110" fmla="*/ 1742 w 2218"/>
                  <a:gd name="T111" fmla="*/ 727 h 2384"/>
                  <a:gd name="T112" fmla="*/ 1484 w 2218"/>
                  <a:gd name="T113" fmla="*/ 813 h 2384"/>
                  <a:gd name="T114" fmla="*/ 1117 w 2218"/>
                  <a:gd name="T115" fmla="*/ 1024 h 2384"/>
                  <a:gd name="T116" fmla="*/ 867 w 2218"/>
                  <a:gd name="T117" fmla="*/ 969 h 2384"/>
                  <a:gd name="T118" fmla="*/ 687 w 2218"/>
                  <a:gd name="T119" fmla="*/ 805 h 2384"/>
                  <a:gd name="T120" fmla="*/ 570 w 2218"/>
                  <a:gd name="T121" fmla="*/ 571 h 2384"/>
                  <a:gd name="T122" fmla="*/ 484 w 2218"/>
                  <a:gd name="T123" fmla="*/ 375 h 238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218"/>
                  <a:gd name="T187" fmla="*/ 0 h 2384"/>
                  <a:gd name="T188" fmla="*/ 2218 w 2218"/>
                  <a:gd name="T189" fmla="*/ 2384 h 238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218" h="2384">
                    <a:moveTo>
                      <a:pt x="344" y="250"/>
                    </a:moveTo>
                    <a:lnTo>
                      <a:pt x="344" y="250"/>
                    </a:lnTo>
                    <a:lnTo>
                      <a:pt x="352" y="250"/>
                    </a:lnTo>
                    <a:lnTo>
                      <a:pt x="359" y="250"/>
                    </a:lnTo>
                    <a:lnTo>
                      <a:pt x="367" y="258"/>
                    </a:lnTo>
                    <a:lnTo>
                      <a:pt x="375" y="266"/>
                    </a:lnTo>
                    <a:lnTo>
                      <a:pt x="383" y="266"/>
                    </a:lnTo>
                    <a:lnTo>
                      <a:pt x="391" y="266"/>
                    </a:lnTo>
                    <a:lnTo>
                      <a:pt x="398" y="266"/>
                    </a:lnTo>
                    <a:lnTo>
                      <a:pt x="406" y="266"/>
                    </a:lnTo>
                    <a:lnTo>
                      <a:pt x="414" y="266"/>
                    </a:lnTo>
                    <a:lnTo>
                      <a:pt x="422" y="266"/>
                    </a:lnTo>
                    <a:lnTo>
                      <a:pt x="430" y="266"/>
                    </a:lnTo>
                    <a:lnTo>
                      <a:pt x="437" y="258"/>
                    </a:lnTo>
                    <a:lnTo>
                      <a:pt x="445" y="250"/>
                    </a:lnTo>
                    <a:lnTo>
                      <a:pt x="445" y="242"/>
                    </a:lnTo>
                    <a:lnTo>
                      <a:pt x="453" y="242"/>
                    </a:lnTo>
                    <a:lnTo>
                      <a:pt x="453" y="235"/>
                    </a:lnTo>
                    <a:lnTo>
                      <a:pt x="461" y="227"/>
                    </a:lnTo>
                    <a:lnTo>
                      <a:pt x="461" y="219"/>
                    </a:lnTo>
                    <a:lnTo>
                      <a:pt x="461" y="211"/>
                    </a:lnTo>
                    <a:lnTo>
                      <a:pt x="469" y="211"/>
                    </a:lnTo>
                    <a:lnTo>
                      <a:pt x="469" y="203"/>
                    </a:lnTo>
                    <a:lnTo>
                      <a:pt x="476" y="188"/>
                    </a:lnTo>
                    <a:lnTo>
                      <a:pt x="476" y="180"/>
                    </a:lnTo>
                    <a:lnTo>
                      <a:pt x="476" y="172"/>
                    </a:lnTo>
                    <a:lnTo>
                      <a:pt x="476" y="164"/>
                    </a:lnTo>
                    <a:lnTo>
                      <a:pt x="469" y="164"/>
                    </a:lnTo>
                    <a:lnTo>
                      <a:pt x="461" y="172"/>
                    </a:lnTo>
                    <a:lnTo>
                      <a:pt x="445" y="180"/>
                    </a:lnTo>
                    <a:lnTo>
                      <a:pt x="445" y="172"/>
                    </a:lnTo>
                    <a:lnTo>
                      <a:pt x="453" y="172"/>
                    </a:lnTo>
                    <a:lnTo>
                      <a:pt x="453" y="164"/>
                    </a:lnTo>
                    <a:lnTo>
                      <a:pt x="453" y="156"/>
                    </a:lnTo>
                    <a:lnTo>
                      <a:pt x="453" y="149"/>
                    </a:lnTo>
                    <a:lnTo>
                      <a:pt x="453" y="141"/>
                    </a:lnTo>
                    <a:lnTo>
                      <a:pt x="461" y="141"/>
                    </a:lnTo>
                    <a:lnTo>
                      <a:pt x="461" y="133"/>
                    </a:lnTo>
                    <a:lnTo>
                      <a:pt x="461" y="125"/>
                    </a:lnTo>
                    <a:lnTo>
                      <a:pt x="445" y="133"/>
                    </a:lnTo>
                    <a:lnTo>
                      <a:pt x="445" y="125"/>
                    </a:lnTo>
                    <a:lnTo>
                      <a:pt x="445" y="117"/>
                    </a:lnTo>
                    <a:lnTo>
                      <a:pt x="445" y="109"/>
                    </a:lnTo>
                    <a:lnTo>
                      <a:pt x="453" y="109"/>
                    </a:lnTo>
                    <a:lnTo>
                      <a:pt x="445" y="109"/>
                    </a:lnTo>
                    <a:lnTo>
                      <a:pt x="430" y="117"/>
                    </a:lnTo>
                    <a:lnTo>
                      <a:pt x="422" y="117"/>
                    </a:lnTo>
                    <a:lnTo>
                      <a:pt x="414" y="117"/>
                    </a:lnTo>
                    <a:lnTo>
                      <a:pt x="414" y="109"/>
                    </a:lnTo>
                    <a:lnTo>
                      <a:pt x="414" y="102"/>
                    </a:lnTo>
                    <a:lnTo>
                      <a:pt x="414" y="94"/>
                    </a:lnTo>
                    <a:lnTo>
                      <a:pt x="430" y="86"/>
                    </a:lnTo>
                    <a:lnTo>
                      <a:pt x="437" y="78"/>
                    </a:lnTo>
                    <a:lnTo>
                      <a:pt x="445" y="78"/>
                    </a:lnTo>
                    <a:lnTo>
                      <a:pt x="453" y="70"/>
                    </a:lnTo>
                    <a:lnTo>
                      <a:pt x="461" y="63"/>
                    </a:lnTo>
                    <a:lnTo>
                      <a:pt x="430" y="63"/>
                    </a:lnTo>
                    <a:lnTo>
                      <a:pt x="422" y="63"/>
                    </a:lnTo>
                    <a:lnTo>
                      <a:pt x="406" y="70"/>
                    </a:lnTo>
                    <a:lnTo>
                      <a:pt x="398" y="70"/>
                    </a:lnTo>
                    <a:lnTo>
                      <a:pt x="391" y="78"/>
                    </a:lnTo>
                    <a:lnTo>
                      <a:pt x="391" y="86"/>
                    </a:lnTo>
                    <a:lnTo>
                      <a:pt x="383" y="86"/>
                    </a:lnTo>
                    <a:lnTo>
                      <a:pt x="375" y="86"/>
                    </a:lnTo>
                    <a:lnTo>
                      <a:pt x="367" y="86"/>
                    </a:lnTo>
                    <a:lnTo>
                      <a:pt x="367" y="94"/>
                    </a:lnTo>
                    <a:lnTo>
                      <a:pt x="359" y="94"/>
                    </a:lnTo>
                    <a:lnTo>
                      <a:pt x="352" y="94"/>
                    </a:lnTo>
                    <a:lnTo>
                      <a:pt x="344" y="94"/>
                    </a:lnTo>
                    <a:lnTo>
                      <a:pt x="336" y="94"/>
                    </a:lnTo>
                    <a:lnTo>
                      <a:pt x="328" y="94"/>
                    </a:lnTo>
                    <a:lnTo>
                      <a:pt x="328" y="86"/>
                    </a:lnTo>
                    <a:lnTo>
                      <a:pt x="336" y="86"/>
                    </a:lnTo>
                    <a:lnTo>
                      <a:pt x="336" y="78"/>
                    </a:lnTo>
                    <a:lnTo>
                      <a:pt x="336" y="70"/>
                    </a:lnTo>
                    <a:lnTo>
                      <a:pt x="336" y="63"/>
                    </a:lnTo>
                    <a:lnTo>
                      <a:pt x="344" y="63"/>
                    </a:lnTo>
                    <a:lnTo>
                      <a:pt x="344" y="47"/>
                    </a:lnTo>
                    <a:lnTo>
                      <a:pt x="352" y="39"/>
                    </a:lnTo>
                    <a:lnTo>
                      <a:pt x="359" y="31"/>
                    </a:lnTo>
                    <a:lnTo>
                      <a:pt x="359" y="23"/>
                    </a:lnTo>
                    <a:lnTo>
                      <a:pt x="359" y="16"/>
                    </a:lnTo>
                    <a:lnTo>
                      <a:pt x="352" y="16"/>
                    </a:lnTo>
                    <a:lnTo>
                      <a:pt x="344" y="16"/>
                    </a:lnTo>
                    <a:lnTo>
                      <a:pt x="336" y="23"/>
                    </a:lnTo>
                    <a:lnTo>
                      <a:pt x="336" y="31"/>
                    </a:lnTo>
                    <a:lnTo>
                      <a:pt x="328" y="31"/>
                    </a:lnTo>
                    <a:lnTo>
                      <a:pt x="320" y="39"/>
                    </a:lnTo>
                    <a:lnTo>
                      <a:pt x="312" y="39"/>
                    </a:lnTo>
                    <a:lnTo>
                      <a:pt x="312" y="47"/>
                    </a:lnTo>
                    <a:lnTo>
                      <a:pt x="305" y="55"/>
                    </a:lnTo>
                    <a:lnTo>
                      <a:pt x="297" y="63"/>
                    </a:lnTo>
                    <a:lnTo>
                      <a:pt x="289" y="70"/>
                    </a:lnTo>
                    <a:lnTo>
                      <a:pt x="289" y="78"/>
                    </a:lnTo>
                    <a:lnTo>
                      <a:pt x="281" y="78"/>
                    </a:lnTo>
                    <a:lnTo>
                      <a:pt x="273" y="78"/>
                    </a:lnTo>
                    <a:lnTo>
                      <a:pt x="258" y="86"/>
                    </a:lnTo>
                    <a:lnTo>
                      <a:pt x="258" y="78"/>
                    </a:lnTo>
                    <a:lnTo>
                      <a:pt x="250" y="78"/>
                    </a:lnTo>
                    <a:lnTo>
                      <a:pt x="250" y="70"/>
                    </a:lnTo>
                    <a:lnTo>
                      <a:pt x="250" y="63"/>
                    </a:lnTo>
                    <a:lnTo>
                      <a:pt x="250" y="55"/>
                    </a:lnTo>
                    <a:lnTo>
                      <a:pt x="250" y="39"/>
                    </a:lnTo>
                    <a:lnTo>
                      <a:pt x="250" y="23"/>
                    </a:lnTo>
                    <a:lnTo>
                      <a:pt x="242" y="23"/>
                    </a:lnTo>
                    <a:lnTo>
                      <a:pt x="242" y="16"/>
                    </a:lnTo>
                    <a:lnTo>
                      <a:pt x="242" y="8"/>
                    </a:lnTo>
                    <a:lnTo>
                      <a:pt x="234" y="8"/>
                    </a:lnTo>
                    <a:lnTo>
                      <a:pt x="234" y="0"/>
                    </a:lnTo>
                    <a:lnTo>
                      <a:pt x="227" y="0"/>
                    </a:lnTo>
                    <a:lnTo>
                      <a:pt x="227" y="8"/>
                    </a:lnTo>
                    <a:lnTo>
                      <a:pt x="227" y="23"/>
                    </a:lnTo>
                    <a:lnTo>
                      <a:pt x="227" y="31"/>
                    </a:lnTo>
                    <a:lnTo>
                      <a:pt x="227" y="39"/>
                    </a:lnTo>
                    <a:lnTo>
                      <a:pt x="219" y="47"/>
                    </a:lnTo>
                    <a:lnTo>
                      <a:pt x="219" y="55"/>
                    </a:lnTo>
                    <a:lnTo>
                      <a:pt x="219" y="63"/>
                    </a:lnTo>
                    <a:lnTo>
                      <a:pt x="219" y="70"/>
                    </a:lnTo>
                    <a:lnTo>
                      <a:pt x="211" y="70"/>
                    </a:lnTo>
                    <a:lnTo>
                      <a:pt x="211" y="78"/>
                    </a:lnTo>
                    <a:lnTo>
                      <a:pt x="203" y="78"/>
                    </a:lnTo>
                    <a:lnTo>
                      <a:pt x="195" y="86"/>
                    </a:lnTo>
                    <a:lnTo>
                      <a:pt x="187" y="86"/>
                    </a:lnTo>
                    <a:lnTo>
                      <a:pt x="180" y="78"/>
                    </a:lnTo>
                    <a:lnTo>
                      <a:pt x="172" y="78"/>
                    </a:lnTo>
                    <a:lnTo>
                      <a:pt x="172" y="70"/>
                    </a:lnTo>
                    <a:lnTo>
                      <a:pt x="164" y="55"/>
                    </a:lnTo>
                    <a:lnTo>
                      <a:pt x="156" y="63"/>
                    </a:lnTo>
                    <a:lnTo>
                      <a:pt x="156" y="70"/>
                    </a:lnTo>
                    <a:lnTo>
                      <a:pt x="148" y="70"/>
                    </a:lnTo>
                    <a:lnTo>
                      <a:pt x="148" y="78"/>
                    </a:lnTo>
                    <a:lnTo>
                      <a:pt x="141" y="86"/>
                    </a:lnTo>
                    <a:lnTo>
                      <a:pt x="133" y="86"/>
                    </a:lnTo>
                    <a:lnTo>
                      <a:pt x="117" y="94"/>
                    </a:lnTo>
                    <a:lnTo>
                      <a:pt x="109" y="102"/>
                    </a:lnTo>
                    <a:lnTo>
                      <a:pt x="102" y="102"/>
                    </a:lnTo>
                    <a:lnTo>
                      <a:pt x="102" y="109"/>
                    </a:lnTo>
                    <a:lnTo>
                      <a:pt x="86" y="117"/>
                    </a:lnTo>
                    <a:lnTo>
                      <a:pt x="78" y="117"/>
                    </a:lnTo>
                    <a:lnTo>
                      <a:pt x="78" y="125"/>
                    </a:lnTo>
                    <a:lnTo>
                      <a:pt x="78" y="133"/>
                    </a:lnTo>
                    <a:lnTo>
                      <a:pt x="70" y="141"/>
                    </a:lnTo>
                    <a:lnTo>
                      <a:pt x="62" y="149"/>
                    </a:lnTo>
                    <a:lnTo>
                      <a:pt x="55" y="164"/>
                    </a:lnTo>
                    <a:lnTo>
                      <a:pt x="47" y="164"/>
                    </a:lnTo>
                    <a:lnTo>
                      <a:pt x="47" y="172"/>
                    </a:lnTo>
                    <a:lnTo>
                      <a:pt x="39" y="172"/>
                    </a:lnTo>
                    <a:lnTo>
                      <a:pt x="39" y="180"/>
                    </a:lnTo>
                    <a:lnTo>
                      <a:pt x="39" y="195"/>
                    </a:lnTo>
                    <a:lnTo>
                      <a:pt x="39" y="203"/>
                    </a:lnTo>
                    <a:lnTo>
                      <a:pt x="39" y="219"/>
                    </a:lnTo>
                    <a:lnTo>
                      <a:pt x="39" y="227"/>
                    </a:lnTo>
                    <a:lnTo>
                      <a:pt x="39" y="235"/>
                    </a:lnTo>
                    <a:lnTo>
                      <a:pt x="55" y="242"/>
                    </a:lnTo>
                    <a:lnTo>
                      <a:pt x="55" y="250"/>
                    </a:lnTo>
                    <a:lnTo>
                      <a:pt x="62" y="258"/>
                    </a:lnTo>
                    <a:lnTo>
                      <a:pt x="62" y="266"/>
                    </a:lnTo>
                    <a:lnTo>
                      <a:pt x="55" y="274"/>
                    </a:lnTo>
                    <a:lnTo>
                      <a:pt x="47" y="274"/>
                    </a:lnTo>
                    <a:lnTo>
                      <a:pt x="39" y="281"/>
                    </a:lnTo>
                    <a:lnTo>
                      <a:pt x="39" y="289"/>
                    </a:lnTo>
                    <a:lnTo>
                      <a:pt x="31" y="297"/>
                    </a:lnTo>
                    <a:lnTo>
                      <a:pt x="23" y="297"/>
                    </a:lnTo>
                    <a:lnTo>
                      <a:pt x="23" y="305"/>
                    </a:lnTo>
                    <a:lnTo>
                      <a:pt x="23" y="313"/>
                    </a:lnTo>
                    <a:lnTo>
                      <a:pt x="16" y="313"/>
                    </a:lnTo>
                    <a:lnTo>
                      <a:pt x="16" y="321"/>
                    </a:lnTo>
                    <a:lnTo>
                      <a:pt x="8" y="321"/>
                    </a:lnTo>
                    <a:lnTo>
                      <a:pt x="8" y="328"/>
                    </a:lnTo>
                    <a:lnTo>
                      <a:pt x="8" y="336"/>
                    </a:lnTo>
                    <a:lnTo>
                      <a:pt x="0" y="344"/>
                    </a:lnTo>
                    <a:lnTo>
                      <a:pt x="8" y="344"/>
                    </a:lnTo>
                    <a:lnTo>
                      <a:pt x="23" y="336"/>
                    </a:lnTo>
                    <a:lnTo>
                      <a:pt x="31" y="336"/>
                    </a:lnTo>
                    <a:lnTo>
                      <a:pt x="31" y="328"/>
                    </a:lnTo>
                    <a:lnTo>
                      <a:pt x="47" y="328"/>
                    </a:lnTo>
                    <a:lnTo>
                      <a:pt x="55" y="328"/>
                    </a:lnTo>
                    <a:lnTo>
                      <a:pt x="55" y="321"/>
                    </a:lnTo>
                    <a:lnTo>
                      <a:pt x="70" y="321"/>
                    </a:lnTo>
                    <a:lnTo>
                      <a:pt x="78" y="321"/>
                    </a:lnTo>
                    <a:lnTo>
                      <a:pt x="78" y="328"/>
                    </a:lnTo>
                    <a:lnTo>
                      <a:pt x="86" y="328"/>
                    </a:lnTo>
                    <a:lnTo>
                      <a:pt x="86" y="336"/>
                    </a:lnTo>
                    <a:lnTo>
                      <a:pt x="78" y="344"/>
                    </a:lnTo>
                    <a:lnTo>
                      <a:pt x="78" y="360"/>
                    </a:lnTo>
                    <a:lnTo>
                      <a:pt x="78" y="375"/>
                    </a:lnTo>
                    <a:lnTo>
                      <a:pt x="70" y="383"/>
                    </a:lnTo>
                    <a:lnTo>
                      <a:pt x="70" y="391"/>
                    </a:lnTo>
                    <a:lnTo>
                      <a:pt x="62" y="391"/>
                    </a:lnTo>
                    <a:lnTo>
                      <a:pt x="62" y="399"/>
                    </a:lnTo>
                    <a:lnTo>
                      <a:pt x="55" y="407"/>
                    </a:lnTo>
                    <a:lnTo>
                      <a:pt x="55" y="414"/>
                    </a:lnTo>
                    <a:lnTo>
                      <a:pt x="47" y="422"/>
                    </a:lnTo>
                    <a:lnTo>
                      <a:pt x="39" y="430"/>
                    </a:lnTo>
                    <a:lnTo>
                      <a:pt x="39" y="438"/>
                    </a:lnTo>
                    <a:lnTo>
                      <a:pt x="31" y="438"/>
                    </a:lnTo>
                    <a:lnTo>
                      <a:pt x="31" y="446"/>
                    </a:lnTo>
                    <a:lnTo>
                      <a:pt x="31" y="453"/>
                    </a:lnTo>
                    <a:lnTo>
                      <a:pt x="31" y="469"/>
                    </a:lnTo>
                    <a:lnTo>
                      <a:pt x="23" y="477"/>
                    </a:lnTo>
                    <a:lnTo>
                      <a:pt x="23" y="500"/>
                    </a:lnTo>
                    <a:lnTo>
                      <a:pt x="23" y="508"/>
                    </a:lnTo>
                    <a:lnTo>
                      <a:pt x="23" y="516"/>
                    </a:lnTo>
                    <a:lnTo>
                      <a:pt x="31" y="524"/>
                    </a:lnTo>
                    <a:lnTo>
                      <a:pt x="31" y="532"/>
                    </a:lnTo>
                    <a:lnTo>
                      <a:pt x="39" y="547"/>
                    </a:lnTo>
                    <a:lnTo>
                      <a:pt x="39" y="555"/>
                    </a:lnTo>
                    <a:lnTo>
                      <a:pt x="47" y="555"/>
                    </a:lnTo>
                    <a:lnTo>
                      <a:pt x="62" y="563"/>
                    </a:lnTo>
                    <a:lnTo>
                      <a:pt x="62" y="571"/>
                    </a:lnTo>
                    <a:lnTo>
                      <a:pt x="70" y="571"/>
                    </a:lnTo>
                    <a:lnTo>
                      <a:pt x="78" y="579"/>
                    </a:lnTo>
                    <a:lnTo>
                      <a:pt x="86" y="579"/>
                    </a:lnTo>
                    <a:lnTo>
                      <a:pt x="86" y="586"/>
                    </a:lnTo>
                    <a:lnTo>
                      <a:pt x="102" y="594"/>
                    </a:lnTo>
                    <a:lnTo>
                      <a:pt x="109" y="594"/>
                    </a:lnTo>
                    <a:lnTo>
                      <a:pt x="117" y="594"/>
                    </a:lnTo>
                    <a:lnTo>
                      <a:pt x="125" y="594"/>
                    </a:lnTo>
                    <a:lnTo>
                      <a:pt x="156" y="602"/>
                    </a:lnTo>
                    <a:lnTo>
                      <a:pt x="164" y="602"/>
                    </a:lnTo>
                    <a:lnTo>
                      <a:pt x="172" y="602"/>
                    </a:lnTo>
                    <a:lnTo>
                      <a:pt x="180" y="610"/>
                    </a:lnTo>
                    <a:lnTo>
                      <a:pt x="172" y="618"/>
                    </a:lnTo>
                    <a:lnTo>
                      <a:pt x="172" y="625"/>
                    </a:lnTo>
                    <a:lnTo>
                      <a:pt x="164" y="649"/>
                    </a:lnTo>
                    <a:lnTo>
                      <a:pt x="164" y="657"/>
                    </a:lnTo>
                    <a:lnTo>
                      <a:pt x="156" y="672"/>
                    </a:lnTo>
                    <a:lnTo>
                      <a:pt x="156" y="688"/>
                    </a:lnTo>
                    <a:lnTo>
                      <a:pt x="156" y="696"/>
                    </a:lnTo>
                    <a:lnTo>
                      <a:pt x="156" y="711"/>
                    </a:lnTo>
                    <a:lnTo>
                      <a:pt x="156" y="719"/>
                    </a:lnTo>
                    <a:lnTo>
                      <a:pt x="164" y="743"/>
                    </a:lnTo>
                    <a:lnTo>
                      <a:pt x="164" y="750"/>
                    </a:lnTo>
                    <a:lnTo>
                      <a:pt x="164" y="758"/>
                    </a:lnTo>
                    <a:lnTo>
                      <a:pt x="164" y="766"/>
                    </a:lnTo>
                    <a:lnTo>
                      <a:pt x="164" y="774"/>
                    </a:lnTo>
                    <a:lnTo>
                      <a:pt x="164" y="782"/>
                    </a:lnTo>
                    <a:lnTo>
                      <a:pt x="156" y="782"/>
                    </a:lnTo>
                    <a:lnTo>
                      <a:pt x="156" y="790"/>
                    </a:lnTo>
                    <a:lnTo>
                      <a:pt x="156" y="821"/>
                    </a:lnTo>
                    <a:lnTo>
                      <a:pt x="156" y="829"/>
                    </a:lnTo>
                    <a:lnTo>
                      <a:pt x="156" y="836"/>
                    </a:lnTo>
                    <a:lnTo>
                      <a:pt x="156" y="844"/>
                    </a:lnTo>
                    <a:lnTo>
                      <a:pt x="156" y="868"/>
                    </a:lnTo>
                    <a:lnTo>
                      <a:pt x="156" y="876"/>
                    </a:lnTo>
                    <a:lnTo>
                      <a:pt x="156" y="891"/>
                    </a:lnTo>
                    <a:lnTo>
                      <a:pt x="156" y="899"/>
                    </a:lnTo>
                    <a:lnTo>
                      <a:pt x="148" y="907"/>
                    </a:lnTo>
                    <a:lnTo>
                      <a:pt x="148" y="938"/>
                    </a:lnTo>
                    <a:lnTo>
                      <a:pt x="148" y="946"/>
                    </a:lnTo>
                    <a:lnTo>
                      <a:pt x="148" y="954"/>
                    </a:lnTo>
                    <a:lnTo>
                      <a:pt x="148" y="962"/>
                    </a:lnTo>
                    <a:lnTo>
                      <a:pt x="148" y="969"/>
                    </a:lnTo>
                    <a:lnTo>
                      <a:pt x="148" y="993"/>
                    </a:lnTo>
                    <a:lnTo>
                      <a:pt x="148" y="1001"/>
                    </a:lnTo>
                    <a:lnTo>
                      <a:pt x="148" y="1008"/>
                    </a:lnTo>
                    <a:lnTo>
                      <a:pt x="148" y="1016"/>
                    </a:lnTo>
                    <a:lnTo>
                      <a:pt x="148" y="1024"/>
                    </a:lnTo>
                    <a:lnTo>
                      <a:pt x="148" y="1040"/>
                    </a:lnTo>
                    <a:lnTo>
                      <a:pt x="148" y="1048"/>
                    </a:lnTo>
                    <a:lnTo>
                      <a:pt x="148" y="1063"/>
                    </a:lnTo>
                    <a:lnTo>
                      <a:pt x="148" y="1071"/>
                    </a:lnTo>
                    <a:lnTo>
                      <a:pt x="148" y="1126"/>
                    </a:lnTo>
                    <a:lnTo>
                      <a:pt x="148" y="1134"/>
                    </a:lnTo>
                    <a:lnTo>
                      <a:pt x="148" y="1141"/>
                    </a:lnTo>
                    <a:lnTo>
                      <a:pt x="148" y="1149"/>
                    </a:lnTo>
                    <a:lnTo>
                      <a:pt x="148" y="1157"/>
                    </a:lnTo>
                    <a:lnTo>
                      <a:pt x="148" y="1165"/>
                    </a:lnTo>
                    <a:lnTo>
                      <a:pt x="156" y="1212"/>
                    </a:lnTo>
                    <a:lnTo>
                      <a:pt x="156" y="1220"/>
                    </a:lnTo>
                    <a:lnTo>
                      <a:pt x="156" y="1227"/>
                    </a:lnTo>
                    <a:lnTo>
                      <a:pt x="164" y="1251"/>
                    </a:lnTo>
                    <a:lnTo>
                      <a:pt x="172" y="1274"/>
                    </a:lnTo>
                    <a:lnTo>
                      <a:pt x="172" y="1282"/>
                    </a:lnTo>
                    <a:lnTo>
                      <a:pt x="180" y="1282"/>
                    </a:lnTo>
                    <a:lnTo>
                      <a:pt x="180" y="1290"/>
                    </a:lnTo>
                    <a:lnTo>
                      <a:pt x="203" y="1321"/>
                    </a:lnTo>
                    <a:lnTo>
                      <a:pt x="211" y="1329"/>
                    </a:lnTo>
                    <a:lnTo>
                      <a:pt x="219" y="1337"/>
                    </a:lnTo>
                    <a:lnTo>
                      <a:pt x="227" y="1345"/>
                    </a:lnTo>
                    <a:lnTo>
                      <a:pt x="234" y="1360"/>
                    </a:lnTo>
                    <a:lnTo>
                      <a:pt x="242" y="1368"/>
                    </a:lnTo>
                    <a:lnTo>
                      <a:pt x="258" y="1384"/>
                    </a:lnTo>
                    <a:lnTo>
                      <a:pt x="312" y="1454"/>
                    </a:lnTo>
                    <a:lnTo>
                      <a:pt x="320" y="1454"/>
                    </a:lnTo>
                    <a:lnTo>
                      <a:pt x="320" y="1462"/>
                    </a:lnTo>
                    <a:lnTo>
                      <a:pt x="328" y="1462"/>
                    </a:lnTo>
                    <a:lnTo>
                      <a:pt x="328" y="1470"/>
                    </a:lnTo>
                    <a:lnTo>
                      <a:pt x="336" y="1470"/>
                    </a:lnTo>
                    <a:lnTo>
                      <a:pt x="336" y="1478"/>
                    </a:lnTo>
                    <a:lnTo>
                      <a:pt x="344" y="1478"/>
                    </a:lnTo>
                    <a:lnTo>
                      <a:pt x="344" y="1485"/>
                    </a:lnTo>
                    <a:lnTo>
                      <a:pt x="352" y="1485"/>
                    </a:lnTo>
                    <a:lnTo>
                      <a:pt x="359" y="1493"/>
                    </a:lnTo>
                    <a:lnTo>
                      <a:pt x="359" y="1501"/>
                    </a:lnTo>
                    <a:lnTo>
                      <a:pt x="367" y="1509"/>
                    </a:lnTo>
                    <a:lnTo>
                      <a:pt x="398" y="1540"/>
                    </a:lnTo>
                    <a:lnTo>
                      <a:pt x="406" y="1540"/>
                    </a:lnTo>
                    <a:lnTo>
                      <a:pt x="414" y="1548"/>
                    </a:lnTo>
                    <a:lnTo>
                      <a:pt x="414" y="1556"/>
                    </a:lnTo>
                    <a:lnTo>
                      <a:pt x="422" y="1556"/>
                    </a:lnTo>
                    <a:lnTo>
                      <a:pt x="461" y="1595"/>
                    </a:lnTo>
                    <a:lnTo>
                      <a:pt x="469" y="1595"/>
                    </a:lnTo>
                    <a:lnTo>
                      <a:pt x="476" y="1610"/>
                    </a:lnTo>
                    <a:lnTo>
                      <a:pt x="484" y="1610"/>
                    </a:lnTo>
                    <a:lnTo>
                      <a:pt x="492" y="1618"/>
                    </a:lnTo>
                    <a:lnTo>
                      <a:pt x="500" y="1618"/>
                    </a:lnTo>
                    <a:lnTo>
                      <a:pt x="508" y="1626"/>
                    </a:lnTo>
                    <a:lnTo>
                      <a:pt x="516" y="1634"/>
                    </a:lnTo>
                    <a:lnTo>
                      <a:pt x="523" y="1634"/>
                    </a:lnTo>
                    <a:lnTo>
                      <a:pt x="516" y="1634"/>
                    </a:lnTo>
                    <a:lnTo>
                      <a:pt x="516" y="1626"/>
                    </a:lnTo>
                    <a:lnTo>
                      <a:pt x="508" y="1626"/>
                    </a:lnTo>
                    <a:lnTo>
                      <a:pt x="516" y="1626"/>
                    </a:lnTo>
                    <a:lnTo>
                      <a:pt x="508" y="1626"/>
                    </a:lnTo>
                    <a:lnTo>
                      <a:pt x="516" y="1626"/>
                    </a:lnTo>
                    <a:lnTo>
                      <a:pt x="500" y="1618"/>
                    </a:lnTo>
                    <a:lnTo>
                      <a:pt x="500" y="1610"/>
                    </a:lnTo>
                    <a:lnTo>
                      <a:pt x="500" y="1618"/>
                    </a:lnTo>
                    <a:lnTo>
                      <a:pt x="500" y="1626"/>
                    </a:lnTo>
                    <a:lnTo>
                      <a:pt x="508" y="1634"/>
                    </a:lnTo>
                    <a:lnTo>
                      <a:pt x="508" y="1642"/>
                    </a:lnTo>
                    <a:lnTo>
                      <a:pt x="508" y="1650"/>
                    </a:lnTo>
                    <a:lnTo>
                      <a:pt x="508" y="1657"/>
                    </a:lnTo>
                    <a:lnTo>
                      <a:pt x="516" y="1665"/>
                    </a:lnTo>
                    <a:lnTo>
                      <a:pt x="516" y="1673"/>
                    </a:lnTo>
                    <a:lnTo>
                      <a:pt x="516" y="1689"/>
                    </a:lnTo>
                    <a:lnTo>
                      <a:pt x="516" y="1696"/>
                    </a:lnTo>
                    <a:lnTo>
                      <a:pt x="523" y="1712"/>
                    </a:lnTo>
                    <a:lnTo>
                      <a:pt x="523" y="1720"/>
                    </a:lnTo>
                    <a:lnTo>
                      <a:pt x="523" y="1728"/>
                    </a:lnTo>
                    <a:lnTo>
                      <a:pt x="531" y="1728"/>
                    </a:lnTo>
                    <a:lnTo>
                      <a:pt x="531" y="1736"/>
                    </a:lnTo>
                    <a:lnTo>
                      <a:pt x="539" y="1736"/>
                    </a:lnTo>
                    <a:lnTo>
                      <a:pt x="539" y="1743"/>
                    </a:lnTo>
                    <a:lnTo>
                      <a:pt x="547" y="1751"/>
                    </a:lnTo>
                    <a:lnTo>
                      <a:pt x="555" y="1751"/>
                    </a:lnTo>
                    <a:lnTo>
                      <a:pt x="555" y="1759"/>
                    </a:lnTo>
                    <a:lnTo>
                      <a:pt x="562" y="1767"/>
                    </a:lnTo>
                    <a:lnTo>
                      <a:pt x="570" y="1767"/>
                    </a:lnTo>
                    <a:lnTo>
                      <a:pt x="570" y="1775"/>
                    </a:lnTo>
                    <a:lnTo>
                      <a:pt x="578" y="1782"/>
                    </a:lnTo>
                    <a:lnTo>
                      <a:pt x="586" y="1782"/>
                    </a:lnTo>
                    <a:lnTo>
                      <a:pt x="586" y="1790"/>
                    </a:lnTo>
                    <a:lnTo>
                      <a:pt x="594" y="1798"/>
                    </a:lnTo>
                    <a:lnTo>
                      <a:pt x="601" y="1798"/>
                    </a:lnTo>
                    <a:lnTo>
                      <a:pt x="601" y="1806"/>
                    </a:lnTo>
                    <a:lnTo>
                      <a:pt x="609" y="1806"/>
                    </a:lnTo>
                    <a:lnTo>
                      <a:pt x="609" y="1814"/>
                    </a:lnTo>
                    <a:lnTo>
                      <a:pt x="625" y="1845"/>
                    </a:lnTo>
                    <a:lnTo>
                      <a:pt x="633" y="1861"/>
                    </a:lnTo>
                    <a:lnTo>
                      <a:pt x="633" y="1868"/>
                    </a:lnTo>
                    <a:lnTo>
                      <a:pt x="648" y="1884"/>
                    </a:lnTo>
                    <a:lnTo>
                      <a:pt x="648" y="1892"/>
                    </a:lnTo>
                    <a:lnTo>
                      <a:pt x="641" y="1900"/>
                    </a:lnTo>
                    <a:lnTo>
                      <a:pt x="641" y="1915"/>
                    </a:lnTo>
                    <a:lnTo>
                      <a:pt x="633" y="1915"/>
                    </a:lnTo>
                    <a:lnTo>
                      <a:pt x="633" y="1923"/>
                    </a:lnTo>
                    <a:lnTo>
                      <a:pt x="633" y="1931"/>
                    </a:lnTo>
                    <a:lnTo>
                      <a:pt x="633" y="1939"/>
                    </a:lnTo>
                    <a:lnTo>
                      <a:pt x="633" y="1954"/>
                    </a:lnTo>
                    <a:lnTo>
                      <a:pt x="633" y="1962"/>
                    </a:lnTo>
                    <a:lnTo>
                      <a:pt x="633" y="1970"/>
                    </a:lnTo>
                    <a:lnTo>
                      <a:pt x="633" y="1978"/>
                    </a:lnTo>
                    <a:lnTo>
                      <a:pt x="625" y="1986"/>
                    </a:lnTo>
                    <a:lnTo>
                      <a:pt x="617" y="2025"/>
                    </a:lnTo>
                    <a:lnTo>
                      <a:pt x="609" y="2033"/>
                    </a:lnTo>
                    <a:lnTo>
                      <a:pt x="609" y="2040"/>
                    </a:lnTo>
                    <a:lnTo>
                      <a:pt x="609" y="2048"/>
                    </a:lnTo>
                    <a:lnTo>
                      <a:pt x="601" y="2048"/>
                    </a:lnTo>
                    <a:lnTo>
                      <a:pt x="601" y="2064"/>
                    </a:lnTo>
                    <a:lnTo>
                      <a:pt x="601" y="2072"/>
                    </a:lnTo>
                    <a:lnTo>
                      <a:pt x="594" y="2072"/>
                    </a:lnTo>
                    <a:lnTo>
                      <a:pt x="594" y="2079"/>
                    </a:lnTo>
                    <a:lnTo>
                      <a:pt x="586" y="2095"/>
                    </a:lnTo>
                    <a:lnTo>
                      <a:pt x="586" y="2103"/>
                    </a:lnTo>
                    <a:lnTo>
                      <a:pt x="586" y="2111"/>
                    </a:lnTo>
                    <a:lnTo>
                      <a:pt x="578" y="2111"/>
                    </a:lnTo>
                    <a:lnTo>
                      <a:pt x="578" y="2119"/>
                    </a:lnTo>
                    <a:lnTo>
                      <a:pt x="570" y="2150"/>
                    </a:lnTo>
                    <a:lnTo>
                      <a:pt x="570" y="2158"/>
                    </a:lnTo>
                    <a:lnTo>
                      <a:pt x="570" y="2165"/>
                    </a:lnTo>
                    <a:lnTo>
                      <a:pt x="570" y="2173"/>
                    </a:lnTo>
                    <a:lnTo>
                      <a:pt x="562" y="2181"/>
                    </a:lnTo>
                    <a:lnTo>
                      <a:pt x="562" y="2189"/>
                    </a:lnTo>
                    <a:lnTo>
                      <a:pt x="555" y="2189"/>
                    </a:lnTo>
                    <a:lnTo>
                      <a:pt x="555" y="2197"/>
                    </a:lnTo>
                    <a:lnTo>
                      <a:pt x="547" y="2197"/>
                    </a:lnTo>
                    <a:lnTo>
                      <a:pt x="547" y="2205"/>
                    </a:lnTo>
                    <a:lnTo>
                      <a:pt x="539" y="2205"/>
                    </a:lnTo>
                    <a:lnTo>
                      <a:pt x="539" y="2212"/>
                    </a:lnTo>
                    <a:lnTo>
                      <a:pt x="531" y="2212"/>
                    </a:lnTo>
                    <a:lnTo>
                      <a:pt x="531" y="2220"/>
                    </a:lnTo>
                    <a:lnTo>
                      <a:pt x="523" y="2228"/>
                    </a:lnTo>
                    <a:lnTo>
                      <a:pt x="516" y="2228"/>
                    </a:lnTo>
                    <a:lnTo>
                      <a:pt x="516" y="2236"/>
                    </a:lnTo>
                    <a:lnTo>
                      <a:pt x="508" y="2244"/>
                    </a:lnTo>
                    <a:lnTo>
                      <a:pt x="500" y="2244"/>
                    </a:lnTo>
                    <a:lnTo>
                      <a:pt x="500" y="2251"/>
                    </a:lnTo>
                    <a:lnTo>
                      <a:pt x="492" y="2259"/>
                    </a:lnTo>
                    <a:lnTo>
                      <a:pt x="484" y="2259"/>
                    </a:lnTo>
                    <a:lnTo>
                      <a:pt x="484" y="2267"/>
                    </a:lnTo>
                    <a:lnTo>
                      <a:pt x="476" y="2267"/>
                    </a:lnTo>
                    <a:lnTo>
                      <a:pt x="469" y="2267"/>
                    </a:lnTo>
                    <a:lnTo>
                      <a:pt x="461" y="2275"/>
                    </a:lnTo>
                    <a:lnTo>
                      <a:pt x="453" y="2275"/>
                    </a:lnTo>
                    <a:lnTo>
                      <a:pt x="445" y="2275"/>
                    </a:lnTo>
                    <a:lnTo>
                      <a:pt x="437" y="2275"/>
                    </a:lnTo>
                    <a:lnTo>
                      <a:pt x="414" y="2283"/>
                    </a:lnTo>
                    <a:lnTo>
                      <a:pt x="406" y="2283"/>
                    </a:lnTo>
                    <a:lnTo>
                      <a:pt x="398" y="2283"/>
                    </a:lnTo>
                    <a:lnTo>
                      <a:pt x="391" y="2291"/>
                    </a:lnTo>
                    <a:lnTo>
                      <a:pt x="391" y="2298"/>
                    </a:lnTo>
                    <a:lnTo>
                      <a:pt x="383" y="2298"/>
                    </a:lnTo>
                    <a:lnTo>
                      <a:pt x="383" y="2306"/>
                    </a:lnTo>
                    <a:lnTo>
                      <a:pt x="375" y="2306"/>
                    </a:lnTo>
                    <a:lnTo>
                      <a:pt x="367" y="2306"/>
                    </a:lnTo>
                    <a:lnTo>
                      <a:pt x="359" y="2306"/>
                    </a:lnTo>
                    <a:lnTo>
                      <a:pt x="352" y="2306"/>
                    </a:lnTo>
                    <a:lnTo>
                      <a:pt x="344" y="2306"/>
                    </a:lnTo>
                    <a:lnTo>
                      <a:pt x="336" y="2306"/>
                    </a:lnTo>
                    <a:lnTo>
                      <a:pt x="328" y="2306"/>
                    </a:lnTo>
                    <a:lnTo>
                      <a:pt x="320" y="2306"/>
                    </a:lnTo>
                    <a:lnTo>
                      <a:pt x="305" y="2306"/>
                    </a:lnTo>
                    <a:lnTo>
                      <a:pt x="297" y="2306"/>
                    </a:lnTo>
                    <a:lnTo>
                      <a:pt x="289" y="2306"/>
                    </a:lnTo>
                    <a:lnTo>
                      <a:pt x="281" y="2306"/>
                    </a:lnTo>
                    <a:lnTo>
                      <a:pt x="273" y="2306"/>
                    </a:lnTo>
                    <a:lnTo>
                      <a:pt x="258" y="2306"/>
                    </a:lnTo>
                    <a:lnTo>
                      <a:pt x="250" y="2314"/>
                    </a:lnTo>
                    <a:lnTo>
                      <a:pt x="250" y="2322"/>
                    </a:lnTo>
                    <a:lnTo>
                      <a:pt x="250" y="2330"/>
                    </a:lnTo>
                    <a:lnTo>
                      <a:pt x="242" y="2337"/>
                    </a:lnTo>
                    <a:lnTo>
                      <a:pt x="250" y="2337"/>
                    </a:lnTo>
                    <a:lnTo>
                      <a:pt x="258" y="2330"/>
                    </a:lnTo>
                    <a:lnTo>
                      <a:pt x="273" y="2330"/>
                    </a:lnTo>
                    <a:lnTo>
                      <a:pt x="281" y="2330"/>
                    </a:lnTo>
                    <a:lnTo>
                      <a:pt x="289" y="2330"/>
                    </a:lnTo>
                    <a:lnTo>
                      <a:pt x="297" y="2330"/>
                    </a:lnTo>
                    <a:lnTo>
                      <a:pt x="305" y="2330"/>
                    </a:lnTo>
                    <a:lnTo>
                      <a:pt x="305" y="2337"/>
                    </a:lnTo>
                    <a:lnTo>
                      <a:pt x="312" y="2337"/>
                    </a:lnTo>
                    <a:lnTo>
                      <a:pt x="320" y="2337"/>
                    </a:lnTo>
                    <a:lnTo>
                      <a:pt x="336" y="2337"/>
                    </a:lnTo>
                    <a:lnTo>
                      <a:pt x="344" y="2337"/>
                    </a:lnTo>
                    <a:lnTo>
                      <a:pt x="352" y="2337"/>
                    </a:lnTo>
                    <a:lnTo>
                      <a:pt x="359" y="2337"/>
                    </a:lnTo>
                    <a:lnTo>
                      <a:pt x="367" y="2337"/>
                    </a:lnTo>
                    <a:lnTo>
                      <a:pt x="375" y="2337"/>
                    </a:lnTo>
                    <a:lnTo>
                      <a:pt x="383" y="2337"/>
                    </a:lnTo>
                    <a:lnTo>
                      <a:pt x="391" y="2337"/>
                    </a:lnTo>
                    <a:lnTo>
                      <a:pt x="398" y="2337"/>
                    </a:lnTo>
                    <a:lnTo>
                      <a:pt x="406" y="2337"/>
                    </a:lnTo>
                    <a:lnTo>
                      <a:pt x="414" y="2337"/>
                    </a:lnTo>
                    <a:lnTo>
                      <a:pt x="422" y="2337"/>
                    </a:lnTo>
                    <a:lnTo>
                      <a:pt x="430" y="2337"/>
                    </a:lnTo>
                    <a:lnTo>
                      <a:pt x="437" y="2337"/>
                    </a:lnTo>
                    <a:lnTo>
                      <a:pt x="453" y="2337"/>
                    </a:lnTo>
                    <a:lnTo>
                      <a:pt x="461" y="2337"/>
                    </a:lnTo>
                    <a:lnTo>
                      <a:pt x="461" y="2330"/>
                    </a:lnTo>
                    <a:lnTo>
                      <a:pt x="469" y="2330"/>
                    </a:lnTo>
                    <a:lnTo>
                      <a:pt x="476" y="2322"/>
                    </a:lnTo>
                    <a:lnTo>
                      <a:pt x="484" y="2322"/>
                    </a:lnTo>
                    <a:lnTo>
                      <a:pt x="492" y="2322"/>
                    </a:lnTo>
                    <a:lnTo>
                      <a:pt x="492" y="2314"/>
                    </a:lnTo>
                    <a:lnTo>
                      <a:pt x="500" y="2314"/>
                    </a:lnTo>
                    <a:lnTo>
                      <a:pt x="508" y="2314"/>
                    </a:lnTo>
                    <a:lnTo>
                      <a:pt x="508" y="2306"/>
                    </a:lnTo>
                    <a:lnTo>
                      <a:pt x="516" y="2306"/>
                    </a:lnTo>
                    <a:lnTo>
                      <a:pt x="508" y="2306"/>
                    </a:lnTo>
                    <a:lnTo>
                      <a:pt x="508" y="2314"/>
                    </a:lnTo>
                    <a:lnTo>
                      <a:pt x="500" y="2314"/>
                    </a:lnTo>
                    <a:lnTo>
                      <a:pt x="500" y="2322"/>
                    </a:lnTo>
                    <a:lnTo>
                      <a:pt x="492" y="2330"/>
                    </a:lnTo>
                    <a:lnTo>
                      <a:pt x="484" y="2330"/>
                    </a:lnTo>
                    <a:lnTo>
                      <a:pt x="484" y="2337"/>
                    </a:lnTo>
                    <a:lnTo>
                      <a:pt x="484" y="2345"/>
                    </a:lnTo>
                    <a:lnTo>
                      <a:pt x="476" y="2345"/>
                    </a:lnTo>
                    <a:lnTo>
                      <a:pt x="461" y="2361"/>
                    </a:lnTo>
                    <a:lnTo>
                      <a:pt x="453" y="2361"/>
                    </a:lnTo>
                    <a:lnTo>
                      <a:pt x="453" y="2369"/>
                    </a:lnTo>
                    <a:lnTo>
                      <a:pt x="461" y="2369"/>
                    </a:lnTo>
                    <a:lnTo>
                      <a:pt x="469" y="2369"/>
                    </a:lnTo>
                    <a:lnTo>
                      <a:pt x="484" y="2369"/>
                    </a:lnTo>
                    <a:lnTo>
                      <a:pt x="492" y="2369"/>
                    </a:lnTo>
                    <a:lnTo>
                      <a:pt x="508" y="2361"/>
                    </a:lnTo>
                    <a:lnTo>
                      <a:pt x="516" y="2361"/>
                    </a:lnTo>
                    <a:lnTo>
                      <a:pt x="516" y="2353"/>
                    </a:lnTo>
                    <a:lnTo>
                      <a:pt x="523" y="2353"/>
                    </a:lnTo>
                    <a:lnTo>
                      <a:pt x="523" y="2345"/>
                    </a:lnTo>
                    <a:lnTo>
                      <a:pt x="531" y="2337"/>
                    </a:lnTo>
                    <a:lnTo>
                      <a:pt x="539" y="2337"/>
                    </a:lnTo>
                    <a:lnTo>
                      <a:pt x="547" y="2330"/>
                    </a:lnTo>
                    <a:lnTo>
                      <a:pt x="547" y="2322"/>
                    </a:lnTo>
                    <a:lnTo>
                      <a:pt x="555" y="2322"/>
                    </a:lnTo>
                    <a:lnTo>
                      <a:pt x="555" y="2314"/>
                    </a:lnTo>
                    <a:lnTo>
                      <a:pt x="562" y="2306"/>
                    </a:lnTo>
                    <a:lnTo>
                      <a:pt x="570" y="2306"/>
                    </a:lnTo>
                    <a:lnTo>
                      <a:pt x="570" y="2298"/>
                    </a:lnTo>
                    <a:lnTo>
                      <a:pt x="578" y="2291"/>
                    </a:lnTo>
                    <a:lnTo>
                      <a:pt x="586" y="2283"/>
                    </a:lnTo>
                    <a:lnTo>
                      <a:pt x="594" y="2283"/>
                    </a:lnTo>
                    <a:lnTo>
                      <a:pt x="601" y="2283"/>
                    </a:lnTo>
                    <a:lnTo>
                      <a:pt x="609" y="2283"/>
                    </a:lnTo>
                    <a:lnTo>
                      <a:pt x="617" y="2291"/>
                    </a:lnTo>
                    <a:lnTo>
                      <a:pt x="625" y="2291"/>
                    </a:lnTo>
                    <a:lnTo>
                      <a:pt x="625" y="2298"/>
                    </a:lnTo>
                    <a:lnTo>
                      <a:pt x="633" y="2298"/>
                    </a:lnTo>
                    <a:lnTo>
                      <a:pt x="641" y="2306"/>
                    </a:lnTo>
                    <a:lnTo>
                      <a:pt x="648" y="2306"/>
                    </a:lnTo>
                    <a:lnTo>
                      <a:pt x="648" y="2314"/>
                    </a:lnTo>
                    <a:lnTo>
                      <a:pt x="641" y="2314"/>
                    </a:lnTo>
                    <a:lnTo>
                      <a:pt x="633" y="2314"/>
                    </a:lnTo>
                    <a:lnTo>
                      <a:pt x="625" y="2314"/>
                    </a:lnTo>
                    <a:lnTo>
                      <a:pt x="617" y="2314"/>
                    </a:lnTo>
                    <a:lnTo>
                      <a:pt x="609" y="2314"/>
                    </a:lnTo>
                    <a:lnTo>
                      <a:pt x="601" y="2314"/>
                    </a:lnTo>
                    <a:lnTo>
                      <a:pt x="594" y="2314"/>
                    </a:lnTo>
                    <a:lnTo>
                      <a:pt x="586" y="2314"/>
                    </a:lnTo>
                    <a:lnTo>
                      <a:pt x="578" y="2322"/>
                    </a:lnTo>
                    <a:lnTo>
                      <a:pt x="586" y="2322"/>
                    </a:lnTo>
                    <a:lnTo>
                      <a:pt x="586" y="2330"/>
                    </a:lnTo>
                    <a:lnTo>
                      <a:pt x="594" y="2330"/>
                    </a:lnTo>
                    <a:lnTo>
                      <a:pt x="601" y="2337"/>
                    </a:lnTo>
                    <a:lnTo>
                      <a:pt x="664" y="2353"/>
                    </a:lnTo>
                    <a:lnTo>
                      <a:pt x="672" y="2353"/>
                    </a:lnTo>
                    <a:lnTo>
                      <a:pt x="680" y="2353"/>
                    </a:lnTo>
                    <a:lnTo>
                      <a:pt x="687" y="2345"/>
                    </a:lnTo>
                    <a:lnTo>
                      <a:pt x="695" y="2345"/>
                    </a:lnTo>
                    <a:lnTo>
                      <a:pt x="703" y="2345"/>
                    </a:lnTo>
                    <a:lnTo>
                      <a:pt x="719" y="2345"/>
                    </a:lnTo>
                    <a:lnTo>
                      <a:pt x="726" y="2345"/>
                    </a:lnTo>
                    <a:lnTo>
                      <a:pt x="726" y="2337"/>
                    </a:lnTo>
                    <a:lnTo>
                      <a:pt x="734" y="2337"/>
                    </a:lnTo>
                    <a:lnTo>
                      <a:pt x="742" y="2337"/>
                    </a:lnTo>
                    <a:lnTo>
                      <a:pt x="750" y="2337"/>
                    </a:lnTo>
                    <a:lnTo>
                      <a:pt x="758" y="2337"/>
                    </a:lnTo>
                    <a:lnTo>
                      <a:pt x="765" y="2330"/>
                    </a:lnTo>
                    <a:lnTo>
                      <a:pt x="773" y="2330"/>
                    </a:lnTo>
                    <a:lnTo>
                      <a:pt x="781" y="2330"/>
                    </a:lnTo>
                    <a:lnTo>
                      <a:pt x="789" y="2330"/>
                    </a:lnTo>
                    <a:lnTo>
                      <a:pt x="797" y="2330"/>
                    </a:lnTo>
                    <a:lnTo>
                      <a:pt x="797" y="2337"/>
                    </a:lnTo>
                    <a:lnTo>
                      <a:pt x="789" y="2337"/>
                    </a:lnTo>
                    <a:lnTo>
                      <a:pt x="789" y="2345"/>
                    </a:lnTo>
                    <a:lnTo>
                      <a:pt x="781" y="2345"/>
                    </a:lnTo>
                    <a:lnTo>
                      <a:pt x="781" y="2353"/>
                    </a:lnTo>
                    <a:lnTo>
                      <a:pt x="781" y="2361"/>
                    </a:lnTo>
                    <a:lnTo>
                      <a:pt x="781" y="2369"/>
                    </a:lnTo>
                    <a:lnTo>
                      <a:pt x="781" y="2377"/>
                    </a:lnTo>
                    <a:lnTo>
                      <a:pt x="781" y="2384"/>
                    </a:lnTo>
                    <a:lnTo>
                      <a:pt x="789" y="2377"/>
                    </a:lnTo>
                    <a:lnTo>
                      <a:pt x="789" y="2369"/>
                    </a:lnTo>
                    <a:lnTo>
                      <a:pt x="797" y="2369"/>
                    </a:lnTo>
                    <a:lnTo>
                      <a:pt x="805" y="2369"/>
                    </a:lnTo>
                    <a:lnTo>
                      <a:pt x="812" y="2369"/>
                    </a:lnTo>
                    <a:lnTo>
                      <a:pt x="820" y="2361"/>
                    </a:lnTo>
                    <a:lnTo>
                      <a:pt x="828" y="2361"/>
                    </a:lnTo>
                    <a:lnTo>
                      <a:pt x="828" y="2353"/>
                    </a:lnTo>
                    <a:lnTo>
                      <a:pt x="836" y="2353"/>
                    </a:lnTo>
                    <a:lnTo>
                      <a:pt x="844" y="2345"/>
                    </a:lnTo>
                    <a:lnTo>
                      <a:pt x="844" y="2337"/>
                    </a:lnTo>
                    <a:lnTo>
                      <a:pt x="851" y="2337"/>
                    </a:lnTo>
                    <a:lnTo>
                      <a:pt x="859" y="2337"/>
                    </a:lnTo>
                    <a:lnTo>
                      <a:pt x="859" y="2330"/>
                    </a:lnTo>
                    <a:lnTo>
                      <a:pt x="867" y="2322"/>
                    </a:lnTo>
                    <a:lnTo>
                      <a:pt x="875" y="2322"/>
                    </a:lnTo>
                    <a:lnTo>
                      <a:pt x="875" y="2314"/>
                    </a:lnTo>
                    <a:lnTo>
                      <a:pt x="883" y="2314"/>
                    </a:lnTo>
                    <a:lnTo>
                      <a:pt x="883" y="2306"/>
                    </a:lnTo>
                    <a:lnTo>
                      <a:pt x="890" y="2306"/>
                    </a:lnTo>
                    <a:lnTo>
                      <a:pt x="898" y="2306"/>
                    </a:lnTo>
                    <a:lnTo>
                      <a:pt x="906" y="2306"/>
                    </a:lnTo>
                    <a:lnTo>
                      <a:pt x="906" y="2314"/>
                    </a:lnTo>
                    <a:lnTo>
                      <a:pt x="914" y="2314"/>
                    </a:lnTo>
                    <a:lnTo>
                      <a:pt x="922" y="2314"/>
                    </a:lnTo>
                    <a:lnTo>
                      <a:pt x="937" y="2322"/>
                    </a:lnTo>
                    <a:lnTo>
                      <a:pt x="945" y="2322"/>
                    </a:lnTo>
                    <a:lnTo>
                      <a:pt x="953" y="2322"/>
                    </a:lnTo>
                    <a:lnTo>
                      <a:pt x="961" y="2322"/>
                    </a:lnTo>
                    <a:lnTo>
                      <a:pt x="969" y="2322"/>
                    </a:lnTo>
                    <a:lnTo>
                      <a:pt x="984" y="2322"/>
                    </a:lnTo>
                    <a:lnTo>
                      <a:pt x="992" y="2322"/>
                    </a:lnTo>
                    <a:lnTo>
                      <a:pt x="1000" y="2322"/>
                    </a:lnTo>
                    <a:lnTo>
                      <a:pt x="1008" y="2322"/>
                    </a:lnTo>
                    <a:lnTo>
                      <a:pt x="1000" y="2314"/>
                    </a:lnTo>
                    <a:lnTo>
                      <a:pt x="984" y="2314"/>
                    </a:lnTo>
                    <a:lnTo>
                      <a:pt x="976" y="2306"/>
                    </a:lnTo>
                    <a:lnTo>
                      <a:pt x="961" y="2298"/>
                    </a:lnTo>
                    <a:lnTo>
                      <a:pt x="953" y="2291"/>
                    </a:lnTo>
                    <a:lnTo>
                      <a:pt x="945" y="2291"/>
                    </a:lnTo>
                    <a:lnTo>
                      <a:pt x="945" y="2283"/>
                    </a:lnTo>
                    <a:lnTo>
                      <a:pt x="937" y="2283"/>
                    </a:lnTo>
                    <a:lnTo>
                      <a:pt x="930" y="2267"/>
                    </a:lnTo>
                    <a:lnTo>
                      <a:pt x="930" y="2259"/>
                    </a:lnTo>
                    <a:lnTo>
                      <a:pt x="930" y="2251"/>
                    </a:lnTo>
                    <a:lnTo>
                      <a:pt x="930" y="2244"/>
                    </a:lnTo>
                    <a:lnTo>
                      <a:pt x="930" y="2236"/>
                    </a:lnTo>
                    <a:lnTo>
                      <a:pt x="930" y="2228"/>
                    </a:lnTo>
                    <a:lnTo>
                      <a:pt x="922" y="2205"/>
                    </a:lnTo>
                    <a:lnTo>
                      <a:pt x="922" y="2197"/>
                    </a:lnTo>
                    <a:lnTo>
                      <a:pt x="922" y="2189"/>
                    </a:lnTo>
                    <a:lnTo>
                      <a:pt x="922" y="2181"/>
                    </a:lnTo>
                    <a:lnTo>
                      <a:pt x="922" y="2173"/>
                    </a:lnTo>
                    <a:lnTo>
                      <a:pt x="914" y="2173"/>
                    </a:lnTo>
                    <a:lnTo>
                      <a:pt x="914" y="2165"/>
                    </a:lnTo>
                    <a:lnTo>
                      <a:pt x="914" y="2150"/>
                    </a:lnTo>
                    <a:lnTo>
                      <a:pt x="914" y="2142"/>
                    </a:lnTo>
                    <a:lnTo>
                      <a:pt x="914" y="2134"/>
                    </a:lnTo>
                    <a:lnTo>
                      <a:pt x="914" y="2126"/>
                    </a:lnTo>
                    <a:lnTo>
                      <a:pt x="914" y="2119"/>
                    </a:lnTo>
                    <a:lnTo>
                      <a:pt x="922" y="2119"/>
                    </a:lnTo>
                    <a:lnTo>
                      <a:pt x="922" y="2111"/>
                    </a:lnTo>
                    <a:lnTo>
                      <a:pt x="922" y="2103"/>
                    </a:lnTo>
                    <a:lnTo>
                      <a:pt x="922" y="2095"/>
                    </a:lnTo>
                    <a:lnTo>
                      <a:pt x="930" y="2079"/>
                    </a:lnTo>
                    <a:lnTo>
                      <a:pt x="930" y="2072"/>
                    </a:lnTo>
                    <a:lnTo>
                      <a:pt x="930" y="2064"/>
                    </a:lnTo>
                    <a:lnTo>
                      <a:pt x="930" y="2056"/>
                    </a:lnTo>
                    <a:lnTo>
                      <a:pt x="930" y="2033"/>
                    </a:lnTo>
                    <a:lnTo>
                      <a:pt x="930" y="2025"/>
                    </a:lnTo>
                    <a:lnTo>
                      <a:pt x="937" y="2025"/>
                    </a:lnTo>
                    <a:lnTo>
                      <a:pt x="937" y="2017"/>
                    </a:lnTo>
                    <a:lnTo>
                      <a:pt x="930" y="2009"/>
                    </a:lnTo>
                    <a:lnTo>
                      <a:pt x="930" y="2001"/>
                    </a:lnTo>
                    <a:lnTo>
                      <a:pt x="930" y="1993"/>
                    </a:lnTo>
                    <a:lnTo>
                      <a:pt x="930" y="1986"/>
                    </a:lnTo>
                    <a:lnTo>
                      <a:pt x="930" y="1978"/>
                    </a:lnTo>
                    <a:lnTo>
                      <a:pt x="945" y="1986"/>
                    </a:lnTo>
                    <a:lnTo>
                      <a:pt x="945" y="1978"/>
                    </a:lnTo>
                    <a:lnTo>
                      <a:pt x="945" y="1970"/>
                    </a:lnTo>
                    <a:lnTo>
                      <a:pt x="945" y="1962"/>
                    </a:lnTo>
                    <a:lnTo>
                      <a:pt x="945" y="1947"/>
                    </a:lnTo>
                    <a:lnTo>
                      <a:pt x="945" y="1939"/>
                    </a:lnTo>
                    <a:lnTo>
                      <a:pt x="945" y="1931"/>
                    </a:lnTo>
                    <a:lnTo>
                      <a:pt x="953" y="1923"/>
                    </a:lnTo>
                    <a:lnTo>
                      <a:pt x="953" y="1915"/>
                    </a:lnTo>
                    <a:lnTo>
                      <a:pt x="961" y="1915"/>
                    </a:lnTo>
                    <a:lnTo>
                      <a:pt x="969" y="1915"/>
                    </a:lnTo>
                    <a:lnTo>
                      <a:pt x="969" y="1907"/>
                    </a:lnTo>
                    <a:lnTo>
                      <a:pt x="976" y="1907"/>
                    </a:lnTo>
                    <a:lnTo>
                      <a:pt x="984" y="1900"/>
                    </a:lnTo>
                    <a:lnTo>
                      <a:pt x="992" y="1884"/>
                    </a:lnTo>
                    <a:lnTo>
                      <a:pt x="984" y="1876"/>
                    </a:lnTo>
                    <a:lnTo>
                      <a:pt x="984" y="1868"/>
                    </a:lnTo>
                    <a:lnTo>
                      <a:pt x="984" y="1861"/>
                    </a:lnTo>
                    <a:lnTo>
                      <a:pt x="984" y="1853"/>
                    </a:lnTo>
                    <a:lnTo>
                      <a:pt x="976" y="1853"/>
                    </a:lnTo>
                    <a:lnTo>
                      <a:pt x="976" y="1845"/>
                    </a:lnTo>
                    <a:lnTo>
                      <a:pt x="976" y="1837"/>
                    </a:lnTo>
                    <a:lnTo>
                      <a:pt x="969" y="1837"/>
                    </a:lnTo>
                    <a:lnTo>
                      <a:pt x="961" y="1829"/>
                    </a:lnTo>
                    <a:lnTo>
                      <a:pt x="961" y="1821"/>
                    </a:lnTo>
                    <a:lnTo>
                      <a:pt x="953" y="1821"/>
                    </a:lnTo>
                    <a:lnTo>
                      <a:pt x="953" y="1814"/>
                    </a:lnTo>
                    <a:lnTo>
                      <a:pt x="945" y="1814"/>
                    </a:lnTo>
                    <a:lnTo>
                      <a:pt x="937" y="1806"/>
                    </a:lnTo>
                    <a:lnTo>
                      <a:pt x="937" y="1798"/>
                    </a:lnTo>
                    <a:lnTo>
                      <a:pt x="937" y="1790"/>
                    </a:lnTo>
                    <a:lnTo>
                      <a:pt x="930" y="1782"/>
                    </a:lnTo>
                    <a:lnTo>
                      <a:pt x="930" y="1767"/>
                    </a:lnTo>
                    <a:lnTo>
                      <a:pt x="930" y="1759"/>
                    </a:lnTo>
                    <a:lnTo>
                      <a:pt x="922" y="1759"/>
                    </a:lnTo>
                    <a:lnTo>
                      <a:pt x="922" y="1751"/>
                    </a:lnTo>
                    <a:lnTo>
                      <a:pt x="930" y="1743"/>
                    </a:lnTo>
                    <a:lnTo>
                      <a:pt x="930" y="1736"/>
                    </a:lnTo>
                    <a:lnTo>
                      <a:pt x="930" y="1728"/>
                    </a:lnTo>
                    <a:lnTo>
                      <a:pt x="930" y="1720"/>
                    </a:lnTo>
                    <a:lnTo>
                      <a:pt x="937" y="1720"/>
                    </a:lnTo>
                    <a:lnTo>
                      <a:pt x="937" y="1712"/>
                    </a:lnTo>
                    <a:lnTo>
                      <a:pt x="945" y="1704"/>
                    </a:lnTo>
                    <a:lnTo>
                      <a:pt x="945" y="1696"/>
                    </a:lnTo>
                    <a:lnTo>
                      <a:pt x="953" y="1696"/>
                    </a:lnTo>
                    <a:lnTo>
                      <a:pt x="961" y="1689"/>
                    </a:lnTo>
                    <a:lnTo>
                      <a:pt x="961" y="1681"/>
                    </a:lnTo>
                    <a:lnTo>
                      <a:pt x="969" y="1681"/>
                    </a:lnTo>
                    <a:lnTo>
                      <a:pt x="976" y="1681"/>
                    </a:lnTo>
                    <a:lnTo>
                      <a:pt x="984" y="1673"/>
                    </a:lnTo>
                    <a:lnTo>
                      <a:pt x="992" y="1673"/>
                    </a:lnTo>
                    <a:lnTo>
                      <a:pt x="1008" y="1673"/>
                    </a:lnTo>
                    <a:lnTo>
                      <a:pt x="1008" y="1681"/>
                    </a:lnTo>
                    <a:lnTo>
                      <a:pt x="1015" y="1681"/>
                    </a:lnTo>
                    <a:lnTo>
                      <a:pt x="1031" y="1689"/>
                    </a:lnTo>
                    <a:lnTo>
                      <a:pt x="1039" y="1696"/>
                    </a:lnTo>
                    <a:lnTo>
                      <a:pt x="1055" y="1704"/>
                    </a:lnTo>
                    <a:lnTo>
                      <a:pt x="1062" y="1704"/>
                    </a:lnTo>
                    <a:lnTo>
                      <a:pt x="1070" y="1704"/>
                    </a:lnTo>
                    <a:lnTo>
                      <a:pt x="1070" y="1712"/>
                    </a:lnTo>
                    <a:lnTo>
                      <a:pt x="1078" y="1712"/>
                    </a:lnTo>
                    <a:lnTo>
                      <a:pt x="1086" y="1712"/>
                    </a:lnTo>
                    <a:lnTo>
                      <a:pt x="1101" y="1712"/>
                    </a:lnTo>
                    <a:lnTo>
                      <a:pt x="1109" y="1712"/>
                    </a:lnTo>
                    <a:lnTo>
                      <a:pt x="1109" y="1704"/>
                    </a:lnTo>
                    <a:lnTo>
                      <a:pt x="1117" y="1704"/>
                    </a:lnTo>
                    <a:lnTo>
                      <a:pt x="1117" y="1696"/>
                    </a:lnTo>
                    <a:lnTo>
                      <a:pt x="1117" y="1689"/>
                    </a:lnTo>
                    <a:lnTo>
                      <a:pt x="1125" y="1681"/>
                    </a:lnTo>
                    <a:lnTo>
                      <a:pt x="1125" y="1665"/>
                    </a:lnTo>
                    <a:lnTo>
                      <a:pt x="1125" y="1657"/>
                    </a:lnTo>
                    <a:lnTo>
                      <a:pt x="1117" y="1650"/>
                    </a:lnTo>
                    <a:lnTo>
                      <a:pt x="1117" y="1642"/>
                    </a:lnTo>
                    <a:lnTo>
                      <a:pt x="1117" y="1634"/>
                    </a:lnTo>
                    <a:lnTo>
                      <a:pt x="1109" y="1618"/>
                    </a:lnTo>
                    <a:lnTo>
                      <a:pt x="1109" y="1610"/>
                    </a:lnTo>
                    <a:lnTo>
                      <a:pt x="1117" y="1610"/>
                    </a:lnTo>
                    <a:lnTo>
                      <a:pt x="1125" y="1610"/>
                    </a:lnTo>
                    <a:lnTo>
                      <a:pt x="1133" y="1610"/>
                    </a:lnTo>
                    <a:lnTo>
                      <a:pt x="1140" y="1603"/>
                    </a:lnTo>
                    <a:lnTo>
                      <a:pt x="1140" y="1610"/>
                    </a:lnTo>
                    <a:lnTo>
                      <a:pt x="1140" y="1618"/>
                    </a:lnTo>
                    <a:lnTo>
                      <a:pt x="1140" y="1626"/>
                    </a:lnTo>
                    <a:lnTo>
                      <a:pt x="1148" y="1618"/>
                    </a:lnTo>
                    <a:lnTo>
                      <a:pt x="1164" y="1603"/>
                    </a:lnTo>
                    <a:lnTo>
                      <a:pt x="1164" y="1595"/>
                    </a:lnTo>
                    <a:lnTo>
                      <a:pt x="1164" y="1603"/>
                    </a:lnTo>
                    <a:lnTo>
                      <a:pt x="1172" y="1603"/>
                    </a:lnTo>
                    <a:lnTo>
                      <a:pt x="1172" y="1610"/>
                    </a:lnTo>
                    <a:lnTo>
                      <a:pt x="1179" y="1618"/>
                    </a:lnTo>
                    <a:lnTo>
                      <a:pt x="1172" y="1618"/>
                    </a:lnTo>
                    <a:lnTo>
                      <a:pt x="1172" y="1634"/>
                    </a:lnTo>
                    <a:lnTo>
                      <a:pt x="1179" y="1626"/>
                    </a:lnTo>
                    <a:lnTo>
                      <a:pt x="1179" y="1618"/>
                    </a:lnTo>
                    <a:lnTo>
                      <a:pt x="1187" y="1618"/>
                    </a:lnTo>
                    <a:lnTo>
                      <a:pt x="1187" y="1610"/>
                    </a:lnTo>
                    <a:lnTo>
                      <a:pt x="1195" y="1610"/>
                    </a:lnTo>
                    <a:lnTo>
                      <a:pt x="1195" y="1603"/>
                    </a:lnTo>
                    <a:lnTo>
                      <a:pt x="1203" y="1603"/>
                    </a:lnTo>
                    <a:lnTo>
                      <a:pt x="1203" y="1595"/>
                    </a:lnTo>
                    <a:lnTo>
                      <a:pt x="1203" y="1603"/>
                    </a:lnTo>
                    <a:lnTo>
                      <a:pt x="1203" y="1610"/>
                    </a:lnTo>
                    <a:lnTo>
                      <a:pt x="1203" y="1618"/>
                    </a:lnTo>
                    <a:lnTo>
                      <a:pt x="1203" y="1626"/>
                    </a:lnTo>
                    <a:lnTo>
                      <a:pt x="1203" y="1642"/>
                    </a:lnTo>
                    <a:lnTo>
                      <a:pt x="1203" y="1657"/>
                    </a:lnTo>
                    <a:lnTo>
                      <a:pt x="1211" y="1650"/>
                    </a:lnTo>
                    <a:lnTo>
                      <a:pt x="1219" y="1642"/>
                    </a:lnTo>
                    <a:lnTo>
                      <a:pt x="1219" y="1634"/>
                    </a:lnTo>
                    <a:lnTo>
                      <a:pt x="1219" y="1626"/>
                    </a:lnTo>
                    <a:lnTo>
                      <a:pt x="1219" y="1610"/>
                    </a:lnTo>
                    <a:lnTo>
                      <a:pt x="1219" y="1603"/>
                    </a:lnTo>
                    <a:lnTo>
                      <a:pt x="1219" y="1595"/>
                    </a:lnTo>
                    <a:lnTo>
                      <a:pt x="1219" y="1603"/>
                    </a:lnTo>
                    <a:lnTo>
                      <a:pt x="1226" y="1642"/>
                    </a:lnTo>
                    <a:lnTo>
                      <a:pt x="1226" y="1650"/>
                    </a:lnTo>
                    <a:lnTo>
                      <a:pt x="1226" y="1657"/>
                    </a:lnTo>
                    <a:lnTo>
                      <a:pt x="1242" y="1642"/>
                    </a:lnTo>
                    <a:lnTo>
                      <a:pt x="1250" y="1634"/>
                    </a:lnTo>
                    <a:lnTo>
                      <a:pt x="1250" y="1626"/>
                    </a:lnTo>
                    <a:lnTo>
                      <a:pt x="1258" y="1626"/>
                    </a:lnTo>
                    <a:lnTo>
                      <a:pt x="1258" y="1618"/>
                    </a:lnTo>
                    <a:lnTo>
                      <a:pt x="1265" y="1595"/>
                    </a:lnTo>
                    <a:lnTo>
                      <a:pt x="1265" y="1587"/>
                    </a:lnTo>
                    <a:lnTo>
                      <a:pt x="1265" y="1579"/>
                    </a:lnTo>
                    <a:lnTo>
                      <a:pt x="1273" y="1579"/>
                    </a:lnTo>
                    <a:lnTo>
                      <a:pt x="1273" y="1571"/>
                    </a:lnTo>
                    <a:lnTo>
                      <a:pt x="1273" y="1579"/>
                    </a:lnTo>
                    <a:lnTo>
                      <a:pt x="1281" y="1579"/>
                    </a:lnTo>
                    <a:lnTo>
                      <a:pt x="1281" y="1587"/>
                    </a:lnTo>
                    <a:lnTo>
                      <a:pt x="1281" y="1595"/>
                    </a:lnTo>
                    <a:lnTo>
                      <a:pt x="1297" y="1587"/>
                    </a:lnTo>
                    <a:lnTo>
                      <a:pt x="1304" y="1571"/>
                    </a:lnTo>
                    <a:lnTo>
                      <a:pt x="1320" y="1540"/>
                    </a:lnTo>
                    <a:lnTo>
                      <a:pt x="1320" y="1548"/>
                    </a:lnTo>
                    <a:lnTo>
                      <a:pt x="1320" y="1556"/>
                    </a:lnTo>
                    <a:lnTo>
                      <a:pt x="1328" y="1556"/>
                    </a:lnTo>
                    <a:lnTo>
                      <a:pt x="1328" y="1564"/>
                    </a:lnTo>
                    <a:lnTo>
                      <a:pt x="1328" y="1571"/>
                    </a:lnTo>
                    <a:lnTo>
                      <a:pt x="1328" y="1579"/>
                    </a:lnTo>
                    <a:lnTo>
                      <a:pt x="1328" y="1587"/>
                    </a:lnTo>
                    <a:lnTo>
                      <a:pt x="1328" y="1595"/>
                    </a:lnTo>
                    <a:lnTo>
                      <a:pt x="1336" y="1595"/>
                    </a:lnTo>
                    <a:lnTo>
                      <a:pt x="1336" y="1587"/>
                    </a:lnTo>
                    <a:lnTo>
                      <a:pt x="1344" y="1579"/>
                    </a:lnTo>
                    <a:lnTo>
                      <a:pt x="1344" y="1571"/>
                    </a:lnTo>
                    <a:lnTo>
                      <a:pt x="1359" y="1556"/>
                    </a:lnTo>
                    <a:lnTo>
                      <a:pt x="1359" y="1548"/>
                    </a:lnTo>
                    <a:lnTo>
                      <a:pt x="1359" y="1540"/>
                    </a:lnTo>
                    <a:lnTo>
                      <a:pt x="1359" y="1532"/>
                    </a:lnTo>
                    <a:lnTo>
                      <a:pt x="1367" y="1532"/>
                    </a:lnTo>
                    <a:lnTo>
                      <a:pt x="1367" y="1524"/>
                    </a:lnTo>
                    <a:lnTo>
                      <a:pt x="1367" y="1517"/>
                    </a:lnTo>
                    <a:lnTo>
                      <a:pt x="1367" y="1540"/>
                    </a:lnTo>
                    <a:lnTo>
                      <a:pt x="1367" y="1556"/>
                    </a:lnTo>
                    <a:lnTo>
                      <a:pt x="1367" y="1564"/>
                    </a:lnTo>
                    <a:lnTo>
                      <a:pt x="1367" y="1579"/>
                    </a:lnTo>
                    <a:lnTo>
                      <a:pt x="1367" y="1595"/>
                    </a:lnTo>
                    <a:lnTo>
                      <a:pt x="1367" y="1603"/>
                    </a:lnTo>
                    <a:lnTo>
                      <a:pt x="1383" y="1571"/>
                    </a:lnTo>
                    <a:lnTo>
                      <a:pt x="1390" y="1564"/>
                    </a:lnTo>
                    <a:lnTo>
                      <a:pt x="1390" y="1540"/>
                    </a:lnTo>
                    <a:lnTo>
                      <a:pt x="1398" y="1540"/>
                    </a:lnTo>
                    <a:lnTo>
                      <a:pt x="1398" y="1532"/>
                    </a:lnTo>
                    <a:lnTo>
                      <a:pt x="1406" y="1524"/>
                    </a:lnTo>
                    <a:lnTo>
                      <a:pt x="1406" y="1517"/>
                    </a:lnTo>
                    <a:lnTo>
                      <a:pt x="1414" y="1517"/>
                    </a:lnTo>
                    <a:lnTo>
                      <a:pt x="1414" y="1509"/>
                    </a:lnTo>
                    <a:lnTo>
                      <a:pt x="1422" y="1509"/>
                    </a:lnTo>
                    <a:lnTo>
                      <a:pt x="1429" y="1509"/>
                    </a:lnTo>
                    <a:lnTo>
                      <a:pt x="1445" y="1509"/>
                    </a:lnTo>
                    <a:lnTo>
                      <a:pt x="1453" y="1509"/>
                    </a:lnTo>
                    <a:lnTo>
                      <a:pt x="1461" y="1517"/>
                    </a:lnTo>
                    <a:lnTo>
                      <a:pt x="1476" y="1532"/>
                    </a:lnTo>
                    <a:lnTo>
                      <a:pt x="1484" y="1532"/>
                    </a:lnTo>
                    <a:lnTo>
                      <a:pt x="1484" y="1540"/>
                    </a:lnTo>
                    <a:lnTo>
                      <a:pt x="1492" y="1548"/>
                    </a:lnTo>
                    <a:lnTo>
                      <a:pt x="1492" y="1564"/>
                    </a:lnTo>
                    <a:lnTo>
                      <a:pt x="1508" y="1564"/>
                    </a:lnTo>
                    <a:lnTo>
                      <a:pt x="1515" y="1556"/>
                    </a:lnTo>
                    <a:lnTo>
                      <a:pt x="1523" y="1548"/>
                    </a:lnTo>
                    <a:lnTo>
                      <a:pt x="1531" y="1540"/>
                    </a:lnTo>
                    <a:lnTo>
                      <a:pt x="1539" y="1540"/>
                    </a:lnTo>
                    <a:lnTo>
                      <a:pt x="1539" y="1532"/>
                    </a:lnTo>
                    <a:lnTo>
                      <a:pt x="1554" y="1532"/>
                    </a:lnTo>
                    <a:lnTo>
                      <a:pt x="1562" y="1540"/>
                    </a:lnTo>
                    <a:lnTo>
                      <a:pt x="1570" y="1540"/>
                    </a:lnTo>
                    <a:lnTo>
                      <a:pt x="1578" y="1548"/>
                    </a:lnTo>
                    <a:lnTo>
                      <a:pt x="1586" y="1548"/>
                    </a:lnTo>
                    <a:lnTo>
                      <a:pt x="1593" y="1548"/>
                    </a:lnTo>
                    <a:lnTo>
                      <a:pt x="1601" y="1548"/>
                    </a:lnTo>
                    <a:lnTo>
                      <a:pt x="1625" y="1556"/>
                    </a:lnTo>
                    <a:lnTo>
                      <a:pt x="1648" y="1556"/>
                    </a:lnTo>
                    <a:lnTo>
                      <a:pt x="1687" y="1564"/>
                    </a:lnTo>
                    <a:lnTo>
                      <a:pt x="1695" y="1564"/>
                    </a:lnTo>
                    <a:lnTo>
                      <a:pt x="1711" y="1564"/>
                    </a:lnTo>
                    <a:lnTo>
                      <a:pt x="1718" y="1564"/>
                    </a:lnTo>
                    <a:lnTo>
                      <a:pt x="1734" y="1564"/>
                    </a:lnTo>
                    <a:lnTo>
                      <a:pt x="1734" y="1571"/>
                    </a:lnTo>
                    <a:lnTo>
                      <a:pt x="1734" y="1579"/>
                    </a:lnTo>
                    <a:lnTo>
                      <a:pt x="1734" y="1587"/>
                    </a:lnTo>
                    <a:lnTo>
                      <a:pt x="1726" y="1595"/>
                    </a:lnTo>
                    <a:lnTo>
                      <a:pt x="1726" y="1603"/>
                    </a:lnTo>
                    <a:lnTo>
                      <a:pt x="1711" y="1610"/>
                    </a:lnTo>
                    <a:lnTo>
                      <a:pt x="1718" y="1610"/>
                    </a:lnTo>
                    <a:lnTo>
                      <a:pt x="1718" y="1603"/>
                    </a:lnTo>
                    <a:lnTo>
                      <a:pt x="1726" y="1603"/>
                    </a:lnTo>
                    <a:lnTo>
                      <a:pt x="1734" y="1603"/>
                    </a:lnTo>
                    <a:lnTo>
                      <a:pt x="1742" y="1595"/>
                    </a:lnTo>
                    <a:lnTo>
                      <a:pt x="1750" y="1595"/>
                    </a:lnTo>
                    <a:lnTo>
                      <a:pt x="1750" y="1587"/>
                    </a:lnTo>
                    <a:lnTo>
                      <a:pt x="1758" y="1587"/>
                    </a:lnTo>
                    <a:lnTo>
                      <a:pt x="1758" y="1579"/>
                    </a:lnTo>
                    <a:lnTo>
                      <a:pt x="1765" y="1579"/>
                    </a:lnTo>
                    <a:lnTo>
                      <a:pt x="1773" y="1571"/>
                    </a:lnTo>
                    <a:lnTo>
                      <a:pt x="1789" y="1556"/>
                    </a:lnTo>
                    <a:lnTo>
                      <a:pt x="1797" y="1548"/>
                    </a:lnTo>
                    <a:lnTo>
                      <a:pt x="1804" y="1548"/>
                    </a:lnTo>
                    <a:lnTo>
                      <a:pt x="1804" y="1540"/>
                    </a:lnTo>
                    <a:lnTo>
                      <a:pt x="1797" y="1548"/>
                    </a:lnTo>
                    <a:lnTo>
                      <a:pt x="1789" y="1548"/>
                    </a:lnTo>
                    <a:lnTo>
                      <a:pt x="1781" y="1571"/>
                    </a:lnTo>
                    <a:lnTo>
                      <a:pt x="1781" y="1579"/>
                    </a:lnTo>
                    <a:lnTo>
                      <a:pt x="1781" y="1571"/>
                    </a:lnTo>
                    <a:lnTo>
                      <a:pt x="1781" y="1564"/>
                    </a:lnTo>
                    <a:lnTo>
                      <a:pt x="1765" y="1556"/>
                    </a:lnTo>
                    <a:lnTo>
                      <a:pt x="1742" y="1532"/>
                    </a:lnTo>
                    <a:lnTo>
                      <a:pt x="1742" y="1524"/>
                    </a:lnTo>
                    <a:lnTo>
                      <a:pt x="1742" y="1532"/>
                    </a:lnTo>
                    <a:lnTo>
                      <a:pt x="1750" y="1548"/>
                    </a:lnTo>
                    <a:lnTo>
                      <a:pt x="1758" y="1548"/>
                    </a:lnTo>
                    <a:lnTo>
                      <a:pt x="1765" y="1548"/>
                    </a:lnTo>
                    <a:lnTo>
                      <a:pt x="1773" y="1548"/>
                    </a:lnTo>
                    <a:lnTo>
                      <a:pt x="1781" y="1548"/>
                    </a:lnTo>
                    <a:lnTo>
                      <a:pt x="1797" y="1548"/>
                    </a:lnTo>
                    <a:lnTo>
                      <a:pt x="1804" y="1548"/>
                    </a:lnTo>
                    <a:lnTo>
                      <a:pt x="1804" y="1540"/>
                    </a:lnTo>
                    <a:lnTo>
                      <a:pt x="1812" y="1540"/>
                    </a:lnTo>
                    <a:lnTo>
                      <a:pt x="1820" y="1524"/>
                    </a:lnTo>
                    <a:lnTo>
                      <a:pt x="1828" y="1524"/>
                    </a:lnTo>
                    <a:lnTo>
                      <a:pt x="1836" y="1517"/>
                    </a:lnTo>
                    <a:lnTo>
                      <a:pt x="1836" y="1509"/>
                    </a:lnTo>
                    <a:lnTo>
                      <a:pt x="1843" y="1509"/>
                    </a:lnTo>
                    <a:lnTo>
                      <a:pt x="1851" y="1509"/>
                    </a:lnTo>
                    <a:lnTo>
                      <a:pt x="1859" y="1524"/>
                    </a:lnTo>
                    <a:lnTo>
                      <a:pt x="1875" y="1517"/>
                    </a:lnTo>
                    <a:lnTo>
                      <a:pt x="1882" y="1501"/>
                    </a:lnTo>
                    <a:lnTo>
                      <a:pt x="1890" y="1493"/>
                    </a:lnTo>
                    <a:lnTo>
                      <a:pt x="1898" y="1485"/>
                    </a:lnTo>
                    <a:lnTo>
                      <a:pt x="1906" y="1478"/>
                    </a:lnTo>
                    <a:lnTo>
                      <a:pt x="1922" y="1462"/>
                    </a:lnTo>
                    <a:lnTo>
                      <a:pt x="1929" y="1446"/>
                    </a:lnTo>
                    <a:lnTo>
                      <a:pt x="1929" y="1438"/>
                    </a:lnTo>
                    <a:lnTo>
                      <a:pt x="1929" y="1431"/>
                    </a:lnTo>
                    <a:lnTo>
                      <a:pt x="1922" y="1431"/>
                    </a:lnTo>
                    <a:lnTo>
                      <a:pt x="1922" y="1423"/>
                    </a:lnTo>
                    <a:lnTo>
                      <a:pt x="1914" y="1376"/>
                    </a:lnTo>
                    <a:lnTo>
                      <a:pt x="1914" y="1368"/>
                    </a:lnTo>
                    <a:lnTo>
                      <a:pt x="1906" y="1368"/>
                    </a:lnTo>
                    <a:lnTo>
                      <a:pt x="1906" y="1360"/>
                    </a:lnTo>
                    <a:lnTo>
                      <a:pt x="1906" y="1368"/>
                    </a:lnTo>
                    <a:lnTo>
                      <a:pt x="1937" y="1384"/>
                    </a:lnTo>
                    <a:lnTo>
                      <a:pt x="1937" y="1392"/>
                    </a:lnTo>
                    <a:lnTo>
                      <a:pt x="1953" y="1407"/>
                    </a:lnTo>
                    <a:lnTo>
                      <a:pt x="1961" y="1399"/>
                    </a:lnTo>
                    <a:lnTo>
                      <a:pt x="1961" y="1392"/>
                    </a:lnTo>
                    <a:lnTo>
                      <a:pt x="1961" y="1384"/>
                    </a:lnTo>
                    <a:lnTo>
                      <a:pt x="1968" y="1376"/>
                    </a:lnTo>
                    <a:lnTo>
                      <a:pt x="1968" y="1360"/>
                    </a:lnTo>
                    <a:lnTo>
                      <a:pt x="1968" y="1345"/>
                    </a:lnTo>
                    <a:lnTo>
                      <a:pt x="1968" y="1337"/>
                    </a:lnTo>
                    <a:lnTo>
                      <a:pt x="1976" y="1337"/>
                    </a:lnTo>
                    <a:lnTo>
                      <a:pt x="1976" y="1321"/>
                    </a:lnTo>
                    <a:lnTo>
                      <a:pt x="1984" y="1313"/>
                    </a:lnTo>
                    <a:lnTo>
                      <a:pt x="1984" y="1306"/>
                    </a:lnTo>
                    <a:lnTo>
                      <a:pt x="1992" y="1306"/>
                    </a:lnTo>
                    <a:lnTo>
                      <a:pt x="1992" y="1298"/>
                    </a:lnTo>
                    <a:lnTo>
                      <a:pt x="2000" y="1290"/>
                    </a:lnTo>
                    <a:lnTo>
                      <a:pt x="2000" y="1282"/>
                    </a:lnTo>
                    <a:lnTo>
                      <a:pt x="2007" y="1282"/>
                    </a:lnTo>
                    <a:lnTo>
                      <a:pt x="2007" y="1274"/>
                    </a:lnTo>
                    <a:lnTo>
                      <a:pt x="2015" y="1274"/>
                    </a:lnTo>
                    <a:lnTo>
                      <a:pt x="2015" y="1266"/>
                    </a:lnTo>
                    <a:lnTo>
                      <a:pt x="2023" y="1259"/>
                    </a:lnTo>
                    <a:lnTo>
                      <a:pt x="2023" y="1266"/>
                    </a:lnTo>
                    <a:lnTo>
                      <a:pt x="2023" y="1274"/>
                    </a:lnTo>
                    <a:lnTo>
                      <a:pt x="2023" y="1282"/>
                    </a:lnTo>
                    <a:lnTo>
                      <a:pt x="2023" y="1298"/>
                    </a:lnTo>
                    <a:lnTo>
                      <a:pt x="2023" y="1329"/>
                    </a:lnTo>
                    <a:lnTo>
                      <a:pt x="2023" y="1337"/>
                    </a:lnTo>
                    <a:lnTo>
                      <a:pt x="2023" y="1345"/>
                    </a:lnTo>
                    <a:lnTo>
                      <a:pt x="2023" y="1368"/>
                    </a:lnTo>
                    <a:lnTo>
                      <a:pt x="2023" y="1376"/>
                    </a:lnTo>
                    <a:lnTo>
                      <a:pt x="2023" y="1384"/>
                    </a:lnTo>
                    <a:lnTo>
                      <a:pt x="2023" y="1392"/>
                    </a:lnTo>
                    <a:lnTo>
                      <a:pt x="2023" y="1399"/>
                    </a:lnTo>
                    <a:lnTo>
                      <a:pt x="2023" y="1407"/>
                    </a:lnTo>
                    <a:lnTo>
                      <a:pt x="2015" y="1454"/>
                    </a:lnTo>
                    <a:lnTo>
                      <a:pt x="2015" y="1462"/>
                    </a:lnTo>
                    <a:lnTo>
                      <a:pt x="2015" y="1470"/>
                    </a:lnTo>
                    <a:lnTo>
                      <a:pt x="2015" y="1478"/>
                    </a:lnTo>
                    <a:lnTo>
                      <a:pt x="2007" y="1493"/>
                    </a:lnTo>
                    <a:lnTo>
                      <a:pt x="2007" y="1501"/>
                    </a:lnTo>
                    <a:lnTo>
                      <a:pt x="2000" y="1509"/>
                    </a:lnTo>
                    <a:lnTo>
                      <a:pt x="2000" y="1532"/>
                    </a:lnTo>
                    <a:lnTo>
                      <a:pt x="2000" y="1540"/>
                    </a:lnTo>
                    <a:lnTo>
                      <a:pt x="2000" y="1548"/>
                    </a:lnTo>
                    <a:lnTo>
                      <a:pt x="1992" y="1556"/>
                    </a:lnTo>
                    <a:lnTo>
                      <a:pt x="1984" y="1587"/>
                    </a:lnTo>
                    <a:lnTo>
                      <a:pt x="1984" y="1595"/>
                    </a:lnTo>
                    <a:lnTo>
                      <a:pt x="1976" y="1595"/>
                    </a:lnTo>
                    <a:lnTo>
                      <a:pt x="1976" y="1610"/>
                    </a:lnTo>
                    <a:lnTo>
                      <a:pt x="1968" y="1634"/>
                    </a:lnTo>
                    <a:lnTo>
                      <a:pt x="1961" y="1650"/>
                    </a:lnTo>
                    <a:lnTo>
                      <a:pt x="1961" y="1657"/>
                    </a:lnTo>
                    <a:lnTo>
                      <a:pt x="1953" y="1665"/>
                    </a:lnTo>
                    <a:lnTo>
                      <a:pt x="1953" y="1673"/>
                    </a:lnTo>
                    <a:lnTo>
                      <a:pt x="1953" y="1681"/>
                    </a:lnTo>
                    <a:lnTo>
                      <a:pt x="1945" y="1681"/>
                    </a:lnTo>
                    <a:lnTo>
                      <a:pt x="1945" y="1689"/>
                    </a:lnTo>
                    <a:lnTo>
                      <a:pt x="1945" y="1696"/>
                    </a:lnTo>
                    <a:lnTo>
                      <a:pt x="1937" y="1712"/>
                    </a:lnTo>
                    <a:lnTo>
                      <a:pt x="1937" y="1720"/>
                    </a:lnTo>
                    <a:lnTo>
                      <a:pt x="1929" y="1728"/>
                    </a:lnTo>
                    <a:lnTo>
                      <a:pt x="1922" y="1736"/>
                    </a:lnTo>
                    <a:lnTo>
                      <a:pt x="1914" y="1743"/>
                    </a:lnTo>
                    <a:lnTo>
                      <a:pt x="1914" y="1751"/>
                    </a:lnTo>
                    <a:lnTo>
                      <a:pt x="1906" y="1751"/>
                    </a:lnTo>
                    <a:lnTo>
                      <a:pt x="1906" y="1759"/>
                    </a:lnTo>
                    <a:lnTo>
                      <a:pt x="1898" y="1759"/>
                    </a:lnTo>
                    <a:lnTo>
                      <a:pt x="1898" y="1767"/>
                    </a:lnTo>
                    <a:lnTo>
                      <a:pt x="1890" y="1767"/>
                    </a:lnTo>
                    <a:lnTo>
                      <a:pt x="1882" y="1782"/>
                    </a:lnTo>
                    <a:lnTo>
                      <a:pt x="1875" y="1790"/>
                    </a:lnTo>
                    <a:lnTo>
                      <a:pt x="1859" y="1814"/>
                    </a:lnTo>
                    <a:lnTo>
                      <a:pt x="1843" y="1821"/>
                    </a:lnTo>
                    <a:lnTo>
                      <a:pt x="1836" y="1829"/>
                    </a:lnTo>
                    <a:lnTo>
                      <a:pt x="1828" y="1837"/>
                    </a:lnTo>
                    <a:lnTo>
                      <a:pt x="1828" y="1845"/>
                    </a:lnTo>
                    <a:lnTo>
                      <a:pt x="1875" y="1837"/>
                    </a:lnTo>
                    <a:lnTo>
                      <a:pt x="1882" y="1837"/>
                    </a:lnTo>
                    <a:lnTo>
                      <a:pt x="1890" y="1837"/>
                    </a:lnTo>
                    <a:lnTo>
                      <a:pt x="1898" y="1837"/>
                    </a:lnTo>
                    <a:lnTo>
                      <a:pt x="1906" y="1837"/>
                    </a:lnTo>
                    <a:lnTo>
                      <a:pt x="1922" y="1821"/>
                    </a:lnTo>
                    <a:lnTo>
                      <a:pt x="1922" y="1814"/>
                    </a:lnTo>
                    <a:lnTo>
                      <a:pt x="1937" y="1806"/>
                    </a:lnTo>
                    <a:lnTo>
                      <a:pt x="1937" y="1798"/>
                    </a:lnTo>
                    <a:lnTo>
                      <a:pt x="1945" y="1798"/>
                    </a:lnTo>
                    <a:lnTo>
                      <a:pt x="1961" y="1767"/>
                    </a:lnTo>
                    <a:lnTo>
                      <a:pt x="1968" y="1767"/>
                    </a:lnTo>
                    <a:lnTo>
                      <a:pt x="1968" y="1759"/>
                    </a:lnTo>
                    <a:lnTo>
                      <a:pt x="1976" y="1759"/>
                    </a:lnTo>
                    <a:lnTo>
                      <a:pt x="1976" y="1751"/>
                    </a:lnTo>
                    <a:lnTo>
                      <a:pt x="1984" y="1751"/>
                    </a:lnTo>
                    <a:lnTo>
                      <a:pt x="1984" y="1743"/>
                    </a:lnTo>
                    <a:lnTo>
                      <a:pt x="2007" y="1720"/>
                    </a:lnTo>
                    <a:lnTo>
                      <a:pt x="2007" y="1712"/>
                    </a:lnTo>
                    <a:lnTo>
                      <a:pt x="2015" y="1712"/>
                    </a:lnTo>
                    <a:lnTo>
                      <a:pt x="2015" y="1704"/>
                    </a:lnTo>
                    <a:lnTo>
                      <a:pt x="2023" y="1696"/>
                    </a:lnTo>
                    <a:lnTo>
                      <a:pt x="2039" y="1665"/>
                    </a:lnTo>
                    <a:lnTo>
                      <a:pt x="2047" y="1657"/>
                    </a:lnTo>
                    <a:lnTo>
                      <a:pt x="2047" y="1650"/>
                    </a:lnTo>
                    <a:lnTo>
                      <a:pt x="2047" y="1642"/>
                    </a:lnTo>
                    <a:lnTo>
                      <a:pt x="2054" y="1642"/>
                    </a:lnTo>
                    <a:lnTo>
                      <a:pt x="2054" y="1626"/>
                    </a:lnTo>
                    <a:lnTo>
                      <a:pt x="2078" y="1595"/>
                    </a:lnTo>
                    <a:lnTo>
                      <a:pt x="2078" y="1587"/>
                    </a:lnTo>
                    <a:lnTo>
                      <a:pt x="2086" y="1579"/>
                    </a:lnTo>
                    <a:lnTo>
                      <a:pt x="2086" y="1571"/>
                    </a:lnTo>
                    <a:lnTo>
                      <a:pt x="2093" y="1571"/>
                    </a:lnTo>
                    <a:lnTo>
                      <a:pt x="2093" y="1556"/>
                    </a:lnTo>
                    <a:lnTo>
                      <a:pt x="2101" y="1548"/>
                    </a:lnTo>
                    <a:lnTo>
                      <a:pt x="2117" y="1509"/>
                    </a:lnTo>
                    <a:lnTo>
                      <a:pt x="2125" y="1509"/>
                    </a:lnTo>
                    <a:lnTo>
                      <a:pt x="2125" y="1493"/>
                    </a:lnTo>
                    <a:lnTo>
                      <a:pt x="2132" y="1493"/>
                    </a:lnTo>
                    <a:lnTo>
                      <a:pt x="2132" y="1485"/>
                    </a:lnTo>
                    <a:lnTo>
                      <a:pt x="2132" y="1478"/>
                    </a:lnTo>
                    <a:lnTo>
                      <a:pt x="2140" y="1462"/>
                    </a:lnTo>
                    <a:lnTo>
                      <a:pt x="2132" y="1470"/>
                    </a:lnTo>
                    <a:lnTo>
                      <a:pt x="2132" y="1478"/>
                    </a:lnTo>
                    <a:lnTo>
                      <a:pt x="2132" y="1485"/>
                    </a:lnTo>
                    <a:lnTo>
                      <a:pt x="2132" y="1493"/>
                    </a:lnTo>
                    <a:lnTo>
                      <a:pt x="2132" y="1524"/>
                    </a:lnTo>
                    <a:lnTo>
                      <a:pt x="2132" y="1532"/>
                    </a:lnTo>
                    <a:lnTo>
                      <a:pt x="2132" y="1548"/>
                    </a:lnTo>
                    <a:lnTo>
                      <a:pt x="2132" y="1579"/>
                    </a:lnTo>
                    <a:lnTo>
                      <a:pt x="2132" y="1587"/>
                    </a:lnTo>
                    <a:lnTo>
                      <a:pt x="2132" y="1595"/>
                    </a:lnTo>
                    <a:lnTo>
                      <a:pt x="2132" y="1603"/>
                    </a:lnTo>
                    <a:lnTo>
                      <a:pt x="2132" y="1610"/>
                    </a:lnTo>
                    <a:lnTo>
                      <a:pt x="2132" y="1642"/>
                    </a:lnTo>
                    <a:lnTo>
                      <a:pt x="2132" y="1650"/>
                    </a:lnTo>
                    <a:lnTo>
                      <a:pt x="2132" y="1657"/>
                    </a:lnTo>
                    <a:lnTo>
                      <a:pt x="2125" y="1665"/>
                    </a:lnTo>
                    <a:lnTo>
                      <a:pt x="2125" y="1673"/>
                    </a:lnTo>
                    <a:lnTo>
                      <a:pt x="2125" y="1681"/>
                    </a:lnTo>
                    <a:lnTo>
                      <a:pt x="2125" y="1696"/>
                    </a:lnTo>
                    <a:lnTo>
                      <a:pt x="2117" y="1696"/>
                    </a:lnTo>
                    <a:lnTo>
                      <a:pt x="2117" y="1704"/>
                    </a:lnTo>
                    <a:lnTo>
                      <a:pt x="2117" y="1712"/>
                    </a:lnTo>
                    <a:lnTo>
                      <a:pt x="2109" y="1736"/>
                    </a:lnTo>
                    <a:lnTo>
                      <a:pt x="2109" y="1743"/>
                    </a:lnTo>
                    <a:lnTo>
                      <a:pt x="2101" y="1751"/>
                    </a:lnTo>
                    <a:lnTo>
                      <a:pt x="2093" y="1775"/>
                    </a:lnTo>
                    <a:lnTo>
                      <a:pt x="2093" y="1782"/>
                    </a:lnTo>
                    <a:lnTo>
                      <a:pt x="2086" y="1790"/>
                    </a:lnTo>
                    <a:lnTo>
                      <a:pt x="2086" y="1798"/>
                    </a:lnTo>
                    <a:lnTo>
                      <a:pt x="2078" y="1806"/>
                    </a:lnTo>
                    <a:lnTo>
                      <a:pt x="2070" y="1821"/>
                    </a:lnTo>
                    <a:lnTo>
                      <a:pt x="2070" y="1829"/>
                    </a:lnTo>
                    <a:lnTo>
                      <a:pt x="2070" y="1837"/>
                    </a:lnTo>
                    <a:lnTo>
                      <a:pt x="2070" y="1845"/>
                    </a:lnTo>
                    <a:lnTo>
                      <a:pt x="2062" y="1868"/>
                    </a:lnTo>
                    <a:lnTo>
                      <a:pt x="2054" y="1876"/>
                    </a:lnTo>
                    <a:lnTo>
                      <a:pt x="2054" y="1884"/>
                    </a:lnTo>
                    <a:lnTo>
                      <a:pt x="2039" y="1907"/>
                    </a:lnTo>
                    <a:lnTo>
                      <a:pt x="2039" y="1915"/>
                    </a:lnTo>
                    <a:lnTo>
                      <a:pt x="2031" y="1915"/>
                    </a:lnTo>
                    <a:lnTo>
                      <a:pt x="2031" y="1923"/>
                    </a:lnTo>
                    <a:lnTo>
                      <a:pt x="2023" y="1931"/>
                    </a:lnTo>
                    <a:lnTo>
                      <a:pt x="2023" y="1939"/>
                    </a:lnTo>
                    <a:lnTo>
                      <a:pt x="2015" y="1947"/>
                    </a:lnTo>
                    <a:lnTo>
                      <a:pt x="2015" y="1954"/>
                    </a:lnTo>
                    <a:lnTo>
                      <a:pt x="2007" y="1954"/>
                    </a:lnTo>
                    <a:lnTo>
                      <a:pt x="2007" y="1962"/>
                    </a:lnTo>
                    <a:lnTo>
                      <a:pt x="2007" y="1970"/>
                    </a:lnTo>
                    <a:lnTo>
                      <a:pt x="2007" y="1978"/>
                    </a:lnTo>
                    <a:lnTo>
                      <a:pt x="2000" y="1978"/>
                    </a:lnTo>
                    <a:lnTo>
                      <a:pt x="2039" y="1939"/>
                    </a:lnTo>
                    <a:lnTo>
                      <a:pt x="2039" y="1931"/>
                    </a:lnTo>
                    <a:lnTo>
                      <a:pt x="2047" y="1931"/>
                    </a:lnTo>
                    <a:lnTo>
                      <a:pt x="2054" y="1923"/>
                    </a:lnTo>
                    <a:lnTo>
                      <a:pt x="2062" y="1923"/>
                    </a:lnTo>
                    <a:lnTo>
                      <a:pt x="2062" y="1915"/>
                    </a:lnTo>
                    <a:lnTo>
                      <a:pt x="2078" y="1907"/>
                    </a:lnTo>
                    <a:lnTo>
                      <a:pt x="2086" y="1900"/>
                    </a:lnTo>
                    <a:lnTo>
                      <a:pt x="2086" y="1892"/>
                    </a:lnTo>
                    <a:lnTo>
                      <a:pt x="2093" y="1884"/>
                    </a:lnTo>
                    <a:lnTo>
                      <a:pt x="2101" y="1868"/>
                    </a:lnTo>
                    <a:lnTo>
                      <a:pt x="2109" y="1861"/>
                    </a:lnTo>
                    <a:lnTo>
                      <a:pt x="2109" y="1853"/>
                    </a:lnTo>
                    <a:lnTo>
                      <a:pt x="2117" y="1853"/>
                    </a:lnTo>
                    <a:lnTo>
                      <a:pt x="2125" y="1829"/>
                    </a:lnTo>
                    <a:lnTo>
                      <a:pt x="2125" y="1821"/>
                    </a:lnTo>
                    <a:lnTo>
                      <a:pt x="2132" y="1814"/>
                    </a:lnTo>
                    <a:lnTo>
                      <a:pt x="2132" y="1806"/>
                    </a:lnTo>
                    <a:lnTo>
                      <a:pt x="2140" y="1798"/>
                    </a:lnTo>
                    <a:lnTo>
                      <a:pt x="2140" y="1790"/>
                    </a:lnTo>
                    <a:lnTo>
                      <a:pt x="2148" y="1775"/>
                    </a:lnTo>
                    <a:lnTo>
                      <a:pt x="2148" y="1767"/>
                    </a:lnTo>
                    <a:lnTo>
                      <a:pt x="2156" y="1759"/>
                    </a:lnTo>
                    <a:lnTo>
                      <a:pt x="2164" y="1751"/>
                    </a:lnTo>
                    <a:lnTo>
                      <a:pt x="2164" y="1743"/>
                    </a:lnTo>
                    <a:lnTo>
                      <a:pt x="2172" y="1704"/>
                    </a:lnTo>
                    <a:lnTo>
                      <a:pt x="2172" y="1696"/>
                    </a:lnTo>
                    <a:lnTo>
                      <a:pt x="2172" y="1689"/>
                    </a:lnTo>
                    <a:lnTo>
                      <a:pt x="2172" y="1673"/>
                    </a:lnTo>
                    <a:lnTo>
                      <a:pt x="2187" y="1642"/>
                    </a:lnTo>
                    <a:lnTo>
                      <a:pt x="2187" y="1626"/>
                    </a:lnTo>
                    <a:lnTo>
                      <a:pt x="2187" y="1618"/>
                    </a:lnTo>
                    <a:lnTo>
                      <a:pt x="2195" y="1610"/>
                    </a:lnTo>
                    <a:lnTo>
                      <a:pt x="2195" y="1603"/>
                    </a:lnTo>
                    <a:lnTo>
                      <a:pt x="2195" y="1595"/>
                    </a:lnTo>
                    <a:lnTo>
                      <a:pt x="2211" y="1564"/>
                    </a:lnTo>
                    <a:lnTo>
                      <a:pt x="2211" y="1556"/>
                    </a:lnTo>
                    <a:lnTo>
                      <a:pt x="2211" y="1548"/>
                    </a:lnTo>
                    <a:lnTo>
                      <a:pt x="2211" y="1524"/>
                    </a:lnTo>
                    <a:lnTo>
                      <a:pt x="2211" y="1509"/>
                    </a:lnTo>
                    <a:lnTo>
                      <a:pt x="2211" y="1501"/>
                    </a:lnTo>
                    <a:lnTo>
                      <a:pt x="2218" y="1470"/>
                    </a:lnTo>
                    <a:lnTo>
                      <a:pt x="2218" y="1462"/>
                    </a:lnTo>
                    <a:lnTo>
                      <a:pt x="2218" y="1454"/>
                    </a:lnTo>
                    <a:lnTo>
                      <a:pt x="2218" y="1446"/>
                    </a:lnTo>
                    <a:lnTo>
                      <a:pt x="2218" y="1438"/>
                    </a:lnTo>
                    <a:lnTo>
                      <a:pt x="2218" y="1415"/>
                    </a:lnTo>
                    <a:lnTo>
                      <a:pt x="2218" y="1407"/>
                    </a:lnTo>
                    <a:lnTo>
                      <a:pt x="2218" y="1399"/>
                    </a:lnTo>
                    <a:lnTo>
                      <a:pt x="2218" y="1392"/>
                    </a:lnTo>
                    <a:lnTo>
                      <a:pt x="2218" y="1384"/>
                    </a:lnTo>
                    <a:lnTo>
                      <a:pt x="2218" y="1345"/>
                    </a:lnTo>
                    <a:lnTo>
                      <a:pt x="2218" y="1329"/>
                    </a:lnTo>
                    <a:lnTo>
                      <a:pt x="2218" y="1321"/>
                    </a:lnTo>
                    <a:lnTo>
                      <a:pt x="2218" y="1313"/>
                    </a:lnTo>
                    <a:lnTo>
                      <a:pt x="2218" y="1290"/>
                    </a:lnTo>
                    <a:lnTo>
                      <a:pt x="2218" y="1282"/>
                    </a:lnTo>
                    <a:lnTo>
                      <a:pt x="2218" y="1274"/>
                    </a:lnTo>
                    <a:lnTo>
                      <a:pt x="2211" y="1235"/>
                    </a:lnTo>
                    <a:lnTo>
                      <a:pt x="2211" y="1227"/>
                    </a:lnTo>
                    <a:lnTo>
                      <a:pt x="2211" y="1220"/>
                    </a:lnTo>
                    <a:lnTo>
                      <a:pt x="2203" y="1220"/>
                    </a:lnTo>
                    <a:lnTo>
                      <a:pt x="2195" y="1204"/>
                    </a:lnTo>
                    <a:lnTo>
                      <a:pt x="2195" y="1196"/>
                    </a:lnTo>
                    <a:lnTo>
                      <a:pt x="2195" y="1188"/>
                    </a:lnTo>
                    <a:lnTo>
                      <a:pt x="2195" y="1180"/>
                    </a:lnTo>
                    <a:lnTo>
                      <a:pt x="2179" y="1157"/>
                    </a:lnTo>
                    <a:lnTo>
                      <a:pt x="2172" y="1157"/>
                    </a:lnTo>
                    <a:lnTo>
                      <a:pt x="2172" y="1149"/>
                    </a:lnTo>
                    <a:lnTo>
                      <a:pt x="2164" y="1141"/>
                    </a:lnTo>
                    <a:lnTo>
                      <a:pt x="2156" y="1110"/>
                    </a:lnTo>
                    <a:lnTo>
                      <a:pt x="2156" y="1102"/>
                    </a:lnTo>
                    <a:lnTo>
                      <a:pt x="2156" y="1094"/>
                    </a:lnTo>
                    <a:lnTo>
                      <a:pt x="2148" y="1087"/>
                    </a:lnTo>
                    <a:lnTo>
                      <a:pt x="2148" y="1079"/>
                    </a:lnTo>
                    <a:lnTo>
                      <a:pt x="2148" y="1071"/>
                    </a:lnTo>
                    <a:lnTo>
                      <a:pt x="2156" y="1071"/>
                    </a:lnTo>
                    <a:lnTo>
                      <a:pt x="2156" y="1063"/>
                    </a:lnTo>
                    <a:lnTo>
                      <a:pt x="2156" y="1055"/>
                    </a:lnTo>
                    <a:lnTo>
                      <a:pt x="2156" y="1048"/>
                    </a:lnTo>
                    <a:lnTo>
                      <a:pt x="2156" y="1040"/>
                    </a:lnTo>
                    <a:lnTo>
                      <a:pt x="2156" y="1016"/>
                    </a:lnTo>
                    <a:lnTo>
                      <a:pt x="2156" y="1001"/>
                    </a:lnTo>
                    <a:lnTo>
                      <a:pt x="2156" y="993"/>
                    </a:lnTo>
                    <a:lnTo>
                      <a:pt x="2156" y="977"/>
                    </a:lnTo>
                    <a:lnTo>
                      <a:pt x="2156" y="969"/>
                    </a:lnTo>
                    <a:lnTo>
                      <a:pt x="2148" y="946"/>
                    </a:lnTo>
                    <a:lnTo>
                      <a:pt x="2148" y="938"/>
                    </a:lnTo>
                    <a:lnTo>
                      <a:pt x="2140" y="938"/>
                    </a:lnTo>
                    <a:lnTo>
                      <a:pt x="2132" y="922"/>
                    </a:lnTo>
                    <a:lnTo>
                      <a:pt x="2125" y="907"/>
                    </a:lnTo>
                    <a:lnTo>
                      <a:pt x="2109" y="899"/>
                    </a:lnTo>
                    <a:lnTo>
                      <a:pt x="2070" y="844"/>
                    </a:lnTo>
                    <a:lnTo>
                      <a:pt x="2054" y="836"/>
                    </a:lnTo>
                    <a:lnTo>
                      <a:pt x="2039" y="829"/>
                    </a:lnTo>
                    <a:lnTo>
                      <a:pt x="2031" y="821"/>
                    </a:lnTo>
                    <a:lnTo>
                      <a:pt x="2007" y="805"/>
                    </a:lnTo>
                    <a:lnTo>
                      <a:pt x="2000" y="797"/>
                    </a:lnTo>
                    <a:lnTo>
                      <a:pt x="1992" y="797"/>
                    </a:lnTo>
                    <a:lnTo>
                      <a:pt x="1984" y="797"/>
                    </a:lnTo>
                    <a:lnTo>
                      <a:pt x="1968" y="790"/>
                    </a:lnTo>
                    <a:lnTo>
                      <a:pt x="1968" y="782"/>
                    </a:lnTo>
                    <a:lnTo>
                      <a:pt x="1953" y="782"/>
                    </a:lnTo>
                    <a:lnTo>
                      <a:pt x="1945" y="782"/>
                    </a:lnTo>
                    <a:lnTo>
                      <a:pt x="1937" y="774"/>
                    </a:lnTo>
                    <a:lnTo>
                      <a:pt x="1929" y="766"/>
                    </a:lnTo>
                    <a:lnTo>
                      <a:pt x="1898" y="758"/>
                    </a:lnTo>
                    <a:lnTo>
                      <a:pt x="1890" y="750"/>
                    </a:lnTo>
                    <a:lnTo>
                      <a:pt x="1867" y="743"/>
                    </a:lnTo>
                    <a:lnTo>
                      <a:pt x="1859" y="743"/>
                    </a:lnTo>
                    <a:lnTo>
                      <a:pt x="1851" y="743"/>
                    </a:lnTo>
                    <a:lnTo>
                      <a:pt x="1843" y="743"/>
                    </a:lnTo>
                    <a:lnTo>
                      <a:pt x="1804" y="727"/>
                    </a:lnTo>
                    <a:lnTo>
                      <a:pt x="1797" y="727"/>
                    </a:lnTo>
                    <a:lnTo>
                      <a:pt x="1765" y="727"/>
                    </a:lnTo>
                    <a:lnTo>
                      <a:pt x="1758" y="727"/>
                    </a:lnTo>
                    <a:lnTo>
                      <a:pt x="1750" y="727"/>
                    </a:lnTo>
                    <a:lnTo>
                      <a:pt x="1742" y="727"/>
                    </a:lnTo>
                    <a:lnTo>
                      <a:pt x="1734" y="727"/>
                    </a:lnTo>
                    <a:lnTo>
                      <a:pt x="1726" y="727"/>
                    </a:lnTo>
                    <a:lnTo>
                      <a:pt x="1695" y="735"/>
                    </a:lnTo>
                    <a:lnTo>
                      <a:pt x="1687" y="735"/>
                    </a:lnTo>
                    <a:lnTo>
                      <a:pt x="1679" y="735"/>
                    </a:lnTo>
                    <a:lnTo>
                      <a:pt x="1679" y="743"/>
                    </a:lnTo>
                    <a:lnTo>
                      <a:pt x="1633" y="743"/>
                    </a:lnTo>
                    <a:lnTo>
                      <a:pt x="1625" y="750"/>
                    </a:lnTo>
                    <a:lnTo>
                      <a:pt x="1609" y="750"/>
                    </a:lnTo>
                    <a:lnTo>
                      <a:pt x="1601" y="750"/>
                    </a:lnTo>
                    <a:lnTo>
                      <a:pt x="1570" y="766"/>
                    </a:lnTo>
                    <a:lnTo>
                      <a:pt x="1554" y="766"/>
                    </a:lnTo>
                    <a:lnTo>
                      <a:pt x="1547" y="766"/>
                    </a:lnTo>
                    <a:lnTo>
                      <a:pt x="1539" y="774"/>
                    </a:lnTo>
                    <a:lnTo>
                      <a:pt x="1531" y="782"/>
                    </a:lnTo>
                    <a:lnTo>
                      <a:pt x="1523" y="782"/>
                    </a:lnTo>
                    <a:lnTo>
                      <a:pt x="1523" y="790"/>
                    </a:lnTo>
                    <a:lnTo>
                      <a:pt x="1500" y="797"/>
                    </a:lnTo>
                    <a:lnTo>
                      <a:pt x="1492" y="805"/>
                    </a:lnTo>
                    <a:lnTo>
                      <a:pt x="1484" y="805"/>
                    </a:lnTo>
                    <a:lnTo>
                      <a:pt x="1484" y="813"/>
                    </a:lnTo>
                    <a:lnTo>
                      <a:pt x="1476" y="821"/>
                    </a:lnTo>
                    <a:lnTo>
                      <a:pt x="1445" y="844"/>
                    </a:lnTo>
                    <a:lnTo>
                      <a:pt x="1437" y="852"/>
                    </a:lnTo>
                    <a:lnTo>
                      <a:pt x="1429" y="868"/>
                    </a:lnTo>
                    <a:lnTo>
                      <a:pt x="1422" y="868"/>
                    </a:lnTo>
                    <a:lnTo>
                      <a:pt x="1414" y="883"/>
                    </a:lnTo>
                    <a:lnTo>
                      <a:pt x="1383" y="891"/>
                    </a:lnTo>
                    <a:lnTo>
                      <a:pt x="1375" y="907"/>
                    </a:lnTo>
                    <a:lnTo>
                      <a:pt x="1367" y="915"/>
                    </a:lnTo>
                    <a:lnTo>
                      <a:pt x="1359" y="922"/>
                    </a:lnTo>
                    <a:lnTo>
                      <a:pt x="1351" y="922"/>
                    </a:lnTo>
                    <a:lnTo>
                      <a:pt x="1297" y="954"/>
                    </a:lnTo>
                    <a:lnTo>
                      <a:pt x="1265" y="977"/>
                    </a:lnTo>
                    <a:lnTo>
                      <a:pt x="1258" y="977"/>
                    </a:lnTo>
                    <a:lnTo>
                      <a:pt x="1242" y="985"/>
                    </a:lnTo>
                    <a:lnTo>
                      <a:pt x="1226" y="985"/>
                    </a:lnTo>
                    <a:lnTo>
                      <a:pt x="1219" y="985"/>
                    </a:lnTo>
                    <a:lnTo>
                      <a:pt x="1219" y="993"/>
                    </a:lnTo>
                    <a:lnTo>
                      <a:pt x="1203" y="993"/>
                    </a:lnTo>
                    <a:lnTo>
                      <a:pt x="1140" y="1016"/>
                    </a:lnTo>
                    <a:lnTo>
                      <a:pt x="1117" y="1024"/>
                    </a:lnTo>
                    <a:lnTo>
                      <a:pt x="1109" y="1024"/>
                    </a:lnTo>
                    <a:lnTo>
                      <a:pt x="1101" y="1024"/>
                    </a:lnTo>
                    <a:lnTo>
                      <a:pt x="1062" y="1032"/>
                    </a:lnTo>
                    <a:lnTo>
                      <a:pt x="1055" y="1032"/>
                    </a:lnTo>
                    <a:lnTo>
                      <a:pt x="1047" y="1032"/>
                    </a:lnTo>
                    <a:lnTo>
                      <a:pt x="1039" y="1032"/>
                    </a:lnTo>
                    <a:lnTo>
                      <a:pt x="1023" y="1024"/>
                    </a:lnTo>
                    <a:lnTo>
                      <a:pt x="1015" y="1024"/>
                    </a:lnTo>
                    <a:lnTo>
                      <a:pt x="1008" y="1024"/>
                    </a:lnTo>
                    <a:lnTo>
                      <a:pt x="1000" y="1016"/>
                    </a:lnTo>
                    <a:lnTo>
                      <a:pt x="992" y="1016"/>
                    </a:lnTo>
                    <a:lnTo>
                      <a:pt x="976" y="1008"/>
                    </a:lnTo>
                    <a:lnTo>
                      <a:pt x="969" y="1001"/>
                    </a:lnTo>
                    <a:lnTo>
                      <a:pt x="961" y="1001"/>
                    </a:lnTo>
                    <a:lnTo>
                      <a:pt x="922" y="993"/>
                    </a:lnTo>
                    <a:lnTo>
                      <a:pt x="914" y="993"/>
                    </a:lnTo>
                    <a:lnTo>
                      <a:pt x="914" y="985"/>
                    </a:lnTo>
                    <a:lnTo>
                      <a:pt x="898" y="985"/>
                    </a:lnTo>
                    <a:lnTo>
                      <a:pt x="883" y="977"/>
                    </a:lnTo>
                    <a:lnTo>
                      <a:pt x="875" y="969"/>
                    </a:lnTo>
                    <a:lnTo>
                      <a:pt x="867" y="969"/>
                    </a:lnTo>
                    <a:lnTo>
                      <a:pt x="851" y="962"/>
                    </a:lnTo>
                    <a:lnTo>
                      <a:pt x="844" y="962"/>
                    </a:lnTo>
                    <a:lnTo>
                      <a:pt x="836" y="962"/>
                    </a:lnTo>
                    <a:lnTo>
                      <a:pt x="836" y="954"/>
                    </a:lnTo>
                    <a:lnTo>
                      <a:pt x="805" y="930"/>
                    </a:lnTo>
                    <a:lnTo>
                      <a:pt x="789" y="915"/>
                    </a:lnTo>
                    <a:lnTo>
                      <a:pt x="781" y="907"/>
                    </a:lnTo>
                    <a:lnTo>
                      <a:pt x="773" y="899"/>
                    </a:lnTo>
                    <a:lnTo>
                      <a:pt x="765" y="891"/>
                    </a:lnTo>
                    <a:lnTo>
                      <a:pt x="758" y="891"/>
                    </a:lnTo>
                    <a:lnTo>
                      <a:pt x="758" y="883"/>
                    </a:lnTo>
                    <a:lnTo>
                      <a:pt x="750" y="883"/>
                    </a:lnTo>
                    <a:lnTo>
                      <a:pt x="742" y="868"/>
                    </a:lnTo>
                    <a:lnTo>
                      <a:pt x="726" y="860"/>
                    </a:lnTo>
                    <a:lnTo>
                      <a:pt x="726" y="844"/>
                    </a:lnTo>
                    <a:lnTo>
                      <a:pt x="719" y="844"/>
                    </a:lnTo>
                    <a:lnTo>
                      <a:pt x="711" y="836"/>
                    </a:lnTo>
                    <a:lnTo>
                      <a:pt x="711" y="829"/>
                    </a:lnTo>
                    <a:lnTo>
                      <a:pt x="695" y="813"/>
                    </a:lnTo>
                    <a:lnTo>
                      <a:pt x="687" y="813"/>
                    </a:lnTo>
                    <a:lnTo>
                      <a:pt x="687" y="805"/>
                    </a:lnTo>
                    <a:lnTo>
                      <a:pt x="687" y="797"/>
                    </a:lnTo>
                    <a:lnTo>
                      <a:pt x="680" y="797"/>
                    </a:lnTo>
                    <a:lnTo>
                      <a:pt x="680" y="790"/>
                    </a:lnTo>
                    <a:lnTo>
                      <a:pt x="648" y="743"/>
                    </a:lnTo>
                    <a:lnTo>
                      <a:pt x="648" y="735"/>
                    </a:lnTo>
                    <a:lnTo>
                      <a:pt x="641" y="735"/>
                    </a:lnTo>
                    <a:lnTo>
                      <a:pt x="633" y="719"/>
                    </a:lnTo>
                    <a:lnTo>
                      <a:pt x="633" y="711"/>
                    </a:lnTo>
                    <a:lnTo>
                      <a:pt x="625" y="704"/>
                    </a:lnTo>
                    <a:lnTo>
                      <a:pt x="601" y="664"/>
                    </a:lnTo>
                    <a:lnTo>
                      <a:pt x="594" y="657"/>
                    </a:lnTo>
                    <a:lnTo>
                      <a:pt x="594" y="649"/>
                    </a:lnTo>
                    <a:lnTo>
                      <a:pt x="586" y="641"/>
                    </a:lnTo>
                    <a:lnTo>
                      <a:pt x="586" y="633"/>
                    </a:lnTo>
                    <a:lnTo>
                      <a:pt x="586" y="625"/>
                    </a:lnTo>
                    <a:lnTo>
                      <a:pt x="586" y="618"/>
                    </a:lnTo>
                    <a:lnTo>
                      <a:pt x="578" y="610"/>
                    </a:lnTo>
                    <a:lnTo>
                      <a:pt x="578" y="602"/>
                    </a:lnTo>
                    <a:lnTo>
                      <a:pt x="570" y="594"/>
                    </a:lnTo>
                    <a:lnTo>
                      <a:pt x="570" y="579"/>
                    </a:lnTo>
                    <a:lnTo>
                      <a:pt x="570" y="571"/>
                    </a:lnTo>
                    <a:lnTo>
                      <a:pt x="570" y="563"/>
                    </a:lnTo>
                    <a:lnTo>
                      <a:pt x="562" y="563"/>
                    </a:lnTo>
                    <a:lnTo>
                      <a:pt x="562" y="539"/>
                    </a:lnTo>
                    <a:lnTo>
                      <a:pt x="562" y="532"/>
                    </a:lnTo>
                    <a:lnTo>
                      <a:pt x="562" y="524"/>
                    </a:lnTo>
                    <a:lnTo>
                      <a:pt x="555" y="524"/>
                    </a:lnTo>
                    <a:lnTo>
                      <a:pt x="555" y="516"/>
                    </a:lnTo>
                    <a:lnTo>
                      <a:pt x="547" y="485"/>
                    </a:lnTo>
                    <a:lnTo>
                      <a:pt x="547" y="477"/>
                    </a:lnTo>
                    <a:lnTo>
                      <a:pt x="539" y="469"/>
                    </a:lnTo>
                    <a:lnTo>
                      <a:pt x="531" y="446"/>
                    </a:lnTo>
                    <a:lnTo>
                      <a:pt x="523" y="438"/>
                    </a:lnTo>
                    <a:lnTo>
                      <a:pt x="523" y="430"/>
                    </a:lnTo>
                    <a:lnTo>
                      <a:pt x="516" y="414"/>
                    </a:lnTo>
                    <a:lnTo>
                      <a:pt x="516" y="407"/>
                    </a:lnTo>
                    <a:lnTo>
                      <a:pt x="508" y="399"/>
                    </a:lnTo>
                    <a:lnTo>
                      <a:pt x="500" y="391"/>
                    </a:lnTo>
                    <a:lnTo>
                      <a:pt x="500" y="383"/>
                    </a:lnTo>
                    <a:lnTo>
                      <a:pt x="492" y="383"/>
                    </a:lnTo>
                    <a:lnTo>
                      <a:pt x="492" y="375"/>
                    </a:lnTo>
                    <a:lnTo>
                      <a:pt x="484" y="375"/>
                    </a:lnTo>
                    <a:lnTo>
                      <a:pt x="484" y="367"/>
                    </a:lnTo>
                    <a:lnTo>
                      <a:pt x="469" y="352"/>
                    </a:lnTo>
                    <a:lnTo>
                      <a:pt x="469" y="344"/>
                    </a:lnTo>
                    <a:lnTo>
                      <a:pt x="461" y="344"/>
                    </a:lnTo>
                    <a:lnTo>
                      <a:pt x="437" y="321"/>
                    </a:lnTo>
                    <a:lnTo>
                      <a:pt x="437" y="313"/>
                    </a:lnTo>
                    <a:lnTo>
                      <a:pt x="430" y="313"/>
                    </a:lnTo>
                    <a:lnTo>
                      <a:pt x="430" y="305"/>
                    </a:lnTo>
                    <a:lnTo>
                      <a:pt x="422" y="297"/>
                    </a:lnTo>
                    <a:lnTo>
                      <a:pt x="398" y="266"/>
                    </a:lnTo>
                    <a:lnTo>
                      <a:pt x="391" y="266"/>
                    </a:lnTo>
                    <a:lnTo>
                      <a:pt x="383" y="266"/>
                    </a:lnTo>
                    <a:lnTo>
                      <a:pt x="375" y="266"/>
                    </a:lnTo>
                    <a:lnTo>
                      <a:pt x="375" y="258"/>
                    </a:lnTo>
                    <a:lnTo>
                      <a:pt x="367" y="258"/>
                    </a:lnTo>
                    <a:lnTo>
                      <a:pt x="359" y="250"/>
                    </a:lnTo>
                    <a:lnTo>
                      <a:pt x="352" y="250"/>
                    </a:lnTo>
                  </a:path>
                </a:pathLst>
              </a:custGeom>
              <a:noFill/>
              <a:ln w="1746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sz="2000" b="1">
                  <a:latin typeface="+mn-ea"/>
                </a:endParaRPr>
              </a:p>
            </p:txBody>
          </p:sp>
          <p:sp>
            <p:nvSpPr>
              <p:cNvPr id="9334" name="Freeform 107"/>
              <p:cNvSpPr>
                <a:spLocks/>
              </p:cNvSpPr>
              <p:nvPr/>
            </p:nvSpPr>
            <p:spPr bwMode="auto">
              <a:xfrm>
                <a:off x="548" y="1344"/>
                <a:ext cx="2218" cy="2384"/>
              </a:xfrm>
              <a:custGeom>
                <a:avLst/>
                <a:gdLst>
                  <a:gd name="T0" fmla="*/ 469 w 2218"/>
                  <a:gd name="T1" fmla="*/ 211 h 2384"/>
                  <a:gd name="T2" fmla="*/ 445 w 2218"/>
                  <a:gd name="T3" fmla="*/ 109 h 2384"/>
                  <a:gd name="T4" fmla="*/ 375 w 2218"/>
                  <a:gd name="T5" fmla="*/ 86 h 2384"/>
                  <a:gd name="T6" fmla="*/ 336 w 2218"/>
                  <a:gd name="T7" fmla="*/ 23 h 2384"/>
                  <a:gd name="T8" fmla="*/ 242 w 2218"/>
                  <a:gd name="T9" fmla="*/ 16 h 2384"/>
                  <a:gd name="T10" fmla="*/ 164 w 2218"/>
                  <a:gd name="T11" fmla="*/ 55 h 2384"/>
                  <a:gd name="T12" fmla="*/ 39 w 2218"/>
                  <a:gd name="T13" fmla="*/ 180 h 2384"/>
                  <a:gd name="T14" fmla="*/ 8 w 2218"/>
                  <a:gd name="T15" fmla="*/ 328 h 2384"/>
                  <a:gd name="T16" fmla="*/ 62 w 2218"/>
                  <a:gd name="T17" fmla="*/ 399 h 2384"/>
                  <a:gd name="T18" fmla="*/ 70 w 2218"/>
                  <a:gd name="T19" fmla="*/ 571 h 2384"/>
                  <a:gd name="T20" fmla="*/ 164 w 2218"/>
                  <a:gd name="T21" fmla="*/ 743 h 2384"/>
                  <a:gd name="T22" fmla="*/ 148 w 2218"/>
                  <a:gd name="T23" fmla="*/ 969 h 2384"/>
                  <a:gd name="T24" fmla="*/ 172 w 2218"/>
                  <a:gd name="T25" fmla="*/ 1282 h 2384"/>
                  <a:gd name="T26" fmla="*/ 359 w 2218"/>
                  <a:gd name="T27" fmla="*/ 1501 h 2384"/>
                  <a:gd name="T28" fmla="*/ 516 w 2218"/>
                  <a:gd name="T29" fmla="*/ 1626 h 2384"/>
                  <a:gd name="T30" fmla="*/ 555 w 2218"/>
                  <a:gd name="T31" fmla="*/ 1751 h 2384"/>
                  <a:gd name="T32" fmla="*/ 633 w 2218"/>
                  <a:gd name="T33" fmla="*/ 1923 h 2384"/>
                  <a:gd name="T34" fmla="*/ 578 w 2218"/>
                  <a:gd name="T35" fmla="*/ 2119 h 2384"/>
                  <a:gd name="T36" fmla="*/ 492 w 2218"/>
                  <a:gd name="T37" fmla="*/ 2259 h 2384"/>
                  <a:gd name="T38" fmla="*/ 336 w 2218"/>
                  <a:gd name="T39" fmla="*/ 2306 h 2384"/>
                  <a:gd name="T40" fmla="*/ 312 w 2218"/>
                  <a:gd name="T41" fmla="*/ 2337 h 2384"/>
                  <a:gd name="T42" fmla="*/ 484 w 2218"/>
                  <a:gd name="T43" fmla="*/ 2322 h 2384"/>
                  <a:gd name="T44" fmla="*/ 484 w 2218"/>
                  <a:gd name="T45" fmla="*/ 2369 h 2384"/>
                  <a:gd name="T46" fmla="*/ 617 w 2218"/>
                  <a:gd name="T47" fmla="*/ 2291 h 2384"/>
                  <a:gd name="T48" fmla="*/ 672 w 2218"/>
                  <a:gd name="T49" fmla="*/ 2353 h 2384"/>
                  <a:gd name="T50" fmla="*/ 781 w 2218"/>
                  <a:gd name="T51" fmla="*/ 2353 h 2384"/>
                  <a:gd name="T52" fmla="*/ 875 w 2218"/>
                  <a:gd name="T53" fmla="*/ 2314 h 2384"/>
                  <a:gd name="T54" fmla="*/ 961 w 2218"/>
                  <a:gd name="T55" fmla="*/ 2298 h 2384"/>
                  <a:gd name="T56" fmla="*/ 914 w 2218"/>
                  <a:gd name="T57" fmla="*/ 2126 h 2384"/>
                  <a:gd name="T58" fmla="*/ 945 w 2218"/>
                  <a:gd name="T59" fmla="*/ 1970 h 2384"/>
                  <a:gd name="T60" fmla="*/ 961 w 2218"/>
                  <a:gd name="T61" fmla="*/ 1829 h 2384"/>
                  <a:gd name="T62" fmla="*/ 953 w 2218"/>
                  <a:gd name="T63" fmla="*/ 1696 h 2384"/>
                  <a:gd name="T64" fmla="*/ 1117 w 2218"/>
                  <a:gd name="T65" fmla="*/ 1704 h 2384"/>
                  <a:gd name="T66" fmla="*/ 1164 w 2218"/>
                  <a:gd name="T67" fmla="*/ 1603 h 2384"/>
                  <a:gd name="T68" fmla="*/ 1219 w 2218"/>
                  <a:gd name="T69" fmla="*/ 1642 h 2384"/>
                  <a:gd name="T70" fmla="*/ 1281 w 2218"/>
                  <a:gd name="T71" fmla="*/ 1579 h 2384"/>
                  <a:gd name="T72" fmla="*/ 1359 w 2218"/>
                  <a:gd name="T73" fmla="*/ 1532 h 2384"/>
                  <a:gd name="T74" fmla="*/ 1445 w 2218"/>
                  <a:gd name="T75" fmla="*/ 1509 h 2384"/>
                  <a:gd name="T76" fmla="*/ 1625 w 2218"/>
                  <a:gd name="T77" fmla="*/ 1556 h 2384"/>
                  <a:gd name="T78" fmla="*/ 1758 w 2218"/>
                  <a:gd name="T79" fmla="*/ 1579 h 2384"/>
                  <a:gd name="T80" fmla="*/ 1781 w 2218"/>
                  <a:gd name="T81" fmla="*/ 1548 h 2384"/>
                  <a:gd name="T82" fmla="*/ 1922 w 2218"/>
                  <a:gd name="T83" fmla="*/ 1431 h 2384"/>
                  <a:gd name="T84" fmla="*/ 1992 w 2218"/>
                  <a:gd name="T85" fmla="*/ 1306 h 2384"/>
                  <a:gd name="T86" fmla="*/ 2023 w 2218"/>
                  <a:gd name="T87" fmla="*/ 1407 h 2384"/>
                  <a:gd name="T88" fmla="*/ 1953 w 2218"/>
                  <a:gd name="T89" fmla="*/ 1681 h 2384"/>
                  <a:gd name="T90" fmla="*/ 1828 w 2218"/>
                  <a:gd name="T91" fmla="*/ 1845 h 2384"/>
                  <a:gd name="T92" fmla="*/ 2015 w 2218"/>
                  <a:gd name="T93" fmla="*/ 1704 h 2384"/>
                  <a:gd name="T94" fmla="*/ 2140 w 2218"/>
                  <a:gd name="T95" fmla="*/ 1462 h 2384"/>
                  <a:gd name="T96" fmla="*/ 2117 w 2218"/>
                  <a:gd name="T97" fmla="*/ 1704 h 2384"/>
                  <a:gd name="T98" fmla="*/ 2023 w 2218"/>
                  <a:gd name="T99" fmla="*/ 1931 h 2384"/>
                  <a:gd name="T100" fmla="*/ 2109 w 2218"/>
                  <a:gd name="T101" fmla="*/ 1853 h 2384"/>
                  <a:gd name="T102" fmla="*/ 2195 w 2218"/>
                  <a:gd name="T103" fmla="*/ 1603 h 2384"/>
                  <a:gd name="T104" fmla="*/ 2218 w 2218"/>
                  <a:gd name="T105" fmla="*/ 1313 h 2384"/>
                  <a:gd name="T106" fmla="*/ 2148 w 2218"/>
                  <a:gd name="T107" fmla="*/ 1071 h 2384"/>
                  <a:gd name="T108" fmla="*/ 2007 w 2218"/>
                  <a:gd name="T109" fmla="*/ 805 h 2384"/>
                  <a:gd name="T110" fmla="*/ 1742 w 2218"/>
                  <a:gd name="T111" fmla="*/ 727 h 2384"/>
                  <a:gd name="T112" fmla="*/ 1484 w 2218"/>
                  <a:gd name="T113" fmla="*/ 813 h 2384"/>
                  <a:gd name="T114" fmla="*/ 1117 w 2218"/>
                  <a:gd name="T115" fmla="*/ 1024 h 2384"/>
                  <a:gd name="T116" fmla="*/ 867 w 2218"/>
                  <a:gd name="T117" fmla="*/ 969 h 2384"/>
                  <a:gd name="T118" fmla="*/ 687 w 2218"/>
                  <a:gd name="T119" fmla="*/ 805 h 2384"/>
                  <a:gd name="T120" fmla="*/ 570 w 2218"/>
                  <a:gd name="T121" fmla="*/ 571 h 2384"/>
                  <a:gd name="T122" fmla="*/ 484 w 2218"/>
                  <a:gd name="T123" fmla="*/ 375 h 238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218"/>
                  <a:gd name="T187" fmla="*/ 0 h 2384"/>
                  <a:gd name="T188" fmla="*/ 2218 w 2218"/>
                  <a:gd name="T189" fmla="*/ 2384 h 238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218" h="2384">
                    <a:moveTo>
                      <a:pt x="344" y="250"/>
                    </a:moveTo>
                    <a:lnTo>
                      <a:pt x="352" y="250"/>
                    </a:lnTo>
                    <a:lnTo>
                      <a:pt x="359" y="250"/>
                    </a:lnTo>
                    <a:lnTo>
                      <a:pt x="367" y="258"/>
                    </a:lnTo>
                    <a:lnTo>
                      <a:pt x="375" y="266"/>
                    </a:lnTo>
                    <a:lnTo>
                      <a:pt x="383" y="266"/>
                    </a:lnTo>
                    <a:lnTo>
                      <a:pt x="391" y="266"/>
                    </a:lnTo>
                    <a:lnTo>
                      <a:pt x="398" y="266"/>
                    </a:lnTo>
                    <a:lnTo>
                      <a:pt x="406" y="266"/>
                    </a:lnTo>
                    <a:lnTo>
                      <a:pt x="414" y="266"/>
                    </a:lnTo>
                    <a:lnTo>
                      <a:pt x="422" y="266"/>
                    </a:lnTo>
                    <a:lnTo>
                      <a:pt x="430" y="266"/>
                    </a:lnTo>
                    <a:lnTo>
                      <a:pt x="437" y="258"/>
                    </a:lnTo>
                    <a:lnTo>
                      <a:pt x="445" y="250"/>
                    </a:lnTo>
                    <a:lnTo>
                      <a:pt x="445" y="242"/>
                    </a:lnTo>
                    <a:lnTo>
                      <a:pt x="453" y="242"/>
                    </a:lnTo>
                    <a:lnTo>
                      <a:pt x="453" y="235"/>
                    </a:lnTo>
                    <a:lnTo>
                      <a:pt x="461" y="227"/>
                    </a:lnTo>
                    <a:lnTo>
                      <a:pt x="461" y="219"/>
                    </a:lnTo>
                    <a:lnTo>
                      <a:pt x="461" y="211"/>
                    </a:lnTo>
                    <a:lnTo>
                      <a:pt x="469" y="211"/>
                    </a:lnTo>
                    <a:lnTo>
                      <a:pt x="469" y="203"/>
                    </a:lnTo>
                    <a:lnTo>
                      <a:pt x="476" y="188"/>
                    </a:lnTo>
                    <a:lnTo>
                      <a:pt x="476" y="180"/>
                    </a:lnTo>
                    <a:lnTo>
                      <a:pt x="476" y="172"/>
                    </a:lnTo>
                    <a:lnTo>
                      <a:pt x="476" y="164"/>
                    </a:lnTo>
                    <a:lnTo>
                      <a:pt x="469" y="164"/>
                    </a:lnTo>
                    <a:lnTo>
                      <a:pt x="461" y="172"/>
                    </a:lnTo>
                    <a:lnTo>
                      <a:pt x="445" y="180"/>
                    </a:lnTo>
                    <a:lnTo>
                      <a:pt x="445" y="172"/>
                    </a:lnTo>
                    <a:lnTo>
                      <a:pt x="453" y="172"/>
                    </a:lnTo>
                    <a:lnTo>
                      <a:pt x="453" y="164"/>
                    </a:lnTo>
                    <a:lnTo>
                      <a:pt x="453" y="156"/>
                    </a:lnTo>
                    <a:lnTo>
                      <a:pt x="453" y="149"/>
                    </a:lnTo>
                    <a:lnTo>
                      <a:pt x="453" y="141"/>
                    </a:lnTo>
                    <a:lnTo>
                      <a:pt x="461" y="141"/>
                    </a:lnTo>
                    <a:lnTo>
                      <a:pt x="461" y="133"/>
                    </a:lnTo>
                    <a:lnTo>
                      <a:pt x="461" y="125"/>
                    </a:lnTo>
                    <a:lnTo>
                      <a:pt x="445" y="133"/>
                    </a:lnTo>
                    <a:lnTo>
                      <a:pt x="445" y="125"/>
                    </a:lnTo>
                    <a:lnTo>
                      <a:pt x="445" y="117"/>
                    </a:lnTo>
                    <a:lnTo>
                      <a:pt x="445" y="109"/>
                    </a:lnTo>
                    <a:lnTo>
                      <a:pt x="453" y="109"/>
                    </a:lnTo>
                    <a:lnTo>
                      <a:pt x="445" y="109"/>
                    </a:lnTo>
                    <a:lnTo>
                      <a:pt x="430" y="117"/>
                    </a:lnTo>
                    <a:lnTo>
                      <a:pt x="422" y="117"/>
                    </a:lnTo>
                    <a:lnTo>
                      <a:pt x="414" y="117"/>
                    </a:lnTo>
                    <a:lnTo>
                      <a:pt x="414" y="109"/>
                    </a:lnTo>
                    <a:lnTo>
                      <a:pt x="414" y="102"/>
                    </a:lnTo>
                    <a:lnTo>
                      <a:pt x="414" y="94"/>
                    </a:lnTo>
                    <a:lnTo>
                      <a:pt x="430" y="86"/>
                    </a:lnTo>
                    <a:lnTo>
                      <a:pt x="437" y="78"/>
                    </a:lnTo>
                    <a:lnTo>
                      <a:pt x="445" y="78"/>
                    </a:lnTo>
                    <a:lnTo>
                      <a:pt x="453" y="70"/>
                    </a:lnTo>
                    <a:lnTo>
                      <a:pt x="461" y="63"/>
                    </a:lnTo>
                    <a:lnTo>
                      <a:pt x="430" y="63"/>
                    </a:lnTo>
                    <a:lnTo>
                      <a:pt x="422" y="63"/>
                    </a:lnTo>
                    <a:lnTo>
                      <a:pt x="406" y="70"/>
                    </a:lnTo>
                    <a:lnTo>
                      <a:pt x="398" y="70"/>
                    </a:lnTo>
                    <a:lnTo>
                      <a:pt x="391" y="78"/>
                    </a:lnTo>
                    <a:lnTo>
                      <a:pt x="391" y="86"/>
                    </a:lnTo>
                    <a:lnTo>
                      <a:pt x="383" y="86"/>
                    </a:lnTo>
                    <a:lnTo>
                      <a:pt x="375" y="86"/>
                    </a:lnTo>
                    <a:lnTo>
                      <a:pt x="367" y="86"/>
                    </a:lnTo>
                    <a:lnTo>
                      <a:pt x="367" y="94"/>
                    </a:lnTo>
                    <a:lnTo>
                      <a:pt x="359" y="94"/>
                    </a:lnTo>
                    <a:lnTo>
                      <a:pt x="352" y="94"/>
                    </a:lnTo>
                    <a:lnTo>
                      <a:pt x="344" y="94"/>
                    </a:lnTo>
                    <a:lnTo>
                      <a:pt x="336" y="94"/>
                    </a:lnTo>
                    <a:lnTo>
                      <a:pt x="328" y="94"/>
                    </a:lnTo>
                    <a:lnTo>
                      <a:pt x="328" y="86"/>
                    </a:lnTo>
                    <a:lnTo>
                      <a:pt x="336" y="86"/>
                    </a:lnTo>
                    <a:lnTo>
                      <a:pt x="336" y="78"/>
                    </a:lnTo>
                    <a:lnTo>
                      <a:pt x="336" y="70"/>
                    </a:lnTo>
                    <a:lnTo>
                      <a:pt x="336" y="63"/>
                    </a:lnTo>
                    <a:lnTo>
                      <a:pt x="344" y="63"/>
                    </a:lnTo>
                    <a:lnTo>
                      <a:pt x="344" y="47"/>
                    </a:lnTo>
                    <a:lnTo>
                      <a:pt x="352" y="39"/>
                    </a:lnTo>
                    <a:lnTo>
                      <a:pt x="359" y="31"/>
                    </a:lnTo>
                    <a:lnTo>
                      <a:pt x="359" y="23"/>
                    </a:lnTo>
                    <a:lnTo>
                      <a:pt x="359" y="16"/>
                    </a:lnTo>
                    <a:lnTo>
                      <a:pt x="352" y="16"/>
                    </a:lnTo>
                    <a:lnTo>
                      <a:pt x="344" y="16"/>
                    </a:lnTo>
                    <a:lnTo>
                      <a:pt x="336" y="23"/>
                    </a:lnTo>
                    <a:lnTo>
                      <a:pt x="336" y="31"/>
                    </a:lnTo>
                    <a:lnTo>
                      <a:pt x="328" y="31"/>
                    </a:lnTo>
                    <a:lnTo>
                      <a:pt x="320" y="39"/>
                    </a:lnTo>
                    <a:lnTo>
                      <a:pt x="312" y="39"/>
                    </a:lnTo>
                    <a:lnTo>
                      <a:pt x="312" y="47"/>
                    </a:lnTo>
                    <a:lnTo>
                      <a:pt x="305" y="55"/>
                    </a:lnTo>
                    <a:lnTo>
                      <a:pt x="297" y="63"/>
                    </a:lnTo>
                    <a:lnTo>
                      <a:pt x="289" y="70"/>
                    </a:lnTo>
                    <a:lnTo>
                      <a:pt x="289" y="78"/>
                    </a:lnTo>
                    <a:lnTo>
                      <a:pt x="281" y="78"/>
                    </a:lnTo>
                    <a:lnTo>
                      <a:pt x="273" y="78"/>
                    </a:lnTo>
                    <a:lnTo>
                      <a:pt x="258" y="86"/>
                    </a:lnTo>
                    <a:lnTo>
                      <a:pt x="258" y="78"/>
                    </a:lnTo>
                    <a:lnTo>
                      <a:pt x="250" y="78"/>
                    </a:lnTo>
                    <a:lnTo>
                      <a:pt x="250" y="70"/>
                    </a:lnTo>
                    <a:lnTo>
                      <a:pt x="250" y="63"/>
                    </a:lnTo>
                    <a:lnTo>
                      <a:pt x="250" y="55"/>
                    </a:lnTo>
                    <a:lnTo>
                      <a:pt x="250" y="39"/>
                    </a:lnTo>
                    <a:lnTo>
                      <a:pt x="250" y="23"/>
                    </a:lnTo>
                    <a:lnTo>
                      <a:pt x="242" y="23"/>
                    </a:lnTo>
                    <a:lnTo>
                      <a:pt x="242" y="16"/>
                    </a:lnTo>
                    <a:lnTo>
                      <a:pt x="242" y="8"/>
                    </a:lnTo>
                    <a:lnTo>
                      <a:pt x="234" y="8"/>
                    </a:lnTo>
                    <a:lnTo>
                      <a:pt x="234" y="0"/>
                    </a:lnTo>
                    <a:lnTo>
                      <a:pt x="227" y="0"/>
                    </a:lnTo>
                    <a:lnTo>
                      <a:pt x="227" y="8"/>
                    </a:lnTo>
                    <a:lnTo>
                      <a:pt x="227" y="23"/>
                    </a:lnTo>
                    <a:lnTo>
                      <a:pt x="227" y="31"/>
                    </a:lnTo>
                    <a:lnTo>
                      <a:pt x="227" y="39"/>
                    </a:lnTo>
                    <a:lnTo>
                      <a:pt x="219" y="47"/>
                    </a:lnTo>
                    <a:lnTo>
                      <a:pt x="219" y="55"/>
                    </a:lnTo>
                    <a:lnTo>
                      <a:pt x="219" y="63"/>
                    </a:lnTo>
                    <a:lnTo>
                      <a:pt x="219" y="70"/>
                    </a:lnTo>
                    <a:lnTo>
                      <a:pt x="211" y="70"/>
                    </a:lnTo>
                    <a:lnTo>
                      <a:pt x="211" y="78"/>
                    </a:lnTo>
                    <a:lnTo>
                      <a:pt x="203" y="78"/>
                    </a:lnTo>
                    <a:lnTo>
                      <a:pt x="195" y="86"/>
                    </a:lnTo>
                    <a:lnTo>
                      <a:pt x="187" y="86"/>
                    </a:lnTo>
                    <a:lnTo>
                      <a:pt x="180" y="78"/>
                    </a:lnTo>
                    <a:lnTo>
                      <a:pt x="172" y="78"/>
                    </a:lnTo>
                    <a:lnTo>
                      <a:pt x="172" y="70"/>
                    </a:lnTo>
                    <a:lnTo>
                      <a:pt x="164" y="55"/>
                    </a:lnTo>
                    <a:lnTo>
                      <a:pt x="156" y="63"/>
                    </a:lnTo>
                    <a:lnTo>
                      <a:pt x="156" y="70"/>
                    </a:lnTo>
                    <a:lnTo>
                      <a:pt x="148" y="70"/>
                    </a:lnTo>
                    <a:lnTo>
                      <a:pt x="148" y="78"/>
                    </a:lnTo>
                    <a:lnTo>
                      <a:pt x="141" y="86"/>
                    </a:lnTo>
                    <a:lnTo>
                      <a:pt x="133" y="86"/>
                    </a:lnTo>
                    <a:lnTo>
                      <a:pt x="117" y="94"/>
                    </a:lnTo>
                    <a:lnTo>
                      <a:pt x="109" y="102"/>
                    </a:lnTo>
                    <a:lnTo>
                      <a:pt x="102" y="102"/>
                    </a:lnTo>
                    <a:lnTo>
                      <a:pt x="102" y="109"/>
                    </a:lnTo>
                    <a:lnTo>
                      <a:pt x="86" y="117"/>
                    </a:lnTo>
                    <a:lnTo>
                      <a:pt x="78" y="117"/>
                    </a:lnTo>
                    <a:lnTo>
                      <a:pt x="78" y="125"/>
                    </a:lnTo>
                    <a:lnTo>
                      <a:pt x="78" y="133"/>
                    </a:lnTo>
                    <a:lnTo>
                      <a:pt x="70" y="141"/>
                    </a:lnTo>
                    <a:lnTo>
                      <a:pt x="62" y="149"/>
                    </a:lnTo>
                    <a:lnTo>
                      <a:pt x="55" y="164"/>
                    </a:lnTo>
                    <a:lnTo>
                      <a:pt x="47" y="164"/>
                    </a:lnTo>
                    <a:lnTo>
                      <a:pt x="47" y="172"/>
                    </a:lnTo>
                    <a:lnTo>
                      <a:pt x="39" y="172"/>
                    </a:lnTo>
                    <a:lnTo>
                      <a:pt x="39" y="180"/>
                    </a:lnTo>
                    <a:lnTo>
                      <a:pt x="39" y="195"/>
                    </a:lnTo>
                    <a:lnTo>
                      <a:pt x="39" y="203"/>
                    </a:lnTo>
                    <a:lnTo>
                      <a:pt x="39" y="219"/>
                    </a:lnTo>
                    <a:lnTo>
                      <a:pt x="39" y="227"/>
                    </a:lnTo>
                    <a:lnTo>
                      <a:pt x="39" y="235"/>
                    </a:lnTo>
                    <a:lnTo>
                      <a:pt x="55" y="242"/>
                    </a:lnTo>
                    <a:lnTo>
                      <a:pt x="55" y="250"/>
                    </a:lnTo>
                    <a:lnTo>
                      <a:pt x="62" y="258"/>
                    </a:lnTo>
                    <a:lnTo>
                      <a:pt x="62" y="266"/>
                    </a:lnTo>
                    <a:lnTo>
                      <a:pt x="55" y="274"/>
                    </a:lnTo>
                    <a:lnTo>
                      <a:pt x="47" y="274"/>
                    </a:lnTo>
                    <a:lnTo>
                      <a:pt x="39" y="281"/>
                    </a:lnTo>
                    <a:lnTo>
                      <a:pt x="39" y="289"/>
                    </a:lnTo>
                    <a:lnTo>
                      <a:pt x="31" y="297"/>
                    </a:lnTo>
                    <a:lnTo>
                      <a:pt x="23" y="297"/>
                    </a:lnTo>
                    <a:lnTo>
                      <a:pt x="23" y="305"/>
                    </a:lnTo>
                    <a:lnTo>
                      <a:pt x="23" y="313"/>
                    </a:lnTo>
                    <a:lnTo>
                      <a:pt x="16" y="313"/>
                    </a:lnTo>
                    <a:lnTo>
                      <a:pt x="16" y="321"/>
                    </a:lnTo>
                    <a:lnTo>
                      <a:pt x="8" y="321"/>
                    </a:lnTo>
                    <a:lnTo>
                      <a:pt x="8" y="328"/>
                    </a:lnTo>
                    <a:lnTo>
                      <a:pt x="8" y="336"/>
                    </a:lnTo>
                    <a:lnTo>
                      <a:pt x="0" y="344"/>
                    </a:lnTo>
                    <a:lnTo>
                      <a:pt x="8" y="344"/>
                    </a:lnTo>
                    <a:lnTo>
                      <a:pt x="23" y="336"/>
                    </a:lnTo>
                    <a:lnTo>
                      <a:pt x="31" y="336"/>
                    </a:lnTo>
                    <a:lnTo>
                      <a:pt x="31" y="328"/>
                    </a:lnTo>
                    <a:lnTo>
                      <a:pt x="47" y="328"/>
                    </a:lnTo>
                    <a:lnTo>
                      <a:pt x="55" y="328"/>
                    </a:lnTo>
                    <a:lnTo>
                      <a:pt x="55" y="321"/>
                    </a:lnTo>
                    <a:lnTo>
                      <a:pt x="70" y="321"/>
                    </a:lnTo>
                    <a:lnTo>
                      <a:pt x="78" y="321"/>
                    </a:lnTo>
                    <a:lnTo>
                      <a:pt x="78" y="328"/>
                    </a:lnTo>
                    <a:lnTo>
                      <a:pt x="86" y="328"/>
                    </a:lnTo>
                    <a:lnTo>
                      <a:pt x="86" y="336"/>
                    </a:lnTo>
                    <a:lnTo>
                      <a:pt x="78" y="344"/>
                    </a:lnTo>
                    <a:lnTo>
                      <a:pt x="78" y="360"/>
                    </a:lnTo>
                    <a:lnTo>
                      <a:pt x="78" y="375"/>
                    </a:lnTo>
                    <a:lnTo>
                      <a:pt x="70" y="383"/>
                    </a:lnTo>
                    <a:lnTo>
                      <a:pt x="70" y="391"/>
                    </a:lnTo>
                    <a:lnTo>
                      <a:pt x="62" y="391"/>
                    </a:lnTo>
                    <a:lnTo>
                      <a:pt x="62" y="399"/>
                    </a:lnTo>
                    <a:lnTo>
                      <a:pt x="55" y="407"/>
                    </a:lnTo>
                    <a:lnTo>
                      <a:pt x="55" y="414"/>
                    </a:lnTo>
                    <a:lnTo>
                      <a:pt x="47" y="422"/>
                    </a:lnTo>
                    <a:lnTo>
                      <a:pt x="39" y="430"/>
                    </a:lnTo>
                    <a:lnTo>
                      <a:pt x="39" y="438"/>
                    </a:lnTo>
                    <a:lnTo>
                      <a:pt x="31" y="438"/>
                    </a:lnTo>
                    <a:lnTo>
                      <a:pt x="31" y="446"/>
                    </a:lnTo>
                    <a:lnTo>
                      <a:pt x="31" y="453"/>
                    </a:lnTo>
                    <a:lnTo>
                      <a:pt x="31" y="469"/>
                    </a:lnTo>
                    <a:lnTo>
                      <a:pt x="23" y="477"/>
                    </a:lnTo>
                    <a:lnTo>
                      <a:pt x="23" y="500"/>
                    </a:lnTo>
                    <a:lnTo>
                      <a:pt x="23" y="508"/>
                    </a:lnTo>
                    <a:lnTo>
                      <a:pt x="23" y="516"/>
                    </a:lnTo>
                    <a:lnTo>
                      <a:pt x="31" y="524"/>
                    </a:lnTo>
                    <a:lnTo>
                      <a:pt x="31" y="532"/>
                    </a:lnTo>
                    <a:lnTo>
                      <a:pt x="39" y="547"/>
                    </a:lnTo>
                    <a:lnTo>
                      <a:pt x="39" y="555"/>
                    </a:lnTo>
                    <a:lnTo>
                      <a:pt x="47" y="555"/>
                    </a:lnTo>
                    <a:lnTo>
                      <a:pt x="62" y="563"/>
                    </a:lnTo>
                    <a:lnTo>
                      <a:pt x="62" y="571"/>
                    </a:lnTo>
                    <a:lnTo>
                      <a:pt x="70" y="571"/>
                    </a:lnTo>
                    <a:lnTo>
                      <a:pt x="78" y="579"/>
                    </a:lnTo>
                    <a:lnTo>
                      <a:pt x="86" y="579"/>
                    </a:lnTo>
                    <a:lnTo>
                      <a:pt x="86" y="586"/>
                    </a:lnTo>
                    <a:lnTo>
                      <a:pt x="102" y="594"/>
                    </a:lnTo>
                    <a:lnTo>
                      <a:pt x="109" y="594"/>
                    </a:lnTo>
                    <a:lnTo>
                      <a:pt x="117" y="594"/>
                    </a:lnTo>
                    <a:lnTo>
                      <a:pt x="125" y="594"/>
                    </a:lnTo>
                    <a:lnTo>
                      <a:pt x="156" y="602"/>
                    </a:lnTo>
                    <a:lnTo>
                      <a:pt x="164" y="602"/>
                    </a:lnTo>
                    <a:lnTo>
                      <a:pt x="172" y="602"/>
                    </a:lnTo>
                    <a:lnTo>
                      <a:pt x="180" y="610"/>
                    </a:lnTo>
                    <a:lnTo>
                      <a:pt x="172" y="618"/>
                    </a:lnTo>
                    <a:lnTo>
                      <a:pt x="172" y="625"/>
                    </a:lnTo>
                    <a:lnTo>
                      <a:pt x="164" y="649"/>
                    </a:lnTo>
                    <a:lnTo>
                      <a:pt x="164" y="657"/>
                    </a:lnTo>
                    <a:lnTo>
                      <a:pt x="156" y="672"/>
                    </a:lnTo>
                    <a:lnTo>
                      <a:pt x="156" y="688"/>
                    </a:lnTo>
                    <a:lnTo>
                      <a:pt x="156" y="696"/>
                    </a:lnTo>
                    <a:lnTo>
                      <a:pt x="156" y="711"/>
                    </a:lnTo>
                    <a:lnTo>
                      <a:pt x="156" y="719"/>
                    </a:lnTo>
                    <a:lnTo>
                      <a:pt x="164" y="743"/>
                    </a:lnTo>
                    <a:lnTo>
                      <a:pt x="164" y="750"/>
                    </a:lnTo>
                    <a:lnTo>
                      <a:pt x="164" y="758"/>
                    </a:lnTo>
                    <a:lnTo>
                      <a:pt x="164" y="766"/>
                    </a:lnTo>
                    <a:lnTo>
                      <a:pt x="164" y="774"/>
                    </a:lnTo>
                    <a:lnTo>
                      <a:pt x="164" y="782"/>
                    </a:lnTo>
                    <a:lnTo>
                      <a:pt x="156" y="782"/>
                    </a:lnTo>
                    <a:lnTo>
                      <a:pt x="156" y="790"/>
                    </a:lnTo>
                    <a:lnTo>
                      <a:pt x="156" y="821"/>
                    </a:lnTo>
                    <a:lnTo>
                      <a:pt x="156" y="829"/>
                    </a:lnTo>
                    <a:lnTo>
                      <a:pt x="156" y="836"/>
                    </a:lnTo>
                    <a:lnTo>
                      <a:pt x="156" y="844"/>
                    </a:lnTo>
                    <a:lnTo>
                      <a:pt x="156" y="868"/>
                    </a:lnTo>
                    <a:lnTo>
                      <a:pt x="156" y="876"/>
                    </a:lnTo>
                    <a:lnTo>
                      <a:pt x="156" y="891"/>
                    </a:lnTo>
                    <a:lnTo>
                      <a:pt x="156" y="899"/>
                    </a:lnTo>
                    <a:lnTo>
                      <a:pt x="148" y="907"/>
                    </a:lnTo>
                    <a:lnTo>
                      <a:pt x="148" y="938"/>
                    </a:lnTo>
                    <a:lnTo>
                      <a:pt x="148" y="946"/>
                    </a:lnTo>
                    <a:lnTo>
                      <a:pt x="148" y="954"/>
                    </a:lnTo>
                    <a:lnTo>
                      <a:pt x="148" y="962"/>
                    </a:lnTo>
                    <a:lnTo>
                      <a:pt x="148" y="969"/>
                    </a:lnTo>
                    <a:lnTo>
                      <a:pt x="148" y="993"/>
                    </a:lnTo>
                    <a:lnTo>
                      <a:pt x="148" y="1001"/>
                    </a:lnTo>
                    <a:lnTo>
                      <a:pt x="148" y="1008"/>
                    </a:lnTo>
                    <a:lnTo>
                      <a:pt x="148" y="1016"/>
                    </a:lnTo>
                    <a:lnTo>
                      <a:pt x="148" y="1024"/>
                    </a:lnTo>
                    <a:lnTo>
                      <a:pt x="148" y="1040"/>
                    </a:lnTo>
                    <a:lnTo>
                      <a:pt x="148" y="1048"/>
                    </a:lnTo>
                    <a:lnTo>
                      <a:pt x="148" y="1063"/>
                    </a:lnTo>
                    <a:lnTo>
                      <a:pt x="148" y="1071"/>
                    </a:lnTo>
                    <a:lnTo>
                      <a:pt x="148" y="1126"/>
                    </a:lnTo>
                    <a:lnTo>
                      <a:pt x="148" y="1134"/>
                    </a:lnTo>
                    <a:lnTo>
                      <a:pt x="148" y="1141"/>
                    </a:lnTo>
                    <a:lnTo>
                      <a:pt x="148" y="1149"/>
                    </a:lnTo>
                    <a:lnTo>
                      <a:pt x="148" y="1157"/>
                    </a:lnTo>
                    <a:lnTo>
                      <a:pt x="148" y="1165"/>
                    </a:lnTo>
                    <a:lnTo>
                      <a:pt x="156" y="1212"/>
                    </a:lnTo>
                    <a:lnTo>
                      <a:pt x="156" y="1220"/>
                    </a:lnTo>
                    <a:lnTo>
                      <a:pt x="156" y="1227"/>
                    </a:lnTo>
                    <a:lnTo>
                      <a:pt x="164" y="1251"/>
                    </a:lnTo>
                    <a:lnTo>
                      <a:pt x="172" y="1274"/>
                    </a:lnTo>
                    <a:lnTo>
                      <a:pt x="172" y="1282"/>
                    </a:lnTo>
                    <a:lnTo>
                      <a:pt x="180" y="1282"/>
                    </a:lnTo>
                    <a:lnTo>
                      <a:pt x="180" y="1290"/>
                    </a:lnTo>
                    <a:lnTo>
                      <a:pt x="203" y="1321"/>
                    </a:lnTo>
                    <a:lnTo>
                      <a:pt x="211" y="1329"/>
                    </a:lnTo>
                    <a:lnTo>
                      <a:pt x="219" y="1337"/>
                    </a:lnTo>
                    <a:lnTo>
                      <a:pt x="227" y="1345"/>
                    </a:lnTo>
                    <a:lnTo>
                      <a:pt x="234" y="1360"/>
                    </a:lnTo>
                    <a:lnTo>
                      <a:pt x="242" y="1368"/>
                    </a:lnTo>
                    <a:lnTo>
                      <a:pt x="258" y="1384"/>
                    </a:lnTo>
                    <a:lnTo>
                      <a:pt x="312" y="1454"/>
                    </a:lnTo>
                    <a:lnTo>
                      <a:pt x="320" y="1454"/>
                    </a:lnTo>
                    <a:lnTo>
                      <a:pt x="320" y="1462"/>
                    </a:lnTo>
                    <a:lnTo>
                      <a:pt x="328" y="1462"/>
                    </a:lnTo>
                    <a:lnTo>
                      <a:pt x="328" y="1470"/>
                    </a:lnTo>
                    <a:lnTo>
                      <a:pt x="336" y="1470"/>
                    </a:lnTo>
                    <a:lnTo>
                      <a:pt x="336" y="1478"/>
                    </a:lnTo>
                    <a:lnTo>
                      <a:pt x="344" y="1478"/>
                    </a:lnTo>
                    <a:lnTo>
                      <a:pt x="344" y="1485"/>
                    </a:lnTo>
                    <a:lnTo>
                      <a:pt x="352" y="1485"/>
                    </a:lnTo>
                    <a:lnTo>
                      <a:pt x="359" y="1493"/>
                    </a:lnTo>
                    <a:lnTo>
                      <a:pt x="359" y="1501"/>
                    </a:lnTo>
                    <a:lnTo>
                      <a:pt x="367" y="1509"/>
                    </a:lnTo>
                    <a:lnTo>
                      <a:pt x="398" y="1540"/>
                    </a:lnTo>
                    <a:lnTo>
                      <a:pt x="406" y="1540"/>
                    </a:lnTo>
                    <a:lnTo>
                      <a:pt x="414" y="1548"/>
                    </a:lnTo>
                    <a:lnTo>
                      <a:pt x="414" y="1556"/>
                    </a:lnTo>
                    <a:lnTo>
                      <a:pt x="422" y="1556"/>
                    </a:lnTo>
                    <a:lnTo>
                      <a:pt x="461" y="1595"/>
                    </a:lnTo>
                    <a:lnTo>
                      <a:pt x="469" y="1595"/>
                    </a:lnTo>
                    <a:lnTo>
                      <a:pt x="476" y="1610"/>
                    </a:lnTo>
                    <a:lnTo>
                      <a:pt x="484" y="1610"/>
                    </a:lnTo>
                    <a:lnTo>
                      <a:pt x="492" y="1618"/>
                    </a:lnTo>
                    <a:lnTo>
                      <a:pt x="500" y="1618"/>
                    </a:lnTo>
                    <a:lnTo>
                      <a:pt x="508" y="1626"/>
                    </a:lnTo>
                    <a:lnTo>
                      <a:pt x="516" y="1634"/>
                    </a:lnTo>
                    <a:lnTo>
                      <a:pt x="523" y="1634"/>
                    </a:lnTo>
                    <a:lnTo>
                      <a:pt x="516" y="1634"/>
                    </a:lnTo>
                    <a:lnTo>
                      <a:pt x="516" y="1626"/>
                    </a:lnTo>
                    <a:lnTo>
                      <a:pt x="508" y="1626"/>
                    </a:lnTo>
                    <a:lnTo>
                      <a:pt x="516" y="1626"/>
                    </a:lnTo>
                    <a:lnTo>
                      <a:pt x="508" y="1626"/>
                    </a:lnTo>
                    <a:lnTo>
                      <a:pt x="516" y="1626"/>
                    </a:lnTo>
                    <a:lnTo>
                      <a:pt x="500" y="1618"/>
                    </a:lnTo>
                    <a:lnTo>
                      <a:pt x="500" y="1610"/>
                    </a:lnTo>
                    <a:lnTo>
                      <a:pt x="500" y="1618"/>
                    </a:lnTo>
                    <a:lnTo>
                      <a:pt x="500" y="1626"/>
                    </a:lnTo>
                    <a:lnTo>
                      <a:pt x="508" y="1634"/>
                    </a:lnTo>
                    <a:lnTo>
                      <a:pt x="508" y="1642"/>
                    </a:lnTo>
                    <a:lnTo>
                      <a:pt x="508" y="1650"/>
                    </a:lnTo>
                    <a:lnTo>
                      <a:pt x="508" y="1657"/>
                    </a:lnTo>
                    <a:lnTo>
                      <a:pt x="516" y="1665"/>
                    </a:lnTo>
                    <a:lnTo>
                      <a:pt x="516" y="1673"/>
                    </a:lnTo>
                    <a:lnTo>
                      <a:pt x="516" y="1689"/>
                    </a:lnTo>
                    <a:lnTo>
                      <a:pt x="516" y="1696"/>
                    </a:lnTo>
                    <a:lnTo>
                      <a:pt x="523" y="1712"/>
                    </a:lnTo>
                    <a:lnTo>
                      <a:pt x="523" y="1720"/>
                    </a:lnTo>
                    <a:lnTo>
                      <a:pt x="523" y="1728"/>
                    </a:lnTo>
                    <a:lnTo>
                      <a:pt x="531" y="1728"/>
                    </a:lnTo>
                    <a:lnTo>
                      <a:pt x="531" y="1736"/>
                    </a:lnTo>
                    <a:lnTo>
                      <a:pt x="539" y="1736"/>
                    </a:lnTo>
                    <a:lnTo>
                      <a:pt x="539" y="1743"/>
                    </a:lnTo>
                    <a:lnTo>
                      <a:pt x="547" y="1751"/>
                    </a:lnTo>
                    <a:lnTo>
                      <a:pt x="555" y="1751"/>
                    </a:lnTo>
                    <a:lnTo>
                      <a:pt x="555" y="1759"/>
                    </a:lnTo>
                    <a:lnTo>
                      <a:pt x="562" y="1767"/>
                    </a:lnTo>
                    <a:lnTo>
                      <a:pt x="570" y="1767"/>
                    </a:lnTo>
                    <a:lnTo>
                      <a:pt x="570" y="1775"/>
                    </a:lnTo>
                    <a:lnTo>
                      <a:pt x="578" y="1782"/>
                    </a:lnTo>
                    <a:lnTo>
                      <a:pt x="586" y="1782"/>
                    </a:lnTo>
                    <a:lnTo>
                      <a:pt x="586" y="1790"/>
                    </a:lnTo>
                    <a:lnTo>
                      <a:pt x="594" y="1798"/>
                    </a:lnTo>
                    <a:lnTo>
                      <a:pt x="601" y="1798"/>
                    </a:lnTo>
                    <a:lnTo>
                      <a:pt x="601" y="1806"/>
                    </a:lnTo>
                    <a:lnTo>
                      <a:pt x="609" y="1806"/>
                    </a:lnTo>
                    <a:lnTo>
                      <a:pt x="609" y="1814"/>
                    </a:lnTo>
                    <a:lnTo>
                      <a:pt x="625" y="1845"/>
                    </a:lnTo>
                    <a:lnTo>
                      <a:pt x="633" y="1861"/>
                    </a:lnTo>
                    <a:lnTo>
                      <a:pt x="633" y="1868"/>
                    </a:lnTo>
                    <a:lnTo>
                      <a:pt x="648" y="1884"/>
                    </a:lnTo>
                    <a:lnTo>
                      <a:pt x="648" y="1892"/>
                    </a:lnTo>
                    <a:lnTo>
                      <a:pt x="641" y="1900"/>
                    </a:lnTo>
                    <a:lnTo>
                      <a:pt x="641" y="1915"/>
                    </a:lnTo>
                    <a:lnTo>
                      <a:pt x="633" y="1915"/>
                    </a:lnTo>
                    <a:lnTo>
                      <a:pt x="633" y="1923"/>
                    </a:lnTo>
                    <a:lnTo>
                      <a:pt x="633" y="1931"/>
                    </a:lnTo>
                    <a:lnTo>
                      <a:pt x="633" y="1939"/>
                    </a:lnTo>
                    <a:lnTo>
                      <a:pt x="633" y="1954"/>
                    </a:lnTo>
                    <a:lnTo>
                      <a:pt x="633" y="1962"/>
                    </a:lnTo>
                    <a:lnTo>
                      <a:pt x="633" y="1970"/>
                    </a:lnTo>
                    <a:lnTo>
                      <a:pt x="633" y="1978"/>
                    </a:lnTo>
                    <a:lnTo>
                      <a:pt x="625" y="1986"/>
                    </a:lnTo>
                    <a:lnTo>
                      <a:pt x="617" y="2025"/>
                    </a:lnTo>
                    <a:lnTo>
                      <a:pt x="609" y="2033"/>
                    </a:lnTo>
                    <a:lnTo>
                      <a:pt x="609" y="2040"/>
                    </a:lnTo>
                    <a:lnTo>
                      <a:pt x="609" y="2048"/>
                    </a:lnTo>
                    <a:lnTo>
                      <a:pt x="601" y="2048"/>
                    </a:lnTo>
                    <a:lnTo>
                      <a:pt x="601" y="2064"/>
                    </a:lnTo>
                    <a:lnTo>
                      <a:pt x="601" y="2072"/>
                    </a:lnTo>
                    <a:lnTo>
                      <a:pt x="594" y="2072"/>
                    </a:lnTo>
                    <a:lnTo>
                      <a:pt x="594" y="2079"/>
                    </a:lnTo>
                    <a:lnTo>
                      <a:pt x="586" y="2095"/>
                    </a:lnTo>
                    <a:lnTo>
                      <a:pt x="586" y="2103"/>
                    </a:lnTo>
                    <a:lnTo>
                      <a:pt x="586" y="2111"/>
                    </a:lnTo>
                    <a:lnTo>
                      <a:pt x="578" y="2111"/>
                    </a:lnTo>
                    <a:lnTo>
                      <a:pt x="578" y="2119"/>
                    </a:lnTo>
                    <a:lnTo>
                      <a:pt x="570" y="2150"/>
                    </a:lnTo>
                    <a:lnTo>
                      <a:pt x="570" y="2158"/>
                    </a:lnTo>
                    <a:lnTo>
                      <a:pt x="570" y="2165"/>
                    </a:lnTo>
                    <a:lnTo>
                      <a:pt x="570" y="2173"/>
                    </a:lnTo>
                    <a:lnTo>
                      <a:pt x="562" y="2181"/>
                    </a:lnTo>
                    <a:lnTo>
                      <a:pt x="562" y="2189"/>
                    </a:lnTo>
                    <a:lnTo>
                      <a:pt x="555" y="2189"/>
                    </a:lnTo>
                    <a:lnTo>
                      <a:pt x="555" y="2197"/>
                    </a:lnTo>
                    <a:lnTo>
                      <a:pt x="547" y="2197"/>
                    </a:lnTo>
                    <a:lnTo>
                      <a:pt x="547" y="2205"/>
                    </a:lnTo>
                    <a:lnTo>
                      <a:pt x="539" y="2205"/>
                    </a:lnTo>
                    <a:lnTo>
                      <a:pt x="539" y="2212"/>
                    </a:lnTo>
                    <a:lnTo>
                      <a:pt x="531" y="2212"/>
                    </a:lnTo>
                    <a:lnTo>
                      <a:pt x="531" y="2220"/>
                    </a:lnTo>
                    <a:lnTo>
                      <a:pt x="523" y="2228"/>
                    </a:lnTo>
                    <a:lnTo>
                      <a:pt x="516" y="2228"/>
                    </a:lnTo>
                    <a:lnTo>
                      <a:pt x="516" y="2236"/>
                    </a:lnTo>
                    <a:lnTo>
                      <a:pt x="508" y="2244"/>
                    </a:lnTo>
                    <a:lnTo>
                      <a:pt x="500" y="2244"/>
                    </a:lnTo>
                    <a:lnTo>
                      <a:pt x="500" y="2251"/>
                    </a:lnTo>
                    <a:lnTo>
                      <a:pt x="492" y="2259"/>
                    </a:lnTo>
                    <a:lnTo>
                      <a:pt x="484" y="2259"/>
                    </a:lnTo>
                    <a:lnTo>
                      <a:pt x="484" y="2267"/>
                    </a:lnTo>
                    <a:lnTo>
                      <a:pt x="476" y="2267"/>
                    </a:lnTo>
                    <a:lnTo>
                      <a:pt x="469" y="2267"/>
                    </a:lnTo>
                    <a:lnTo>
                      <a:pt x="461" y="2275"/>
                    </a:lnTo>
                    <a:lnTo>
                      <a:pt x="453" y="2275"/>
                    </a:lnTo>
                    <a:lnTo>
                      <a:pt x="445" y="2275"/>
                    </a:lnTo>
                    <a:lnTo>
                      <a:pt x="437" y="2275"/>
                    </a:lnTo>
                    <a:lnTo>
                      <a:pt x="414" y="2283"/>
                    </a:lnTo>
                    <a:lnTo>
                      <a:pt x="406" y="2283"/>
                    </a:lnTo>
                    <a:lnTo>
                      <a:pt x="398" y="2283"/>
                    </a:lnTo>
                    <a:lnTo>
                      <a:pt x="391" y="2291"/>
                    </a:lnTo>
                    <a:lnTo>
                      <a:pt x="391" y="2298"/>
                    </a:lnTo>
                    <a:lnTo>
                      <a:pt x="383" y="2298"/>
                    </a:lnTo>
                    <a:lnTo>
                      <a:pt x="383" y="2306"/>
                    </a:lnTo>
                    <a:lnTo>
                      <a:pt x="375" y="2306"/>
                    </a:lnTo>
                    <a:lnTo>
                      <a:pt x="367" y="2306"/>
                    </a:lnTo>
                    <a:lnTo>
                      <a:pt x="359" y="2306"/>
                    </a:lnTo>
                    <a:lnTo>
                      <a:pt x="352" y="2306"/>
                    </a:lnTo>
                    <a:lnTo>
                      <a:pt x="344" y="2306"/>
                    </a:lnTo>
                    <a:lnTo>
                      <a:pt x="336" y="2306"/>
                    </a:lnTo>
                    <a:lnTo>
                      <a:pt x="328" y="2306"/>
                    </a:lnTo>
                    <a:lnTo>
                      <a:pt x="320" y="2306"/>
                    </a:lnTo>
                    <a:lnTo>
                      <a:pt x="305" y="2306"/>
                    </a:lnTo>
                    <a:lnTo>
                      <a:pt x="297" y="2306"/>
                    </a:lnTo>
                    <a:lnTo>
                      <a:pt x="289" y="2306"/>
                    </a:lnTo>
                    <a:lnTo>
                      <a:pt x="281" y="2306"/>
                    </a:lnTo>
                    <a:lnTo>
                      <a:pt x="273" y="2306"/>
                    </a:lnTo>
                    <a:lnTo>
                      <a:pt x="258" y="2306"/>
                    </a:lnTo>
                    <a:lnTo>
                      <a:pt x="250" y="2314"/>
                    </a:lnTo>
                    <a:lnTo>
                      <a:pt x="250" y="2322"/>
                    </a:lnTo>
                    <a:lnTo>
                      <a:pt x="250" y="2330"/>
                    </a:lnTo>
                    <a:lnTo>
                      <a:pt x="242" y="2337"/>
                    </a:lnTo>
                    <a:lnTo>
                      <a:pt x="250" y="2337"/>
                    </a:lnTo>
                    <a:lnTo>
                      <a:pt x="258" y="2330"/>
                    </a:lnTo>
                    <a:lnTo>
                      <a:pt x="273" y="2330"/>
                    </a:lnTo>
                    <a:lnTo>
                      <a:pt x="281" y="2330"/>
                    </a:lnTo>
                    <a:lnTo>
                      <a:pt x="289" y="2330"/>
                    </a:lnTo>
                    <a:lnTo>
                      <a:pt x="297" y="2330"/>
                    </a:lnTo>
                    <a:lnTo>
                      <a:pt x="305" y="2330"/>
                    </a:lnTo>
                    <a:lnTo>
                      <a:pt x="305" y="2337"/>
                    </a:lnTo>
                    <a:lnTo>
                      <a:pt x="312" y="2337"/>
                    </a:lnTo>
                    <a:lnTo>
                      <a:pt x="320" y="2337"/>
                    </a:lnTo>
                    <a:lnTo>
                      <a:pt x="336" y="2337"/>
                    </a:lnTo>
                    <a:lnTo>
                      <a:pt x="344" y="2337"/>
                    </a:lnTo>
                    <a:lnTo>
                      <a:pt x="352" y="2337"/>
                    </a:lnTo>
                    <a:lnTo>
                      <a:pt x="359" y="2337"/>
                    </a:lnTo>
                    <a:lnTo>
                      <a:pt x="367" y="2337"/>
                    </a:lnTo>
                    <a:lnTo>
                      <a:pt x="375" y="2337"/>
                    </a:lnTo>
                    <a:lnTo>
                      <a:pt x="383" y="2337"/>
                    </a:lnTo>
                    <a:lnTo>
                      <a:pt x="391" y="2337"/>
                    </a:lnTo>
                    <a:lnTo>
                      <a:pt x="398" y="2337"/>
                    </a:lnTo>
                    <a:lnTo>
                      <a:pt x="406" y="2337"/>
                    </a:lnTo>
                    <a:lnTo>
                      <a:pt x="414" y="2337"/>
                    </a:lnTo>
                    <a:lnTo>
                      <a:pt x="422" y="2337"/>
                    </a:lnTo>
                    <a:lnTo>
                      <a:pt x="430" y="2337"/>
                    </a:lnTo>
                    <a:lnTo>
                      <a:pt x="437" y="2337"/>
                    </a:lnTo>
                    <a:lnTo>
                      <a:pt x="453" y="2337"/>
                    </a:lnTo>
                    <a:lnTo>
                      <a:pt x="461" y="2337"/>
                    </a:lnTo>
                    <a:lnTo>
                      <a:pt x="461" y="2330"/>
                    </a:lnTo>
                    <a:lnTo>
                      <a:pt x="469" y="2330"/>
                    </a:lnTo>
                    <a:lnTo>
                      <a:pt x="476" y="2322"/>
                    </a:lnTo>
                    <a:lnTo>
                      <a:pt x="484" y="2322"/>
                    </a:lnTo>
                    <a:lnTo>
                      <a:pt x="492" y="2322"/>
                    </a:lnTo>
                    <a:lnTo>
                      <a:pt x="492" y="2314"/>
                    </a:lnTo>
                    <a:lnTo>
                      <a:pt x="500" y="2314"/>
                    </a:lnTo>
                    <a:lnTo>
                      <a:pt x="508" y="2314"/>
                    </a:lnTo>
                    <a:lnTo>
                      <a:pt x="508" y="2306"/>
                    </a:lnTo>
                    <a:lnTo>
                      <a:pt x="516" y="2306"/>
                    </a:lnTo>
                    <a:lnTo>
                      <a:pt x="508" y="2306"/>
                    </a:lnTo>
                    <a:lnTo>
                      <a:pt x="508" y="2314"/>
                    </a:lnTo>
                    <a:lnTo>
                      <a:pt x="500" y="2314"/>
                    </a:lnTo>
                    <a:lnTo>
                      <a:pt x="500" y="2322"/>
                    </a:lnTo>
                    <a:lnTo>
                      <a:pt x="492" y="2330"/>
                    </a:lnTo>
                    <a:lnTo>
                      <a:pt x="484" y="2330"/>
                    </a:lnTo>
                    <a:lnTo>
                      <a:pt x="484" y="2337"/>
                    </a:lnTo>
                    <a:lnTo>
                      <a:pt x="484" y="2345"/>
                    </a:lnTo>
                    <a:lnTo>
                      <a:pt x="476" y="2345"/>
                    </a:lnTo>
                    <a:lnTo>
                      <a:pt x="461" y="2361"/>
                    </a:lnTo>
                    <a:lnTo>
                      <a:pt x="453" y="2361"/>
                    </a:lnTo>
                    <a:lnTo>
                      <a:pt x="453" y="2369"/>
                    </a:lnTo>
                    <a:lnTo>
                      <a:pt x="461" y="2369"/>
                    </a:lnTo>
                    <a:lnTo>
                      <a:pt x="469" y="2369"/>
                    </a:lnTo>
                    <a:lnTo>
                      <a:pt x="484" y="2369"/>
                    </a:lnTo>
                    <a:lnTo>
                      <a:pt x="492" y="2369"/>
                    </a:lnTo>
                    <a:lnTo>
                      <a:pt x="508" y="2361"/>
                    </a:lnTo>
                    <a:lnTo>
                      <a:pt x="516" y="2361"/>
                    </a:lnTo>
                    <a:lnTo>
                      <a:pt x="516" y="2353"/>
                    </a:lnTo>
                    <a:lnTo>
                      <a:pt x="523" y="2353"/>
                    </a:lnTo>
                    <a:lnTo>
                      <a:pt x="523" y="2345"/>
                    </a:lnTo>
                    <a:lnTo>
                      <a:pt x="531" y="2337"/>
                    </a:lnTo>
                    <a:lnTo>
                      <a:pt x="539" y="2337"/>
                    </a:lnTo>
                    <a:lnTo>
                      <a:pt x="547" y="2330"/>
                    </a:lnTo>
                    <a:lnTo>
                      <a:pt x="547" y="2322"/>
                    </a:lnTo>
                    <a:lnTo>
                      <a:pt x="555" y="2322"/>
                    </a:lnTo>
                    <a:lnTo>
                      <a:pt x="555" y="2314"/>
                    </a:lnTo>
                    <a:lnTo>
                      <a:pt x="562" y="2306"/>
                    </a:lnTo>
                    <a:lnTo>
                      <a:pt x="570" y="2306"/>
                    </a:lnTo>
                    <a:lnTo>
                      <a:pt x="570" y="2298"/>
                    </a:lnTo>
                    <a:lnTo>
                      <a:pt x="578" y="2291"/>
                    </a:lnTo>
                    <a:lnTo>
                      <a:pt x="586" y="2283"/>
                    </a:lnTo>
                    <a:lnTo>
                      <a:pt x="594" y="2283"/>
                    </a:lnTo>
                    <a:lnTo>
                      <a:pt x="601" y="2283"/>
                    </a:lnTo>
                    <a:lnTo>
                      <a:pt x="609" y="2283"/>
                    </a:lnTo>
                    <a:lnTo>
                      <a:pt x="617" y="2291"/>
                    </a:lnTo>
                    <a:lnTo>
                      <a:pt x="625" y="2291"/>
                    </a:lnTo>
                    <a:lnTo>
                      <a:pt x="625" y="2298"/>
                    </a:lnTo>
                    <a:lnTo>
                      <a:pt x="633" y="2298"/>
                    </a:lnTo>
                    <a:lnTo>
                      <a:pt x="641" y="2306"/>
                    </a:lnTo>
                    <a:lnTo>
                      <a:pt x="648" y="2306"/>
                    </a:lnTo>
                    <a:lnTo>
                      <a:pt x="648" y="2314"/>
                    </a:lnTo>
                    <a:lnTo>
                      <a:pt x="641" y="2314"/>
                    </a:lnTo>
                    <a:lnTo>
                      <a:pt x="633" y="2314"/>
                    </a:lnTo>
                    <a:lnTo>
                      <a:pt x="625" y="2314"/>
                    </a:lnTo>
                    <a:lnTo>
                      <a:pt x="617" y="2314"/>
                    </a:lnTo>
                    <a:lnTo>
                      <a:pt x="609" y="2314"/>
                    </a:lnTo>
                    <a:lnTo>
                      <a:pt x="601" y="2314"/>
                    </a:lnTo>
                    <a:lnTo>
                      <a:pt x="594" y="2314"/>
                    </a:lnTo>
                    <a:lnTo>
                      <a:pt x="586" y="2314"/>
                    </a:lnTo>
                    <a:lnTo>
                      <a:pt x="578" y="2322"/>
                    </a:lnTo>
                    <a:lnTo>
                      <a:pt x="586" y="2322"/>
                    </a:lnTo>
                    <a:lnTo>
                      <a:pt x="586" y="2330"/>
                    </a:lnTo>
                    <a:lnTo>
                      <a:pt x="594" y="2330"/>
                    </a:lnTo>
                    <a:lnTo>
                      <a:pt x="601" y="2337"/>
                    </a:lnTo>
                    <a:lnTo>
                      <a:pt x="664" y="2353"/>
                    </a:lnTo>
                    <a:lnTo>
                      <a:pt x="672" y="2353"/>
                    </a:lnTo>
                    <a:lnTo>
                      <a:pt x="680" y="2353"/>
                    </a:lnTo>
                    <a:lnTo>
                      <a:pt x="687" y="2345"/>
                    </a:lnTo>
                    <a:lnTo>
                      <a:pt x="695" y="2345"/>
                    </a:lnTo>
                    <a:lnTo>
                      <a:pt x="703" y="2345"/>
                    </a:lnTo>
                    <a:lnTo>
                      <a:pt x="719" y="2345"/>
                    </a:lnTo>
                    <a:lnTo>
                      <a:pt x="726" y="2345"/>
                    </a:lnTo>
                    <a:lnTo>
                      <a:pt x="726" y="2337"/>
                    </a:lnTo>
                    <a:lnTo>
                      <a:pt x="734" y="2337"/>
                    </a:lnTo>
                    <a:lnTo>
                      <a:pt x="742" y="2337"/>
                    </a:lnTo>
                    <a:lnTo>
                      <a:pt x="750" y="2337"/>
                    </a:lnTo>
                    <a:lnTo>
                      <a:pt x="758" y="2337"/>
                    </a:lnTo>
                    <a:lnTo>
                      <a:pt x="765" y="2330"/>
                    </a:lnTo>
                    <a:lnTo>
                      <a:pt x="773" y="2330"/>
                    </a:lnTo>
                    <a:lnTo>
                      <a:pt x="781" y="2330"/>
                    </a:lnTo>
                    <a:lnTo>
                      <a:pt x="789" y="2330"/>
                    </a:lnTo>
                    <a:lnTo>
                      <a:pt x="797" y="2330"/>
                    </a:lnTo>
                    <a:lnTo>
                      <a:pt x="797" y="2337"/>
                    </a:lnTo>
                    <a:lnTo>
                      <a:pt x="789" y="2337"/>
                    </a:lnTo>
                    <a:lnTo>
                      <a:pt x="789" y="2345"/>
                    </a:lnTo>
                    <a:lnTo>
                      <a:pt x="781" y="2345"/>
                    </a:lnTo>
                    <a:lnTo>
                      <a:pt x="781" y="2353"/>
                    </a:lnTo>
                    <a:lnTo>
                      <a:pt x="781" y="2361"/>
                    </a:lnTo>
                    <a:lnTo>
                      <a:pt x="781" y="2369"/>
                    </a:lnTo>
                    <a:lnTo>
                      <a:pt x="781" y="2377"/>
                    </a:lnTo>
                    <a:lnTo>
                      <a:pt x="781" y="2384"/>
                    </a:lnTo>
                    <a:lnTo>
                      <a:pt x="789" y="2377"/>
                    </a:lnTo>
                    <a:lnTo>
                      <a:pt x="789" y="2369"/>
                    </a:lnTo>
                    <a:lnTo>
                      <a:pt x="797" y="2369"/>
                    </a:lnTo>
                    <a:lnTo>
                      <a:pt x="805" y="2369"/>
                    </a:lnTo>
                    <a:lnTo>
                      <a:pt x="812" y="2369"/>
                    </a:lnTo>
                    <a:lnTo>
                      <a:pt x="820" y="2361"/>
                    </a:lnTo>
                    <a:lnTo>
                      <a:pt x="828" y="2361"/>
                    </a:lnTo>
                    <a:lnTo>
                      <a:pt x="828" y="2353"/>
                    </a:lnTo>
                    <a:lnTo>
                      <a:pt x="836" y="2353"/>
                    </a:lnTo>
                    <a:lnTo>
                      <a:pt x="844" y="2345"/>
                    </a:lnTo>
                    <a:lnTo>
                      <a:pt x="844" y="2337"/>
                    </a:lnTo>
                    <a:lnTo>
                      <a:pt x="851" y="2337"/>
                    </a:lnTo>
                    <a:lnTo>
                      <a:pt x="859" y="2337"/>
                    </a:lnTo>
                    <a:lnTo>
                      <a:pt x="859" y="2330"/>
                    </a:lnTo>
                    <a:lnTo>
                      <a:pt x="867" y="2322"/>
                    </a:lnTo>
                    <a:lnTo>
                      <a:pt x="875" y="2322"/>
                    </a:lnTo>
                    <a:lnTo>
                      <a:pt x="875" y="2314"/>
                    </a:lnTo>
                    <a:lnTo>
                      <a:pt x="883" y="2314"/>
                    </a:lnTo>
                    <a:lnTo>
                      <a:pt x="883" y="2306"/>
                    </a:lnTo>
                    <a:lnTo>
                      <a:pt x="890" y="2306"/>
                    </a:lnTo>
                    <a:lnTo>
                      <a:pt x="898" y="2306"/>
                    </a:lnTo>
                    <a:lnTo>
                      <a:pt x="906" y="2306"/>
                    </a:lnTo>
                    <a:lnTo>
                      <a:pt x="906" y="2314"/>
                    </a:lnTo>
                    <a:lnTo>
                      <a:pt x="914" y="2314"/>
                    </a:lnTo>
                    <a:lnTo>
                      <a:pt x="922" y="2314"/>
                    </a:lnTo>
                    <a:lnTo>
                      <a:pt x="937" y="2322"/>
                    </a:lnTo>
                    <a:lnTo>
                      <a:pt x="945" y="2322"/>
                    </a:lnTo>
                    <a:lnTo>
                      <a:pt x="953" y="2322"/>
                    </a:lnTo>
                    <a:lnTo>
                      <a:pt x="961" y="2322"/>
                    </a:lnTo>
                    <a:lnTo>
                      <a:pt x="969" y="2322"/>
                    </a:lnTo>
                    <a:lnTo>
                      <a:pt x="984" y="2322"/>
                    </a:lnTo>
                    <a:lnTo>
                      <a:pt x="992" y="2322"/>
                    </a:lnTo>
                    <a:lnTo>
                      <a:pt x="1000" y="2322"/>
                    </a:lnTo>
                    <a:lnTo>
                      <a:pt x="1008" y="2322"/>
                    </a:lnTo>
                    <a:lnTo>
                      <a:pt x="1000" y="2314"/>
                    </a:lnTo>
                    <a:lnTo>
                      <a:pt x="984" y="2314"/>
                    </a:lnTo>
                    <a:lnTo>
                      <a:pt x="976" y="2306"/>
                    </a:lnTo>
                    <a:lnTo>
                      <a:pt x="961" y="2298"/>
                    </a:lnTo>
                    <a:lnTo>
                      <a:pt x="953" y="2291"/>
                    </a:lnTo>
                    <a:lnTo>
                      <a:pt x="945" y="2291"/>
                    </a:lnTo>
                    <a:lnTo>
                      <a:pt x="945" y="2283"/>
                    </a:lnTo>
                    <a:lnTo>
                      <a:pt x="937" y="2283"/>
                    </a:lnTo>
                    <a:lnTo>
                      <a:pt x="930" y="2267"/>
                    </a:lnTo>
                    <a:lnTo>
                      <a:pt x="930" y="2259"/>
                    </a:lnTo>
                    <a:lnTo>
                      <a:pt x="930" y="2251"/>
                    </a:lnTo>
                    <a:lnTo>
                      <a:pt x="930" y="2244"/>
                    </a:lnTo>
                    <a:lnTo>
                      <a:pt x="930" y="2236"/>
                    </a:lnTo>
                    <a:lnTo>
                      <a:pt x="930" y="2228"/>
                    </a:lnTo>
                    <a:lnTo>
                      <a:pt x="922" y="2205"/>
                    </a:lnTo>
                    <a:lnTo>
                      <a:pt x="922" y="2197"/>
                    </a:lnTo>
                    <a:lnTo>
                      <a:pt x="922" y="2189"/>
                    </a:lnTo>
                    <a:lnTo>
                      <a:pt x="922" y="2181"/>
                    </a:lnTo>
                    <a:lnTo>
                      <a:pt x="922" y="2173"/>
                    </a:lnTo>
                    <a:lnTo>
                      <a:pt x="914" y="2173"/>
                    </a:lnTo>
                    <a:lnTo>
                      <a:pt x="914" y="2165"/>
                    </a:lnTo>
                    <a:lnTo>
                      <a:pt x="914" y="2150"/>
                    </a:lnTo>
                    <a:lnTo>
                      <a:pt x="914" y="2142"/>
                    </a:lnTo>
                    <a:lnTo>
                      <a:pt x="914" y="2134"/>
                    </a:lnTo>
                    <a:lnTo>
                      <a:pt x="914" y="2126"/>
                    </a:lnTo>
                    <a:lnTo>
                      <a:pt x="914" y="2119"/>
                    </a:lnTo>
                    <a:lnTo>
                      <a:pt x="922" y="2119"/>
                    </a:lnTo>
                    <a:lnTo>
                      <a:pt x="922" y="2111"/>
                    </a:lnTo>
                    <a:lnTo>
                      <a:pt x="922" y="2103"/>
                    </a:lnTo>
                    <a:lnTo>
                      <a:pt x="922" y="2095"/>
                    </a:lnTo>
                    <a:lnTo>
                      <a:pt x="930" y="2079"/>
                    </a:lnTo>
                    <a:lnTo>
                      <a:pt x="930" y="2072"/>
                    </a:lnTo>
                    <a:lnTo>
                      <a:pt x="930" y="2064"/>
                    </a:lnTo>
                    <a:lnTo>
                      <a:pt x="930" y="2056"/>
                    </a:lnTo>
                    <a:lnTo>
                      <a:pt x="930" y="2033"/>
                    </a:lnTo>
                    <a:lnTo>
                      <a:pt x="930" y="2025"/>
                    </a:lnTo>
                    <a:lnTo>
                      <a:pt x="937" y="2025"/>
                    </a:lnTo>
                    <a:lnTo>
                      <a:pt x="937" y="2017"/>
                    </a:lnTo>
                    <a:lnTo>
                      <a:pt x="930" y="2009"/>
                    </a:lnTo>
                    <a:lnTo>
                      <a:pt x="930" y="2001"/>
                    </a:lnTo>
                    <a:lnTo>
                      <a:pt x="930" y="1993"/>
                    </a:lnTo>
                    <a:lnTo>
                      <a:pt x="930" y="1986"/>
                    </a:lnTo>
                    <a:lnTo>
                      <a:pt x="930" y="1978"/>
                    </a:lnTo>
                    <a:lnTo>
                      <a:pt x="945" y="1986"/>
                    </a:lnTo>
                    <a:lnTo>
                      <a:pt x="945" y="1978"/>
                    </a:lnTo>
                    <a:lnTo>
                      <a:pt x="945" y="1970"/>
                    </a:lnTo>
                    <a:lnTo>
                      <a:pt x="945" y="1962"/>
                    </a:lnTo>
                    <a:lnTo>
                      <a:pt x="945" y="1947"/>
                    </a:lnTo>
                    <a:lnTo>
                      <a:pt x="945" y="1939"/>
                    </a:lnTo>
                    <a:lnTo>
                      <a:pt x="945" y="1931"/>
                    </a:lnTo>
                    <a:lnTo>
                      <a:pt x="953" y="1923"/>
                    </a:lnTo>
                    <a:lnTo>
                      <a:pt x="953" y="1915"/>
                    </a:lnTo>
                    <a:lnTo>
                      <a:pt x="961" y="1915"/>
                    </a:lnTo>
                    <a:lnTo>
                      <a:pt x="969" y="1915"/>
                    </a:lnTo>
                    <a:lnTo>
                      <a:pt x="969" y="1907"/>
                    </a:lnTo>
                    <a:lnTo>
                      <a:pt x="976" y="1907"/>
                    </a:lnTo>
                    <a:lnTo>
                      <a:pt x="984" y="1900"/>
                    </a:lnTo>
                    <a:lnTo>
                      <a:pt x="992" y="1884"/>
                    </a:lnTo>
                    <a:lnTo>
                      <a:pt x="984" y="1876"/>
                    </a:lnTo>
                    <a:lnTo>
                      <a:pt x="984" y="1868"/>
                    </a:lnTo>
                    <a:lnTo>
                      <a:pt x="984" y="1861"/>
                    </a:lnTo>
                    <a:lnTo>
                      <a:pt x="984" y="1853"/>
                    </a:lnTo>
                    <a:lnTo>
                      <a:pt x="976" y="1853"/>
                    </a:lnTo>
                    <a:lnTo>
                      <a:pt x="976" y="1845"/>
                    </a:lnTo>
                    <a:lnTo>
                      <a:pt x="976" y="1837"/>
                    </a:lnTo>
                    <a:lnTo>
                      <a:pt x="969" y="1837"/>
                    </a:lnTo>
                    <a:lnTo>
                      <a:pt x="961" y="1829"/>
                    </a:lnTo>
                    <a:lnTo>
                      <a:pt x="961" y="1821"/>
                    </a:lnTo>
                    <a:lnTo>
                      <a:pt x="953" y="1821"/>
                    </a:lnTo>
                    <a:lnTo>
                      <a:pt x="953" y="1814"/>
                    </a:lnTo>
                    <a:lnTo>
                      <a:pt x="945" y="1814"/>
                    </a:lnTo>
                    <a:lnTo>
                      <a:pt x="937" y="1806"/>
                    </a:lnTo>
                    <a:lnTo>
                      <a:pt x="937" y="1798"/>
                    </a:lnTo>
                    <a:lnTo>
                      <a:pt x="937" y="1790"/>
                    </a:lnTo>
                    <a:lnTo>
                      <a:pt x="930" y="1782"/>
                    </a:lnTo>
                    <a:lnTo>
                      <a:pt x="930" y="1767"/>
                    </a:lnTo>
                    <a:lnTo>
                      <a:pt x="930" y="1759"/>
                    </a:lnTo>
                    <a:lnTo>
                      <a:pt x="922" y="1759"/>
                    </a:lnTo>
                    <a:lnTo>
                      <a:pt x="922" y="1751"/>
                    </a:lnTo>
                    <a:lnTo>
                      <a:pt x="930" y="1743"/>
                    </a:lnTo>
                    <a:lnTo>
                      <a:pt x="930" y="1736"/>
                    </a:lnTo>
                    <a:lnTo>
                      <a:pt x="930" y="1728"/>
                    </a:lnTo>
                    <a:lnTo>
                      <a:pt x="930" y="1720"/>
                    </a:lnTo>
                    <a:lnTo>
                      <a:pt x="937" y="1720"/>
                    </a:lnTo>
                    <a:lnTo>
                      <a:pt x="937" y="1712"/>
                    </a:lnTo>
                    <a:lnTo>
                      <a:pt x="945" y="1704"/>
                    </a:lnTo>
                    <a:lnTo>
                      <a:pt x="945" y="1696"/>
                    </a:lnTo>
                    <a:lnTo>
                      <a:pt x="953" y="1696"/>
                    </a:lnTo>
                    <a:lnTo>
                      <a:pt x="961" y="1689"/>
                    </a:lnTo>
                    <a:lnTo>
                      <a:pt x="961" y="1681"/>
                    </a:lnTo>
                    <a:lnTo>
                      <a:pt x="969" y="1681"/>
                    </a:lnTo>
                    <a:lnTo>
                      <a:pt x="976" y="1681"/>
                    </a:lnTo>
                    <a:lnTo>
                      <a:pt x="984" y="1673"/>
                    </a:lnTo>
                    <a:lnTo>
                      <a:pt x="992" y="1673"/>
                    </a:lnTo>
                    <a:lnTo>
                      <a:pt x="1008" y="1673"/>
                    </a:lnTo>
                    <a:lnTo>
                      <a:pt x="1008" y="1681"/>
                    </a:lnTo>
                    <a:lnTo>
                      <a:pt x="1015" y="1681"/>
                    </a:lnTo>
                    <a:lnTo>
                      <a:pt x="1031" y="1689"/>
                    </a:lnTo>
                    <a:lnTo>
                      <a:pt x="1039" y="1696"/>
                    </a:lnTo>
                    <a:lnTo>
                      <a:pt x="1055" y="1704"/>
                    </a:lnTo>
                    <a:lnTo>
                      <a:pt x="1062" y="1704"/>
                    </a:lnTo>
                    <a:lnTo>
                      <a:pt x="1070" y="1704"/>
                    </a:lnTo>
                    <a:lnTo>
                      <a:pt x="1070" y="1712"/>
                    </a:lnTo>
                    <a:lnTo>
                      <a:pt x="1078" y="1712"/>
                    </a:lnTo>
                    <a:lnTo>
                      <a:pt x="1086" y="1712"/>
                    </a:lnTo>
                    <a:lnTo>
                      <a:pt x="1101" y="1712"/>
                    </a:lnTo>
                    <a:lnTo>
                      <a:pt x="1109" y="1712"/>
                    </a:lnTo>
                    <a:lnTo>
                      <a:pt x="1109" y="1704"/>
                    </a:lnTo>
                    <a:lnTo>
                      <a:pt x="1117" y="1704"/>
                    </a:lnTo>
                    <a:lnTo>
                      <a:pt x="1117" y="1696"/>
                    </a:lnTo>
                    <a:lnTo>
                      <a:pt x="1117" y="1689"/>
                    </a:lnTo>
                    <a:lnTo>
                      <a:pt x="1125" y="1681"/>
                    </a:lnTo>
                    <a:lnTo>
                      <a:pt x="1125" y="1665"/>
                    </a:lnTo>
                    <a:lnTo>
                      <a:pt x="1125" y="1657"/>
                    </a:lnTo>
                    <a:lnTo>
                      <a:pt x="1117" y="1650"/>
                    </a:lnTo>
                    <a:lnTo>
                      <a:pt x="1117" y="1642"/>
                    </a:lnTo>
                    <a:lnTo>
                      <a:pt x="1117" y="1634"/>
                    </a:lnTo>
                    <a:lnTo>
                      <a:pt x="1109" y="1618"/>
                    </a:lnTo>
                    <a:lnTo>
                      <a:pt x="1109" y="1610"/>
                    </a:lnTo>
                    <a:lnTo>
                      <a:pt x="1117" y="1610"/>
                    </a:lnTo>
                    <a:lnTo>
                      <a:pt x="1125" y="1610"/>
                    </a:lnTo>
                    <a:lnTo>
                      <a:pt x="1133" y="1610"/>
                    </a:lnTo>
                    <a:lnTo>
                      <a:pt x="1140" y="1603"/>
                    </a:lnTo>
                    <a:lnTo>
                      <a:pt x="1140" y="1610"/>
                    </a:lnTo>
                    <a:lnTo>
                      <a:pt x="1140" y="1618"/>
                    </a:lnTo>
                    <a:lnTo>
                      <a:pt x="1140" y="1626"/>
                    </a:lnTo>
                    <a:lnTo>
                      <a:pt x="1148" y="1618"/>
                    </a:lnTo>
                    <a:lnTo>
                      <a:pt x="1164" y="1603"/>
                    </a:lnTo>
                    <a:lnTo>
                      <a:pt x="1164" y="1595"/>
                    </a:lnTo>
                    <a:lnTo>
                      <a:pt x="1164" y="1603"/>
                    </a:lnTo>
                    <a:lnTo>
                      <a:pt x="1172" y="1603"/>
                    </a:lnTo>
                    <a:lnTo>
                      <a:pt x="1172" y="1610"/>
                    </a:lnTo>
                    <a:lnTo>
                      <a:pt x="1179" y="1618"/>
                    </a:lnTo>
                    <a:lnTo>
                      <a:pt x="1172" y="1618"/>
                    </a:lnTo>
                    <a:lnTo>
                      <a:pt x="1172" y="1634"/>
                    </a:lnTo>
                    <a:lnTo>
                      <a:pt x="1179" y="1626"/>
                    </a:lnTo>
                    <a:lnTo>
                      <a:pt x="1179" y="1618"/>
                    </a:lnTo>
                    <a:lnTo>
                      <a:pt x="1187" y="1618"/>
                    </a:lnTo>
                    <a:lnTo>
                      <a:pt x="1187" y="1610"/>
                    </a:lnTo>
                    <a:lnTo>
                      <a:pt x="1195" y="1610"/>
                    </a:lnTo>
                    <a:lnTo>
                      <a:pt x="1195" y="1603"/>
                    </a:lnTo>
                    <a:lnTo>
                      <a:pt x="1203" y="1603"/>
                    </a:lnTo>
                    <a:lnTo>
                      <a:pt x="1203" y="1595"/>
                    </a:lnTo>
                    <a:lnTo>
                      <a:pt x="1203" y="1603"/>
                    </a:lnTo>
                    <a:lnTo>
                      <a:pt x="1203" y="1610"/>
                    </a:lnTo>
                    <a:lnTo>
                      <a:pt x="1203" y="1618"/>
                    </a:lnTo>
                    <a:lnTo>
                      <a:pt x="1203" y="1626"/>
                    </a:lnTo>
                    <a:lnTo>
                      <a:pt x="1203" y="1642"/>
                    </a:lnTo>
                    <a:lnTo>
                      <a:pt x="1203" y="1657"/>
                    </a:lnTo>
                    <a:lnTo>
                      <a:pt x="1211" y="1650"/>
                    </a:lnTo>
                    <a:lnTo>
                      <a:pt x="1219" y="1642"/>
                    </a:lnTo>
                    <a:lnTo>
                      <a:pt x="1219" y="1634"/>
                    </a:lnTo>
                    <a:lnTo>
                      <a:pt x="1219" y="1626"/>
                    </a:lnTo>
                    <a:lnTo>
                      <a:pt x="1219" y="1610"/>
                    </a:lnTo>
                    <a:lnTo>
                      <a:pt x="1219" y="1603"/>
                    </a:lnTo>
                    <a:lnTo>
                      <a:pt x="1219" y="1595"/>
                    </a:lnTo>
                    <a:lnTo>
                      <a:pt x="1219" y="1603"/>
                    </a:lnTo>
                    <a:lnTo>
                      <a:pt x="1226" y="1642"/>
                    </a:lnTo>
                    <a:lnTo>
                      <a:pt x="1226" y="1650"/>
                    </a:lnTo>
                    <a:lnTo>
                      <a:pt x="1226" y="1657"/>
                    </a:lnTo>
                    <a:lnTo>
                      <a:pt x="1242" y="1642"/>
                    </a:lnTo>
                    <a:lnTo>
                      <a:pt x="1250" y="1634"/>
                    </a:lnTo>
                    <a:lnTo>
                      <a:pt x="1250" y="1626"/>
                    </a:lnTo>
                    <a:lnTo>
                      <a:pt x="1258" y="1626"/>
                    </a:lnTo>
                    <a:lnTo>
                      <a:pt x="1258" y="1618"/>
                    </a:lnTo>
                    <a:lnTo>
                      <a:pt x="1265" y="1595"/>
                    </a:lnTo>
                    <a:lnTo>
                      <a:pt x="1265" y="1587"/>
                    </a:lnTo>
                    <a:lnTo>
                      <a:pt x="1265" y="1579"/>
                    </a:lnTo>
                    <a:lnTo>
                      <a:pt x="1273" y="1579"/>
                    </a:lnTo>
                    <a:lnTo>
                      <a:pt x="1273" y="1571"/>
                    </a:lnTo>
                    <a:lnTo>
                      <a:pt x="1273" y="1579"/>
                    </a:lnTo>
                    <a:lnTo>
                      <a:pt x="1281" y="1579"/>
                    </a:lnTo>
                    <a:lnTo>
                      <a:pt x="1281" y="1587"/>
                    </a:lnTo>
                    <a:lnTo>
                      <a:pt x="1281" y="1595"/>
                    </a:lnTo>
                    <a:lnTo>
                      <a:pt x="1297" y="1587"/>
                    </a:lnTo>
                    <a:lnTo>
                      <a:pt x="1304" y="1571"/>
                    </a:lnTo>
                    <a:lnTo>
                      <a:pt x="1320" y="1540"/>
                    </a:lnTo>
                    <a:lnTo>
                      <a:pt x="1320" y="1548"/>
                    </a:lnTo>
                    <a:lnTo>
                      <a:pt x="1320" y="1556"/>
                    </a:lnTo>
                    <a:lnTo>
                      <a:pt x="1328" y="1556"/>
                    </a:lnTo>
                    <a:lnTo>
                      <a:pt x="1328" y="1564"/>
                    </a:lnTo>
                    <a:lnTo>
                      <a:pt x="1328" y="1571"/>
                    </a:lnTo>
                    <a:lnTo>
                      <a:pt x="1328" y="1579"/>
                    </a:lnTo>
                    <a:lnTo>
                      <a:pt x="1328" y="1587"/>
                    </a:lnTo>
                    <a:lnTo>
                      <a:pt x="1328" y="1595"/>
                    </a:lnTo>
                    <a:lnTo>
                      <a:pt x="1336" y="1595"/>
                    </a:lnTo>
                    <a:lnTo>
                      <a:pt x="1336" y="1587"/>
                    </a:lnTo>
                    <a:lnTo>
                      <a:pt x="1344" y="1579"/>
                    </a:lnTo>
                    <a:lnTo>
                      <a:pt x="1344" y="1571"/>
                    </a:lnTo>
                    <a:lnTo>
                      <a:pt x="1359" y="1556"/>
                    </a:lnTo>
                    <a:lnTo>
                      <a:pt x="1359" y="1548"/>
                    </a:lnTo>
                    <a:lnTo>
                      <a:pt x="1359" y="1540"/>
                    </a:lnTo>
                    <a:lnTo>
                      <a:pt x="1359" y="1532"/>
                    </a:lnTo>
                    <a:lnTo>
                      <a:pt x="1367" y="1532"/>
                    </a:lnTo>
                    <a:lnTo>
                      <a:pt x="1367" y="1524"/>
                    </a:lnTo>
                    <a:lnTo>
                      <a:pt x="1367" y="1517"/>
                    </a:lnTo>
                    <a:lnTo>
                      <a:pt x="1367" y="1540"/>
                    </a:lnTo>
                    <a:lnTo>
                      <a:pt x="1367" y="1556"/>
                    </a:lnTo>
                    <a:lnTo>
                      <a:pt x="1367" y="1564"/>
                    </a:lnTo>
                    <a:lnTo>
                      <a:pt x="1367" y="1579"/>
                    </a:lnTo>
                    <a:lnTo>
                      <a:pt x="1367" y="1595"/>
                    </a:lnTo>
                    <a:lnTo>
                      <a:pt x="1367" y="1603"/>
                    </a:lnTo>
                    <a:lnTo>
                      <a:pt x="1383" y="1571"/>
                    </a:lnTo>
                    <a:lnTo>
                      <a:pt x="1390" y="1564"/>
                    </a:lnTo>
                    <a:lnTo>
                      <a:pt x="1390" y="1540"/>
                    </a:lnTo>
                    <a:lnTo>
                      <a:pt x="1398" y="1540"/>
                    </a:lnTo>
                    <a:lnTo>
                      <a:pt x="1398" y="1532"/>
                    </a:lnTo>
                    <a:lnTo>
                      <a:pt x="1406" y="1524"/>
                    </a:lnTo>
                    <a:lnTo>
                      <a:pt x="1406" y="1517"/>
                    </a:lnTo>
                    <a:lnTo>
                      <a:pt x="1414" y="1517"/>
                    </a:lnTo>
                    <a:lnTo>
                      <a:pt x="1414" y="1509"/>
                    </a:lnTo>
                    <a:lnTo>
                      <a:pt x="1422" y="1509"/>
                    </a:lnTo>
                    <a:lnTo>
                      <a:pt x="1429" y="1509"/>
                    </a:lnTo>
                    <a:lnTo>
                      <a:pt x="1445" y="1509"/>
                    </a:lnTo>
                    <a:lnTo>
                      <a:pt x="1453" y="1509"/>
                    </a:lnTo>
                    <a:lnTo>
                      <a:pt x="1461" y="1517"/>
                    </a:lnTo>
                    <a:lnTo>
                      <a:pt x="1476" y="1532"/>
                    </a:lnTo>
                    <a:lnTo>
                      <a:pt x="1484" y="1532"/>
                    </a:lnTo>
                    <a:lnTo>
                      <a:pt x="1484" y="1540"/>
                    </a:lnTo>
                    <a:lnTo>
                      <a:pt x="1492" y="1548"/>
                    </a:lnTo>
                    <a:lnTo>
                      <a:pt x="1492" y="1564"/>
                    </a:lnTo>
                    <a:lnTo>
                      <a:pt x="1508" y="1564"/>
                    </a:lnTo>
                    <a:lnTo>
                      <a:pt x="1515" y="1556"/>
                    </a:lnTo>
                    <a:lnTo>
                      <a:pt x="1523" y="1548"/>
                    </a:lnTo>
                    <a:lnTo>
                      <a:pt x="1531" y="1540"/>
                    </a:lnTo>
                    <a:lnTo>
                      <a:pt x="1539" y="1540"/>
                    </a:lnTo>
                    <a:lnTo>
                      <a:pt x="1539" y="1532"/>
                    </a:lnTo>
                    <a:lnTo>
                      <a:pt x="1554" y="1532"/>
                    </a:lnTo>
                    <a:lnTo>
                      <a:pt x="1562" y="1540"/>
                    </a:lnTo>
                    <a:lnTo>
                      <a:pt x="1570" y="1540"/>
                    </a:lnTo>
                    <a:lnTo>
                      <a:pt x="1578" y="1548"/>
                    </a:lnTo>
                    <a:lnTo>
                      <a:pt x="1586" y="1548"/>
                    </a:lnTo>
                    <a:lnTo>
                      <a:pt x="1593" y="1548"/>
                    </a:lnTo>
                    <a:lnTo>
                      <a:pt x="1601" y="1548"/>
                    </a:lnTo>
                    <a:lnTo>
                      <a:pt x="1625" y="1556"/>
                    </a:lnTo>
                    <a:lnTo>
                      <a:pt x="1648" y="1556"/>
                    </a:lnTo>
                    <a:lnTo>
                      <a:pt x="1687" y="1564"/>
                    </a:lnTo>
                    <a:lnTo>
                      <a:pt x="1695" y="1564"/>
                    </a:lnTo>
                    <a:lnTo>
                      <a:pt x="1711" y="1564"/>
                    </a:lnTo>
                    <a:lnTo>
                      <a:pt x="1718" y="1564"/>
                    </a:lnTo>
                    <a:lnTo>
                      <a:pt x="1734" y="1564"/>
                    </a:lnTo>
                    <a:lnTo>
                      <a:pt x="1734" y="1571"/>
                    </a:lnTo>
                    <a:lnTo>
                      <a:pt x="1734" y="1579"/>
                    </a:lnTo>
                    <a:lnTo>
                      <a:pt x="1734" y="1587"/>
                    </a:lnTo>
                    <a:lnTo>
                      <a:pt x="1726" y="1595"/>
                    </a:lnTo>
                    <a:lnTo>
                      <a:pt x="1726" y="1603"/>
                    </a:lnTo>
                    <a:lnTo>
                      <a:pt x="1711" y="1610"/>
                    </a:lnTo>
                    <a:lnTo>
                      <a:pt x="1718" y="1610"/>
                    </a:lnTo>
                    <a:lnTo>
                      <a:pt x="1718" y="1603"/>
                    </a:lnTo>
                    <a:lnTo>
                      <a:pt x="1726" y="1603"/>
                    </a:lnTo>
                    <a:lnTo>
                      <a:pt x="1734" y="1603"/>
                    </a:lnTo>
                    <a:lnTo>
                      <a:pt x="1742" y="1595"/>
                    </a:lnTo>
                    <a:lnTo>
                      <a:pt x="1750" y="1595"/>
                    </a:lnTo>
                    <a:lnTo>
                      <a:pt x="1750" y="1587"/>
                    </a:lnTo>
                    <a:lnTo>
                      <a:pt x="1758" y="1587"/>
                    </a:lnTo>
                    <a:lnTo>
                      <a:pt x="1758" y="1579"/>
                    </a:lnTo>
                    <a:lnTo>
                      <a:pt x="1765" y="1579"/>
                    </a:lnTo>
                    <a:lnTo>
                      <a:pt x="1773" y="1571"/>
                    </a:lnTo>
                    <a:lnTo>
                      <a:pt x="1789" y="1556"/>
                    </a:lnTo>
                    <a:lnTo>
                      <a:pt x="1797" y="1548"/>
                    </a:lnTo>
                    <a:lnTo>
                      <a:pt x="1804" y="1548"/>
                    </a:lnTo>
                    <a:lnTo>
                      <a:pt x="1804" y="1540"/>
                    </a:lnTo>
                    <a:lnTo>
                      <a:pt x="1797" y="1548"/>
                    </a:lnTo>
                    <a:lnTo>
                      <a:pt x="1789" y="1548"/>
                    </a:lnTo>
                    <a:lnTo>
                      <a:pt x="1781" y="1571"/>
                    </a:lnTo>
                    <a:lnTo>
                      <a:pt x="1781" y="1579"/>
                    </a:lnTo>
                    <a:lnTo>
                      <a:pt x="1781" y="1571"/>
                    </a:lnTo>
                    <a:lnTo>
                      <a:pt x="1781" y="1564"/>
                    </a:lnTo>
                    <a:lnTo>
                      <a:pt x="1765" y="1556"/>
                    </a:lnTo>
                    <a:lnTo>
                      <a:pt x="1742" y="1532"/>
                    </a:lnTo>
                    <a:lnTo>
                      <a:pt x="1742" y="1524"/>
                    </a:lnTo>
                    <a:lnTo>
                      <a:pt x="1742" y="1532"/>
                    </a:lnTo>
                    <a:lnTo>
                      <a:pt x="1750" y="1548"/>
                    </a:lnTo>
                    <a:lnTo>
                      <a:pt x="1758" y="1548"/>
                    </a:lnTo>
                    <a:lnTo>
                      <a:pt x="1765" y="1548"/>
                    </a:lnTo>
                    <a:lnTo>
                      <a:pt x="1773" y="1548"/>
                    </a:lnTo>
                    <a:lnTo>
                      <a:pt x="1781" y="1548"/>
                    </a:lnTo>
                    <a:lnTo>
                      <a:pt x="1797" y="1548"/>
                    </a:lnTo>
                    <a:lnTo>
                      <a:pt x="1804" y="1548"/>
                    </a:lnTo>
                    <a:lnTo>
                      <a:pt x="1804" y="1540"/>
                    </a:lnTo>
                    <a:lnTo>
                      <a:pt x="1812" y="1540"/>
                    </a:lnTo>
                    <a:lnTo>
                      <a:pt x="1820" y="1524"/>
                    </a:lnTo>
                    <a:lnTo>
                      <a:pt x="1828" y="1524"/>
                    </a:lnTo>
                    <a:lnTo>
                      <a:pt x="1836" y="1517"/>
                    </a:lnTo>
                    <a:lnTo>
                      <a:pt x="1836" y="1509"/>
                    </a:lnTo>
                    <a:lnTo>
                      <a:pt x="1843" y="1509"/>
                    </a:lnTo>
                    <a:lnTo>
                      <a:pt x="1851" y="1509"/>
                    </a:lnTo>
                    <a:lnTo>
                      <a:pt x="1859" y="1524"/>
                    </a:lnTo>
                    <a:lnTo>
                      <a:pt x="1875" y="1517"/>
                    </a:lnTo>
                    <a:lnTo>
                      <a:pt x="1882" y="1501"/>
                    </a:lnTo>
                    <a:lnTo>
                      <a:pt x="1890" y="1493"/>
                    </a:lnTo>
                    <a:lnTo>
                      <a:pt x="1898" y="1485"/>
                    </a:lnTo>
                    <a:lnTo>
                      <a:pt x="1906" y="1478"/>
                    </a:lnTo>
                    <a:lnTo>
                      <a:pt x="1922" y="1462"/>
                    </a:lnTo>
                    <a:lnTo>
                      <a:pt x="1929" y="1446"/>
                    </a:lnTo>
                    <a:lnTo>
                      <a:pt x="1929" y="1438"/>
                    </a:lnTo>
                    <a:lnTo>
                      <a:pt x="1929" y="1431"/>
                    </a:lnTo>
                    <a:lnTo>
                      <a:pt x="1922" y="1431"/>
                    </a:lnTo>
                    <a:lnTo>
                      <a:pt x="1922" y="1423"/>
                    </a:lnTo>
                    <a:lnTo>
                      <a:pt x="1914" y="1376"/>
                    </a:lnTo>
                    <a:lnTo>
                      <a:pt x="1914" y="1368"/>
                    </a:lnTo>
                    <a:lnTo>
                      <a:pt x="1906" y="1368"/>
                    </a:lnTo>
                    <a:lnTo>
                      <a:pt x="1906" y="1360"/>
                    </a:lnTo>
                    <a:lnTo>
                      <a:pt x="1906" y="1368"/>
                    </a:lnTo>
                    <a:lnTo>
                      <a:pt x="1937" y="1384"/>
                    </a:lnTo>
                    <a:lnTo>
                      <a:pt x="1937" y="1392"/>
                    </a:lnTo>
                    <a:lnTo>
                      <a:pt x="1953" y="1407"/>
                    </a:lnTo>
                    <a:lnTo>
                      <a:pt x="1961" y="1399"/>
                    </a:lnTo>
                    <a:lnTo>
                      <a:pt x="1961" y="1392"/>
                    </a:lnTo>
                    <a:lnTo>
                      <a:pt x="1961" y="1384"/>
                    </a:lnTo>
                    <a:lnTo>
                      <a:pt x="1968" y="1376"/>
                    </a:lnTo>
                    <a:lnTo>
                      <a:pt x="1968" y="1360"/>
                    </a:lnTo>
                    <a:lnTo>
                      <a:pt x="1968" y="1345"/>
                    </a:lnTo>
                    <a:lnTo>
                      <a:pt x="1968" y="1337"/>
                    </a:lnTo>
                    <a:lnTo>
                      <a:pt x="1976" y="1337"/>
                    </a:lnTo>
                    <a:lnTo>
                      <a:pt x="1976" y="1321"/>
                    </a:lnTo>
                    <a:lnTo>
                      <a:pt x="1984" y="1313"/>
                    </a:lnTo>
                    <a:lnTo>
                      <a:pt x="1984" y="1306"/>
                    </a:lnTo>
                    <a:lnTo>
                      <a:pt x="1992" y="1306"/>
                    </a:lnTo>
                    <a:lnTo>
                      <a:pt x="1992" y="1298"/>
                    </a:lnTo>
                    <a:lnTo>
                      <a:pt x="2000" y="1290"/>
                    </a:lnTo>
                    <a:lnTo>
                      <a:pt x="2000" y="1282"/>
                    </a:lnTo>
                    <a:lnTo>
                      <a:pt x="2007" y="1282"/>
                    </a:lnTo>
                    <a:lnTo>
                      <a:pt x="2007" y="1274"/>
                    </a:lnTo>
                    <a:lnTo>
                      <a:pt x="2015" y="1274"/>
                    </a:lnTo>
                    <a:lnTo>
                      <a:pt x="2015" y="1266"/>
                    </a:lnTo>
                    <a:lnTo>
                      <a:pt x="2023" y="1259"/>
                    </a:lnTo>
                    <a:lnTo>
                      <a:pt x="2023" y="1266"/>
                    </a:lnTo>
                    <a:lnTo>
                      <a:pt x="2023" y="1274"/>
                    </a:lnTo>
                    <a:lnTo>
                      <a:pt x="2023" y="1282"/>
                    </a:lnTo>
                    <a:lnTo>
                      <a:pt x="2023" y="1298"/>
                    </a:lnTo>
                    <a:lnTo>
                      <a:pt x="2023" y="1329"/>
                    </a:lnTo>
                    <a:lnTo>
                      <a:pt x="2023" y="1337"/>
                    </a:lnTo>
                    <a:lnTo>
                      <a:pt x="2023" y="1345"/>
                    </a:lnTo>
                    <a:lnTo>
                      <a:pt x="2023" y="1368"/>
                    </a:lnTo>
                    <a:lnTo>
                      <a:pt x="2023" y="1376"/>
                    </a:lnTo>
                    <a:lnTo>
                      <a:pt x="2023" y="1384"/>
                    </a:lnTo>
                    <a:lnTo>
                      <a:pt x="2023" y="1392"/>
                    </a:lnTo>
                    <a:lnTo>
                      <a:pt x="2023" y="1399"/>
                    </a:lnTo>
                    <a:lnTo>
                      <a:pt x="2023" y="1407"/>
                    </a:lnTo>
                    <a:lnTo>
                      <a:pt x="2015" y="1454"/>
                    </a:lnTo>
                    <a:lnTo>
                      <a:pt x="2015" y="1462"/>
                    </a:lnTo>
                    <a:lnTo>
                      <a:pt x="2015" y="1470"/>
                    </a:lnTo>
                    <a:lnTo>
                      <a:pt x="2015" y="1478"/>
                    </a:lnTo>
                    <a:lnTo>
                      <a:pt x="2007" y="1493"/>
                    </a:lnTo>
                    <a:lnTo>
                      <a:pt x="2007" y="1501"/>
                    </a:lnTo>
                    <a:lnTo>
                      <a:pt x="2000" y="1509"/>
                    </a:lnTo>
                    <a:lnTo>
                      <a:pt x="2000" y="1532"/>
                    </a:lnTo>
                    <a:lnTo>
                      <a:pt x="2000" y="1540"/>
                    </a:lnTo>
                    <a:lnTo>
                      <a:pt x="2000" y="1548"/>
                    </a:lnTo>
                    <a:lnTo>
                      <a:pt x="1992" y="1556"/>
                    </a:lnTo>
                    <a:lnTo>
                      <a:pt x="1984" y="1587"/>
                    </a:lnTo>
                    <a:lnTo>
                      <a:pt x="1984" y="1595"/>
                    </a:lnTo>
                    <a:lnTo>
                      <a:pt x="1976" y="1595"/>
                    </a:lnTo>
                    <a:lnTo>
                      <a:pt x="1976" y="1610"/>
                    </a:lnTo>
                    <a:lnTo>
                      <a:pt x="1968" y="1634"/>
                    </a:lnTo>
                    <a:lnTo>
                      <a:pt x="1961" y="1650"/>
                    </a:lnTo>
                    <a:lnTo>
                      <a:pt x="1961" y="1657"/>
                    </a:lnTo>
                    <a:lnTo>
                      <a:pt x="1953" y="1665"/>
                    </a:lnTo>
                    <a:lnTo>
                      <a:pt x="1953" y="1673"/>
                    </a:lnTo>
                    <a:lnTo>
                      <a:pt x="1953" y="1681"/>
                    </a:lnTo>
                    <a:lnTo>
                      <a:pt x="1945" y="1681"/>
                    </a:lnTo>
                    <a:lnTo>
                      <a:pt x="1945" y="1689"/>
                    </a:lnTo>
                    <a:lnTo>
                      <a:pt x="1945" y="1696"/>
                    </a:lnTo>
                    <a:lnTo>
                      <a:pt x="1937" y="1712"/>
                    </a:lnTo>
                    <a:lnTo>
                      <a:pt x="1937" y="1720"/>
                    </a:lnTo>
                    <a:lnTo>
                      <a:pt x="1929" y="1728"/>
                    </a:lnTo>
                    <a:lnTo>
                      <a:pt x="1922" y="1736"/>
                    </a:lnTo>
                    <a:lnTo>
                      <a:pt x="1914" y="1743"/>
                    </a:lnTo>
                    <a:lnTo>
                      <a:pt x="1914" y="1751"/>
                    </a:lnTo>
                    <a:lnTo>
                      <a:pt x="1906" y="1751"/>
                    </a:lnTo>
                    <a:lnTo>
                      <a:pt x="1906" y="1759"/>
                    </a:lnTo>
                    <a:lnTo>
                      <a:pt x="1898" y="1759"/>
                    </a:lnTo>
                    <a:lnTo>
                      <a:pt x="1898" y="1767"/>
                    </a:lnTo>
                    <a:lnTo>
                      <a:pt x="1890" y="1767"/>
                    </a:lnTo>
                    <a:lnTo>
                      <a:pt x="1882" y="1782"/>
                    </a:lnTo>
                    <a:lnTo>
                      <a:pt x="1875" y="1790"/>
                    </a:lnTo>
                    <a:lnTo>
                      <a:pt x="1859" y="1814"/>
                    </a:lnTo>
                    <a:lnTo>
                      <a:pt x="1843" y="1821"/>
                    </a:lnTo>
                    <a:lnTo>
                      <a:pt x="1836" y="1829"/>
                    </a:lnTo>
                    <a:lnTo>
                      <a:pt x="1828" y="1837"/>
                    </a:lnTo>
                    <a:lnTo>
                      <a:pt x="1828" y="1845"/>
                    </a:lnTo>
                    <a:lnTo>
                      <a:pt x="1875" y="1837"/>
                    </a:lnTo>
                    <a:lnTo>
                      <a:pt x="1882" y="1837"/>
                    </a:lnTo>
                    <a:lnTo>
                      <a:pt x="1890" y="1837"/>
                    </a:lnTo>
                    <a:lnTo>
                      <a:pt x="1898" y="1837"/>
                    </a:lnTo>
                    <a:lnTo>
                      <a:pt x="1906" y="1837"/>
                    </a:lnTo>
                    <a:lnTo>
                      <a:pt x="1922" y="1821"/>
                    </a:lnTo>
                    <a:lnTo>
                      <a:pt x="1922" y="1814"/>
                    </a:lnTo>
                    <a:lnTo>
                      <a:pt x="1937" y="1806"/>
                    </a:lnTo>
                    <a:lnTo>
                      <a:pt x="1937" y="1798"/>
                    </a:lnTo>
                    <a:lnTo>
                      <a:pt x="1945" y="1798"/>
                    </a:lnTo>
                    <a:lnTo>
                      <a:pt x="1961" y="1767"/>
                    </a:lnTo>
                    <a:lnTo>
                      <a:pt x="1968" y="1767"/>
                    </a:lnTo>
                    <a:lnTo>
                      <a:pt x="1968" y="1759"/>
                    </a:lnTo>
                    <a:lnTo>
                      <a:pt x="1976" y="1759"/>
                    </a:lnTo>
                    <a:lnTo>
                      <a:pt x="1976" y="1751"/>
                    </a:lnTo>
                    <a:lnTo>
                      <a:pt x="1984" y="1751"/>
                    </a:lnTo>
                    <a:lnTo>
                      <a:pt x="1984" y="1743"/>
                    </a:lnTo>
                    <a:lnTo>
                      <a:pt x="2007" y="1720"/>
                    </a:lnTo>
                    <a:lnTo>
                      <a:pt x="2007" y="1712"/>
                    </a:lnTo>
                    <a:lnTo>
                      <a:pt x="2015" y="1712"/>
                    </a:lnTo>
                    <a:lnTo>
                      <a:pt x="2015" y="1704"/>
                    </a:lnTo>
                    <a:lnTo>
                      <a:pt x="2023" y="1696"/>
                    </a:lnTo>
                    <a:lnTo>
                      <a:pt x="2039" y="1665"/>
                    </a:lnTo>
                    <a:lnTo>
                      <a:pt x="2047" y="1657"/>
                    </a:lnTo>
                    <a:lnTo>
                      <a:pt x="2047" y="1650"/>
                    </a:lnTo>
                    <a:lnTo>
                      <a:pt x="2047" y="1642"/>
                    </a:lnTo>
                    <a:lnTo>
                      <a:pt x="2054" y="1642"/>
                    </a:lnTo>
                    <a:lnTo>
                      <a:pt x="2054" y="1626"/>
                    </a:lnTo>
                    <a:lnTo>
                      <a:pt x="2078" y="1595"/>
                    </a:lnTo>
                    <a:lnTo>
                      <a:pt x="2078" y="1587"/>
                    </a:lnTo>
                    <a:lnTo>
                      <a:pt x="2086" y="1579"/>
                    </a:lnTo>
                    <a:lnTo>
                      <a:pt x="2086" y="1571"/>
                    </a:lnTo>
                    <a:lnTo>
                      <a:pt x="2093" y="1571"/>
                    </a:lnTo>
                    <a:lnTo>
                      <a:pt x="2093" y="1556"/>
                    </a:lnTo>
                    <a:lnTo>
                      <a:pt x="2101" y="1548"/>
                    </a:lnTo>
                    <a:lnTo>
                      <a:pt x="2117" y="1509"/>
                    </a:lnTo>
                    <a:lnTo>
                      <a:pt x="2125" y="1509"/>
                    </a:lnTo>
                    <a:lnTo>
                      <a:pt x="2125" y="1493"/>
                    </a:lnTo>
                    <a:lnTo>
                      <a:pt x="2132" y="1493"/>
                    </a:lnTo>
                    <a:lnTo>
                      <a:pt x="2132" y="1485"/>
                    </a:lnTo>
                    <a:lnTo>
                      <a:pt x="2132" y="1478"/>
                    </a:lnTo>
                    <a:lnTo>
                      <a:pt x="2140" y="1462"/>
                    </a:lnTo>
                    <a:lnTo>
                      <a:pt x="2132" y="1470"/>
                    </a:lnTo>
                    <a:lnTo>
                      <a:pt x="2132" y="1478"/>
                    </a:lnTo>
                    <a:lnTo>
                      <a:pt x="2132" y="1485"/>
                    </a:lnTo>
                    <a:lnTo>
                      <a:pt x="2132" y="1493"/>
                    </a:lnTo>
                    <a:lnTo>
                      <a:pt x="2132" y="1524"/>
                    </a:lnTo>
                    <a:lnTo>
                      <a:pt x="2132" y="1532"/>
                    </a:lnTo>
                    <a:lnTo>
                      <a:pt x="2132" y="1548"/>
                    </a:lnTo>
                    <a:lnTo>
                      <a:pt x="2132" y="1579"/>
                    </a:lnTo>
                    <a:lnTo>
                      <a:pt x="2132" y="1587"/>
                    </a:lnTo>
                    <a:lnTo>
                      <a:pt x="2132" y="1595"/>
                    </a:lnTo>
                    <a:lnTo>
                      <a:pt x="2132" y="1603"/>
                    </a:lnTo>
                    <a:lnTo>
                      <a:pt x="2132" y="1610"/>
                    </a:lnTo>
                    <a:lnTo>
                      <a:pt x="2132" y="1642"/>
                    </a:lnTo>
                    <a:lnTo>
                      <a:pt x="2132" y="1650"/>
                    </a:lnTo>
                    <a:lnTo>
                      <a:pt x="2132" y="1657"/>
                    </a:lnTo>
                    <a:lnTo>
                      <a:pt x="2125" y="1665"/>
                    </a:lnTo>
                    <a:lnTo>
                      <a:pt x="2125" y="1673"/>
                    </a:lnTo>
                    <a:lnTo>
                      <a:pt x="2125" y="1681"/>
                    </a:lnTo>
                    <a:lnTo>
                      <a:pt x="2125" y="1696"/>
                    </a:lnTo>
                    <a:lnTo>
                      <a:pt x="2117" y="1696"/>
                    </a:lnTo>
                    <a:lnTo>
                      <a:pt x="2117" y="1704"/>
                    </a:lnTo>
                    <a:lnTo>
                      <a:pt x="2117" y="1712"/>
                    </a:lnTo>
                    <a:lnTo>
                      <a:pt x="2109" y="1736"/>
                    </a:lnTo>
                    <a:lnTo>
                      <a:pt x="2109" y="1743"/>
                    </a:lnTo>
                    <a:lnTo>
                      <a:pt x="2101" y="1751"/>
                    </a:lnTo>
                    <a:lnTo>
                      <a:pt x="2093" y="1775"/>
                    </a:lnTo>
                    <a:lnTo>
                      <a:pt x="2093" y="1782"/>
                    </a:lnTo>
                    <a:lnTo>
                      <a:pt x="2086" y="1790"/>
                    </a:lnTo>
                    <a:lnTo>
                      <a:pt x="2086" y="1798"/>
                    </a:lnTo>
                    <a:lnTo>
                      <a:pt x="2078" y="1806"/>
                    </a:lnTo>
                    <a:lnTo>
                      <a:pt x="2070" y="1821"/>
                    </a:lnTo>
                    <a:lnTo>
                      <a:pt x="2070" y="1829"/>
                    </a:lnTo>
                    <a:lnTo>
                      <a:pt x="2070" y="1837"/>
                    </a:lnTo>
                    <a:lnTo>
                      <a:pt x="2070" y="1845"/>
                    </a:lnTo>
                    <a:lnTo>
                      <a:pt x="2062" y="1868"/>
                    </a:lnTo>
                    <a:lnTo>
                      <a:pt x="2054" y="1876"/>
                    </a:lnTo>
                    <a:lnTo>
                      <a:pt x="2054" y="1884"/>
                    </a:lnTo>
                    <a:lnTo>
                      <a:pt x="2039" y="1907"/>
                    </a:lnTo>
                    <a:lnTo>
                      <a:pt x="2039" y="1915"/>
                    </a:lnTo>
                    <a:lnTo>
                      <a:pt x="2031" y="1915"/>
                    </a:lnTo>
                    <a:lnTo>
                      <a:pt x="2031" y="1923"/>
                    </a:lnTo>
                    <a:lnTo>
                      <a:pt x="2023" y="1931"/>
                    </a:lnTo>
                    <a:lnTo>
                      <a:pt x="2023" y="1939"/>
                    </a:lnTo>
                    <a:lnTo>
                      <a:pt x="2015" y="1947"/>
                    </a:lnTo>
                    <a:lnTo>
                      <a:pt x="2015" y="1954"/>
                    </a:lnTo>
                    <a:lnTo>
                      <a:pt x="2007" y="1954"/>
                    </a:lnTo>
                    <a:lnTo>
                      <a:pt x="2007" y="1962"/>
                    </a:lnTo>
                    <a:lnTo>
                      <a:pt x="2007" y="1970"/>
                    </a:lnTo>
                    <a:lnTo>
                      <a:pt x="2007" y="1978"/>
                    </a:lnTo>
                    <a:lnTo>
                      <a:pt x="2000" y="1978"/>
                    </a:lnTo>
                    <a:lnTo>
                      <a:pt x="2039" y="1939"/>
                    </a:lnTo>
                    <a:lnTo>
                      <a:pt x="2039" y="1931"/>
                    </a:lnTo>
                    <a:lnTo>
                      <a:pt x="2047" y="1931"/>
                    </a:lnTo>
                    <a:lnTo>
                      <a:pt x="2054" y="1923"/>
                    </a:lnTo>
                    <a:lnTo>
                      <a:pt x="2062" y="1923"/>
                    </a:lnTo>
                    <a:lnTo>
                      <a:pt x="2062" y="1915"/>
                    </a:lnTo>
                    <a:lnTo>
                      <a:pt x="2078" y="1907"/>
                    </a:lnTo>
                    <a:lnTo>
                      <a:pt x="2086" y="1900"/>
                    </a:lnTo>
                    <a:lnTo>
                      <a:pt x="2086" y="1892"/>
                    </a:lnTo>
                    <a:lnTo>
                      <a:pt x="2093" y="1884"/>
                    </a:lnTo>
                    <a:lnTo>
                      <a:pt x="2101" y="1868"/>
                    </a:lnTo>
                    <a:lnTo>
                      <a:pt x="2109" y="1861"/>
                    </a:lnTo>
                    <a:lnTo>
                      <a:pt x="2109" y="1853"/>
                    </a:lnTo>
                    <a:lnTo>
                      <a:pt x="2117" y="1853"/>
                    </a:lnTo>
                    <a:lnTo>
                      <a:pt x="2125" y="1829"/>
                    </a:lnTo>
                    <a:lnTo>
                      <a:pt x="2125" y="1821"/>
                    </a:lnTo>
                    <a:lnTo>
                      <a:pt x="2132" y="1814"/>
                    </a:lnTo>
                    <a:lnTo>
                      <a:pt x="2132" y="1806"/>
                    </a:lnTo>
                    <a:lnTo>
                      <a:pt x="2140" y="1798"/>
                    </a:lnTo>
                    <a:lnTo>
                      <a:pt x="2140" y="1790"/>
                    </a:lnTo>
                    <a:lnTo>
                      <a:pt x="2148" y="1775"/>
                    </a:lnTo>
                    <a:lnTo>
                      <a:pt x="2148" y="1767"/>
                    </a:lnTo>
                    <a:lnTo>
                      <a:pt x="2156" y="1759"/>
                    </a:lnTo>
                    <a:lnTo>
                      <a:pt x="2164" y="1751"/>
                    </a:lnTo>
                    <a:lnTo>
                      <a:pt x="2164" y="1743"/>
                    </a:lnTo>
                    <a:lnTo>
                      <a:pt x="2172" y="1704"/>
                    </a:lnTo>
                    <a:lnTo>
                      <a:pt x="2172" y="1696"/>
                    </a:lnTo>
                    <a:lnTo>
                      <a:pt x="2172" y="1689"/>
                    </a:lnTo>
                    <a:lnTo>
                      <a:pt x="2172" y="1673"/>
                    </a:lnTo>
                    <a:lnTo>
                      <a:pt x="2187" y="1642"/>
                    </a:lnTo>
                    <a:lnTo>
                      <a:pt x="2187" y="1626"/>
                    </a:lnTo>
                    <a:lnTo>
                      <a:pt x="2187" y="1618"/>
                    </a:lnTo>
                    <a:lnTo>
                      <a:pt x="2195" y="1610"/>
                    </a:lnTo>
                    <a:lnTo>
                      <a:pt x="2195" y="1603"/>
                    </a:lnTo>
                    <a:lnTo>
                      <a:pt x="2195" y="1595"/>
                    </a:lnTo>
                    <a:lnTo>
                      <a:pt x="2211" y="1564"/>
                    </a:lnTo>
                    <a:lnTo>
                      <a:pt x="2211" y="1556"/>
                    </a:lnTo>
                    <a:lnTo>
                      <a:pt x="2211" y="1548"/>
                    </a:lnTo>
                    <a:lnTo>
                      <a:pt x="2211" y="1524"/>
                    </a:lnTo>
                    <a:lnTo>
                      <a:pt x="2211" y="1509"/>
                    </a:lnTo>
                    <a:lnTo>
                      <a:pt x="2211" y="1501"/>
                    </a:lnTo>
                    <a:lnTo>
                      <a:pt x="2218" y="1470"/>
                    </a:lnTo>
                    <a:lnTo>
                      <a:pt x="2218" y="1462"/>
                    </a:lnTo>
                    <a:lnTo>
                      <a:pt x="2218" y="1454"/>
                    </a:lnTo>
                    <a:lnTo>
                      <a:pt x="2218" y="1446"/>
                    </a:lnTo>
                    <a:lnTo>
                      <a:pt x="2218" y="1438"/>
                    </a:lnTo>
                    <a:lnTo>
                      <a:pt x="2218" y="1415"/>
                    </a:lnTo>
                    <a:lnTo>
                      <a:pt x="2218" y="1407"/>
                    </a:lnTo>
                    <a:lnTo>
                      <a:pt x="2218" y="1399"/>
                    </a:lnTo>
                    <a:lnTo>
                      <a:pt x="2218" y="1392"/>
                    </a:lnTo>
                    <a:lnTo>
                      <a:pt x="2218" y="1384"/>
                    </a:lnTo>
                    <a:lnTo>
                      <a:pt x="2218" y="1345"/>
                    </a:lnTo>
                    <a:lnTo>
                      <a:pt x="2218" y="1329"/>
                    </a:lnTo>
                    <a:lnTo>
                      <a:pt x="2218" y="1321"/>
                    </a:lnTo>
                    <a:lnTo>
                      <a:pt x="2218" y="1313"/>
                    </a:lnTo>
                    <a:lnTo>
                      <a:pt x="2218" y="1290"/>
                    </a:lnTo>
                    <a:lnTo>
                      <a:pt x="2218" y="1282"/>
                    </a:lnTo>
                    <a:lnTo>
                      <a:pt x="2218" y="1274"/>
                    </a:lnTo>
                    <a:lnTo>
                      <a:pt x="2211" y="1235"/>
                    </a:lnTo>
                    <a:lnTo>
                      <a:pt x="2211" y="1227"/>
                    </a:lnTo>
                    <a:lnTo>
                      <a:pt x="2211" y="1220"/>
                    </a:lnTo>
                    <a:lnTo>
                      <a:pt x="2203" y="1220"/>
                    </a:lnTo>
                    <a:lnTo>
                      <a:pt x="2195" y="1204"/>
                    </a:lnTo>
                    <a:lnTo>
                      <a:pt x="2195" y="1196"/>
                    </a:lnTo>
                    <a:lnTo>
                      <a:pt x="2195" y="1188"/>
                    </a:lnTo>
                    <a:lnTo>
                      <a:pt x="2195" y="1180"/>
                    </a:lnTo>
                    <a:lnTo>
                      <a:pt x="2179" y="1157"/>
                    </a:lnTo>
                    <a:lnTo>
                      <a:pt x="2172" y="1157"/>
                    </a:lnTo>
                    <a:lnTo>
                      <a:pt x="2172" y="1149"/>
                    </a:lnTo>
                    <a:lnTo>
                      <a:pt x="2164" y="1141"/>
                    </a:lnTo>
                    <a:lnTo>
                      <a:pt x="2156" y="1110"/>
                    </a:lnTo>
                    <a:lnTo>
                      <a:pt x="2156" y="1102"/>
                    </a:lnTo>
                    <a:lnTo>
                      <a:pt x="2156" y="1094"/>
                    </a:lnTo>
                    <a:lnTo>
                      <a:pt x="2148" y="1087"/>
                    </a:lnTo>
                    <a:lnTo>
                      <a:pt x="2148" y="1079"/>
                    </a:lnTo>
                    <a:lnTo>
                      <a:pt x="2148" y="1071"/>
                    </a:lnTo>
                    <a:lnTo>
                      <a:pt x="2156" y="1071"/>
                    </a:lnTo>
                    <a:lnTo>
                      <a:pt x="2156" y="1063"/>
                    </a:lnTo>
                    <a:lnTo>
                      <a:pt x="2156" y="1055"/>
                    </a:lnTo>
                    <a:lnTo>
                      <a:pt x="2156" y="1048"/>
                    </a:lnTo>
                    <a:lnTo>
                      <a:pt x="2156" y="1040"/>
                    </a:lnTo>
                    <a:lnTo>
                      <a:pt x="2156" y="1016"/>
                    </a:lnTo>
                    <a:lnTo>
                      <a:pt x="2156" y="1001"/>
                    </a:lnTo>
                    <a:lnTo>
                      <a:pt x="2156" y="993"/>
                    </a:lnTo>
                    <a:lnTo>
                      <a:pt x="2156" y="977"/>
                    </a:lnTo>
                    <a:lnTo>
                      <a:pt x="2156" y="969"/>
                    </a:lnTo>
                    <a:lnTo>
                      <a:pt x="2148" y="946"/>
                    </a:lnTo>
                    <a:lnTo>
                      <a:pt x="2148" y="938"/>
                    </a:lnTo>
                    <a:lnTo>
                      <a:pt x="2140" y="938"/>
                    </a:lnTo>
                    <a:lnTo>
                      <a:pt x="2132" y="922"/>
                    </a:lnTo>
                    <a:lnTo>
                      <a:pt x="2125" y="907"/>
                    </a:lnTo>
                    <a:lnTo>
                      <a:pt x="2109" y="899"/>
                    </a:lnTo>
                    <a:lnTo>
                      <a:pt x="2070" y="844"/>
                    </a:lnTo>
                    <a:lnTo>
                      <a:pt x="2054" y="836"/>
                    </a:lnTo>
                    <a:lnTo>
                      <a:pt x="2039" y="829"/>
                    </a:lnTo>
                    <a:lnTo>
                      <a:pt x="2031" y="821"/>
                    </a:lnTo>
                    <a:lnTo>
                      <a:pt x="2007" y="805"/>
                    </a:lnTo>
                    <a:lnTo>
                      <a:pt x="2000" y="797"/>
                    </a:lnTo>
                    <a:lnTo>
                      <a:pt x="1992" y="797"/>
                    </a:lnTo>
                    <a:lnTo>
                      <a:pt x="1984" y="797"/>
                    </a:lnTo>
                    <a:lnTo>
                      <a:pt x="1968" y="790"/>
                    </a:lnTo>
                    <a:lnTo>
                      <a:pt x="1968" y="782"/>
                    </a:lnTo>
                    <a:lnTo>
                      <a:pt x="1953" y="782"/>
                    </a:lnTo>
                    <a:lnTo>
                      <a:pt x="1945" y="782"/>
                    </a:lnTo>
                    <a:lnTo>
                      <a:pt x="1937" y="774"/>
                    </a:lnTo>
                    <a:lnTo>
                      <a:pt x="1929" y="766"/>
                    </a:lnTo>
                    <a:lnTo>
                      <a:pt x="1898" y="758"/>
                    </a:lnTo>
                    <a:lnTo>
                      <a:pt x="1890" y="750"/>
                    </a:lnTo>
                    <a:lnTo>
                      <a:pt x="1867" y="743"/>
                    </a:lnTo>
                    <a:lnTo>
                      <a:pt x="1859" y="743"/>
                    </a:lnTo>
                    <a:lnTo>
                      <a:pt x="1851" y="743"/>
                    </a:lnTo>
                    <a:lnTo>
                      <a:pt x="1843" y="743"/>
                    </a:lnTo>
                    <a:lnTo>
                      <a:pt x="1804" y="727"/>
                    </a:lnTo>
                    <a:lnTo>
                      <a:pt x="1797" y="727"/>
                    </a:lnTo>
                    <a:lnTo>
                      <a:pt x="1765" y="727"/>
                    </a:lnTo>
                    <a:lnTo>
                      <a:pt x="1758" y="727"/>
                    </a:lnTo>
                    <a:lnTo>
                      <a:pt x="1750" y="727"/>
                    </a:lnTo>
                    <a:lnTo>
                      <a:pt x="1742" y="727"/>
                    </a:lnTo>
                    <a:lnTo>
                      <a:pt x="1734" y="727"/>
                    </a:lnTo>
                    <a:lnTo>
                      <a:pt x="1726" y="727"/>
                    </a:lnTo>
                    <a:lnTo>
                      <a:pt x="1695" y="735"/>
                    </a:lnTo>
                    <a:lnTo>
                      <a:pt x="1687" y="735"/>
                    </a:lnTo>
                    <a:lnTo>
                      <a:pt x="1679" y="735"/>
                    </a:lnTo>
                    <a:lnTo>
                      <a:pt x="1679" y="743"/>
                    </a:lnTo>
                    <a:lnTo>
                      <a:pt x="1633" y="743"/>
                    </a:lnTo>
                    <a:lnTo>
                      <a:pt x="1625" y="750"/>
                    </a:lnTo>
                    <a:lnTo>
                      <a:pt x="1609" y="750"/>
                    </a:lnTo>
                    <a:lnTo>
                      <a:pt x="1601" y="750"/>
                    </a:lnTo>
                    <a:lnTo>
                      <a:pt x="1570" y="766"/>
                    </a:lnTo>
                    <a:lnTo>
                      <a:pt x="1554" y="766"/>
                    </a:lnTo>
                    <a:lnTo>
                      <a:pt x="1547" y="766"/>
                    </a:lnTo>
                    <a:lnTo>
                      <a:pt x="1539" y="774"/>
                    </a:lnTo>
                    <a:lnTo>
                      <a:pt x="1531" y="782"/>
                    </a:lnTo>
                    <a:lnTo>
                      <a:pt x="1523" y="782"/>
                    </a:lnTo>
                    <a:lnTo>
                      <a:pt x="1523" y="790"/>
                    </a:lnTo>
                    <a:lnTo>
                      <a:pt x="1500" y="797"/>
                    </a:lnTo>
                    <a:lnTo>
                      <a:pt x="1492" y="805"/>
                    </a:lnTo>
                    <a:lnTo>
                      <a:pt x="1484" y="805"/>
                    </a:lnTo>
                    <a:lnTo>
                      <a:pt x="1484" y="813"/>
                    </a:lnTo>
                    <a:lnTo>
                      <a:pt x="1476" y="821"/>
                    </a:lnTo>
                    <a:lnTo>
                      <a:pt x="1445" y="844"/>
                    </a:lnTo>
                    <a:lnTo>
                      <a:pt x="1437" y="852"/>
                    </a:lnTo>
                    <a:lnTo>
                      <a:pt x="1429" y="868"/>
                    </a:lnTo>
                    <a:lnTo>
                      <a:pt x="1422" y="868"/>
                    </a:lnTo>
                    <a:lnTo>
                      <a:pt x="1414" y="883"/>
                    </a:lnTo>
                    <a:lnTo>
                      <a:pt x="1383" y="891"/>
                    </a:lnTo>
                    <a:lnTo>
                      <a:pt x="1375" y="907"/>
                    </a:lnTo>
                    <a:lnTo>
                      <a:pt x="1367" y="915"/>
                    </a:lnTo>
                    <a:lnTo>
                      <a:pt x="1359" y="922"/>
                    </a:lnTo>
                    <a:lnTo>
                      <a:pt x="1351" y="922"/>
                    </a:lnTo>
                    <a:lnTo>
                      <a:pt x="1297" y="954"/>
                    </a:lnTo>
                    <a:lnTo>
                      <a:pt x="1265" y="977"/>
                    </a:lnTo>
                    <a:lnTo>
                      <a:pt x="1258" y="977"/>
                    </a:lnTo>
                    <a:lnTo>
                      <a:pt x="1242" y="985"/>
                    </a:lnTo>
                    <a:lnTo>
                      <a:pt x="1226" y="985"/>
                    </a:lnTo>
                    <a:lnTo>
                      <a:pt x="1219" y="985"/>
                    </a:lnTo>
                    <a:lnTo>
                      <a:pt x="1219" y="993"/>
                    </a:lnTo>
                    <a:lnTo>
                      <a:pt x="1203" y="993"/>
                    </a:lnTo>
                    <a:lnTo>
                      <a:pt x="1140" y="1016"/>
                    </a:lnTo>
                    <a:lnTo>
                      <a:pt x="1117" y="1024"/>
                    </a:lnTo>
                    <a:lnTo>
                      <a:pt x="1109" y="1024"/>
                    </a:lnTo>
                    <a:lnTo>
                      <a:pt x="1101" y="1024"/>
                    </a:lnTo>
                    <a:lnTo>
                      <a:pt x="1062" y="1032"/>
                    </a:lnTo>
                    <a:lnTo>
                      <a:pt x="1055" y="1032"/>
                    </a:lnTo>
                    <a:lnTo>
                      <a:pt x="1047" y="1032"/>
                    </a:lnTo>
                    <a:lnTo>
                      <a:pt x="1039" y="1032"/>
                    </a:lnTo>
                    <a:lnTo>
                      <a:pt x="1023" y="1024"/>
                    </a:lnTo>
                    <a:lnTo>
                      <a:pt x="1015" y="1024"/>
                    </a:lnTo>
                    <a:lnTo>
                      <a:pt x="1008" y="1024"/>
                    </a:lnTo>
                    <a:lnTo>
                      <a:pt x="1000" y="1016"/>
                    </a:lnTo>
                    <a:lnTo>
                      <a:pt x="992" y="1016"/>
                    </a:lnTo>
                    <a:lnTo>
                      <a:pt x="976" y="1008"/>
                    </a:lnTo>
                    <a:lnTo>
                      <a:pt x="969" y="1001"/>
                    </a:lnTo>
                    <a:lnTo>
                      <a:pt x="961" y="1001"/>
                    </a:lnTo>
                    <a:lnTo>
                      <a:pt x="922" y="993"/>
                    </a:lnTo>
                    <a:lnTo>
                      <a:pt x="914" y="993"/>
                    </a:lnTo>
                    <a:lnTo>
                      <a:pt x="914" y="985"/>
                    </a:lnTo>
                    <a:lnTo>
                      <a:pt x="898" y="985"/>
                    </a:lnTo>
                    <a:lnTo>
                      <a:pt x="883" y="977"/>
                    </a:lnTo>
                    <a:lnTo>
                      <a:pt x="875" y="969"/>
                    </a:lnTo>
                    <a:lnTo>
                      <a:pt x="867" y="969"/>
                    </a:lnTo>
                    <a:lnTo>
                      <a:pt x="851" y="962"/>
                    </a:lnTo>
                    <a:lnTo>
                      <a:pt x="844" y="962"/>
                    </a:lnTo>
                    <a:lnTo>
                      <a:pt x="836" y="962"/>
                    </a:lnTo>
                    <a:lnTo>
                      <a:pt x="836" y="954"/>
                    </a:lnTo>
                    <a:lnTo>
                      <a:pt x="805" y="930"/>
                    </a:lnTo>
                    <a:lnTo>
                      <a:pt x="789" y="915"/>
                    </a:lnTo>
                    <a:lnTo>
                      <a:pt x="781" y="907"/>
                    </a:lnTo>
                    <a:lnTo>
                      <a:pt x="773" y="899"/>
                    </a:lnTo>
                    <a:lnTo>
                      <a:pt x="765" y="891"/>
                    </a:lnTo>
                    <a:lnTo>
                      <a:pt x="758" y="891"/>
                    </a:lnTo>
                    <a:lnTo>
                      <a:pt x="758" y="883"/>
                    </a:lnTo>
                    <a:lnTo>
                      <a:pt x="750" y="883"/>
                    </a:lnTo>
                    <a:lnTo>
                      <a:pt x="742" y="868"/>
                    </a:lnTo>
                    <a:lnTo>
                      <a:pt x="726" y="860"/>
                    </a:lnTo>
                    <a:lnTo>
                      <a:pt x="726" y="844"/>
                    </a:lnTo>
                    <a:lnTo>
                      <a:pt x="719" y="844"/>
                    </a:lnTo>
                    <a:lnTo>
                      <a:pt x="711" y="836"/>
                    </a:lnTo>
                    <a:lnTo>
                      <a:pt x="711" y="829"/>
                    </a:lnTo>
                    <a:lnTo>
                      <a:pt x="695" y="813"/>
                    </a:lnTo>
                    <a:lnTo>
                      <a:pt x="687" y="813"/>
                    </a:lnTo>
                    <a:lnTo>
                      <a:pt x="687" y="805"/>
                    </a:lnTo>
                    <a:lnTo>
                      <a:pt x="687" y="797"/>
                    </a:lnTo>
                    <a:lnTo>
                      <a:pt x="680" y="797"/>
                    </a:lnTo>
                    <a:lnTo>
                      <a:pt x="680" y="790"/>
                    </a:lnTo>
                    <a:lnTo>
                      <a:pt x="648" y="743"/>
                    </a:lnTo>
                    <a:lnTo>
                      <a:pt x="648" y="735"/>
                    </a:lnTo>
                    <a:lnTo>
                      <a:pt x="641" y="735"/>
                    </a:lnTo>
                    <a:lnTo>
                      <a:pt x="633" y="719"/>
                    </a:lnTo>
                    <a:lnTo>
                      <a:pt x="633" y="711"/>
                    </a:lnTo>
                    <a:lnTo>
                      <a:pt x="625" y="704"/>
                    </a:lnTo>
                    <a:lnTo>
                      <a:pt x="601" y="664"/>
                    </a:lnTo>
                    <a:lnTo>
                      <a:pt x="594" y="657"/>
                    </a:lnTo>
                    <a:lnTo>
                      <a:pt x="594" y="649"/>
                    </a:lnTo>
                    <a:lnTo>
                      <a:pt x="586" y="641"/>
                    </a:lnTo>
                    <a:lnTo>
                      <a:pt x="586" y="633"/>
                    </a:lnTo>
                    <a:lnTo>
                      <a:pt x="586" y="625"/>
                    </a:lnTo>
                    <a:lnTo>
                      <a:pt x="586" y="618"/>
                    </a:lnTo>
                    <a:lnTo>
                      <a:pt x="578" y="610"/>
                    </a:lnTo>
                    <a:lnTo>
                      <a:pt x="578" y="602"/>
                    </a:lnTo>
                    <a:lnTo>
                      <a:pt x="570" y="594"/>
                    </a:lnTo>
                    <a:lnTo>
                      <a:pt x="570" y="579"/>
                    </a:lnTo>
                    <a:lnTo>
                      <a:pt x="570" y="571"/>
                    </a:lnTo>
                    <a:lnTo>
                      <a:pt x="570" y="563"/>
                    </a:lnTo>
                    <a:lnTo>
                      <a:pt x="562" y="563"/>
                    </a:lnTo>
                    <a:lnTo>
                      <a:pt x="562" y="539"/>
                    </a:lnTo>
                    <a:lnTo>
                      <a:pt x="562" y="532"/>
                    </a:lnTo>
                    <a:lnTo>
                      <a:pt x="562" y="524"/>
                    </a:lnTo>
                    <a:lnTo>
                      <a:pt x="555" y="524"/>
                    </a:lnTo>
                    <a:lnTo>
                      <a:pt x="555" y="516"/>
                    </a:lnTo>
                    <a:lnTo>
                      <a:pt x="547" y="485"/>
                    </a:lnTo>
                    <a:lnTo>
                      <a:pt x="547" y="477"/>
                    </a:lnTo>
                    <a:lnTo>
                      <a:pt x="539" y="469"/>
                    </a:lnTo>
                    <a:lnTo>
                      <a:pt x="531" y="446"/>
                    </a:lnTo>
                    <a:lnTo>
                      <a:pt x="523" y="438"/>
                    </a:lnTo>
                    <a:lnTo>
                      <a:pt x="523" y="430"/>
                    </a:lnTo>
                    <a:lnTo>
                      <a:pt x="516" y="414"/>
                    </a:lnTo>
                    <a:lnTo>
                      <a:pt x="516" y="407"/>
                    </a:lnTo>
                    <a:lnTo>
                      <a:pt x="508" y="399"/>
                    </a:lnTo>
                    <a:lnTo>
                      <a:pt x="500" y="391"/>
                    </a:lnTo>
                    <a:lnTo>
                      <a:pt x="500" y="383"/>
                    </a:lnTo>
                    <a:lnTo>
                      <a:pt x="492" y="383"/>
                    </a:lnTo>
                    <a:lnTo>
                      <a:pt x="492" y="375"/>
                    </a:lnTo>
                    <a:lnTo>
                      <a:pt x="484" y="375"/>
                    </a:lnTo>
                    <a:lnTo>
                      <a:pt x="484" y="367"/>
                    </a:lnTo>
                    <a:lnTo>
                      <a:pt x="469" y="352"/>
                    </a:lnTo>
                    <a:lnTo>
                      <a:pt x="469" y="344"/>
                    </a:lnTo>
                    <a:lnTo>
                      <a:pt x="461" y="344"/>
                    </a:lnTo>
                    <a:lnTo>
                      <a:pt x="437" y="321"/>
                    </a:lnTo>
                    <a:lnTo>
                      <a:pt x="437" y="313"/>
                    </a:lnTo>
                    <a:lnTo>
                      <a:pt x="430" y="313"/>
                    </a:lnTo>
                    <a:lnTo>
                      <a:pt x="430" y="305"/>
                    </a:lnTo>
                    <a:lnTo>
                      <a:pt x="422" y="297"/>
                    </a:lnTo>
                    <a:lnTo>
                      <a:pt x="398" y="266"/>
                    </a:lnTo>
                    <a:lnTo>
                      <a:pt x="391" y="266"/>
                    </a:lnTo>
                    <a:lnTo>
                      <a:pt x="383" y="266"/>
                    </a:lnTo>
                    <a:lnTo>
                      <a:pt x="375" y="266"/>
                    </a:lnTo>
                    <a:lnTo>
                      <a:pt x="375" y="258"/>
                    </a:lnTo>
                    <a:lnTo>
                      <a:pt x="367" y="258"/>
                    </a:lnTo>
                    <a:lnTo>
                      <a:pt x="359" y="250"/>
                    </a:lnTo>
                    <a:lnTo>
                      <a:pt x="352" y="250"/>
                    </a:lnTo>
                  </a:path>
                </a:pathLst>
              </a:custGeom>
              <a:noFill/>
              <a:ln w="1746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sz="2000" b="1">
                  <a:latin typeface="+mn-ea"/>
                </a:endParaRPr>
              </a:p>
            </p:txBody>
          </p:sp>
          <p:sp>
            <p:nvSpPr>
              <p:cNvPr id="9335" name="Freeform 108"/>
              <p:cNvSpPr>
                <a:spLocks/>
              </p:cNvSpPr>
              <p:nvPr/>
            </p:nvSpPr>
            <p:spPr bwMode="auto">
              <a:xfrm>
                <a:off x="1173" y="3158"/>
                <a:ext cx="281" cy="469"/>
              </a:xfrm>
              <a:custGeom>
                <a:avLst/>
                <a:gdLst>
                  <a:gd name="T0" fmla="*/ 148 w 281"/>
                  <a:gd name="T1" fmla="*/ 0 h 469"/>
                  <a:gd name="T2" fmla="*/ 164 w 281"/>
                  <a:gd name="T3" fmla="*/ 0 h 469"/>
                  <a:gd name="T4" fmla="*/ 203 w 281"/>
                  <a:gd name="T5" fmla="*/ 7 h 469"/>
                  <a:gd name="T6" fmla="*/ 211 w 281"/>
                  <a:gd name="T7" fmla="*/ 23 h 469"/>
                  <a:gd name="T8" fmla="*/ 242 w 281"/>
                  <a:gd name="T9" fmla="*/ 62 h 469"/>
                  <a:gd name="T10" fmla="*/ 250 w 281"/>
                  <a:gd name="T11" fmla="*/ 70 h 469"/>
                  <a:gd name="T12" fmla="*/ 258 w 281"/>
                  <a:gd name="T13" fmla="*/ 93 h 469"/>
                  <a:gd name="T14" fmla="*/ 265 w 281"/>
                  <a:gd name="T15" fmla="*/ 101 h 469"/>
                  <a:gd name="T16" fmla="*/ 281 w 281"/>
                  <a:gd name="T17" fmla="*/ 117 h 469"/>
                  <a:gd name="T18" fmla="*/ 281 w 281"/>
                  <a:gd name="T19" fmla="*/ 133 h 469"/>
                  <a:gd name="T20" fmla="*/ 273 w 281"/>
                  <a:gd name="T21" fmla="*/ 148 h 469"/>
                  <a:gd name="T22" fmla="*/ 273 w 281"/>
                  <a:gd name="T23" fmla="*/ 164 h 469"/>
                  <a:gd name="T24" fmla="*/ 265 w 281"/>
                  <a:gd name="T25" fmla="*/ 211 h 469"/>
                  <a:gd name="T26" fmla="*/ 258 w 281"/>
                  <a:gd name="T27" fmla="*/ 226 h 469"/>
                  <a:gd name="T28" fmla="*/ 258 w 281"/>
                  <a:gd name="T29" fmla="*/ 250 h 469"/>
                  <a:gd name="T30" fmla="*/ 250 w 281"/>
                  <a:gd name="T31" fmla="*/ 265 h 469"/>
                  <a:gd name="T32" fmla="*/ 250 w 281"/>
                  <a:gd name="T33" fmla="*/ 281 h 469"/>
                  <a:gd name="T34" fmla="*/ 250 w 281"/>
                  <a:gd name="T35" fmla="*/ 297 h 469"/>
                  <a:gd name="T36" fmla="*/ 242 w 281"/>
                  <a:gd name="T37" fmla="*/ 344 h 469"/>
                  <a:gd name="T38" fmla="*/ 242 w 281"/>
                  <a:gd name="T39" fmla="*/ 359 h 469"/>
                  <a:gd name="T40" fmla="*/ 226 w 281"/>
                  <a:gd name="T41" fmla="*/ 391 h 469"/>
                  <a:gd name="T42" fmla="*/ 226 w 281"/>
                  <a:gd name="T43" fmla="*/ 414 h 469"/>
                  <a:gd name="T44" fmla="*/ 219 w 281"/>
                  <a:gd name="T45" fmla="*/ 430 h 469"/>
                  <a:gd name="T46" fmla="*/ 211 w 281"/>
                  <a:gd name="T47" fmla="*/ 437 h 469"/>
                  <a:gd name="T48" fmla="*/ 187 w 281"/>
                  <a:gd name="T49" fmla="*/ 453 h 469"/>
                  <a:gd name="T50" fmla="*/ 172 w 281"/>
                  <a:gd name="T51" fmla="*/ 461 h 469"/>
                  <a:gd name="T52" fmla="*/ 156 w 281"/>
                  <a:gd name="T53" fmla="*/ 453 h 469"/>
                  <a:gd name="T54" fmla="*/ 140 w 281"/>
                  <a:gd name="T55" fmla="*/ 453 h 469"/>
                  <a:gd name="T56" fmla="*/ 125 w 281"/>
                  <a:gd name="T57" fmla="*/ 461 h 469"/>
                  <a:gd name="T58" fmla="*/ 117 w 281"/>
                  <a:gd name="T59" fmla="*/ 469 h 469"/>
                  <a:gd name="T60" fmla="*/ 94 w 281"/>
                  <a:gd name="T61" fmla="*/ 469 h 469"/>
                  <a:gd name="T62" fmla="*/ 78 w 281"/>
                  <a:gd name="T63" fmla="*/ 453 h 469"/>
                  <a:gd name="T64" fmla="*/ 39 w 281"/>
                  <a:gd name="T65" fmla="*/ 437 h 469"/>
                  <a:gd name="T66" fmla="*/ 31 w 281"/>
                  <a:gd name="T67" fmla="*/ 430 h 469"/>
                  <a:gd name="T68" fmla="*/ 8 w 281"/>
                  <a:gd name="T69" fmla="*/ 406 h 469"/>
                  <a:gd name="T70" fmla="*/ 0 w 281"/>
                  <a:gd name="T71" fmla="*/ 391 h 469"/>
                  <a:gd name="T72" fmla="*/ 8 w 281"/>
                  <a:gd name="T73" fmla="*/ 375 h 469"/>
                  <a:gd name="T74" fmla="*/ 23 w 281"/>
                  <a:gd name="T75" fmla="*/ 375 h 469"/>
                  <a:gd name="T76" fmla="*/ 47 w 281"/>
                  <a:gd name="T77" fmla="*/ 351 h 469"/>
                  <a:gd name="T78" fmla="*/ 31 w 281"/>
                  <a:gd name="T79" fmla="*/ 351 h 469"/>
                  <a:gd name="T80" fmla="*/ 16 w 281"/>
                  <a:gd name="T81" fmla="*/ 344 h 469"/>
                  <a:gd name="T82" fmla="*/ 16 w 281"/>
                  <a:gd name="T83" fmla="*/ 328 h 469"/>
                  <a:gd name="T84" fmla="*/ 31 w 281"/>
                  <a:gd name="T85" fmla="*/ 305 h 469"/>
                  <a:gd name="T86" fmla="*/ 39 w 281"/>
                  <a:gd name="T87" fmla="*/ 289 h 469"/>
                  <a:gd name="T88" fmla="*/ 55 w 281"/>
                  <a:gd name="T89" fmla="*/ 265 h 469"/>
                  <a:gd name="T90" fmla="*/ 62 w 281"/>
                  <a:gd name="T91" fmla="*/ 258 h 469"/>
                  <a:gd name="T92" fmla="*/ 70 w 281"/>
                  <a:gd name="T93" fmla="*/ 234 h 469"/>
                  <a:gd name="T94" fmla="*/ 78 w 281"/>
                  <a:gd name="T95" fmla="*/ 219 h 469"/>
                  <a:gd name="T96" fmla="*/ 86 w 281"/>
                  <a:gd name="T97" fmla="*/ 195 h 469"/>
                  <a:gd name="T98" fmla="*/ 94 w 281"/>
                  <a:gd name="T99" fmla="*/ 172 h 469"/>
                  <a:gd name="T100" fmla="*/ 109 w 281"/>
                  <a:gd name="T101" fmla="*/ 156 h 469"/>
                  <a:gd name="T102" fmla="*/ 109 w 281"/>
                  <a:gd name="T103" fmla="*/ 140 h 469"/>
                  <a:gd name="T104" fmla="*/ 125 w 281"/>
                  <a:gd name="T105" fmla="*/ 117 h 469"/>
                  <a:gd name="T106" fmla="*/ 133 w 281"/>
                  <a:gd name="T107" fmla="*/ 101 h 469"/>
                  <a:gd name="T108" fmla="*/ 133 w 281"/>
                  <a:gd name="T109" fmla="*/ 78 h 469"/>
                  <a:gd name="T110" fmla="*/ 133 w 281"/>
                  <a:gd name="T111" fmla="*/ 62 h 469"/>
                  <a:gd name="T112" fmla="*/ 133 w 281"/>
                  <a:gd name="T113" fmla="*/ 23 h 469"/>
                  <a:gd name="T114" fmla="*/ 133 w 281"/>
                  <a:gd name="T115" fmla="*/ 7 h 4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81"/>
                  <a:gd name="T175" fmla="*/ 0 h 469"/>
                  <a:gd name="T176" fmla="*/ 281 w 281"/>
                  <a:gd name="T177" fmla="*/ 469 h 46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81" h="469">
                    <a:moveTo>
                      <a:pt x="133" y="0"/>
                    </a:moveTo>
                    <a:lnTo>
                      <a:pt x="133" y="0"/>
                    </a:lnTo>
                    <a:lnTo>
                      <a:pt x="140" y="0"/>
                    </a:lnTo>
                    <a:lnTo>
                      <a:pt x="148" y="0"/>
                    </a:lnTo>
                    <a:lnTo>
                      <a:pt x="156" y="0"/>
                    </a:lnTo>
                    <a:lnTo>
                      <a:pt x="164" y="0"/>
                    </a:lnTo>
                    <a:lnTo>
                      <a:pt x="187" y="7"/>
                    </a:lnTo>
                    <a:lnTo>
                      <a:pt x="195" y="7"/>
                    </a:lnTo>
                    <a:lnTo>
                      <a:pt x="203" y="7"/>
                    </a:lnTo>
                    <a:lnTo>
                      <a:pt x="211" y="15"/>
                    </a:lnTo>
                    <a:lnTo>
                      <a:pt x="211" y="23"/>
                    </a:lnTo>
                    <a:lnTo>
                      <a:pt x="219" y="23"/>
                    </a:lnTo>
                    <a:lnTo>
                      <a:pt x="234" y="47"/>
                    </a:lnTo>
                    <a:lnTo>
                      <a:pt x="242" y="62"/>
                    </a:lnTo>
                    <a:lnTo>
                      <a:pt x="242" y="70"/>
                    </a:lnTo>
                    <a:lnTo>
                      <a:pt x="250" y="70"/>
                    </a:lnTo>
                    <a:lnTo>
                      <a:pt x="250" y="78"/>
                    </a:lnTo>
                    <a:lnTo>
                      <a:pt x="258" y="86"/>
                    </a:lnTo>
                    <a:lnTo>
                      <a:pt x="258" y="93"/>
                    </a:lnTo>
                    <a:lnTo>
                      <a:pt x="265" y="93"/>
                    </a:lnTo>
                    <a:lnTo>
                      <a:pt x="265" y="101"/>
                    </a:lnTo>
                    <a:lnTo>
                      <a:pt x="273" y="109"/>
                    </a:lnTo>
                    <a:lnTo>
                      <a:pt x="273" y="117"/>
                    </a:lnTo>
                    <a:lnTo>
                      <a:pt x="281" y="117"/>
                    </a:lnTo>
                    <a:lnTo>
                      <a:pt x="281" y="125"/>
                    </a:lnTo>
                    <a:lnTo>
                      <a:pt x="281" y="133"/>
                    </a:lnTo>
                    <a:lnTo>
                      <a:pt x="281" y="140"/>
                    </a:lnTo>
                    <a:lnTo>
                      <a:pt x="281" y="148"/>
                    </a:lnTo>
                    <a:lnTo>
                      <a:pt x="273" y="148"/>
                    </a:lnTo>
                    <a:lnTo>
                      <a:pt x="273" y="156"/>
                    </a:lnTo>
                    <a:lnTo>
                      <a:pt x="273" y="164"/>
                    </a:lnTo>
                    <a:lnTo>
                      <a:pt x="265" y="195"/>
                    </a:lnTo>
                    <a:lnTo>
                      <a:pt x="265" y="203"/>
                    </a:lnTo>
                    <a:lnTo>
                      <a:pt x="265" y="211"/>
                    </a:lnTo>
                    <a:lnTo>
                      <a:pt x="258" y="219"/>
                    </a:lnTo>
                    <a:lnTo>
                      <a:pt x="258" y="226"/>
                    </a:lnTo>
                    <a:lnTo>
                      <a:pt x="258" y="234"/>
                    </a:lnTo>
                    <a:lnTo>
                      <a:pt x="258" y="242"/>
                    </a:lnTo>
                    <a:lnTo>
                      <a:pt x="258" y="250"/>
                    </a:lnTo>
                    <a:lnTo>
                      <a:pt x="250" y="258"/>
                    </a:lnTo>
                    <a:lnTo>
                      <a:pt x="250" y="265"/>
                    </a:lnTo>
                    <a:lnTo>
                      <a:pt x="242" y="265"/>
                    </a:lnTo>
                    <a:lnTo>
                      <a:pt x="250" y="273"/>
                    </a:lnTo>
                    <a:lnTo>
                      <a:pt x="250" y="281"/>
                    </a:lnTo>
                    <a:lnTo>
                      <a:pt x="250" y="289"/>
                    </a:lnTo>
                    <a:lnTo>
                      <a:pt x="250" y="297"/>
                    </a:lnTo>
                    <a:lnTo>
                      <a:pt x="242" y="320"/>
                    </a:lnTo>
                    <a:lnTo>
                      <a:pt x="242" y="328"/>
                    </a:lnTo>
                    <a:lnTo>
                      <a:pt x="242" y="344"/>
                    </a:lnTo>
                    <a:lnTo>
                      <a:pt x="242" y="351"/>
                    </a:lnTo>
                    <a:lnTo>
                      <a:pt x="242" y="359"/>
                    </a:lnTo>
                    <a:lnTo>
                      <a:pt x="234" y="367"/>
                    </a:lnTo>
                    <a:lnTo>
                      <a:pt x="234" y="375"/>
                    </a:lnTo>
                    <a:lnTo>
                      <a:pt x="226" y="391"/>
                    </a:lnTo>
                    <a:lnTo>
                      <a:pt x="226" y="398"/>
                    </a:lnTo>
                    <a:lnTo>
                      <a:pt x="226" y="414"/>
                    </a:lnTo>
                    <a:lnTo>
                      <a:pt x="219" y="414"/>
                    </a:lnTo>
                    <a:lnTo>
                      <a:pt x="219" y="422"/>
                    </a:lnTo>
                    <a:lnTo>
                      <a:pt x="219" y="430"/>
                    </a:lnTo>
                    <a:lnTo>
                      <a:pt x="211" y="430"/>
                    </a:lnTo>
                    <a:lnTo>
                      <a:pt x="211" y="437"/>
                    </a:lnTo>
                    <a:lnTo>
                      <a:pt x="203" y="445"/>
                    </a:lnTo>
                    <a:lnTo>
                      <a:pt x="195" y="453"/>
                    </a:lnTo>
                    <a:lnTo>
                      <a:pt x="187" y="453"/>
                    </a:lnTo>
                    <a:lnTo>
                      <a:pt x="180" y="453"/>
                    </a:lnTo>
                    <a:lnTo>
                      <a:pt x="172" y="461"/>
                    </a:lnTo>
                    <a:lnTo>
                      <a:pt x="172" y="453"/>
                    </a:lnTo>
                    <a:lnTo>
                      <a:pt x="164" y="453"/>
                    </a:lnTo>
                    <a:lnTo>
                      <a:pt x="156" y="453"/>
                    </a:lnTo>
                    <a:lnTo>
                      <a:pt x="148" y="453"/>
                    </a:lnTo>
                    <a:lnTo>
                      <a:pt x="140" y="453"/>
                    </a:lnTo>
                    <a:lnTo>
                      <a:pt x="133" y="453"/>
                    </a:lnTo>
                    <a:lnTo>
                      <a:pt x="133" y="461"/>
                    </a:lnTo>
                    <a:lnTo>
                      <a:pt x="125" y="461"/>
                    </a:lnTo>
                    <a:lnTo>
                      <a:pt x="125" y="469"/>
                    </a:lnTo>
                    <a:lnTo>
                      <a:pt x="117" y="469"/>
                    </a:lnTo>
                    <a:lnTo>
                      <a:pt x="109" y="469"/>
                    </a:lnTo>
                    <a:lnTo>
                      <a:pt x="101" y="469"/>
                    </a:lnTo>
                    <a:lnTo>
                      <a:pt x="94" y="469"/>
                    </a:lnTo>
                    <a:lnTo>
                      <a:pt x="86" y="453"/>
                    </a:lnTo>
                    <a:lnTo>
                      <a:pt x="78" y="453"/>
                    </a:lnTo>
                    <a:lnTo>
                      <a:pt x="78" y="445"/>
                    </a:lnTo>
                    <a:lnTo>
                      <a:pt x="47" y="437"/>
                    </a:lnTo>
                    <a:lnTo>
                      <a:pt x="39" y="437"/>
                    </a:lnTo>
                    <a:lnTo>
                      <a:pt x="39" y="430"/>
                    </a:lnTo>
                    <a:lnTo>
                      <a:pt x="31" y="430"/>
                    </a:lnTo>
                    <a:lnTo>
                      <a:pt x="31" y="422"/>
                    </a:lnTo>
                    <a:lnTo>
                      <a:pt x="16" y="414"/>
                    </a:lnTo>
                    <a:lnTo>
                      <a:pt x="8" y="406"/>
                    </a:lnTo>
                    <a:lnTo>
                      <a:pt x="0" y="406"/>
                    </a:lnTo>
                    <a:lnTo>
                      <a:pt x="0" y="391"/>
                    </a:lnTo>
                    <a:lnTo>
                      <a:pt x="0" y="383"/>
                    </a:lnTo>
                    <a:lnTo>
                      <a:pt x="0" y="375"/>
                    </a:lnTo>
                    <a:lnTo>
                      <a:pt x="8" y="375"/>
                    </a:lnTo>
                    <a:lnTo>
                      <a:pt x="16" y="375"/>
                    </a:lnTo>
                    <a:lnTo>
                      <a:pt x="23" y="375"/>
                    </a:lnTo>
                    <a:lnTo>
                      <a:pt x="39" y="375"/>
                    </a:lnTo>
                    <a:lnTo>
                      <a:pt x="39" y="367"/>
                    </a:lnTo>
                    <a:lnTo>
                      <a:pt x="47" y="351"/>
                    </a:lnTo>
                    <a:lnTo>
                      <a:pt x="39" y="351"/>
                    </a:lnTo>
                    <a:lnTo>
                      <a:pt x="31" y="351"/>
                    </a:lnTo>
                    <a:lnTo>
                      <a:pt x="31" y="344"/>
                    </a:lnTo>
                    <a:lnTo>
                      <a:pt x="23" y="344"/>
                    </a:lnTo>
                    <a:lnTo>
                      <a:pt x="16" y="344"/>
                    </a:lnTo>
                    <a:lnTo>
                      <a:pt x="16" y="336"/>
                    </a:lnTo>
                    <a:lnTo>
                      <a:pt x="16" y="328"/>
                    </a:lnTo>
                    <a:lnTo>
                      <a:pt x="16" y="320"/>
                    </a:lnTo>
                    <a:lnTo>
                      <a:pt x="23" y="305"/>
                    </a:lnTo>
                    <a:lnTo>
                      <a:pt x="31" y="305"/>
                    </a:lnTo>
                    <a:lnTo>
                      <a:pt x="31" y="297"/>
                    </a:lnTo>
                    <a:lnTo>
                      <a:pt x="39" y="289"/>
                    </a:lnTo>
                    <a:lnTo>
                      <a:pt x="47" y="281"/>
                    </a:lnTo>
                    <a:lnTo>
                      <a:pt x="55" y="273"/>
                    </a:lnTo>
                    <a:lnTo>
                      <a:pt x="55" y="265"/>
                    </a:lnTo>
                    <a:lnTo>
                      <a:pt x="62" y="265"/>
                    </a:lnTo>
                    <a:lnTo>
                      <a:pt x="62" y="258"/>
                    </a:lnTo>
                    <a:lnTo>
                      <a:pt x="70" y="250"/>
                    </a:lnTo>
                    <a:lnTo>
                      <a:pt x="70" y="242"/>
                    </a:lnTo>
                    <a:lnTo>
                      <a:pt x="70" y="234"/>
                    </a:lnTo>
                    <a:lnTo>
                      <a:pt x="78" y="234"/>
                    </a:lnTo>
                    <a:lnTo>
                      <a:pt x="78" y="219"/>
                    </a:lnTo>
                    <a:lnTo>
                      <a:pt x="78" y="211"/>
                    </a:lnTo>
                    <a:lnTo>
                      <a:pt x="86" y="203"/>
                    </a:lnTo>
                    <a:lnTo>
                      <a:pt x="86" y="195"/>
                    </a:lnTo>
                    <a:lnTo>
                      <a:pt x="94" y="179"/>
                    </a:lnTo>
                    <a:lnTo>
                      <a:pt x="94" y="172"/>
                    </a:lnTo>
                    <a:lnTo>
                      <a:pt x="101" y="164"/>
                    </a:lnTo>
                    <a:lnTo>
                      <a:pt x="101" y="156"/>
                    </a:lnTo>
                    <a:lnTo>
                      <a:pt x="109" y="156"/>
                    </a:lnTo>
                    <a:lnTo>
                      <a:pt x="109" y="148"/>
                    </a:lnTo>
                    <a:lnTo>
                      <a:pt x="109" y="140"/>
                    </a:lnTo>
                    <a:lnTo>
                      <a:pt x="117" y="125"/>
                    </a:lnTo>
                    <a:lnTo>
                      <a:pt x="125" y="125"/>
                    </a:lnTo>
                    <a:lnTo>
                      <a:pt x="125" y="117"/>
                    </a:lnTo>
                    <a:lnTo>
                      <a:pt x="133" y="109"/>
                    </a:lnTo>
                    <a:lnTo>
                      <a:pt x="133" y="101"/>
                    </a:lnTo>
                    <a:lnTo>
                      <a:pt x="140" y="93"/>
                    </a:lnTo>
                    <a:lnTo>
                      <a:pt x="140" y="86"/>
                    </a:lnTo>
                    <a:lnTo>
                      <a:pt x="133" y="78"/>
                    </a:lnTo>
                    <a:lnTo>
                      <a:pt x="133" y="70"/>
                    </a:lnTo>
                    <a:lnTo>
                      <a:pt x="133" y="62"/>
                    </a:lnTo>
                    <a:lnTo>
                      <a:pt x="133" y="54"/>
                    </a:lnTo>
                    <a:lnTo>
                      <a:pt x="133" y="47"/>
                    </a:lnTo>
                    <a:lnTo>
                      <a:pt x="133" y="23"/>
                    </a:lnTo>
                    <a:lnTo>
                      <a:pt x="133" y="15"/>
                    </a:lnTo>
                    <a:lnTo>
                      <a:pt x="133" y="7"/>
                    </a:lnTo>
                    <a:lnTo>
                      <a:pt x="133" y="0"/>
                    </a:lnTo>
                    <a:lnTo>
                      <a:pt x="148" y="0"/>
                    </a:lnTo>
                  </a:path>
                </a:pathLst>
              </a:custGeom>
              <a:noFill/>
              <a:ln w="1746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sz="2000" b="1">
                  <a:latin typeface="+mn-ea"/>
                </a:endParaRPr>
              </a:p>
            </p:txBody>
          </p:sp>
          <p:sp>
            <p:nvSpPr>
              <p:cNvPr id="9336" name="Freeform 109"/>
              <p:cNvSpPr>
                <a:spLocks/>
              </p:cNvSpPr>
              <p:nvPr/>
            </p:nvSpPr>
            <p:spPr bwMode="auto">
              <a:xfrm>
                <a:off x="1173" y="3158"/>
                <a:ext cx="281" cy="469"/>
              </a:xfrm>
              <a:custGeom>
                <a:avLst/>
                <a:gdLst>
                  <a:gd name="T0" fmla="*/ 148 w 281"/>
                  <a:gd name="T1" fmla="*/ 0 h 469"/>
                  <a:gd name="T2" fmla="*/ 187 w 281"/>
                  <a:gd name="T3" fmla="*/ 7 h 469"/>
                  <a:gd name="T4" fmla="*/ 211 w 281"/>
                  <a:gd name="T5" fmla="*/ 15 h 469"/>
                  <a:gd name="T6" fmla="*/ 234 w 281"/>
                  <a:gd name="T7" fmla="*/ 47 h 469"/>
                  <a:gd name="T8" fmla="*/ 250 w 281"/>
                  <a:gd name="T9" fmla="*/ 70 h 469"/>
                  <a:gd name="T10" fmla="*/ 258 w 281"/>
                  <a:gd name="T11" fmla="*/ 93 h 469"/>
                  <a:gd name="T12" fmla="*/ 273 w 281"/>
                  <a:gd name="T13" fmla="*/ 109 h 469"/>
                  <a:gd name="T14" fmla="*/ 281 w 281"/>
                  <a:gd name="T15" fmla="*/ 125 h 469"/>
                  <a:gd name="T16" fmla="*/ 281 w 281"/>
                  <a:gd name="T17" fmla="*/ 148 h 469"/>
                  <a:gd name="T18" fmla="*/ 273 w 281"/>
                  <a:gd name="T19" fmla="*/ 164 h 469"/>
                  <a:gd name="T20" fmla="*/ 265 w 281"/>
                  <a:gd name="T21" fmla="*/ 211 h 469"/>
                  <a:gd name="T22" fmla="*/ 258 w 281"/>
                  <a:gd name="T23" fmla="*/ 234 h 469"/>
                  <a:gd name="T24" fmla="*/ 250 w 281"/>
                  <a:gd name="T25" fmla="*/ 258 h 469"/>
                  <a:gd name="T26" fmla="*/ 250 w 281"/>
                  <a:gd name="T27" fmla="*/ 273 h 469"/>
                  <a:gd name="T28" fmla="*/ 250 w 281"/>
                  <a:gd name="T29" fmla="*/ 297 h 469"/>
                  <a:gd name="T30" fmla="*/ 242 w 281"/>
                  <a:gd name="T31" fmla="*/ 344 h 469"/>
                  <a:gd name="T32" fmla="*/ 234 w 281"/>
                  <a:gd name="T33" fmla="*/ 367 h 469"/>
                  <a:gd name="T34" fmla="*/ 226 w 281"/>
                  <a:gd name="T35" fmla="*/ 398 h 469"/>
                  <a:gd name="T36" fmla="*/ 219 w 281"/>
                  <a:gd name="T37" fmla="*/ 422 h 469"/>
                  <a:gd name="T38" fmla="*/ 211 w 281"/>
                  <a:gd name="T39" fmla="*/ 437 h 469"/>
                  <a:gd name="T40" fmla="*/ 187 w 281"/>
                  <a:gd name="T41" fmla="*/ 453 h 469"/>
                  <a:gd name="T42" fmla="*/ 172 w 281"/>
                  <a:gd name="T43" fmla="*/ 453 h 469"/>
                  <a:gd name="T44" fmla="*/ 148 w 281"/>
                  <a:gd name="T45" fmla="*/ 453 h 469"/>
                  <a:gd name="T46" fmla="*/ 133 w 281"/>
                  <a:gd name="T47" fmla="*/ 461 h 469"/>
                  <a:gd name="T48" fmla="*/ 117 w 281"/>
                  <a:gd name="T49" fmla="*/ 469 h 469"/>
                  <a:gd name="T50" fmla="*/ 94 w 281"/>
                  <a:gd name="T51" fmla="*/ 469 h 469"/>
                  <a:gd name="T52" fmla="*/ 78 w 281"/>
                  <a:gd name="T53" fmla="*/ 445 h 469"/>
                  <a:gd name="T54" fmla="*/ 39 w 281"/>
                  <a:gd name="T55" fmla="*/ 430 h 469"/>
                  <a:gd name="T56" fmla="*/ 16 w 281"/>
                  <a:gd name="T57" fmla="*/ 414 h 469"/>
                  <a:gd name="T58" fmla="*/ 0 w 281"/>
                  <a:gd name="T59" fmla="*/ 391 h 469"/>
                  <a:gd name="T60" fmla="*/ 8 w 281"/>
                  <a:gd name="T61" fmla="*/ 375 h 469"/>
                  <a:gd name="T62" fmla="*/ 39 w 281"/>
                  <a:gd name="T63" fmla="*/ 375 h 469"/>
                  <a:gd name="T64" fmla="*/ 39 w 281"/>
                  <a:gd name="T65" fmla="*/ 351 h 469"/>
                  <a:gd name="T66" fmla="*/ 23 w 281"/>
                  <a:gd name="T67" fmla="*/ 344 h 469"/>
                  <a:gd name="T68" fmla="*/ 16 w 281"/>
                  <a:gd name="T69" fmla="*/ 328 h 469"/>
                  <a:gd name="T70" fmla="*/ 31 w 281"/>
                  <a:gd name="T71" fmla="*/ 305 h 469"/>
                  <a:gd name="T72" fmla="*/ 47 w 281"/>
                  <a:gd name="T73" fmla="*/ 281 h 469"/>
                  <a:gd name="T74" fmla="*/ 62 w 281"/>
                  <a:gd name="T75" fmla="*/ 265 h 469"/>
                  <a:gd name="T76" fmla="*/ 70 w 281"/>
                  <a:gd name="T77" fmla="*/ 242 h 469"/>
                  <a:gd name="T78" fmla="*/ 78 w 281"/>
                  <a:gd name="T79" fmla="*/ 219 h 469"/>
                  <a:gd name="T80" fmla="*/ 86 w 281"/>
                  <a:gd name="T81" fmla="*/ 195 h 469"/>
                  <a:gd name="T82" fmla="*/ 101 w 281"/>
                  <a:gd name="T83" fmla="*/ 164 h 469"/>
                  <a:gd name="T84" fmla="*/ 109 w 281"/>
                  <a:gd name="T85" fmla="*/ 148 h 469"/>
                  <a:gd name="T86" fmla="*/ 125 w 281"/>
                  <a:gd name="T87" fmla="*/ 125 h 469"/>
                  <a:gd name="T88" fmla="*/ 133 w 281"/>
                  <a:gd name="T89" fmla="*/ 101 h 469"/>
                  <a:gd name="T90" fmla="*/ 133 w 281"/>
                  <a:gd name="T91" fmla="*/ 78 h 469"/>
                  <a:gd name="T92" fmla="*/ 133 w 281"/>
                  <a:gd name="T93" fmla="*/ 54 h 469"/>
                  <a:gd name="T94" fmla="*/ 133 w 281"/>
                  <a:gd name="T95" fmla="*/ 15 h 469"/>
                  <a:gd name="T96" fmla="*/ 148 w 281"/>
                  <a:gd name="T97" fmla="*/ 0 h 46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81"/>
                  <a:gd name="T148" fmla="*/ 0 h 469"/>
                  <a:gd name="T149" fmla="*/ 281 w 281"/>
                  <a:gd name="T150" fmla="*/ 469 h 46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81" h="469">
                    <a:moveTo>
                      <a:pt x="133" y="0"/>
                    </a:moveTo>
                    <a:lnTo>
                      <a:pt x="140" y="0"/>
                    </a:lnTo>
                    <a:lnTo>
                      <a:pt x="148" y="0"/>
                    </a:lnTo>
                    <a:lnTo>
                      <a:pt x="156" y="0"/>
                    </a:lnTo>
                    <a:lnTo>
                      <a:pt x="164" y="0"/>
                    </a:lnTo>
                    <a:lnTo>
                      <a:pt x="187" y="7"/>
                    </a:lnTo>
                    <a:lnTo>
                      <a:pt x="195" y="7"/>
                    </a:lnTo>
                    <a:lnTo>
                      <a:pt x="203" y="7"/>
                    </a:lnTo>
                    <a:lnTo>
                      <a:pt x="211" y="15"/>
                    </a:lnTo>
                    <a:lnTo>
                      <a:pt x="211" y="23"/>
                    </a:lnTo>
                    <a:lnTo>
                      <a:pt x="219" y="23"/>
                    </a:lnTo>
                    <a:lnTo>
                      <a:pt x="234" y="47"/>
                    </a:lnTo>
                    <a:lnTo>
                      <a:pt x="242" y="62"/>
                    </a:lnTo>
                    <a:lnTo>
                      <a:pt x="242" y="70"/>
                    </a:lnTo>
                    <a:lnTo>
                      <a:pt x="250" y="70"/>
                    </a:lnTo>
                    <a:lnTo>
                      <a:pt x="250" y="78"/>
                    </a:lnTo>
                    <a:lnTo>
                      <a:pt x="258" y="86"/>
                    </a:lnTo>
                    <a:lnTo>
                      <a:pt x="258" y="93"/>
                    </a:lnTo>
                    <a:lnTo>
                      <a:pt x="265" y="93"/>
                    </a:lnTo>
                    <a:lnTo>
                      <a:pt x="265" y="101"/>
                    </a:lnTo>
                    <a:lnTo>
                      <a:pt x="273" y="109"/>
                    </a:lnTo>
                    <a:lnTo>
                      <a:pt x="273" y="117"/>
                    </a:lnTo>
                    <a:lnTo>
                      <a:pt x="281" y="117"/>
                    </a:lnTo>
                    <a:lnTo>
                      <a:pt x="281" y="125"/>
                    </a:lnTo>
                    <a:lnTo>
                      <a:pt x="281" y="133"/>
                    </a:lnTo>
                    <a:lnTo>
                      <a:pt x="281" y="140"/>
                    </a:lnTo>
                    <a:lnTo>
                      <a:pt x="281" y="148"/>
                    </a:lnTo>
                    <a:lnTo>
                      <a:pt x="273" y="148"/>
                    </a:lnTo>
                    <a:lnTo>
                      <a:pt x="273" y="156"/>
                    </a:lnTo>
                    <a:lnTo>
                      <a:pt x="273" y="164"/>
                    </a:lnTo>
                    <a:lnTo>
                      <a:pt x="265" y="195"/>
                    </a:lnTo>
                    <a:lnTo>
                      <a:pt x="265" y="203"/>
                    </a:lnTo>
                    <a:lnTo>
                      <a:pt x="265" y="211"/>
                    </a:lnTo>
                    <a:lnTo>
                      <a:pt x="258" y="219"/>
                    </a:lnTo>
                    <a:lnTo>
                      <a:pt x="258" y="226"/>
                    </a:lnTo>
                    <a:lnTo>
                      <a:pt x="258" y="234"/>
                    </a:lnTo>
                    <a:lnTo>
                      <a:pt x="258" y="242"/>
                    </a:lnTo>
                    <a:lnTo>
                      <a:pt x="258" y="250"/>
                    </a:lnTo>
                    <a:lnTo>
                      <a:pt x="250" y="258"/>
                    </a:lnTo>
                    <a:lnTo>
                      <a:pt x="250" y="265"/>
                    </a:lnTo>
                    <a:lnTo>
                      <a:pt x="242" y="265"/>
                    </a:lnTo>
                    <a:lnTo>
                      <a:pt x="250" y="273"/>
                    </a:lnTo>
                    <a:lnTo>
                      <a:pt x="250" y="281"/>
                    </a:lnTo>
                    <a:lnTo>
                      <a:pt x="250" y="289"/>
                    </a:lnTo>
                    <a:lnTo>
                      <a:pt x="250" y="297"/>
                    </a:lnTo>
                    <a:lnTo>
                      <a:pt x="242" y="320"/>
                    </a:lnTo>
                    <a:lnTo>
                      <a:pt x="242" y="328"/>
                    </a:lnTo>
                    <a:lnTo>
                      <a:pt x="242" y="344"/>
                    </a:lnTo>
                    <a:lnTo>
                      <a:pt x="242" y="351"/>
                    </a:lnTo>
                    <a:lnTo>
                      <a:pt x="242" y="359"/>
                    </a:lnTo>
                    <a:lnTo>
                      <a:pt x="234" y="367"/>
                    </a:lnTo>
                    <a:lnTo>
                      <a:pt x="234" y="375"/>
                    </a:lnTo>
                    <a:lnTo>
                      <a:pt x="226" y="391"/>
                    </a:lnTo>
                    <a:lnTo>
                      <a:pt x="226" y="398"/>
                    </a:lnTo>
                    <a:lnTo>
                      <a:pt x="226" y="414"/>
                    </a:lnTo>
                    <a:lnTo>
                      <a:pt x="219" y="414"/>
                    </a:lnTo>
                    <a:lnTo>
                      <a:pt x="219" y="422"/>
                    </a:lnTo>
                    <a:lnTo>
                      <a:pt x="219" y="430"/>
                    </a:lnTo>
                    <a:lnTo>
                      <a:pt x="211" y="430"/>
                    </a:lnTo>
                    <a:lnTo>
                      <a:pt x="211" y="437"/>
                    </a:lnTo>
                    <a:lnTo>
                      <a:pt x="203" y="445"/>
                    </a:lnTo>
                    <a:lnTo>
                      <a:pt x="195" y="453"/>
                    </a:lnTo>
                    <a:lnTo>
                      <a:pt x="187" y="453"/>
                    </a:lnTo>
                    <a:lnTo>
                      <a:pt x="180" y="453"/>
                    </a:lnTo>
                    <a:lnTo>
                      <a:pt x="172" y="461"/>
                    </a:lnTo>
                    <a:lnTo>
                      <a:pt x="172" y="453"/>
                    </a:lnTo>
                    <a:lnTo>
                      <a:pt x="164" y="453"/>
                    </a:lnTo>
                    <a:lnTo>
                      <a:pt x="156" y="453"/>
                    </a:lnTo>
                    <a:lnTo>
                      <a:pt x="148" y="453"/>
                    </a:lnTo>
                    <a:lnTo>
                      <a:pt x="140" y="453"/>
                    </a:lnTo>
                    <a:lnTo>
                      <a:pt x="133" y="453"/>
                    </a:lnTo>
                    <a:lnTo>
                      <a:pt x="133" y="461"/>
                    </a:lnTo>
                    <a:lnTo>
                      <a:pt x="125" y="461"/>
                    </a:lnTo>
                    <a:lnTo>
                      <a:pt x="125" y="469"/>
                    </a:lnTo>
                    <a:lnTo>
                      <a:pt x="117" y="469"/>
                    </a:lnTo>
                    <a:lnTo>
                      <a:pt x="109" y="469"/>
                    </a:lnTo>
                    <a:lnTo>
                      <a:pt x="101" y="469"/>
                    </a:lnTo>
                    <a:lnTo>
                      <a:pt x="94" y="469"/>
                    </a:lnTo>
                    <a:lnTo>
                      <a:pt x="86" y="453"/>
                    </a:lnTo>
                    <a:lnTo>
                      <a:pt x="78" y="453"/>
                    </a:lnTo>
                    <a:lnTo>
                      <a:pt x="78" y="445"/>
                    </a:lnTo>
                    <a:lnTo>
                      <a:pt x="47" y="437"/>
                    </a:lnTo>
                    <a:lnTo>
                      <a:pt x="39" y="437"/>
                    </a:lnTo>
                    <a:lnTo>
                      <a:pt x="39" y="430"/>
                    </a:lnTo>
                    <a:lnTo>
                      <a:pt x="31" y="430"/>
                    </a:lnTo>
                    <a:lnTo>
                      <a:pt x="31" y="422"/>
                    </a:lnTo>
                    <a:lnTo>
                      <a:pt x="16" y="414"/>
                    </a:lnTo>
                    <a:lnTo>
                      <a:pt x="8" y="406"/>
                    </a:lnTo>
                    <a:lnTo>
                      <a:pt x="0" y="406"/>
                    </a:lnTo>
                    <a:lnTo>
                      <a:pt x="0" y="391"/>
                    </a:lnTo>
                    <a:lnTo>
                      <a:pt x="0" y="383"/>
                    </a:lnTo>
                    <a:lnTo>
                      <a:pt x="0" y="375"/>
                    </a:lnTo>
                    <a:lnTo>
                      <a:pt x="8" y="375"/>
                    </a:lnTo>
                    <a:lnTo>
                      <a:pt x="16" y="375"/>
                    </a:lnTo>
                    <a:lnTo>
                      <a:pt x="23" y="375"/>
                    </a:lnTo>
                    <a:lnTo>
                      <a:pt x="39" y="375"/>
                    </a:lnTo>
                    <a:lnTo>
                      <a:pt x="39" y="367"/>
                    </a:lnTo>
                    <a:lnTo>
                      <a:pt x="47" y="351"/>
                    </a:lnTo>
                    <a:lnTo>
                      <a:pt x="39" y="351"/>
                    </a:lnTo>
                    <a:lnTo>
                      <a:pt x="31" y="351"/>
                    </a:lnTo>
                    <a:lnTo>
                      <a:pt x="31" y="344"/>
                    </a:lnTo>
                    <a:lnTo>
                      <a:pt x="23" y="344"/>
                    </a:lnTo>
                    <a:lnTo>
                      <a:pt x="16" y="344"/>
                    </a:lnTo>
                    <a:lnTo>
                      <a:pt x="16" y="336"/>
                    </a:lnTo>
                    <a:lnTo>
                      <a:pt x="16" y="328"/>
                    </a:lnTo>
                    <a:lnTo>
                      <a:pt x="16" y="320"/>
                    </a:lnTo>
                    <a:lnTo>
                      <a:pt x="23" y="305"/>
                    </a:lnTo>
                    <a:lnTo>
                      <a:pt x="31" y="305"/>
                    </a:lnTo>
                    <a:lnTo>
                      <a:pt x="31" y="297"/>
                    </a:lnTo>
                    <a:lnTo>
                      <a:pt x="39" y="289"/>
                    </a:lnTo>
                    <a:lnTo>
                      <a:pt x="47" y="281"/>
                    </a:lnTo>
                    <a:lnTo>
                      <a:pt x="55" y="273"/>
                    </a:lnTo>
                    <a:lnTo>
                      <a:pt x="55" y="265"/>
                    </a:lnTo>
                    <a:lnTo>
                      <a:pt x="62" y="265"/>
                    </a:lnTo>
                    <a:lnTo>
                      <a:pt x="62" y="258"/>
                    </a:lnTo>
                    <a:lnTo>
                      <a:pt x="70" y="250"/>
                    </a:lnTo>
                    <a:lnTo>
                      <a:pt x="70" y="242"/>
                    </a:lnTo>
                    <a:lnTo>
                      <a:pt x="70" y="234"/>
                    </a:lnTo>
                    <a:lnTo>
                      <a:pt x="78" y="234"/>
                    </a:lnTo>
                    <a:lnTo>
                      <a:pt x="78" y="219"/>
                    </a:lnTo>
                    <a:lnTo>
                      <a:pt x="78" y="211"/>
                    </a:lnTo>
                    <a:lnTo>
                      <a:pt x="86" y="203"/>
                    </a:lnTo>
                    <a:lnTo>
                      <a:pt x="86" y="195"/>
                    </a:lnTo>
                    <a:lnTo>
                      <a:pt x="94" y="179"/>
                    </a:lnTo>
                    <a:lnTo>
                      <a:pt x="94" y="172"/>
                    </a:lnTo>
                    <a:lnTo>
                      <a:pt x="101" y="164"/>
                    </a:lnTo>
                    <a:lnTo>
                      <a:pt x="101" y="156"/>
                    </a:lnTo>
                    <a:lnTo>
                      <a:pt x="109" y="156"/>
                    </a:lnTo>
                    <a:lnTo>
                      <a:pt x="109" y="148"/>
                    </a:lnTo>
                    <a:lnTo>
                      <a:pt x="109" y="140"/>
                    </a:lnTo>
                    <a:lnTo>
                      <a:pt x="117" y="125"/>
                    </a:lnTo>
                    <a:lnTo>
                      <a:pt x="125" y="125"/>
                    </a:lnTo>
                    <a:lnTo>
                      <a:pt x="125" y="117"/>
                    </a:lnTo>
                    <a:lnTo>
                      <a:pt x="133" y="109"/>
                    </a:lnTo>
                    <a:lnTo>
                      <a:pt x="133" y="101"/>
                    </a:lnTo>
                    <a:lnTo>
                      <a:pt x="140" y="93"/>
                    </a:lnTo>
                    <a:lnTo>
                      <a:pt x="140" y="86"/>
                    </a:lnTo>
                    <a:lnTo>
                      <a:pt x="133" y="78"/>
                    </a:lnTo>
                    <a:lnTo>
                      <a:pt x="133" y="70"/>
                    </a:lnTo>
                    <a:lnTo>
                      <a:pt x="133" y="62"/>
                    </a:lnTo>
                    <a:lnTo>
                      <a:pt x="133" y="54"/>
                    </a:lnTo>
                    <a:lnTo>
                      <a:pt x="133" y="47"/>
                    </a:lnTo>
                    <a:lnTo>
                      <a:pt x="133" y="23"/>
                    </a:lnTo>
                    <a:lnTo>
                      <a:pt x="133" y="15"/>
                    </a:lnTo>
                    <a:lnTo>
                      <a:pt x="133" y="7"/>
                    </a:lnTo>
                    <a:lnTo>
                      <a:pt x="133" y="0"/>
                    </a:lnTo>
                    <a:lnTo>
                      <a:pt x="148" y="0"/>
                    </a:lnTo>
                  </a:path>
                </a:pathLst>
              </a:custGeom>
              <a:noFill/>
              <a:ln w="1746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sz="2000" b="1">
                  <a:latin typeface="+mn-ea"/>
                </a:endParaRPr>
              </a:p>
            </p:txBody>
          </p:sp>
        </p:grpSp>
        <p:sp>
          <p:nvSpPr>
            <p:cNvPr id="9299" name="Freeform 110"/>
            <p:cNvSpPr>
              <a:spLocks/>
            </p:cNvSpPr>
            <p:nvPr/>
          </p:nvSpPr>
          <p:spPr bwMode="auto">
            <a:xfrm>
              <a:off x="4283076" y="2390776"/>
              <a:ext cx="117475" cy="68263"/>
            </a:xfrm>
            <a:custGeom>
              <a:avLst/>
              <a:gdLst>
                <a:gd name="T0" fmla="*/ 0 w 187"/>
                <a:gd name="T1" fmla="*/ 0 h 125"/>
                <a:gd name="T2" fmla="*/ 0 w 187"/>
                <a:gd name="T3" fmla="*/ 0 h 125"/>
                <a:gd name="T4" fmla="*/ 0 w 187"/>
                <a:gd name="T5" fmla="*/ 0 h 125"/>
                <a:gd name="T6" fmla="*/ 0 w 187"/>
                <a:gd name="T7" fmla="*/ 0 h 125"/>
                <a:gd name="T8" fmla="*/ 0 w 187"/>
                <a:gd name="T9" fmla="*/ 0 h 125"/>
                <a:gd name="T10" fmla="*/ 0 w 187"/>
                <a:gd name="T11" fmla="*/ 0 h 125"/>
                <a:gd name="T12" fmla="*/ 0 w 187"/>
                <a:gd name="T13" fmla="*/ 0 h 125"/>
                <a:gd name="T14" fmla="*/ 0 w 187"/>
                <a:gd name="T15" fmla="*/ 0 h 125"/>
                <a:gd name="T16" fmla="*/ 0 w 187"/>
                <a:gd name="T17" fmla="*/ 0 h 125"/>
                <a:gd name="T18" fmla="*/ 0 w 187"/>
                <a:gd name="T19" fmla="*/ 0 h 125"/>
                <a:gd name="T20" fmla="*/ 0 w 187"/>
                <a:gd name="T21" fmla="*/ 0 h 125"/>
                <a:gd name="T22" fmla="*/ 0 w 187"/>
                <a:gd name="T23" fmla="*/ 0 h 125"/>
                <a:gd name="T24" fmla="*/ 0 w 187"/>
                <a:gd name="T25" fmla="*/ 0 h 125"/>
                <a:gd name="T26" fmla="*/ 0 w 187"/>
                <a:gd name="T27" fmla="*/ 0 h 125"/>
                <a:gd name="T28" fmla="*/ 0 w 187"/>
                <a:gd name="T29" fmla="*/ 0 h 125"/>
                <a:gd name="T30" fmla="*/ 0 w 187"/>
                <a:gd name="T31" fmla="*/ 0 h 125"/>
                <a:gd name="T32" fmla="*/ 0 w 187"/>
                <a:gd name="T33" fmla="*/ 0 h 125"/>
                <a:gd name="T34" fmla="*/ 0 w 187"/>
                <a:gd name="T35" fmla="*/ 0 h 125"/>
                <a:gd name="T36" fmla="*/ 0 w 187"/>
                <a:gd name="T37" fmla="*/ 0 h 125"/>
                <a:gd name="T38" fmla="*/ 0 w 187"/>
                <a:gd name="T39" fmla="*/ 0 h 125"/>
                <a:gd name="T40" fmla="*/ 0 w 187"/>
                <a:gd name="T41" fmla="*/ 0 h 125"/>
                <a:gd name="T42" fmla="*/ 0 w 187"/>
                <a:gd name="T43" fmla="*/ 0 h 125"/>
                <a:gd name="T44" fmla="*/ 0 w 187"/>
                <a:gd name="T45" fmla="*/ 0 h 125"/>
                <a:gd name="T46" fmla="*/ 0 w 187"/>
                <a:gd name="T47" fmla="*/ 0 h 125"/>
                <a:gd name="T48" fmla="*/ 0 w 187"/>
                <a:gd name="T49" fmla="*/ 0 h 125"/>
                <a:gd name="T50" fmla="*/ 0 w 187"/>
                <a:gd name="T51" fmla="*/ 0 h 125"/>
                <a:gd name="T52" fmla="*/ 0 w 187"/>
                <a:gd name="T53" fmla="*/ 0 h 125"/>
                <a:gd name="T54" fmla="*/ 0 w 187"/>
                <a:gd name="T55" fmla="*/ 0 h 125"/>
                <a:gd name="T56" fmla="*/ 0 w 187"/>
                <a:gd name="T57" fmla="*/ 0 h 125"/>
                <a:gd name="T58" fmla="*/ 0 w 187"/>
                <a:gd name="T59" fmla="*/ 0 h 125"/>
                <a:gd name="T60" fmla="*/ 0 w 187"/>
                <a:gd name="T61" fmla="*/ 0 h 125"/>
                <a:gd name="T62" fmla="*/ 0 w 187"/>
                <a:gd name="T63" fmla="*/ 0 h 125"/>
                <a:gd name="T64" fmla="*/ 0 w 187"/>
                <a:gd name="T65" fmla="*/ 0 h 125"/>
                <a:gd name="T66" fmla="*/ 0 w 187"/>
                <a:gd name="T67" fmla="*/ 0 h 125"/>
                <a:gd name="T68" fmla="*/ 0 w 187"/>
                <a:gd name="T69" fmla="*/ 0 h 125"/>
                <a:gd name="T70" fmla="*/ 0 w 187"/>
                <a:gd name="T71" fmla="*/ 0 h 125"/>
                <a:gd name="T72" fmla="*/ 0 w 187"/>
                <a:gd name="T73" fmla="*/ 0 h 125"/>
                <a:gd name="T74" fmla="*/ 0 w 187"/>
                <a:gd name="T75" fmla="*/ 0 h 125"/>
                <a:gd name="T76" fmla="*/ 0 w 187"/>
                <a:gd name="T77" fmla="*/ 0 h 125"/>
                <a:gd name="T78" fmla="*/ 0 w 187"/>
                <a:gd name="T79" fmla="*/ 0 h 125"/>
                <a:gd name="T80" fmla="*/ 0 w 187"/>
                <a:gd name="T81" fmla="*/ 0 h 125"/>
                <a:gd name="T82" fmla="*/ 0 w 187"/>
                <a:gd name="T83" fmla="*/ 0 h 125"/>
                <a:gd name="T84" fmla="*/ 0 w 187"/>
                <a:gd name="T85" fmla="*/ 0 h 125"/>
                <a:gd name="T86" fmla="*/ 0 w 187"/>
                <a:gd name="T87" fmla="*/ 0 h 125"/>
                <a:gd name="T88" fmla="*/ 0 w 187"/>
                <a:gd name="T89" fmla="*/ 0 h 125"/>
                <a:gd name="T90" fmla="*/ 0 w 187"/>
                <a:gd name="T91" fmla="*/ 0 h 125"/>
                <a:gd name="T92" fmla="*/ 0 w 187"/>
                <a:gd name="T93" fmla="*/ 0 h 125"/>
                <a:gd name="T94" fmla="*/ 0 w 187"/>
                <a:gd name="T95" fmla="*/ 0 h 125"/>
                <a:gd name="T96" fmla="*/ 0 w 187"/>
                <a:gd name="T97" fmla="*/ 0 h 125"/>
                <a:gd name="T98" fmla="*/ 0 w 187"/>
                <a:gd name="T99" fmla="*/ 0 h 125"/>
                <a:gd name="T100" fmla="*/ 0 w 187"/>
                <a:gd name="T101" fmla="*/ 0 h 125"/>
                <a:gd name="T102" fmla="*/ 0 w 187"/>
                <a:gd name="T103" fmla="*/ 0 h 125"/>
                <a:gd name="T104" fmla="*/ 0 w 187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7"/>
                <a:gd name="T160" fmla="*/ 0 h 125"/>
                <a:gd name="T161" fmla="*/ 187 w 187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7" h="125">
                  <a:moveTo>
                    <a:pt x="180" y="39"/>
                  </a:moveTo>
                  <a:lnTo>
                    <a:pt x="180" y="39"/>
                  </a:lnTo>
                  <a:lnTo>
                    <a:pt x="172" y="31"/>
                  </a:lnTo>
                  <a:lnTo>
                    <a:pt x="172" y="23"/>
                  </a:lnTo>
                  <a:lnTo>
                    <a:pt x="164" y="23"/>
                  </a:lnTo>
                  <a:lnTo>
                    <a:pt x="156" y="23"/>
                  </a:lnTo>
                  <a:lnTo>
                    <a:pt x="148" y="15"/>
                  </a:lnTo>
                  <a:lnTo>
                    <a:pt x="148" y="7"/>
                  </a:lnTo>
                  <a:lnTo>
                    <a:pt x="141" y="7"/>
                  </a:lnTo>
                  <a:lnTo>
                    <a:pt x="125" y="7"/>
                  </a:lnTo>
                  <a:lnTo>
                    <a:pt x="102" y="0"/>
                  </a:lnTo>
                  <a:lnTo>
                    <a:pt x="86" y="0"/>
                  </a:lnTo>
                  <a:lnTo>
                    <a:pt x="78" y="0"/>
                  </a:lnTo>
                  <a:lnTo>
                    <a:pt x="70" y="0"/>
                  </a:lnTo>
                  <a:lnTo>
                    <a:pt x="62" y="0"/>
                  </a:lnTo>
                  <a:lnTo>
                    <a:pt x="62" y="7"/>
                  </a:lnTo>
                  <a:lnTo>
                    <a:pt x="55" y="7"/>
                  </a:lnTo>
                  <a:lnTo>
                    <a:pt x="47" y="7"/>
                  </a:lnTo>
                  <a:lnTo>
                    <a:pt x="39" y="7"/>
                  </a:lnTo>
                  <a:lnTo>
                    <a:pt x="39" y="15"/>
                  </a:lnTo>
                  <a:lnTo>
                    <a:pt x="23" y="23"/>
                  </a:lnTo>
                  <a:lnTo>
                    <a:pt x="16" y="23"/>
                  </a:lnTo>
                  <a:lnTo>
                    <a:pt x="8" y="23"/>
                  </a:lnTo>
                  <a:lnTo>
                    <a:pt x="0" y="39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0" y="70"/>
                  </a:lnTo>
                  <a:lnTo>
                    <a:pt x="8" y="78"/>
                  </a:lnTo>
                  <a:lnTo>
                    <a:pt x="16" y="86"/>
                  </a:lnTo>
                  <a:lnTo>
                    <a:pt x="16" y="93"/>
                  </a:lnTo>
                  <a:lnTo>
                    <a:pt x="39" y="93"/>
                  </a:lnTo>
                  <a:lnTo>
                    <a:pt x="39" y="101"/>
                  </a:lnTo>
                  <a:lnTo>
                    <a:pt x="47" y="101"/>
                  </a:lnTo>
                  <a:lnTo>
                    <a:pt x="47" y="109"/>
                  </a:lnTo>
                  <a:lnTo>
                    <a:pt x="55" y="109"/>
                  </a:lnTo>
                  <a:lnTo>
                    <a:pt x="62" y="109"/>
                  </a:lnTo>
                  <a:lnTo>
                    <a:pt x="86" y="117"/>
                  </a:lnTo>
                  <a:lnTo>
                    <a:pt x="94" y="117"/>
                  </a:lnTo>
                  <a:lnTo>
                    <a:pt x="102" y="125"/>
                  </a:lnTo>
                  <a:lnTo>
                    <a:pt x="109" y="125"/>
                  </a:lnTo>
                  <a:lnTo>
                    <a:pt x="117" y="125"/>
                  </a:lnTo>
                  <a:lnTo>
                    <a:pt x="125" y="125"/>
                  </a:lnTo>
                  <a:lnTo>
                    <a:pt x="133" y="125"/>
                  </a:lnTo>
                  <a:lnTo>
                    <a:pt x="141" y="125"/>
                  </a:lnTo>
                  <a:lnTo>
                    <a:pt x="148" y="125"/>
                  </a:lnTo>
                  <a:lnTo>
                    <a:pt x="148" y="117"/>
                  </a:lnTo>
                  <a:lnTo>
                    <a:pt x="164" y="109"/>
                  </a:lnTo>
                  <a:lnTo>
                    <a:pt x="172" y="109"/>
                  </a:lnTo>
                  <a:lnTo>
                    <a:pt x="172" y="101"/>
                  </a:lnTo>
                  <a:lnTo>
                    <a:pt x="180" y="93"/>
                  </a:lnTo>
                  <a:lnTo>
                    <a:pt x="180" y="86"/>
                  </a:lnTo>
                  <a:lnTo>
                    <a:pt x="187" y="78"/>
                  </a:lnTo>
                  <a:lnTo>
                    <a:pt x="187" y="70"/>
                  </a:lnTo>
                  <a:lnTo>
                    <a:pt x="187" y="5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00" name="Freeform 111"/>
            <p:cNvSpPr>
              <a:spLocks/>
            </p:cNvSpPr>
            <p:nvPr/>
          </p:nvSpPr>
          <p:spPr bwMode="auto">
            <a:xfrm>
              <a:off x="4532314" y="2944813"/>
              <a:ext cx="363537" cy="214312"/>
            </a:xfrm>
            <a:custGeom>
              <a:avLst/>
              <a:gdLst>
                <a:gd name="T0" fmla="*/ 0 w 578"/>
                <a:gd name="T1" fmla="*/ 0 h 399"/>
                <a:gd name="T2" fmla="*/ 0 w 578"/>
                <a:gd name="T3" fmla="*/ 0 h 399"/>
                <a:gd name="T4" fmla="*/ 0 w 578"/>
                <a:gd name="T5" fmla="*/ 0 h 399"/>
                <a:gd name="T6" fmla="*/ 0 w 578"/>
                <a:gd name="T7" fmla="*/ 0 h 399"/>
                <a:gd name="T8" fmla="*/ 0 w 578"/>
                <a:gd name="T9" fmla="*/ 0 h 399"/>
                <a:gd name="T10" fmla="*/ 0 w 578"/>
                <a:gd name="T11" fmla="*/ 0 h 399"/>
                <a:gd name="T12" fmla="*/ 0 w 578"/>
                <a:gd name="T13" fmla="*/ 0 h 399"/>
                <a:gd name="T14" fmla="*/ 0 w 578"/>
                <a:gd name="T15" fmla="*/ 0 h 399"/>
                <a:gd name="T16" fmla="*/ 0 w 578"/>
                <a:gd name="T17" fmla="*/ 0 h 399"/>
                <a:gd name="T18" fmla="*/ 0 w 578"/>
                <a:gd name="T19" fmla="*/ 0 h 399"/>
                <a:gd name="T20" fmla="*/ 0 w 578"/>
                <a:gd name="T21" fmla="*/ 0 h 399"/>
                <a:gd name="T22" fmla="*/ 0 w 578"/>
                <a:gd name="T23" fmla="*/ 0 h 399"/>
                <a:gd name="T24" fmla="*/ 0 w 578"/>
                <a:gd name="T25" fmla="*/ 0 h 399"/>
                <a:gd name="T26" fmla="*/ 0 w 578"/>
                <a:gd name="T27" fmla="*/ 0 h 399"/>
                <a:gd name="T28" fmla="*/ 0 w 578"/>
                <a:gd name="T29" fmla="*/ 0 h 399"/>
                <a:gd name="T30" fmla="*/ 0 w 578"/>
                <a:gd name="T31" fmla="*/ 0 h 399"/>
                <a:gd name="T32" fmla="*/ 0 w 578"/>
                <a:gd name="T33" fmla="*/ 0 h 399"/>
                <a:gd name="T34" fmla="*/ 0 w 578"/>
                <a:gd name="T35" fmla="*/ 0 h 399"/>
                <a:gd name="T36" fmla="*/ 0 w 578"/>
                <a:gd name="T37" fmla="*/ 0 h 399"/>
                <a:gd name="T38" fmla="*/ 0 w 578"/>
                <a:gd name="T39" fmla="*/ 0 h 399"/>
                <a:gd name="T40" fmla="*/ 0 w 578"/>
                <a:gd name="T41" fmla="*/ 0 h 399"/>
                <a:gd name="T42" fmla="*/ 0 w 578"/>
                <a:gd name="T43" fmla="*/ 0 h 399"/>
                <a:gd name="T44" fmla="*/ 0 w 578"/>
                <a:gd name="T45" fmla="*/ 0 h 399"/>
                <a:gd name="T46" fmla="*/ 0 w 578"/>
                <a:gd name="T47" fmla="*/ 0 h 399"/>
                <a:gd name="T48" fmla="*/ 0 w 578"/>
                <a:gd name="T49" fmla="*/ 0 h 399"/>
                <a:gd name="T50" fmla="*/ 0 w 578"/>
                <a:gd name="T51" fmla="*/ 0 h 399"/>
                <a:gd name="T52" fmla="*/ 0 w 578"/>
                <a:gd name="T53" fmla="*/ 0 h 399"/>
                <a:gd name="T54" fmla="*/ 0 w 578"/>
                <a:gd name="T55" fmla="*/ 0 h 399"/>
                <a:gd name="T56" fmla="*/ 0 w 578"/>
                <a:gd name="T57" fmla="*/ 0 h 399"/>
                <a:gd name="T58" fmla="*/ 0 w 578"/>
                <a:gd name="T59" fmla="*/ 0 h 399"/>
                <a:gd name="T60" fmla="*/ 0 w 578"/>
                <a:gd name="T61" fmla="*/ 0 h 399"/>
                <a:gd name="T62" fmla="*/ 0 w 578"/>
                <a:gd name="T63" fmla="*/ 0 h 399"/>
                <a:gd name="T64" fmla="*/ 0 w 578"/>
                <a:gd name="T65" fmla="*/ 0 h 399"/>
                <a:gd name="T66" fmla="*/ 0 w 578"/>
                <a:gd name="T67" fmla="*/ 0 h 399"/>
                <a:gd name="T68" fmla="*/ 0 w 578"/>
                <a:gd name="T69" fmla="*/ 0 h 399"/>
                <a:gd name="T70" fmla="*/ 0 w 578"/>
                <a:gd name="T71" fmla="*/ 0 h 399"/>
                <a:gd name="T72" fmla="*/ 0 w 578"/>
                <a:gd name="T73" fmla="*/ 0 h 399"/>
                <a:gd name="T74" fmla="*/ 0 w 578"/>
                <a:gd name="T75" fmla="*/ 0 h 399"/>
                <a:gd name="T76" fmla="*/ 0 w 578"/>
                <a:gd name="T77" fmla="*/ 0 h 399"/>
                <a:gd name="T78" fmla="*/ 0 w 578"/>
                <a:gd name="T79" fmla="*/ 0 h 399"/>
                <a:gd name="T80" fmla="*/ 0 w 578"/>
                <a:gd name="T81" fmla="*/ 0 h 399"/>
                <a:gd name="T82" fmla="*/ 0 w 578"/>
                <a:gd name="T83" fmla="*/ 0 h 399"/>
                <a:gd name="T84" fmla="*/ 0 w 578"/>
                <a:gd name="T85" fmla="*/ 0 h 399"/>
                <a:gd name="T86" fmla="*/ 0 w 578"/>
                <a:gd name="T87" fmla="*/ 0 h 399"/>
                <a:gd name="T88" fmla="*/ 0 w 578"/>
                <a:gd name="T89" fmla="*/ 0 h 399"/>
                <a:gd name="T90" fmla="*/ 0 w 578"/>
                <a:gd name="T91" fmla="*/ 0 h 399"/>
                <a:gd name="T92" fmla="*/ 0 w 578"/>
                <a:gd name="T93" fmla="*/ 0 h 399"/>
                <a:gd name="T94" fmla="*/ 0 w 578"/>
                <a:gd name="T95" fmla="*/ 0 h 399"/>
                <a:gd name="T96" fmla="*/ 0 w 578"/>
                <a:gd name="T97" fmla="*/ 0 h 399"/>
                <a:gd name="T98" fmla="*/ 0 w 578"/>
                <a:gd name="T99" fmla="*/ 0 h 399"/>
                <a:gd name="T100" fmla="*/ 0 w 578"/>
                <a:gd name="T101" fmla="*/ 0 h 399"/>
                <a:gd name="T102" fmla="*/ 0 w 578"/>
                <a:gd name="T103" fmla="*/ 0 h 399"/>
                <a:gd name="T104" fmla="*/ 0 w 578"/>
                <a:gd name="T105" fmla="*/ 0 h 399"/>
                <a:gd name="T106" fmla="*/ 0 w 578"/>
                <a:gd name="T107" fmla="*/ 0 h 399"/>
                <a:gd name="T108" fmla="*/ 0 w 578"/>
                <a:gd name="T109" fmla="*/ 0 h 399"/>
                <a:gd name="T110" fmla="*/ 0 w 578"/>
                <a:gd name="T111" fmla="*/ 0 h 3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78"/>
                <a:gd name="T169" fmla="*/ 0 h 399"/>
                <a:gd name="T170" fmla="*/ 578 w 578"/>
                <a:gd name="T171" fmla="*/ 399 h 39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78" h="399">
                  <a:moveTo>
                    <a:pt x="47" y="94"/>
                  </a:moveTo>
                  <a:lnTo>
                    <a:pt x="47" y="94"/>
                  </a:lnTo>
                  <a:lnTo>
                    <a:pt x="55" y="86"/>
                  </a:lnTo>
                  <a:lnTo>
                    <a:pt x="55" y="78"/>
                  </a:lnTo>
                  <a:lnTo>
                    <a:pt x="71" y="70"/>
                  </a:lnTo>
                  <a:lnTo>
                    <a:pt x="71" y="62"/>
                  </a:lnTo>
                  <a:lnTo>
                    <a:pt x="78" y="62"/>
                  </a:lnTo>
                  <a:lnTo>
                    <a:pt x="86" y="55"/>
                  </a:lnTo>
                  <a:lnTo>
                    <a:pt x="94" y="47"/>
                  </a:lnTo>
                  <a:lnTo>
                    <a:pt x="102" y="47"/>
                  </a:lnTo>
                  <a:lnTo>
                    <a:pt x="102" y="39"/>
                  </a:lnTo>
                  <a:lnTo>
                    <a:pt x="110" y="39"/>
                  </a:lnTo>
                  <a:lnTo>
                    <a:pt x="118" y="31"/>
                  </a:lnTo>
                  <a:lnTo>
                    <a:pt x="118" y="23"/>
                  </a:lnTo>
                  <a:lnTo>
                    <a:pt x="125" y="23"/>
                  </a:lnTo>
                  <a:lnTo>
                    <a:pt x="125" y="16"/>
                  </a:lnTo>
                  <a:lnTo>
                    <a:pt x="133" y="16"/>
                  </a:lnTo>
                  <a:lnTo>
                    <a:pt x="141" y="16"/>
                  </a:lnTo>
                  <a:lnTo>
                    <a:pt x="141" y="8"/>
                  </a:lnTo>
                  <a:lnTo>
                    <a:pt x="149" y="8"/>
                  </a:lnTo>
                  <a:lnTo>
                    <a:pt x="149" y="0"/>
                  </a:lnTo>
                  <a:lnTo>
                    <a:pt x="157" y="0"/>
                  </a:lnTo>
                  <a:lnTo>
                    <a:pt x="164" y="0"/>
                  </a:lnTo>
                  <a:lnTo>
                    <a:pt x="172" y="0"/>
                  </a:lnTo>
                  <a:lnTo>
                    <a:pt x="180" y="0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203" y="0"/>
                  </a:lnTo>
                  <a:lnTo>
                    <a:pt x="211" y="0"/>
                  </a:lnTo>
                  <a:lnTo>
                    <a:pt x="219" y="0"/>
                  </a:lnTo>
                  <a:lnTo>
                    <a:pt x="227" y="0"/>
                  </a:lnTo>
                  <a:lnTo>
                    <a:pt x="250" y="0"/>
                  </a:lnTo>
                  <a:lnTo>
                    <a:pt x="250" y="8"/>
                  </a:lnTo>
                  <a:lnTo>
                    <a:pt x="258" y="8"/>
                  </a:lnTo>
                  <a:lnTo>
                    <a:pt x="274" y="8"/>
                  </a:lnTo>
                  <a:lnTo>
                    <a:pt x="297" y="8"/>
                  </a:lnTo>
                  <a:lnTo>
                    <a:pt x="336" y="31"/>
                  </a:lnTo>
                  <a:lnTo>
                    <a:pt x="344" y="31"/>
                  </a:lnTo>
                  <a:lnTo>
                    <a:pt x="352" y="31"/>
                  </a:lnTo>
                  <a:lnTo>
                    <a:pt x="360" y="31"/>
                  </a:lnTo>
                  <a:lnTo>
                    <a:pt x="367" y="39"/>
                  </a:lnTo>
                  <a:lnTo>
                    <a:pt x="399" y="55"/>
                  </a:lnTo>
                  <a:lnTo>
                    <a:pt x="407" y="62"/>
                  </a:lnTo>
                  <a:lnTo>
                    <a:pt x="422" y="70"/>
                  </a:lnTo>
                  <a:lnTo>
                    <a:pt x="430" y="70"/>
                  </a:lnTo>
                  <a:lnTo>
                    <a:pt x="438" y="78"/>
                  </a:lnTo>
                  <a:lnTo>
                    <a:pt x="446" y="86"/>
                  </a:lnTo>
                  <a:lnTo>
                    <a:pt x="453" y="86"/>
                  </a:lnTo>
                  <a:lnTo>
                    <a:pt x="461" y="86"/>
                  </a:lnTo>
                  <a:lnTo>
                    <a:pt x="469" y="94"/>
                  </a:lnTo>
                  <a:lnTo>
                    <a:pt x="477" y="102"/>
                  </a:lnTo>
                  <a:lnTo>
                    <a:pt x="485" y="102"/>
                  </a:lnTo>
                  <a:lnTo>
                    <a:pt x="485" y="109"/>
                  </a:lnTo>
                  <a:lnTo>
                    <a:pt x="492" y="109"/>
                  </a:lnTo>
                  <a:lnTo>
                    <a:pt x="500" y="117"/>
                  </a:lnTo>
                  <a:lnTo>
                    <a:pt x="508" y="125"/>
                  </a:lnTo>
                  <a:lnTo>
                    <a:pt x="516" y="133"/>
                  </a:lnTo>
                  <a:lnTo>
                    <a:pt x="516" y="141"/>
                  </a:lnTo>
                  <a:lnTo>
                    <a:pt x="524" y="156"/>
                  </a:lnTo>
                  <a:lnTo>
                    <a:pt x="524" y="164"/>
                  </a:lnTo>
                  <a:lnTo>
                    <a:pt x="532" y="172"/>
                  </a:lnTo>
                  <a:lnTo>
                    <a:pt x="532" y="188"/>
                  </a:lnTo>
                  <a:lnTo>
                    <a:pt x="524" y="188"/>
                  </a:lnTo>
                  <a:lnTo>
                    <a:pt x="524" y="195"/>
                  </a:lnTo>
                  <a:lnTo>
                    <a:pt x="524" y="203"/>
                  </a:lnTo>
                  <a:lnTo>
                    <a:pt x="524" y="211"/>
                  </a:lnTo>
                  <a:lnTo>
                    <a:pt x="516" y="219"/>
                  </a:lnTo>
                  <a:lnTo>
                    <a:pt x="516" y="234"/>
                  </a:lnTo>
                  <a:lnTo>
                    <a:pt x="508" y="234"/>
                  </a:lnTo>
                  <a:lnTo>
                    <a:pt x="508" y="242"/>
                  </a:lnTo>
                  <a:lnTo>
                    <a:pt x="500" y="242"/>
                  </a:lnTo>
                  <a:lnTo>
                    <a:pt x="492" y="250"/>
                  </a:lnTo>
                  <a:lnTo>
                    <a:pt x="492" y="258"/>
                  </a:lnTo>
                  <a:lnTo>
                    <a:pt x="485" y="258"/>
                  </a:lnTo>
                  <a:lnTo>
                    <a:pt x="477" y="258"/>
                  </a:lnTo>
                  <a:lnTo>
                    <a:pt x="461" y="258"/>
                  </a:lnTo>
                  <a:lnTo>
                    <a:pt x="453" y="258"/>
                  </a:lnTo>
                  <a:lnTo>
                    <a:pt x="430" y="258"/>
                  </a:lnTo>
                  <a:lnTo>
                    <a:pt x="422" y="258"/>
                  </a:lnTo>
                  <a:lnTo>
                    <a:pt x="407" y="258"/>
                  </a:lnTo>
                  <a:lnTo>
                    <a:pt x="399" y="258"/>
                  </a:lnTo>
                  <a:lnTo>
                    <a:pt x="375" y="258"/>
                  </a:lnTo>
                  <a:lnTo>
                    <a:pt x="375" y="250"/>
                  </a:lnTo>
                  <a:lnTo>
                    <a:pt x="367" y="250"/>
                  </a:lnTo>
                  <a:lnTo>
                    <a:pt x="360" y="250"/>
                  </a:lnTo>
                  <a:lnTo>
                    <a:pt x="352" y="250"/>
                  </a:lnTo>
                  <a:lnTo>
                    <a:pt x="321" y="242"/>
                  </a:lnTo>
                  <a:lnTo>
                    <a:pt x="313" y="242"/>
                  </a:lnTo>
                  <a:lnTo>
                    <a:pt x="313" y="234"/>
                  </a:lnTo>
                  <a:lnTo>
                    <a:pt x="297" y="234"/>
                  </a:lnTo>
                  <a:lnTo>
                    <a:pt x="297" y="227"/>
                  </a:lnTo>
                  <a:lnTo>
                    <a:pt x="289" y="227"/>
                  </a:lnTo>
                  <a:lnTo>
                    <a:pt x="297" y="227"/>
                  </a:lnTo>
                  <a:lnTo>
                    <a:pt x="305" y="227"/>
                  </a:lnTo>
                  <a:lnTo>
                    <a:pt x="305" y="234"/>
                  </a:lnTo>
                  <a:lnTo>
                    <a:pt x="328" y="242"/>
                  </a:lnTo>
                  <a:lnTo>
                    <a:pt x="336" y="242"/>
                  </a:lnTo>
                  <a:lnTo>
                    <a:pt x="344" y="250"/>
                  </a:lnTo>
                  <a:lnTo>
                    <a:pt x="352" y="250"/>
                  </a:lnTo>
                  <a:lnTo>
                    <a:pt x="360" y="258"/>
                  </a:lnTo>
                  <a:lnTo>
                    <a:pt x="367" y="258"/>
                  </a:lnTo>
                  <a:lnTo>
                    <a:pt x="391" y="266"/>
                  </a:lnTo>
                  <a:lnTo>
                    <a:pt x="391" y="274"/>
                  </a:lnTo>
                  <a:lnTo>
                    <a:pt x="399" y="274"/>
                  </a:lnTo>
                  <a:lnTo>
                    <a:pt x="407" y="274"/>
                  </a:lnTo>
                  <a:lnTo>
                    <a:pt x="414" y="274"/>
                  </a:lnTo>
                  <a:lnTo>
                    <a:pt x="422" y="274"/>
                  </a:lnTo>
                  <a:lnTo>
                    <a:pt x="430" y="274"/>
                  </a:lnTo>
                  <a:lnTo>
                    <a:pt x="438" y="274"/>
                  </a:lnTo>
                  <a:lnTo>
                    <a:pt x="446" y="274"/>
                  </a:lnTo>
                  <a:lnTo>
                    <a:pt x="453" y="274"/>
                  </a:lnTo>
                  <a:lnTo>
                    <a:pt x="461" y="274"/>
                  </a:lnTo>
                  <a:lnTo>
                    <a:pt x="469" y="274"/>
                  </a:lnTo>
                  <a:lnTo>
                    <a:pt x="477" y="274"/>
                  </a:lnTo>
                  <a:lnTo>
                    <a:pt x="508" y="274"/>
                  </a:lnTo>
                  <a:lnTo>
                    <a:pt x="516" y="274"/>
                  </a:lnTo>
                  <a:lnTo>
                    <a:pt x="516" y="281"/>
                  </a:lnTo>
                  <a:lnTo>
                    <a:pt x="532" y="281"/>
                  </a:lnTo>
                  <a:lnTo>
                    <a:pt x="539" y="281"/>
                  </a:lnTo>
                  <a:lnTo>
                    <a:pt x="547" y="281"/>
                  </a:lnTo>
                  <a:lnTo>
                    <a:pt x="563" y="289"/>
                  </a:lnTo>
                  <a:lnTo>
                    <a:pt x="571" y="289"/>
                  </a:lnTo>
                  <a:lnTo>
                    <a:pt x="571" y="297"/>
                  </a:lnTo>
                  <a:lnTo>
                    <a:pt x="571" y="305"/>
                  </a:lnTo>
                  <a:lnTo>
                    <a:pt x="571" y="313"/>
                  </a:lnTo>
                  <a:lnTo>
                    <a:pt x="571" y="320"/>
                  </a:lnTo>
                  <a:lnTo>
                    <a:pt x="571" y="328"/>
                  </a:lnTo>
                  <a:lnTo>
                    <a:pt x="571" y="336"/>
                  </a:lnTo>
                  <a:lnTo>
                    <a:pt x="571" y="344"/>
                  </a:lnTo>
                  <a:lnTo>
                    <a:pt x="571" y="352"/>
                  </a:lnTo>
                  <a:lnTo>
                    <a:pt x="571" y="360"/>
                  </a:lnTo>
                  <a:lnTo>
                    <a:pt x="571" y="367"/>
                  </a:lnTo>
                  <a:lnTo>
                    <a:pt x="571" y="375"/>
                  </a:lnTo>
                  <a:lnTo>
                    <a:pt x="578" y="375"/>
                  </a:lnTo>
                  <a:lnTo>
                    <a:pt x="578" y="383"/>
                  </a:lnTo>
                  <a:lnTo>
                    <a:pt x="571" y="383"/>
                  </a:lnTo>
                  <a:lnTo>
                    <a:pt x="563" y="391"/>
                  </a:lnTo>
                  <a:lnTo>
                    <a:pt x="547" y="391"/>
                  </a:lnTo>
                  <a:lnTo>
                    <a:pt x="539" y="399"/>
                  </a:lnTo>
                  <a:lnTo>
                    <a:pt x="524" y="399"/>
                  </a:lnTo>
                  <a:lnTo>
                    <a:pt x="516" y="399"/>
                  </a:lnTo>
                  <a:lnTo>
                    <a:pt x="508" y="399"/>
                  </a:lnTo>
                  <a:lnTo>
                    <a:pt x="500" y="399"/>
                  </a:lnTo>
                  <a:lnTo>
                    <a:pt x="492" y="399"/>
                  </a:lnTo>
                  <a:lnTo>
                    <a:pt x="485" y="399"/>
                  </a:lnTo>
                  <a:lnTo>
                    <a:pt x="477" y="399"/>
                  </a:lnTo>
                  <a:lnTo>
                    <a:pt x="446" y="399"/>
                  </a:lnTo>
                  <a:lnTo>
                    <a:pt x="438" y="399"/>
                  </a:lnTo>
                  <a:lnTo>
                    <a:pt x="430" y="399"/>
                  </a:lnTo>
                  <a:lnTo>
                    <a:pt x="422" y="399"/>
                  </a:lnTo>
                  <a:lnTo>
                    <a:pt x="414" y="399"/>
                  </a:lnTo>
                  <a:lnTo>
                    <a:pt x="407" y="399"/>
                  </a:lnTo>
                  <a:lnTo>
                    <a:pt x="407" y="391"/>
                  </a:lnTo>
                  <a:lnTo>
                    <a:pt x="399" y="391"/>
                  </a:lnTo>
                  <a:lnTo>
                    <a:pt x="367" y="391"/>
                  </a:lnTo>
                  <a:lnTo>
                    <a:pt x="352" y="383"/>
                  </a:lnTo>
                  <a:lnTo>
                    <a:pt x="344" y="383"/>
                  </a:lnTo>
                  <a:lnTo>
                    <a:pt x="336" y="383"/>
                  </a:lnTo>
                  <a:lnTo>
                    <a:pt x="297" y="375"/>
                  </a:lnTo>
                  <a:lnTo>
                    <a:pt x="289" y="375"/>
                  </a:lnTo>
                  <a:lnTo>
                    <a:pt x="282" y="375"/>
                  </a:lnTo>
                  <a:lnTo>
                    <a:pt x="274" y="375"/>
                  </a:lnTo>
                  <a:lnTo>
                    <a:pt x="274" y="367"/>
                  </a:lnTo>
                  <a:lnTo>
                    <a:pt x="266" y="367"/>
                  </a:lnTo>
                  <a:lnTo>
                    <a:pt x="258" y="367"/>
                  </a:lnTo>
                  <a:lnTo>
                    <a:pt x="250" y="367"/>
                  </a:lnTo>
                  <a:lnTo>
                    <a:pt x="219" y="352"/>
                  </a:lnTo>
                  <a:lnTo>
                    <a:pt x="211" y="352"/>
                  </a:lnTo>
                  <a:lnTo>
                    <a:pt x="203" y="344"/>
                  </a:lnTo>
                  <a:lnTo>
                    <a:pt x="196" y="344"/>
                  </a:lnTo>
                  <a:lnTo>
                    <a:pt x="188" y="336"/>
                  </a:lnTo>
                  <a:lnTo>
                    <a:pt x="125" y="313"/>
                  </a:lnTo>
                  <a:lnTo>
                    <a:pt x="118" y="313"/>
                  </a:lnTo>
                  <a:lnTo>
                    <a:pt x="110" y="305"/>
                  </a:lnTo>
                  <a:lnTo>
                    <a:pt x="102" y="305"/>
                  </a:lnTo>
                  <a:lnTo>
                    <a:pt x="86" y="297"/>
                  </a:lnTo>
                  <a:lnTo>
                    <a:pt x="71" y="281"/>
                  </a:lnTo>
                  <a:lnTo>
                    <a:pt x="55" y="274"/>
                  </a:lnTo>
                  <a:lnTo>
                    <a:pt x="47" y="266"/>
                  </a:lnTo>
                  <a:lnTo>
                    <a:pt x="24" y="227"/>
                  </a:lnTo>
                  <a:lnTo>
                    <a:pt x="16" y="227"/>
                  </a:lnTo>
                  <a:lnTo>
                    <a:pt x="16" y="219"/>
                  </a:lnTo>
                  <a:lnTo>
                    <a:pt x="16" y="211"/>
                  </a:lnTo>
                  <a:lnTo>
                    <a:pt x="0" y="195"/>
                  </a:lnTo>
                  <a:lnTo>
                    <a:pt x="0" y="188"/>
                  </a:lnTo>
                  <a:lnTo>
                    <a:pt x="0" y="180"/>
                  </a:lnTo>
                  <a:lnTo>
                    <a:pt x="0" y="172"/>
                  </a:lnTo>
                  <a:lnTo>
                    <a:pt x="0" y="156"/>
                  </a:lnTo>
                  <a:lnTo>
                    <a:pt x="0" y="148"/>
                  </a:lnTo>
                  <a:lnTo>
                    <a:pt x="0" y="141"/>
                  </a:lnTo>
                  <a:lnTo>
                    <a:pt x="8" y="141"/>
                  </a:lnTo>
                  <a:lnTo>
                    <a:pt x="16" y="133"/>
                  </a:lnTo>
                  <a:lnTo>
                    <a:pt x="16" y="125"/>
                  </a:lnTo>
                  <a:lnTo>
                    <a:pt x="24" y="125"/>
                  </a:lnTo>
                  <a:lnTo>
                    <a:pt x="32" y="117"/>
                  </a:lnTo>
                  <a:lnTo>
                    <a:pt x="32" y="109"/>
                  </a:lnTo>
                  <a:lnTo>
                    <a:pt x="39" y="109"/>
                  </a:lnTo>
                  <a:lnTo>
                    <a:pt x="39" y="102"/>
                  </a:lnTo>
                  <a:lnTo>
                    <a:pt x="47" y="102"/>
                  </a:lnTo>
                  <a:lnTo>
                    <a:pt x="55" y="9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01" name="Freeform 112"/>
            <p:cNvSpPr>
              <a:spLocks/>
            </p:cNvSpPr>
            <p:nvPr/>
          </p:nvSpPr>
          <p:spPr bwMode="auto">
            <a:xfrm>
              <a:off x="4865688" y="2976563"/>
              <a:ext cx="190500" cy="157162"/>
            </a:xfrm>
            <a:custGeom>
              <a:avLst/>
              <a:gdLst>
                <a:gd name="T0" fmla="*/ 0 w 304"/>
                <a:gd name="T1" fmla="*/ 0 h 290"/>
                <a:gd name="T2" fmla="*/ 0 w 304"/>
                <a:gd name="T3" fmla="*/ 0 h 290"/>
                <a:gd name="T4" fmla="*/ 0 w 304"/>
                <a:gd name="T5" fmla="*/ 0 h 290"/>
                <a:gd name="T6" fmla="*/ 0 w 304"/>
                <a:gd name="T7" fmla="*/ 0 h 290"/>
                <a:gd name="T8" fmla="*/ 0 w 304"/>
                <a:gd name="T9" fmla="*/ 0 h 290"/>
                <a:gd name="T10" fmla="*/ 0 w 304"/>
                <a:gd name="T11" fmla="*/ 0 h 290"/>
                <a:gd name="T12" fmla="*/ 0 w 304"/>
                <a:gd name="T13" fmla="*/ 0 h 290"/>
                <a:gd name="T14" fmla="*/ 0 w 304"/>
                <a:gd name="T15" fmla="*/ 0 h 290"/>
                <a:gd name="T16" fmla="*/ 0 w 304"/>
                <a:gd name="T17" fmla="*/ 0 h 290"/>
                <a:gd name="T18" fmla="*/ 0 w 304"/>
                <a:gd name="T19" fmla="*/ 0 h 290"/>
                <a:gd name="T20" fmla="*/ 0 w 304"/>
                <a:gd name="T21" fmla="*/ 0 h 290"/>
                <a:gd name="T22" fmla="*/ 0 w 304"/>
                <a:gd name="T23" fmla="*/ 0 h 290"/>
                <a:gd name="T24" fmla="*/ 0 w 304"/>
                <a:gd name="T25" fmla="*/ 0 h 290"/>
                <a:gd name="T26" fmla="*/ 0 w 304"/>
                <a:gd name="T27" fmla="*/ 0 h 290"/>
                <a:gd name="T28" fmla="*/ 0 w 304"/>
                <a:gd name="T29" fmla="*/ 0 h 290"/>
                <a:gd name="T30" fmla="*/ 0 w 304"/>
                <a:gd name="T31" fmla="*/ 0 h 290"/>
                <a:gd name="T32" fmla="*/ 0 w 304"/>
                <a:gd name="T33" fmla="*/ 0 h 290"/>
                <a:gd name="T34" fmla="*/ 0 w 304"/>
                <a:gd name="T35" fmla="*/ 0 h 290"/>
                <a:gd name="T36" fmla="*/ 0 w 304"/>
                <a:gd name="T37" fmla="*/ 0 h 290"/>
                <a:gd name="T38" fmla="*/ 0 w 304"/>
                <a:gd name="T39" fmla="*/ 0 h 290"/>
                <a:gd name="T40" fmla="*/ 0 w 304"/>
                <a:gd name="T41" fmla="*/ 0 h 290"/>
                <a:gd name="T42" fmla="*/ 0 w 304"/>
                <a:gd name="T43" fmla="*/ 0 h 290"/>
                <a:gd name="T44" fmla="*/ 0 w 304"/>
                <a:gd name="T45" fmla="*/ 0 h 290"/>
                <a:gd name="T46" fmla="*/ 0 w 304"/>
                <a:gd name="T47" fmla="*/ 0 h 290"/>
                <a:gd name="T48" fmla="*/ 0 w 304"/>
                <a:gd name="T49" fmla="*/ 0 h 290"/>
                <a:gd name="T50" fmla="*/ 0 w 304"/>
                <a:gd name="T51" fmla="*/ 0 h 290"/>
                <a:gd name="T52" fmla="*/ 0 w 304"/>
                <a:gd name="T53" fmla="*/ 0 h 290"/>
                <a:gd name="T54" fmla="*/ 0 w 304"/>
                <a:gd name="T55" fmla="*/ 0 h 290"/>
                <a:gd name="T56" fmla="*/ 0 w 304"/>
                <a:gd name="T57" fmla="*/ 0 h 290"/>
                <a:gd name="T58" fmla="*/ 0 w 304"/>
                <a:gd name="T59" fmla="*/ 0 h 290"/>
                <a:gd name="T60" fmla="*/ 0 w 304"/>
                <a:gd name="T61" fmla="*/ 0 h 290"/>
                <a:gd name="T62" fmla="*/ 0 w 304"/>
                <a:gd name="T63" fmla="*/ 0 h 290"/>
                <a:gd name="T64" fmla="*/ 0 w 304"/>
                <a:gd name="T65" fmla="*/ 0 h 290"/>
                <a:gd name="T66" fmla="*/ 0 w 304"/>
                <a:gd name="T67" fmla="*/ 0 h 290"/>
                <a:gd name="T68" fmla="*/ 0 w 304"/>
                <a:gd name="T69" fmla="*/ 0 h 290"/>
                <a:gd name="T70" fmla="*/ 0 w 304"/>
                <a:gd name="T71" fmla="*/ 0 h 290"/>
                <a:gd name="T72" fmla="*/ 0 w 304"/>
                <a:gd name="T73" fmla="*/ 0 h 290"/>
                <a:gd name="T74" fmla="*/ 0 w 304"/>
                <a:gd name="T75" fmla="*/ 0 h 290"/>
                <a:gd name="T76" fmla="*/ 0 w 304"/>
                <a:gd name="T77" fmla="*/ 0 h 290"/>
                <a:gd name="T78" fmla="*/ 0 w 304"/>
                <a:gd name="T79" fmla="*/ 0 h 290"/>
                <a:gd name="T80" fmla="*/ 0 w 304"/>
                <a:gd name="T81" fmla="*/ 0 h 290"/>
                <a:gd name="T82" fmla="*/ 0 w 304"/>
                <a:gd name="T83" fmla="*/ 0 h 290"/>
                <a:gd name="T84" fmla="*/ 0 w 304"/>
                <a:gd name="T85" fmla="*/ 0 h 290"/>
                <a:gd name="T86" fmla="*/ 0 w 304"/>
                <a:gd name="T87" fmla="*/ 0 h 290"/>
                <a:gd name="T88" fmla="*/ 0 w 304"/>
                <a:gd name="T89" fmla="*/ 0 h 290"/>
                <a:gd name="T90" fmla="*/ 0 w 304"/>
                <a:gd name="T91" fmla="*/ 0 h 290"/>
                <a:gd name="T92" fmla="*/ 0 w 304"/>
                <a:gd name="T93" fmla="*/ 0 h 290"/>
                <a:gd name="T94" fmla="*/ 0 w 304"/>
                <a:gd name="T95" fmla="*/ 0 h 290"/>
                <a:gd name="T96" fmla="*/ 0 w 304"/>
                <a:gd name="T97" fmla="*/ 0 h 290"/>
                <a:gd name="T98" fmla="*/ 0 w 304"/>
                <a:gd name="T99" fmla="*/ 0 h 290"/>
                <a:gd name="T100" fmla="*/ 0 w 304"/>
                <a:gd name="T101" fmla="*/ 0 h 290"/>
                <a:gd name="T102" fmla="*/ 0 w 304"/>
                <a:gd name="T103" fmla="*/ 0 h 290"/>
                <a:gd name="T104" fmla="*/ 0 w 304"/>
                <a:gd name="T105" fmla="*/ 0 h 290"/>
                <a:gd name="T106" fmla="*/ 0 w 304"/>
                <a:gd name="T107" fmla="*/ 0 h 290"/>
                <a:gd name="T108" fmla="*/ 0 w 304"/>
                <a:gd name="T109" fmla="*/ 0 h 290"/>
                <a:gd name="T110" fmla="*/ 0 w 304"/>
                <a:gd name="T111" fmla="*/ 0 h 290"/>
                <a:gd name="T112" fmla="*/ 0 w 304"/>
                <a:gd name="T113" fmla="*/ 0 h 290"/>
                <a:gd name="T114" fmla="*/ 0 w 304"/>
                <a:gd name="T115" fmla="*/ 0 h 290"/>
                <a:gd name="T116" fmla="*/ 0 w 304"/>
                <a:gd name="T117" fmla="*/ 0 h 290"/>
                <a:gd name="T118" fmla="*/ 0 w 304"/>
                <a:gd name="T119" fmla="*/ 0 h 290"/>
                <a:gd name="T120" fmla="*/ 0 w 304"/>
                <a:gd name="T121" fmla="*/ 0 h 290"/>
                <a:gd name="T122" fmla="*/ 0 w 304"/>
                <a:gd name="T123" fmla="*/ 0 h 2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04"/>
                <a:gd name="T187" fmla="*/ 0 h 290"/>
                <a:gd name="T188" fmla="*/ 304 w 304"/>
                <a:gd name="T189" fmla="*/ 290 h 2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04" h="290">
                  <a:moveTo>
                    <a:pt x="7" y="86"/>
                  </a:moveTo>
                  <a:lnTo>
                    <a:pt x="7" y="86"/>
                  </a:lnTo>
                  <a:lnTo>
                    <a:pt x="7" y="79"/>
                  </a:lnTo>
                  <a:lnTo>
                    <a:pt x="15" y="79"/>
                  </a:lnTo>
                  <a:lnTo>
                    <a:pt x="15" y="71"/>
                  </a:lnTo>
                  <a:lnTo>
                    <a:pt x="23" y="47"/>
                  </a:lnTo>
                  <a:lnTo>
                    <a:pt x="31" y="40"/>
                  </a:lnTo>
                  <a:lnTo>
                    <a:pt x="39" y="32"/>
                  </a:lnTo>
                  <a:lnTo>
                    <a:pt x="46" y="24"/>
                  </a:lnTo>
                  <a:lnTo>
                    <a:pt x="54" y="24"/>
                  </a:lnTo>
                  <a:lnTo>
                    <a:pt x="62" y="16"/>
                  </a:lnTo>
                  <a:lnTo>
                    <a:pt x="78" y="8"/>
                  </a:lnTo>
                  <a:lnTo>
                    <a:pt x="85" y="8"/>
                  </a:lnTo>
                  <a:lnTo>
                    <a:pt x="93" y="8"/>
                  </a:lnTo>
                  <a:lnTo>
                    <a:pt x="109" y="0"/>
                  </a:lnTo>
                  <a:lnTo>
                    <a:pt x="117" y="0"/>
                  </a:lnTo>
                  <a:lnTo>
                    <a:pt x="124" y="0"/>
                  </a:lnTo>
                  <a:lnTo>
                    <a:pt x="132" y="0"/>
                  </a:lnTo>
                  <a:lnTo>
                    <a:pt x="179" y="8"/>
                  </a:lnTo>
                  <a:lnTo>
                    <a:pt x="187" y="8"/>
                  </a:lnTo>
                  <a:lnTo>
                    <a:pt x="195" y="8"/>
                  </a:lnTo>
                  <a:lnTo>
                    <a:pt x="203" y="8"/>
                  </a:lnTo>
                  <a:lnTo>
                    <a:pt x="210" y="8"/>
                  </a:lnTo>
                  <a:lnTo>
                    <a:pt x="210" y="16"/>
                  </a:lnTo>
                  <a:lnTo>
                    <a:pt x="218" y="16"/>
                  </a:lnTo>
                  <a:lnTo>
                    <a:pt x="226" y="16"/>
                  </a:lnTo>
                  <a:lnTo>
                    <a:pt x="234" y="24"/>
                  </a:lnTo>
                  <a:lnTo>
                    <a:pt x="242" y="24"/>
                  </a:lnTo>
                  <a:lnTo>
                    <a:pt x="249" y="32"/>
                  </a:lnTo>
                  <a:lnTo>
                    <a:pt x="257" y="32"/>
                  </a:lnTo>
                  <a:lnTo>
                    <a:pt x="273" y="47"/>
                  </a:lnTo>
                  <a:lnTo>
                    <a:pt x="281" y="47"/>
                  </a:lnTo>
                  <a:lnTo>
                    <a:pt x="281" y="55"/>
                  </a:lnTo>
                  <a:lnTo>
                    <a:pt x="289" y="71"/>
                  </a:lnTo>
                  <a:lnTo>
                    <a:pt x="289" y="79"/>
                  </a:lnTo>
                  <a:lnTo>
                    <a:pt x="296" y="94"/>
                  </a:lnTo>
                  <a:lnTo>
                    <a:pt x="304" y="126"/>
                  </a:lnTo>
                  <a:lnTo>
                    <a:pt x="304" y="133"/>
                  </a:lnTo>
                  <a:lnTo>
                    <a:pt x="304" y="141"/>
                  </a:lnTo>
                  <a:lnTo>
                    <a:pt x="304" y="165"/>
                  </a:lnTo>
                  <a:lnTo>
                    <a:pt x="304" y="172"/>
                  </a:lnTo>
                  <a:lnTo>
                    <a:pt x="304" y="180"/>
                  </a:lnTo>
                  <a:lnTo>
                    <a:pt x="304" y="188"/>
                  </a:lnTo>
                  <a:lnTo>
                    <a:pt x="296" y="196"/>
                  </a:lnTo>
                  <a:lnTo>
                    <a:pt x="296" y="204"/>
                  </a:lnTo>
                  <a:lnTo>
                    <a:pt x="289" y="219"/>
                  </a:lnTo>
                  <a:lnTo>
                    <a:pt x="289" y="227"/>
                  </a:lnTo>
                  <a:lnTo>
                    <a:pt x="289" y="235"/>
                  </a:lnTo>
                  <a:lnTo>
                    <a:pt x="273" y="251"/>
                  </a:lnTo>
                  <a:lnTo>
                    <a:pt x="265" y="258"/>
                  </a:lnTo>
                  <a:lnTo>
                    <a:pt x="257" y="266"/>
                  </a:lnTo>
                  <a:lnTo>
                    <a:pt x="234" y="282"/>
                  </a:lnTo>
                  <a:lnTo>
                    <a:pt x="234" y="290"/>
                  </a:lnTo>
                  <a:lnTo>
                    <a:pt x="226" y="290"/>
                  </a:lnTo>
                  <a:lnTo>
                    <a:pt x="210" y="290"/>
                  </a:lnTo>
                  <a:lnTo>
                    <a:pt x="203" y="290"/>
                  </a:lnTo>
                  <a:lnTo>
                    <a:pt x="187" y="290"/>
                  </a:lnTo>
                  <a:lnTo>
                    <a:pt x="179" y="290"/>
                  </a:lnTo>
                  <a:lnTo>
                    <a:pt x="171" y="290"/>
                  </a:lnTo>
                  <a:lnTo>
                    <a:pt x="164" y="290"/>
                  </a:lnTo>
                  <a:lnTo>
                    <a:pt x="140" y="290"/>
                  </a:lnTo>
                  <a:lnTo>
                    <a:pt x="132" y="290"/>
                  </a:lnTo>
                  <a:lnTo>
                    <a:pt x="117" y="282"/>
                  </a:lnTo>
                  <a:lnTo>
                    <a:pt x="109" y="282"/>
                  </a:lnTo>
                  <a:lnTo>
                    <a:pt x="85" y="282"/>
                  </a:lnTo>
                  <a:lnTo>
                    <a:pt x="78" y="282"/>
                  </a:lnTo>
                  <a:lnTo>
                    <a:pt x="78" y="274"/>
                  </a:lnTo>
                  <a:lnTo>
                    <a:pt x="70" y="274"/>
                  </a:lnTo>
                  <a:lnTo>
                    <a:pt x="54" y="266"/>
                  </a:lnTo>
                  <a:lnTo>
                    <a:pt x="46" y="258"/>
                  </a:lnTo>
                  <a:lnTo>
                    <a:pt x="39" y="258"/>
                  </a:lnTo>
                  <a:lnTo>
                    <a:pt x="39" y="251"/>
                  </a:lnTo>
                  <a:lnTo>
                    <a:pt x="31" y="251"/>
                  </a:lnTo>
                  <a:lnTo>
                    <a:pt x="31" y="243"/>
                  </a:lnTo>
                  <a:lnTo>
                    <a:pt x="23" y="243"/>
                  </a:lnTo>
                  <a:lnTo>
                    <a:pt x="23" y="235"/>
                  </a:lnTo>
                  <a:lnTo>
                    <a:pt x="15" y="212"/>
                  </a:lnTo>
                  <a:lnTo>
                    <a:pt x="7" y="212"/>
                  </a:lnTo>
                  <a:lnTo>
                    <a:pt x="7" y="204"/>
                  </a:lnTo>
                  <a:lnTo>
                    <a:pt x="0" y="188"/>
                  </a:lnTo>
                  <a:lnTo>
                    <a:pt x="0" y="180"/>
                  </a:lnTo>
                  <a:lnTo>
                    <a:pt x="0" y="172"/>
                  </a:lnTo>
                  <a:lnTo>
                    <a:pt x="0" y="165"/>
                  </a:lnTo>
                  <a:lnTo>
                    <a:pt x="0" y="157"/>
                  </a:lnTo>
                  <a:lnTo>
                    <a:pt x="0" y="149"/>
                  </a:lnTo>
                  <a:lnTo>
                    <a:pt x="0" y="141"/>
                  </a:lnTo>
                  <a:lnTo>
                    <a:pt x="0" y="133"/>
                  </a:lnTo>
                  <a:lnTo>
                    <a:pt x="0" y="118"/>
                  </a:lnTo>
                  <a:lnTo>
                    <a:pt x="7" y="118"/>
                  </a:lnTo>
                  <a:lnTo>
                    <a:pt x="7" y="110"/>
                  </a:lnTo>
                  <a:lnTo>
                    <a:pt x="7" y="102"/>
                  </a:lnTo>
                  <a:lnTo>
                    <a:pt x="15" y="102"/>
                  </a:lnTo>
                  <a:lnTo>
                    <a:pt x="15" y="94"/>
                  </a:lnTo>
                  <a:lnTo>
                    <a:pt x="23" y="9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02" name="Freeform 113"/>
            <p:cNvSpPr>
              <a:spLocks/>
            </p:cNvSpPr>
            <p:nvPr/>
          </p:nvSpPr>
          <p:spPr bwMode="auto">
            <a:xfrm>
              <a:off x="4935539" y="2916239"/>
              <a:ext cx="211137" cy="141287"/>
            </a:xfrm>
            <a:custGeom>
              <a:avLst/>
              <a:gdLst>
                <a:gd name="T0" fmla="*/ 0 w 336"/>
                <a:gd name="T1" fmla="*/ 0 h 258"/>
                <a:gd name="T2" fmla="*/ 0 w 336"/>
                <a:gd name="T3" fmla="*/ 0 h 258"/>
                <a:gd name="T4" fmla="*/ 0 w 336"/>
                <a:gd name="T5" fmla="*/ 0 h 258"/>
                <a:gd name="T6" fmla="*/ 0 w 336"/>
                <a:gd name="T7" fmla="*/ 0 h 258"/>
                <a:gd name="T8" fmla="*/ 0 w 336"/>
                <a:gd name="T9" fmla="*/ 0 h 258"/>
                <a:gd name="T10" fmla="*/ 0 w 336"/>
                <a:gd name="T11" fmla="*/ 0 h 258"/>
                <a:gd name="T12" fmla="*/ 0 w 336"/>
                <a:gd name="T13" fmla="*/ 0 h 258"/>
                <a:gd name="T14" fmla="*/ 0 w 336"/>
                <a:gd name="T15" fmla="*/ 0 h 258"/>
                <a:gd name="T16" fmla="*/ 0 w 336"/>
                <a:gd name="T17" fmla="*/ 0 h 258"/>
                <a:gd name="T18" fmla="*/ 0 w 336"/>
                <a:gd name="T19" fmla="*/ 0 h 258"/>
                <a:gd name="T20" fmla="*/ 0 w 336"/>
                <a:gd name="T21" fmla="*/ 0 h 258"/>
                <a:gd name="T22" fmla="*/ 0 w 336"/>
                <a:gd name="T23" fmla="*/ 0 h 258"/>
                <a:gd name="T24" fmla="*/ 0 w 336"/>
                <a:gd name="T25" fmla="*/ 0 h 258"/>
                <a:gd name="T26" fmla="*/ 0 w 336"/>
                <a:gd name="T27" fmla="*/ 0 h 258"/>
                <a:gd name="T28" fmla="*/ 0 w 336"/>
                <a:gd name="T29" fmla="*/ 0 h 258"/>
                <a:gd name="T30" fmla="*/ 0 w 336"/>
                <a:gd name="T31" fmla="*/ 0 h 258"/>
                <a:gd name="T32" fmla="*/ 0 w 336"/>
                <a:gd name="T33" fmla="*/ 0 h 258"/>
                <a:gd name="T34" fmla="*/ 0 w 336"/>
                <a:gd name="T35" fmla="*/ 0 h 258"/>
                <a:gd name="T36" fmla="*/ 0 w 336"/>
                <a:gd name="T37" fmla="*/ 0 h 258"/>
                <a:gd name="T38" fmla="*/ 0 w 336"/>
                <a:gd name="T39" fmla="*/ 0 h 258"/>
                <a:gd name="T40" fmla="*/ 0 w 336"/>
                <a:gd name="T41" fmla="*/ 0 h 258"/>
                <a:gd name="T42" fmla="*/ 0 w 336"/>
                <a:gd name="T43" fmla="*/ 0 h 258"/>
                <a:gd name="T44" fmla="*/ 0 w 336"/>
                <a:gd name="T45" fmla="*/ 0 h 258"/>
                <a:gd name="T46" fmla="*/ 0 w 336"/>
                <a:gd name="T47" fmla="*/ 0 h 258"/>
                <a:gd name="T48" fmla="*/ 0 w 336"/>
                <a:gd name="T49" fmla="*/ 0 h 258"/>
                <a:gd name="T50" fmla="*/ 0 w 336"/>
                <a:gd name="T51" fmla="*/ 0 h 258"/>
                <a:gd name="T52" fmla="*/ 0 w 336"/>
                <a:gd name="T53" fmla="*/ 0 h 258"/>
                <a:gd name="T54" fmla="*/ 0 w 336"/>
                <a:gd name="T55" fmla="*/ 0 h 258"/>
                <a:gd name="T56" fmla="*/ 0 w 336"/>
                <a:gd name="T57" fmla="*/ 0 h 258"/>
                <a:gd name="T58" fmla="*/ 0 w 336"/>
                <a:gd name="T59" fmla="*/ 0 h 258"/>
                <a:gd name="T60" fmla="*/ 0 w 336"/>
                <a:gd name="T61" fmla="*/ 0 h 258"/>
                <a:gd name="T62" fmla="*/ 0 w 336"/>
                <a:gd name="T63" fmla="*/ 0 h 258"/>
                <a:gd name="T64" fmla="*/ 0 w 336"/>
                <a:gd name="T65" fmla="*/ 0 h 258"/>
                <a:gd name="T66" fmla="*/ 0 w 336"/>
                <a:gd name="T67" fmla="*/ 0 h 258"/>
                <a:gd name="T68" fmla="*/ 0 w 336"/>
                <a:gd name="T69" fmla="*/ 0 h 258"/>
                <a:gd name="T70" fmla="*/ 0 w 336"/>
                <a:gd name="T71" fmla="*/ 0 h 258"/>
                <a:gd name="T72" fmla="*/ 0 w 336"/>
                <a:gd name="T73" fmla="*/ 0 h 258"/>
                <a:gd name="T74" fmla="*/ 0 w 336"/>
                <a:gd name="T75" fmla="*/ 0 h 258"/>
                <a:gd name="T76" fmla="*/ 0 w 336"/>
                <a:gd name="T77" fmla="*/ 0 h 258"/>
                <a:gd name="T78" fmla="*/ 0 w 336"/>
                <a:gd name="T79" fmla="*/ 0 h 258"/>
                <a:gd name="T80" fmla="*/ 0 w 336"/>
                <a:gd name="T81" fmla="*/ 0 h 258"/>
                <a:gd name="T82" fmla="*/ 0 w 336"/>
                <a:gd name="T83" fmla="*/ 0 h 258"/>
                <a:gd name="T84" fmla="*/ 0 w 336"/>
                <a:gd name="T85" fmla="*/ 0 h 258"/>
                <a:gd name="T86" fmla="*/ 0 w 336"/>
                <a:gd name="T87" fmla="*/ 0 h 258"/>
                <a:gd name="T88" fmla="*/ 0 w 336"/>
                <a:gd name="T89" fmla="*/ 0 h 258"/>
                <a:gd name="T90" fmla="*/ 0 w 336"/>
                <a:gd name="T91" fmla="*/ 0 h 258"/>
                <a:gd name="T92" fmla="*/ 0 w 336"/>
                <a:gd name="T93" fmla="*/ 0 h 258"/>
                <a:gd name="T94" fmla="*/ 0 w 336"/>
                <a:gd name="T95" fmla="*/ 0 h 258"/>
                <a:gd name="T96" fmla="*/ 0 w 336"/>
                <a:gd name="T97" fmla="*/ 0 h 258"/>
                <a:gd name="T98" fmla="*/ 0 w 336"/>
                <a:gd name="T99" fmla="*/ 0 h 258"/>
                <a:gd name="T100" fmla="*/ 0 w 336"/>
                <a:gd name="T101" fmla="*/ 0 h 258"/>
                <a:gd name="T102" fmla="*/ 0 w 336"/>
                <a:gd name="T103" fmla="*/ 0 h 258"/>
                <a:gd name="T104" fmla="*/ 0 w 336"/>
                <a:gd name="T105" fmla="*/ 0 h 258"/>
                <a:gd name="T106" fmla="*/ 0 w 336"/>
                <a:gd name="T107" fmla="*/ 0 h 258"/>
                <a:gd name="T108" fmla="*/ 0 w 336"/>
                <a:gd name="T109" fmla="*/ 0 h 258"/>
                <a:gd name="T110" fmla="*/ 0 w 336"/>
                <a:gd name="T111" fmla="*/ 0 h 258"/>
                <a:gd name="T112" fmla="*/ 0 w 336"/>
                <a:gd name="T113" fmla="*/ 0 h 258"/>
                <a:gd name="T114" fmla="*/ 0 w 336"/>
                <a:gd name="T115" fmla="*/ 0 h 258"/>
                <a:gd name="T116" fmla="*/ 0 w 336"/>
                <a:gd name="T117" fmla="*/ 0 h 25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36"/>
                <a:gd name="T178" fmla="*/ 0 h 258"/>
                <a:gd name="T179" fmla="*/ 336 w 336"/>
                <a:gd name="T180" fmla="*/ 258 h 25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36" h="258">
                  <a:moveTo>
                    <a:pt x="226" y="23"/>
                  </a:moveTo>
                  <a:lnTo>
                    <a:pt x="226" y="23"/>
                  </a:lnTo>
                  <a:lnTo>
                    <a:pt x="203" y="16"/>
                  </a:lnTo>
                  <a:lnTo>
                    <a:pt x="195" y="16"/>
                  </a:lnTo>
                  <a:lnTo>
                    <a:pt x="195" y="8"/>
                  </a:lnTo>
                  <a:lnTo>
                    <a:pt x="187" y="8"/>
                  </a:lnTo>
                  <a:lnTo>
                    <a:pt x="180" y="8"/>
                  </a:lnTo>
                  <a:lnTo>
                    <a:pt x="172" y="8"/>
                  </a:lnTo>
                  <a:lnTo>
                    <a:pt x="148" y="8"/>
                  </a:lnTo>
                  <a:lnTo>
                    <a:pt x="140" y="8"/>
                  </a:lnTo>
                  <a:lnTo>
                    <a:pt x="133" y="0"/>
                  </a:lnTo>
                  <a:lnTo>
                    <a:pt x="125" y="0"/>
                  </a:lnTo>
                  <a:lnTo>
                    <a:pt x="86" y="0"/>
                  </a:lnTo>
                  <a:lnTo>
                    <a:pt x="78" y="0"/>
                  </a:lnTo>
                  <a:lnTo>
                    <a:pt x="70" y="0"/>
                  </a:lnTo>
                  <a:lnTo>
                    <a:pt x="62" y="0"/>
                  </a:lnTo>
                  <a:lnTo>
                    <a:pt x="55" y="0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15" y="8"/>
                  </a:lnTo>
                  <a:lnTo>
                    <a:pt x="8" y="23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0" y="47"/>
                  </a:lnTo>
                  <a:lnTo>
                    <a:pt x="0" y="55"/>
                  </a:lnTo>
                  <a:lnTo>
                    <a:pt x="8" y="63"/>
                  </a:lnTo>
                  <a:lnTo>
                    <a:pt x="15" y="63"/>
                  </a:lnTo>
                  <a:lnTo>
                    <a:pt x="23" y="63"/>
                  </a:lnTo>
                  <a:lnTo>
                    <a:pt x="55" y="70"/>
                  </a:lnTo>
                  <a:lnTo>
                    <a:pt x="62" y="70"/>
                  </a:lnTo>
                  <a:lnTo>
                    <a:pt x="70" y="70"/>
                  </a:lnTo>
                  <a:lnTo>
                    <a:pt x="78" y="70"/>
                  </a:lnTo>
                  <a:lnTo>
                    <a:pt x="78" y="78"/>
                  </a:lnTo>
                  <a:lnTo>
                    <a:pt x="94" y="78"/>
                  </a:lnTo>
                  <a:lnTo>
                    <a:pt x="101" y="78"/>
                  </a:lnTo>
                  <a:lnTo>
                    <a:pt x="109" y="78"/>
                  </a:lnTo>
                  <a:lnTo>
                    <a:pt x="109" y="86"/>
                  </a:lnTo>
                  <a:lnTo>
                    <a:pt x="117" y="86"/>
                  </a:lnTo>
                  <a:lnTo>
                    <a:pt x="140" y="94"/>
                  </a:lnTo>
                  <a:lnTo>
                    <a:pt x="148" y="102"/>
                  </a:lnTo>
                  <a:lnTo>
                    <a:pt x="164" y="109"/>
                  </a:lnTo>
                  <a:lnTo>
                    <a:pt x="172" y="117"/>
                  </a:lnTo>
                  <a:lnTo>
                    <a:pt x="180" y="125"/>
                  </a:lnTo>
                  <a:lnTo>
                    <a:pt x="187" y="125"/>
                  </a:lnTo>
                  <a:lnTo>
                    <a:pt x="195" y="133"/>
                  </a:lnTo>
                  <a:lnTo>
                    <a:pt x="203" y="149"/>
                  </a:lnTo>
                  <a:lnTo>
                    <a:pt x="219" y="149"/>
                  </a:lnTo>
                  <a:lnTo>
                    <a:pt x="219" y="156"/>
                  </a:lnTo>
                  <a:lnTo>
                    <a:pt x="219" y="164"/>
                  </a:lnTo>
                  <a:lnTo>
                    <a:pt x="234" y="180"/>
                  </a:lnTo>
                  <a:lnTo>
                    <a:pt x="242" y="195"/>
                  </a:lnTo>
                  <a:lnTo>
                    <a:pt x="250" y="211"/>
                  </a:lnTo>
                  <a:lnTo>
                    <a:pt x="258" y="219"/>
                  </a:lnTo>
                  <a:lnTo>
                    <a:pt x="273" y="242"/>
                  </a:lnTo>
                  <a:lnTo>
                    <a:pt x="273" y="250"/>
                  </a:lnTo>
                  <a:lnTo>
                    <a:pt x="289" y="250"/>
                  </a:lnTo>
                  <a:lnTo>
                    <a:pt x="305" y="258"/>
                  </a:lnTo>
                  <a:lnTo>
                    <a:pt x="312" y="258"/>
                  </a:lnTo>
                  <a:lnTo>
                    <a:pt x="336" y="227"/>
                  </a:lnTo>
                  <a:lnTo>
                    <a:pt x="336" y="219"/>
                  </a:lnTo>
                  <a:lnTo>
                    <a:pt x="336" y="211"/>
                  </a:lnTo>
                  <a:lnTo>
                    <a:pt x="336" y="195"/>
                  </a:lnTo>
                  <a:lnTo>
                    <a:pt x="328" y="188"/>
                  </a:lnTo>
                  <a:lnTo>
                    <a:pt x="328" y="180"/>
                  </a:lnTo>
                  <a:lnTo>
                    <a:pt x="328" y="172"/>
                  </a:lnTo>
                  <a:lnTo>
                    <a:pt x="320" y="172"/>
                  </a:lnTo>
                  <a:lnTo>
                    <a:pt x="320" y="164"/>
                  </a:lnTo>
                  <a:lnTo>
                    <a:pt x="312" y="141"/>
                  </a:lnTo>
                  <a:lnTo>
                    <a:pt x="305" y="133"/>
                  </a:lnTo>
                  <a:lnTo>
                    <a:pt x="305" y="125"/>
                  </a:lnTo>
                  <a:lnTo>
                    <a:pt x="305" y="117"/>
                  </a:lnTo>
                  <a:lnTo>
                    <a:pt x="297" y="117"/>
                  </a:lnTo>
                  <a:lnTo>
                    <a:pt x="297" y="109"/>
                  </a:lnTo>
                  <a:lnTo>
                    <a:pt x="289" y="109"/>
                  </a:lnTo>
                  <a:lnTo>
                    <a:pt x="281" y="102"/>
                  </a:lnTo>
                  <a:lnTo>
                    <a:pt x="281" y="94"/>
                  </a:lnTo>
                  <a:lnTo>
                    <a:pt x="273" y="94"/>
                  </a:lnTo>
                  <a:lnTo>
                    <a:pt x="273" y="86"/>
                  </a:lnTo>
                  <a:lnTo>
                    <a:pt x="265" y="78"/>
                  </a:lnTo>
                  <a:lnTo>
                    <a:pt x="250" y="63"/>
                  </a:lnTo>
                  <a:lnTo>
                    <a:pt x="250" y="55"/>
                  </a:lnTo>
                  <a:lnTo>
                    <a:pt x="242" y="55"/>
                  </a:lnTo>
                  <a:lnTo>
                    <a:pt x="242" y="47"/>
                  </a:lnTo>
                  <a:lnTo>
                    <a:pt x="234" y="47"/>
                  </a:lnTo>
                  <a:lnTo>
                    <a:pt x="234" y="39"/>
                  </a:lnTo>
                  <a:lnTo>
                    <a:pt x="226" y="31"/>
                  </a:lnTo>
                  <a:lnTo>
                    <a:pt x="219" y="23"/>
                  </a:lnTo>
                  <a:lnTo>
                    <a:pt x="211" y="16"/>
                  </a:lnTo>
                  <a:lnTo>
                    <a:pt x="203" y="1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03" name="Freeform 114"/>
            <p:cNvSpPr>
              <a:spLocks/>
            </p:cNvSpPr>
            <p:nvPr/>
          </p:nvSpPr>
          <p:spPr bwMode="auto">
            <a:xfrm>
              <a:off x="4875213" y="2944814"/>
              <a:ext cx="74612" cy="41275"/>
            </a:xfrm>
            <a:custGeom>
              <a:avLst/>
              <a:gdLst>
                <a:gd name="T0" fmla="*/ 0 w 117"/>
                <a:gd name="T1" fmla="*/ 0 h 78"/>
                <a:gd name="T2" fmla="*/ 0 w 117"/>
                <a:gd name="T3" fmla="*/ 0 h 78"/>
                <a:gd name="T4" fmla="*/ 0 w 117"/>
                <a:gd name="T5" fmla="*/ 0 h 78"/>
                <a:gd name="T6" fmla="*/ 0 w 117"/>
                <a:gd name="T7" fmla="*/ 0 h 78"/>
                <a:gd name="T8" fmla="*/ 0 w 117"/>
                <a:gd name="T9" fmla="*/ 0 h 78"/>
                <a:gd name="T10" fmla="*/ 0 w 117"/>
                <a:gd name="T11" fmla="*/ 0 h 78"/>
                <a:gd name="T12" fmla="*/ 0 w 117"/>
                <a:gd name="T13" fmla="*/ 0 h 78"/>
                <a:gd name="T14" fmla="*/ 0 w 117"/>
                <a:gd name="T15" fmla="*/ 0 h 78"/>
                <a:gd name="T16" fmla="*/ 0 w 117"/>
                <a:gd name="T17" fmla="*/ 0 h 78"/>
                <a:gd name="T18" fmla="*/ 0 w 117"/>
                <a:gd name="T19" fmla="*/ 0 h 78"/>
                <a:gd name="T20" fmla="*/ 0 w 117"/>
                <a:gd name="T21" fmla="*/ 0 h 78"/>
                <a:gd name="T22" fmla="*/ 0 w 117"/>
                <a:gd name="T23" fmla="*/ 0 h 78"/>
                <a:gd name="T24" fmla="*/ 0 w 117"/>
                <a:gd name="T25" fmla="*/ 0 h 78"/>
                <a:gd name="T26" fmla="*/ 0 w 117"/>
                <a:gd name="T27" fmla="*/ 0 h 78"/>
                <a:gd name="T28" fmla="*/ 0 w 117"/>
                <a:gd name="T29" fmla="*/ 0 h 78"/>
                <a:gd name="T30" fmla="*/ 0 w 117"/>
                <a:gd name="T31" fmla="*/ 0 h 78"/>
                <a:gd name="T32" fmla="*/ 0 w 117"/>
                <a:gd name="T33" fmla="*/ 0 h 78"/>
                <a:gd name="T34" fmla="*/ 0 w 117"/>
                <a:gd name="T35" fmla="*/ 0 h 78"/>
                <a:gd name="T36" fmla="*/ 0 w 117"/>
                <a:gd name="T37" fmla="*/ 0 h 78"/>
                <a:gd name="T38" fmla="*/ 0 w 117"/>
                <a:gd name="T39" fmla="*/ 0 h 78"/>
                <a:gd name="T40" fmla="*/ 0 w 117"/>
                <a:gd name="T41" fmla="*/ 0 h 78"/>
                <a:gd name="T42" fmla="*/ 0 w 117"/>
                <a:gd name="T43" fmla="*/ 0 h 78"/>
                <a:gd name="T44" fmla="*/ 0 w 117"/>
                <a:gd name="T45" fmla="*/ 0 h 78"/>
                <a:gd name="T46" fmla="*/ 0 w 117"/>
                <a:gd name="T47" fmla="*/ 0 h 78"/>
                <a:gd name="T48" fmla="*/ 0 w 117"/>
                <a:gd name="T49" fmla="*/ 0 h 78"/>
                <a:gd name="T50" fmla="*/ 0 w 117"/>
                <a:gd name="T51" fmla="*/ 0 h 78"/>
                <a:gd name="T52" fmla="*/ 0 w 117"/>
                <a:gd name="T53" fmla="*/ 0 h 78"/>
                <a:gd name="T54" fmla="*/ 0 w 117"/>
                <a:gd name="T55" fmla="*/ 0 h 78"/>
                <a:gd name="T56" fmla="*/ 0 w 117"/>
                <a:gd name="T57" fmla="*/ 0 h 78"/>
                <a:gd name="T58" fmla="*/ 0 w 117"/>
                <a:gd name="T59" fmla="*/ 0 h 78"/>
                <a:gd name="T60" fmla="*/ 0 w 117"/>
                <a:gd name="T61" fmla="*/ 0 h 78"/>
                <a:gd name="T62" fmla="*/ 0 w 117"/>
                <a:gd name="T63" fmla="*/ 0 h 78"/>
                <a:gd name="T64" fmla="*/ 0 w 117"/>
                <a:gd name="T65" fmla="*/ 0 h 78"/>
                <a:gd name="T66" fmla="*/ 0 w 117"/>
                <a:gd name="T67" fmla="*/ 0 h 78"/>
                <a:gd name="T68" fmla="*/ 0 w 117"/>
                <a:gd name="T69" fmla="*/ 0 h 78"/>
                <a:gd name="T70" fmla="*/ 0 w 117"/>
                <a:gd name="T71" fmla="*/ 0 h 78"/>
                <a:gd name="T72" fmla="*/ 0 w 117"/>
                <a:gd name="T73" fmla="*/ 0 h 78"/>
                <a:gd name="T74" fmla="*/ 0 w 117"/>
                <a:gd name="T75" fmla="*/ 0 h 78"/>
                <a:gd name="T76" fmla="*/ 0 w 117"/>
                <a:gd name="T77" fmla="*/ 0 h 78"/>
                <a:gd name="T78" fmla="*/ 0 w 117"/>
                <a:gd name="T79" fmla="*/ 0 h 78"/>
                <a:gd name="T80" fmla="*/ 0 w 117"/>
                <a:gd name="T81" fmla="*/ 0 h 78"/>
                <a:gd name="T82" fmla="*/ 0 w 117"/>
                <a:gd name="T83" fmla="*/ 0 h 78"/>
                <a:gd name="T84" fmla="*/ 0 w 117"/>
                <a:gd name="T85" fmla="*/ 0 h 78"/>
                <a:gd name="T86" fmla="*/ 0 w 117"/>
                <a:gd name="T87" fmla="*/ 0 h 78"/>
                <a:gd name="T88" fmla="*/ 0 w 117"/>
                <a:gd name="T89" fmla="*/ 0 h 78"/>
                <a:gd name="T90" fmla="*/ 0 w 117"/>
                <a:gd name="T91" fmla="*/ 0 h 7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7"/>
                <a:gd name="T139" fmla="*/ 0 h 78"/>
                <a:gd name="T140" fmla="*/ 117 w 117"/>
                <a:gd name="T141" fmla="*/ 78 h 7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7" h="78">
                  <a:moveTo>
                    <a:pt x="117" y="0"/>
                  </a:moveTo>
                  <a:lnTo>
                    <a:pt x="117" y="0"/>
                  </a:lnTo>
                  <a:lnTo>
                    <a:pt x="102" y="0"/>
                  </a:lnTo>
                  <a:lnTo>
                    <a:pt x="94" y="0"/>
                  </a:lnTo>
                  <a:lnTo>
                    <a:pt x="86" y="0"/>
                  </a:lnTo>
                  <a:lnTo>
                    <a:pt x="78" y="0"/>
                  </a:lnTo>
                  <a:lnTo>
                    <a:pt x="70" y="0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24" y="8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8" y="23"/>
                  </a:lnTo>
                  <a:lnTo>
                    <a:pt x="0" y="39"/>
                  </a:lnTo>
                  <a:lnTo>
                    <a:pt x="0" y="47"/>
                  </a:lnTo>
                  <a:lnTo>
                    <a:pt x="0" y="55"/>
                  </a:lnTo>
                  <a:lnTo>
                    <a:pt x="8" y="62"/>
                  </a:lnTo>
                  <a:lnTo>
                    <a:pt x="8" y="70"/>
                  </a:lnTo>
                  <a:lnTo>
                    <a:pt x="16" y="70"/>
                  </a:lnTo>
                  <a:lnTo>
                    <a:pt x="16" y="78"/>
                  </a:lnTo>
                  <a:lnTo>
                    <a:pt x="31" y="78"/>
                  </a:lnTo>
                  <a:lnTo>
                    <a:pt x="39" y="78"/>
                  </a:lnTo>
                  <a:lnTo>
                    <a:pt x="47" y="7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04" name="Freeform 115"/>
            <p:cNvSpPr>
              <a:spLocks/>
            </p:cNvSpPr>
            <p:nvPr/>
          </p:nvSpPr>
          <p:spPr bwMode="auto">
            <a:xfrm>
              <a:off x="5056188" y="3044826"/>
              <a:ext cx="55562" cy="42863"/>
            </a:xfrm>
            <a:custGeom>
              <a:avLst/>
              <a:gdLst>
                <a:gd name="T0" fmla="*/ 0 w 86"/>
                <a:gd name="T1" fmla="*/ 0 h 78"/>
                <a:gd name="T2" fmla="*/ 0 w 86"/>
                <a:gd name="T3" fmla="*/ 0 h 78"/>
                <a:gd name="T4" fmla="*/ 0 w 86"/>
                <a:gd name="T5" fmla="*/ 0 h 78"/>
                <a:gd name="T6" fmla="*/ 0 w 86"/>
                <a:gd name="T7" fmla="*/ 0 h 78"/>
                <a:gd name="T8" fmla="*/ 0 w 86"/>
                <a:gd name="T9" fmla="*/ 0 h 78"/>
                <a:gd name="T10" fmla="*/ 0 w 86"/>
                <a:gd name="T11" fmla="*/ 0 h 78"/>
                <a:gd name="T12" fmla="*/ 0 w 86"/>
                <a:gd name="T13" fmla="*/ 0 h 78"/>
                <a:gd name="T14" fmla="*/ 0 w 86"/>
                <a:gd name="T15" fmla="*/ 0 h 78"/>
                <a:gd name="T16" fmla="*/ 0 w 86"/>
                <a:gd name="T17" fmla="*/ 0 h 78"/>
                <a:gd name="T18" fmla="*/ 0 w 86"/>
                <a:gd name="T19" fmla="*/ 0 h 78"/>
                <a:gd name="T20" fmla="*/ 0 w 86"/>
                <a:gd name="T21" fmla="*/ 0 h 78"/>
                <a:gd name="T22" fmla="*/ 0 w 86"/>
                <a:gd name="T23" fmla="*/ 0 h 78"/>
                <a:gd name="T24" fmla="*/ 0 w 86"/>
                <a:gd name="T25" fmla="*/ 0 h 78"/>
                <a:gd name="T26" fmla="*/ 0 w 86"/>
                <a:gd name="T27" fmla="*/ 0 h 78"/>
                <a:gd name="T28" fmla="*/ 0 w 86"/>
                <a:gd name="T29" fmla="*/ 0 h 78"/>
                <a:gd name="T30" fmla="*/ 0 w 86"/>
                <a:gd name="T31" fmla="*/ 0 h 78"/>
                <a:gd name="T32" fmla="*/ 0 w 86"/>
                <a:gd name="T33" fmla="*/ 0 h 78"/>
                <a:gd name="T34" fmla="*/ 0 w 86"/>
                <a:gd name="T35" fmla="*/ 0 h 78"/>
                <a:gd name="T36" fmla="*/ 0 w 86"/>
                <a:gd name="T37" fmla="*/ 0 h 78"/>
                <a:gd name="T38" fmla="*/ 0 w 86"/>
                <a:gd name="T39" fmla="*/ 0 h 78"/>
                <a:gd name="T40" fmla="*/ 0 w 86"/>
                <a:gd name="T41" fmla="*/ 0 h 78"/>
                <a:gd name="T42" fmla="*/ 0 w 86"/>
                <a:gd name="T43" fmla="*/ 0 h 78"/>
                <a:gd name="T44" fmla="*/ 0 w 86"/>
                <a:gd name="T45" fmla="*/ 0 h 78"/>
                <a:gd name="T46" fmla="*/ 0 w 86"/>
                <a:gd name="T47" fmla="*/ 0 h 78"/>
                <a:gd name="T48" fmla="*/ 0 w 86"/>
                <a:gd name="T49" fmla="*/ 0 h 78"/>
                <a:gd name="T50" fmla="*/ 0 w 86"/>
                <a:gd name="T51" fmla="*/ 0 h 78"/>
                <a:gd name="T52" fmla="*/ 0 w 86"/>
                <a:gd name="T53" fmla="*/ 0 h 78"/>
                <a:gd name="T54" fmla="*/ 0 w 86"/>
                <a:gd name="T55" fmla="*/ 0 h 78"/>
                <a:gd name="T56" fmla="*/ 0 w 86"/>
                <a:gd name="T57" fmla="*/ 0 h 78"/>
                <a:gd name="T58" fmla="*/ 0 w 86"/>
                <a:gd name="T59" fmla="*/ 0 h 78"/>
                <a:gd name="T60" fmla="*/ 0 w 86"/>
                <a:gd name="T61" fmla="*/ 0 h 78"/>
                <a:gd name="T62" fmla="*/ 0 w 86"/>
                <a:gd name="T63" fmla="*/ 0 h 78"/>
                <a:gd name="T64" fmla="*/ 0 w 86"/>
                <a:gd name="T65" fmla="*/ 0 h 78"/>
                <a:gd name="T66" fmla="*/ 0 w 86"/>
                <a:gd name="T67" fmla="*/ 0 h 78"/>
                <a:gd name="T68" fmla="*/ 0 w 86"/>
                <a:gd name="T69" fmla="*/ 0 h 78"/>
                <a:gd name="T70" fmla="*/ 0 w 86"/>
                <a:gd name="T71" fmla="*/ 0 h 78"/>
                <a:gd name="T72" fmla="*/ 0 w 86"/>
                <a:gd name="T73" fmla="*/ 0 h 78"/>
                <a:gd name="T74" fmla="*/ 0 w 86"/>
                <a:gd name="T75" fmla="*/ 0 h 78"/>
                <a:gd name="T76" fmla="*/ 0 w 86"/>
                <a:gd name="T77" fmla="*/ 0 h 78"/>
                <a:gd name="T78" fmla="*/ 0 w 86"/>
                <a:gd name="T79" fmla="*/ 0 h 7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"/>
                <a:gd name="T121" fmla="*/ 0 h 78"/>
                <a:gd name="T122" fmla="*/ 86 w 86"/>
                <a:gd name="T123" fmla="*/ 78 h 7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" h="78">
                  <a:moveTo>
                    <a:pt x="0" y="46"/>
                  </a:moveTo>
                  <a:lnTo>
                    <a:pt x="0" y="46"/>
                  </a:lnTo>
                  <a:lnTo>
                    <a:pt x="8" y="46"/>
                  </a:lnTo>
                  <a:lnTo>
                    <a:pt x="8" y="54"/>
                  </a:lnTo>
                  <a:lnTo>
                    <a:pt x="16" y="62"/>
                  </a:lnTo>
                  <a:lnTo>
                    <a:pt x="24" y="62"/>
                  </a:lnTo>
                  <a:lnTo>
                    <a:pt x="39" y="70"/>
                  </a:lnTo>
                  <a:lnTo>
                    <a:pt x="47" y="78"/>
                  </a:lnTo>
                  <a:lnTo>
                    <a:pt x="55" y="78"/>
                  </a:lnTo>
                  <a:lnTo>
                    <a:pt x="63" y="78"/>
                  </a:lnTo>
                  <a:lnTo>
                    <a:pt x="70" y="70"/>
                  </a:lnTo>
                  <a:lnTo>
                    <a:pt x="78" y="70"/>
                  </a:lnTo>
                  <a:lnTo>
                    <a:pt x="78" y="62"/>
                  </a:lnTo>
                  <a:lnTo>
                    <a:pt x="86" y="54"/>
                  </a:lnTo>
                  <a:lnTo>
                    <a:pt x="86" y="46"/>
                  </a:lnTo>
                  <a:lnTo>
                    <a:pt x="86" y="39"/>
                  </a:lnTo>
                  <a:lnTo>
                    <a:pt x="86" y="31"/>
                  </a:lnTo>
                  <a:lnTo>
                    <a:pt x="86" y="23"/>
                  </a:lnTo>
                  <a:lnTo>
                    <a:pt x="86" y="15"/>
                  </a:lnTo>
                  <a:lnTo>
                    <a:pt x="86" y="7"/>
                  </a:lnTo>
                  <a:lnTo>
                    <a:pt x="86" y="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05" name="Freeform 116"/>
            <p:cNvSpPr>
              <a:spLocks/>
            </p:cNvSpPr>
            <p:nvPr/>
          </p:nvSpPr>
          <p:spPr bwMode="auto">
            <a:xfrm>
              <a:off x="5056188" y="3044826"/>
              <a:ext cx="55562" cy="42863"/>
            </a:xfrm>
            <a:custGeom>
              <a:avLst/>
              <a:gdLst>
                <a:gd name="T0" fmla="*/ 0 w 86"/>
                <a:gd name="T1" fmla="*/ 0 h 78"/>
                <a:gd name="T2" fmla="*/ 0 w 86"/>
                <a:gd name="T3" fmla="*/ 0 h 78"/>
                <a:gd name="T4" fmla="*/ 0 w 86"/>
                <a:gd name="T5" fmla="*/ 0 h 78"/>
                <a:gd name="T6" fmla="*/ 0 w 86"/>
                <a:gd name="T7" fmla="*/ 0 h 78"/>
                <a:gd name="T8" fmla="*/ 0 w 86"/>
                <a:gd name="T9" fmla="*/ 0 h 78"/>
                <a:gd name="T10" fmla="*/ 0 w 86"/>
                <a:gd name="T11" fmla="*/ 0 h 78"/>
                <a:gd name="T12" fmla="*/ 0 w 86"/>
                <a:gd name="T13" fmla="*/ 0 h 78"/>
                <a:gd name="T14" fmla="*/ 0 w 86"/>
                <a:gd name="T15" fmla="*/ 0 h 78"/>
                <a:gd name="T16" fmla="*/ 0 w 86"/>
                <a:gd name="T17" fmla="*/ 0 h 78"/>
                <a:gd name="T18" fmla="*/ 0 w 86"/>
                <a:gd name="T19" fmla="*/ 0 h 78"/>
                <a:gd name="T20" fmla="*/ 0 w 86"/>
                <a:gd name="T21" fmla="*/ 0 h 78"/>
                <a:gd name="T22" fmla="*/ 0 w 86"/>
                <a:gd name="T23" fmla="*/ 0 h 78"/>
                <a:gd name="T24" fmla="*/ 0 w 86"/>
                <a:gd name="T25" fmla="*/ 0 h 78"/>
                <a:gd name="T26" fmla="*/ 0 w 86"/>
                <a:gd name="T27" fmla="*/ 0 h 78"/>
                <a:gd name="T28" fmla="*/ 0 w 86"/>
                <a:gd name="T29" fmla="*/ 0 h 78"/>
                <a:gd name="T30" fmla="*/ 0 w 86"/>
                <a:gd name="T31" fmla="*/ 0 h 78"/>
                <a:gd name="T32" fmla="*/ 0 w 86"/>
                <a:gd name="T33" fmla="*/ 0 h 78"/>
                <a:gd name="T34" fmla="*/ 0 w 86"/>
                <a:gd name="T35" fmla="*/ 0 h 78"/>
                <a:gd name="T36" fmla="*/ 0 w 86"/>
                <a:gd name="T37" fmla="*/ 0 h 78"/>
                <a:gd name="T38" fmla="*/ 0 w 86"/>
                <a:gd name="T39" fmla="*/ 0 h 7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6"/>
                <a:gd name="T61" fmla="*/ 0 h 78"/>
                <a:gd name="T62" fmla="*/ 86 w 86"/>
                <a:gd name="T63" fmla="*/ 78 h 7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6" h="78">
                  <a:moveTo>
                    <a:pt x="0" y="46"/>
                  </a:moveTo>
                  <a:lnTo>
                    <a:pt x="8" y="46"/>
                  </a:lnTo>
                  <a:lnTo>
                    <a:pt x="8" y="54"/>
                  </a:lnTo>
                  <a:lnTo>
                    <a:pt x="16" y="62"/>
                  </a:lnTo>
                  <a:lnTo>
                    <a:pt x="24" y="62"/>
                  </a:lnTo>
                  <a:lnTo>
                    <a:pt x="39" y="70"/>
                  </a:lnTo>
                  <a:lnTo>
                    <a:pt x="47" y="78"/>
                  </a:lnTo>
                  <a:lnTo>
                    <a:pt x="55" y="78"/>
                  </a:lnTo>
                  <a:lnTo>
                    <a:pt x="63" y="78"/>
                  </a:lnTo>
                  <a:lnTo>
                    <a:pt x="70" y="70"/>
                  </a:lnTo>
                  <a:lnTo>
                    <a:pt x="78" y="70"/>
                  </a:lnTo>
                  <a:lnTo>
                    <a:pt x="78" y="62"/>
                  </a:lnTo>
                  <a:lnTo>
                    <a:pt x="86" y="54"/>
                  </a:lnTo>
                  <a:lnTo>
                    <a:pt x="86" y="46"/>
                  </a:lnTo>
                  <a:lnTo>
                    <a:pt x="86" y="39"/>
                  </a:lnTo>
                  <a:lnTo>
                    <a:pt x="86" y="31"/>
                  </a:lnTo>
                  <a:lnTo>
                    <a:pt x="86" y="23"/>
                  </a:lnTo>
                  <a:lnTo>
                    <a:pt x="86" y="15"/>
                  </a:lnTo>
                  <a:lnTo>
                    <a:pt x="86" y="7"/>
                  </a:lnTo>
                  <a:lnTo>
                    <a:pt x="86" y="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06" name="Freeform 117"/>
            <p:cNvSpPr>
              <a:spLocks/>
            </p:cNvSpPr>
            <p:nvPr/>
          </p:nvSpPr>
          <p:spPr bwMode="auto">
            <a:xfrm>
              <a:off x="5116514" y="2884489"/>
              <a:ext cx="73025" cy="130175"/>
            </a:xfrm>
            <a:custGeom>
              <a:avLst/>
              <a:gdLst>
                <a:gd name="T0" fmla="*/ 0 w 117"/>
                <a:gd name="T1" fmla="*/ 0 h 243"/>
                <a:gd name="T2" fmla="*/ 0 w 117"/>
                <a:gd name="T3" fmla="*/ 0 h 243"/>
                <a:gd name="T4" fmla="*/ 0 w 117"/>
                <a:gd name="T5" fmla="*/ 0 h 243"/>
                <a:gd name="T6" fmla="*/ 0 w 117"/>
                <a:gd name="T7" fmla="*/ 0 h 243"/>
                <a:gd name="T8" fmla="*/ 0 w 117"/>
                <a:gd name="T9" fmla="*/ 0 h 243"/>
                <a:gd name="T10" fmla="*/ 0 w 117"/>
                <a:gd name="T11" fmla="*/ 0 h 243"/>
                <a:gd name="T12" fmla="*/ 0 w 117"/>
                <a:gd name="T13" fmla="*/ 0 h 243"/>
                <a:gd name="T14" fmla="*/ 0 w 117"/>
                <a:gd name="T15" fmla="*/ 0 h 243"/>
                <a:gd name="T16" fmla="*/ 0 w 117"/>
                <a:gd name="T17" fmla="*/ 0 h 243"/>
                <a:gd name="T18" fmla="*/ 0 w 117"/>
                <a:gd name="T19" fmla="*/ 0 h 243"/>
                <a:gd name="T20" fmla="*/ 0 w 117"/>
                <a:gd name="T21" fmla="*/ 0 h 243"/>
                <a:gd name="T22" fmla="*/ 0 w 117"/>
                <a:gd name="T23" fmla="*/ 0 h 243"/>
                <a:gd name="T24" fmla="*/ 0 w 117"/>
                <a:gd name="T25" fmla="*/ 0 h 243"/>
                <a:gd name="T26" fmla="*/ 0 w 117"/>
                <a:gd name="T27" fmla="*/ 0 h 243"/>
                <a:gd name="T28" fmla="*/ 0 w 117"/>
                <a:gd name="T29" fmla="*/ 0 h 243"/>
                <a:gd name="T30" fmla="*/ 0 w 117"/>
                <a:gd name="T31" fmla="*/ 0 h 243"/>
                <a:gd name="T32" fmla="*/ 0 w 117"/>
                <a:gd name="T33" fmla="*/ 0 h 243"/>
                <a:gd name="T34" fmla="*/ 0 w 117"/>
                <a:gd name="T35" fmla="*/ 0 h 243"/>
                <a:gd name="T36" fmla="*/ 0 w 117"/>
                <a:gd name="T37" fmla="*/ 0 h 243"/>
                <a:gd name="T38" fmla="*/ 0 w 117"/>
                <a:gd name="T39" fmla="*/ 0 h 243"/>
                <a:gd name="T40" fmla="*/ 0 w 117"/>
                <a:gd name="T41" fmla="*/ 0 h 243"/>
                <a:gd name="T42" fmla="*/ 0 w 117"/>
                <a:gd name="T43" fmla="*/ 0 h 243"/>
                <a:gd name="T44" fmla="*/ 0 w 117"/>
                <a:gd name="T45" fmla="*/ 0 h 243"/>
                <a:gd name="T46" fmla="*/ 0 w 117"/>
                <a:gd name="T47" fmla="*/ 0 h 243"/>
                <a:gd name="T48" fmla="*/ 0 w 117"/>
                <a:gd name="T49" fmla="*/ 0 h 243"/>
                <a:gd name="T50" fmla="*/ 0 w 117"/>
                <a:gd name="T51" fmla="*/ 0 h 243"/>
                <a:gd name="T52" fmla="*/ 0 w 117"/>
                <a:gd name="T53" fmla="*/ 0 h 243"/>
                <a:gd name="T54" fmla="*/ 0 w 117"/>
                <a:gd name="T55" fmla="*/ 0 h 243"/>
                <a:gd name="T56" fmla="*/ 0 w 117"/>
                <a:gd name="T57" fmla="*/ 0 h 243"/>
                <a:gd name="T58" fmla="*/ 0 w 117"/>
                <a:gd name="T59" fmla="*/ 0 h 243"/>
                <a:gd name="T60" fmla="*/ 0 w 117"/>
                <a:gd name="T61" fmla="*/ 0 h 243"/>
                <a:gd name="T62" fmla="*/ 0 w 117"/>
                <a:gd name="T63" fmla="*/ 0 h 243"/>
                <a:gd name="T64" fmla="*/ 0 w 117"/>
                <a:gd name="T65" fmla="*/ 0 h 243"/>
                <a:gd name="T66" fmla="*/ 0 w 117"/>
                <a:gd name="T67" fmla="*/ 0 h 243"/>
                <a:gd name="T68" fmla="*/ 0 w 117"/>
                <a:gd name="T69" fmla="*/ 0 h 243"/>
                <a:gd name="T70" fmla="*/ 0 w 117"/>
                <a:gd name="T71" fmla="*/ 0 h 243"/>
                <a:gd name="T72" fmla="*/ 0 w 117"/>
                <a:gd name="T73" fmla="*/ 0 h 243"/>
                <a:gd name="T74" fmla="*/ 0 w 117"/>
                <a:gd name="T75" fmla="*/ 0 h 243"/>
                <a:gd name="T76" fmla="*/ 0 w 117"/>
                <a:gd name="T77" fmla="*/ 0 h 243"/>
                <a:gd name="T78" fmla="*/ 0 w 117"/>
                <a:gd name="T79" fmla="*/ 0 h 243"/>
                <a:gd name="T80" fmla="*/ 0 w 117"/>
                <a:gd name="T81" fmla="*/ 0 h 243"/>
                <a:gd name="T82" fmla="*/ 0 w 117"/>
                <a:gd name="T83" fmla="*/ 0 h 243"/>
                <a:gd name="T84" fmla="*/ 0 w 117"/>
                <a:gd name="T85" fmla="*/ 0 h 243"/>
                <a:gd name="T86" fmla="*/ 0 w 117"/>
                <a:gd name="T87" fmla="*/ 0 h 243"/>
                <a:gd name="T88" fmla="*/ 0 w 117"/>
                <a:gd name="T89" fmla="*/ 0 h 243"/>
                <a:gd name="T90" fmla="*/ 0 w 117"/>
                <a:gd name="T91" fmla="*/ 0 h 243"/>
                <a:gd name="T92" fmla="*/ 0 w 117"/>
                <a:gd name="T93" fmla="*/ 0 h 243"/>
                <a:gd name="T94" fmla="*/ 0 w 117"/>
                <a:gd name="T95" fmla="*/ 0 h 243"/>
                <a:gd name="T96" fmla="*/ 0 w 117"/>
                <a:gd name="T97" fmla="*/ 0 h 243"/>
                <a:gd name="T98" fmla="*/ 0 w 117"/>
                <a:gd name="T99" fmla="*/ 0 h 243"/>
                <a:gd name="T100" fmla="*/ 0 w 117"/>
                <a:gd name="T101" fmla="*/ 0 h 243"/>
                <a:gd name="T102" fmla="*/ 0 w 117"/>
                <a:gd name="T103" fmla="*/ 0 h 243"/>
                <a:gd name="T104" fmla="*/ 0 w 117"/>
                <a:gd name="T105" fmla="*/ 0 h 243"/>
                <a:gd name="T106" fmla="*/ 0 w 117"/>
                <a:gd name="T107" fmla="*/ 0 h 243"/>
                <a:gd name="T108" fmla="*/ 0 w 117"/>
                <a:gd name="T109" fmla="*/ 0 h 24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7"/>
                <a:gd name="T166" fmla="*/ 0 h 243"/>
                <a:gd name="T167" fmla="*/ 117 w 117"/>
                <a:gd name="T168" fmla="*/ 243 h 24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7" h="243">
                  <a:moveTo>
                    <a:pt x="16" y="165"/>
                  </a:moveTo>
                  <a:lnTo>
                    <a:pt x="16" y="165"/>
                  </a:lnTo>
                  <a:lnTo>
                    <a:pt x="23" y="157"/>
                  </a:lnTo>
                  <a:lnTo>
                    <a:pt x="23" y="149"/>
                  </a:lnTo>
                  <a:lnTo>
                    <a:pt x="23" y="141"/>
                  </a:lnTo>
                  <a:lnTo>
                    <a:pt x="31" y="141"/>
                  </a:lnTo>
                  <a:lnTo>
                    <a:pt x="31" y="133"/>
                  </a:lnTo>
                  <a:lnTo>
                    <a:pt x="31" y="118"/>
                  </a:lnTo>
                  <a:lnTo>
                    <a:pt x="31" y="110"/>
                  </a:lnTo>
                  <a:lnTo>
                    <a:pt x="31" y="102"/>
                  </a:lnTo>
                  <a:lnTo>
                    <a:pt x="31" y="94"/>
                  </a:lnTo>
                  <a:lnTo>
                    <a:pt x="23" y="86"/>
                  </a:lnTo>
                  <a:lnTo>
                    <a:pt x="23" y="79"/>
                  </a:lnTo>
                  <a:lnTo>
                    <a:pt x="16" y="79"/>
                  </a:lnTo>
                  <a:lnTo>
                    <a:pt x="8" y="71"/>
                  </a:lnTo>
                  <a:lnTo>
                    <a:pt x="0" y="55"/>
                  </a:lnTo>
                  <a:lnTo>
                    <a:pt x="0" y="47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8" y="0"/>
                  </a:lnTo>
                  <a:lnTo>
                    <a:pt x="16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5" y="8"/>
                  </a:lnTo>
                  <a:lnTo>
                    <a:pt x="62" y="8"/>
                  </a:lnTo>
                  <a:lnTo>
                    <a:pt x="70" y="16"/>
                  </a:lnTo>
                  <a:lnTo>
                    <a:pt x="70" y="24"/>
                  </a:lnTo>
                  <a:lnTo>
                    <a:pt x="78" y="24"/>
                  </a:lnTo>
                  <a:lnTo>
                    <a:pt x="94" y="47"/>
                  </a:lnTo>
                  <a:lnTo>
                    <a:pt x="94" y="55"/>
                  </a:lnTo>
                  <a:lnTo>
                    <a:pt x="101" y="63"/>
                  </a:lnTo>
                  <a:lnTo>
                    <a:pt x="109" y="86"/>
                  </a:lnTo>
                  <a:lnTo>
                    <a:pt x="117" y="94"/>
                  </a:lnTo>
                  <a:lnTo>
                    <a:pt x="117" y="102"/>
                  </a:lnTo>
                  <a:lnTo>
                    <a:pt x="117" y="110"/>
                  </a:lnTo>
                  <a:lnTo>
                    <a:pt x="117" y="118"/>
                  </a:lnTo>
                  <a:lnTo>
                    <a:pt x="117" y="133"/>
                  </a:lnTo>
                  <a:lnTo>
                    <a:pt x="117" y="141"/>
                  </a:lnTo>
                  <a:lnTo>
                    <a:pt x="117" y="149"/>
                  </a:lnTo>
                  <a:lnTo>
                    <a:pt x="109" y="157"/>
                  </a:lnTo>
                  <a:lnTo>
                    <a:pt x="109" y="165"/>
                  </a:lnTo>
                  <a:lnTo>
                    <a:pt x="109" y="172"/>
                  </a:lnTo>
                  <a:lnTo>
                    <a:pt x="101" y="180"/>
                  </a:lnTo>
                  <a:lnTo>
                    <a:pt x="101" y="188"/>
                  </a:lnTo>
                  <a:lnTo>
                    <a:pt x="101" y="196"/>
                  </a:lnTo>
                  <a:lnTo>
                    <a:pt x="94" y="196"/>
                  </a:lnTo>
                  <a:lnTo>
                    <a:pt x="94" y="204"/>
                  </a:lnTo>
                  <a:lnTo>
                    <a:pt x="78" y="212"/>
                  </a:lnTo>
                  <a:lnTo>
                    <a:pt x="78" y="219"/>
                  </a:lnTo>
                  <a:lnTo>
                    <a:pt x="70" y="219"/>
                  </a:lnTo>
                  <a:lnTo>
                    <a:pt x="70" y="227"/>
                  </a:lnTo>
                  <a:lnTo>
                    <a:pt x="62" y="227"/>
                  </a:lnTo>
                  <a:lnTo>
                    <a:pt x="55" y="235"/>
                  </a:lnTo>
                  <a:lnTo>
                    <a:pt x="55" y="243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07" name="Freeform 118"/>
            <p:cNvSpPr>
              <a:spLocks/>
            </p:cNvSpPr>
            <p:nvPr/>
          </p:nvSpPr>
          <p:spPr bwMode="auto">
            <a:xfrm>
              <a:off x="4884738" y="2859089"/>
              <a:ext cx="177800" cy="71437"/>
            </a:xfrm>
            <a:custGeom>
              <a:avLst/>
              <a:gdLst>
                <a:gd name="T0" fmla="*/ 0 w 281"/>
                <a:gd name="T1" fmla="*/ 0 h 132"/>
                <a:gd name="T2" fmla="*/ 0 w 281"/>
                <a:gd name="T3" fmla="*/ 0 h 132"/>
                <a:gd name="T4" fmla="*/ 0 w 281"/>
                <a:gd name="T5" fmla="*/ 0 h 132"/>
                <a:gd name="T6" fmla="*/ 0 w 281"/>
                <a:gd name="T7" fmla="*/ 0 h 132"/>
                <a:gd name="T8" fmla="*/ 0 w 281"/>
                <a:gd name="T9" fmla="*/ 0 h 132"/>
                <a:gd name="T10" fmla="*/ 0 w 281"/>
                <a:gd name="T11" fmla="*/ 0 h 132"/>
                <a:gd name="T12" fmla="*/ 0 w 281"/>
                <a:gd name="T13" fmla="*/ 0 h 132"/>
                <a:gd name="T14" fmla="*/ 0 w 281"/>
                <a:gd name="T15" fmla="*/ 0 h 132"/>
                <a:gd name="T16" fmla="*/ 0 w 281"/>
                <a:gd name="T17" fmla="*/ 0 h 132"/>
                <a:gd name="T18" fmla="*/ 0 w 281"/>
                <a:gd name="T19" fmla="*/ 0 h 132"/>
                <a:gd name="T20" fmla="*/ 0 w 281"/>
                <a:gd name="T21" fmla="*/ 0 h 132"/>
                <a:gd name="T22" fmla="*/ 0 w 281"/>
                <a:gd name="T23" fmla="*/ 0 h 132"/>
                <a:gd name="T24" fmla="*/ 0 w 281"/>
                <a:gd name="T25" fmla="*/ 0 h 132"/>
                <a:gd name="T26" fmla="*/ 0 w 281"/>
                <a:gd name="T27" fmla="*/ 0 h 132"/>
                <a:gd name="T28" fmla="*/ 0 w 281"/>
                <a:gd name="T29" fmla="*/ 0 h 132"/>
                <a:gd name="T30" fmla="*/ 0 w 281"/>
                <a:gd name="T31" fmla="*/ 0 h 132"/>
                <a:gd name="T32" fmla="*/ 0 w 281"/>
                <a:gd name="T33" fmla="*/ 0 h 132"/>
                <a:gd name="T34" fmla="*/ 0 w 281"/>
                <a:gd name="T35" fmla="*/ 0 h 132"/>
                <a:gd name="T36" fmla="*/ 0 w 281"/>
                <a:gd name="T37" fmla="*/ 0 h 132"/>
                <a:gd name="T38" fmla="*/ 0 w 281"/>
                <a:gd name="T39" fmla="*/ 0 h 132"/>
                <a:gd name="T40" fmla="*/ 0 w 281"/>
                <a:gd name="T41" fmla="*/ 0 h 132"/>
                <a:gd name="T42" fmla="*/ 0 w 281"/>
                <a:gd name="T43" fmla="*/ 0 h 132"/>
                <a:gd name="T44" fmla="*/ 0 w 281"/>
                <a:gd name="T45" fmla="*/ 0 h 132"/>
                <a:gd name="T46" fmla="*/ 0 w 281"/>
                <a:gd name="T47" fmla="*/ 0 h 132"/>
                <a:gd name="T48" fmla="*/ 0 w 281"/>
                <a:gd name="T49" fmla="*/ 0 h 132"/>
                <a:gd name="T50" fmla="*/ 0 w 281"/>
                <a:gd name="T51" fmla="*/ 0 h 132"/>
                <a:gd name="T52" fmla="*/ 0 w 281"/>
                <a:gd name="T53" fmla="*/ 0 h 132"/>
                <a:gd name="T54" fmla="*/ 0 w 281"/>
                <a:gd name="T55" fmla="*/ 0 h 132"/>
                <a:gd name="T56" fmla="*/ 0 w 281"/>
                <a:gd name="T57" fmla="*/ 0 h 132"/>
                <a:gd name="T58" fmla="*/ 0 w 281"/>
                <a:gd name="T59" fmla="*/ 0 h 132"/>
                <a:gd name="T60" fmla="*/ 0 w 281"/>
                <a:gd name="T61" fmla="*/ 0 h 132"/>
                <a:gd name="T62" fmla="*/ 0 w 281"/>
                <a:gd name="T63" fmla="*/ 0 h 132"/>
                <a:gd name="T64" fmla="*/ 0 w 281"/>
                <a:gd name="T65" fmla="*/ 0 h 132"/>
                <a:gd name="T66" fmla="*/ 0 w 281"/>
                <a:gd name="T67" fmla="*/ 0 h 132"/>
                <a:gd name="T68" fmla="*/ 0 w 281"/>
                <a:gd name="T69" fmla="*/ 0 h 132"/>
                <a:gd name="T70" fmla="*/ 0 w 281"/>
                <a:gd name="T71" fmla="*/ 0 h 132"/>
                <a:gd name="T72" fmla="*/ 0 w 281"/>
                <a:gd name="T73" fmla="*/ 0 h 132"/>
                <a:gd name="T74" fmla="*/ 0 w 281"/>
                <a:gd name="T75" fmla="*/ 0 h 132"/>
                <a:gd name="T76" fmla="*/ 0 w 281"/>
                <a:gd name="T77" fmla="*/ 0 h 132"/>
                <a:gd name="T78" fmla="*/ 0 w 281"/>
                <a:gd name="T79" fmla="*/ 0 h 132"/>
                <a:gd name="T80" fmla="*/ 0 w 281"/>
                <a:gd name="T81" fmla="*/ 0 h 132"/>
                <a:gd name="T82" fmla="*/ 0 w 281"/>
                <a:gd name="T83" fmla="*/ 0 h 132"/>
                <a:gd name="T84" fmla="*/ 0 w 281"/>
                <a:gd name="T85" fmla="*/ 0 h 132"/>
                <a:gd name="T86" fmla="*/ 0 w 281"/>
                <a:gd name="T87" fmla="*/ 0 h 132"/>
                <a:gd name="T88" fmla="*/ 0 w 281"/>
                <a:gd name="T89" fmla="*/ 0 h 132"/>
                <a:gd name="T90" fmla="*/ 0 w 281"/>
                <a:gd name="T91" fmla="*/ 0 h 132"/>
                <a:gd name="T92" fmla="*/ 0 w 281"/>
                <a:gd name="T93" fmla="*/ 0 h 132"/>
                <a:gd name="T94" fmla="*/ 0 w 281"/>
                <a:gd name="T95" fmla="*/ 0 h 13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1"/>
                <a:gd name="T145" fmla="*/ 0 h 132"/>
                <a:gd name="T146" fmla="*/ 281 w 281"/>
                <a:gd name="T147" fmla="*/ 132 h 13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1" h="132">
                  <a:moveTo>
                    <a:pt x="281" y="7"/>
                  </a:moveTo>
                  <a:lnTo>
                    <a:pt x="281" y="7"/>
                  </a:lnTo>
                  <a:lnTo>
                    <a:pt x="265" y="0"/>
                  </a:lnTo>
                  <a:lnTo>
                    <a:pt x="258" y="0"/>
                  </a:lnTo>
                  <a:lnTo>
                    <a:pt x="250" y="0"/>
                  </a:lnTo>
                  <a:lnTo>
                    <a:pt x="242" y="0"/>
                  </a:lnTo>
                  <a:lnTo>
                    <a:pt x="226" y="0"/>
                  </a:lnTo>
                  <a:lnTo>
                    <a:pt x="218" y="0"/>
                  </a:lnTo>
                  <a:lnTo>
                    <a:pt x="211" y="0"/>
                  </a:lnTo>
                  <a:lnTo>
                    <a:pt x="203" y="0"/>
                  </a:lnTo>
                  <a:lnTo>
                    <a:pt x="195" y="0"/>
                  </a:lnTo>
                  <a:lnTo>
                    <a:pt x="187" y="0"/>
                  </a:lnTo>
                  <a:lnTo>
                    <a:pt x="148" y="0"/>
                  </a:lnTo>
                  <a:lnTo>
                    <a:pt x="140" y="0"/>
                  </a:lnTo>
                  <a:lnTo>
                    <a:pt x="133" y="0"/>
                  </a:lnTo>
                  <a:lnTo>
                    <a:pt x="125" y="0"/>
                  </a:lnTo>
                  <a:lnTo>
                    <a:pt x="117" y="0"/>
                  </a:lnTo>
                  <a:lnTo>
                    <a:pt x="93" y="7"/>
                  </a:lnTo>
                  <a:lnTo>
                    <a:pt x="86" y="7"/>
                  </a:lnTo>
                  <a:lnTo>
                    <a:pt x="78" y="7"/>
                  </a:lnTo>
                  <a:lnTo>
                    <a:pt x="70" y="23"/>
                  </a:lnTo>
                  <a:lnTo>
                    <a:pt x="62" y="23"/>
                  </a:lnTo>
                  <a:lnTo>
                    <a:pt x="62" y="31"/>
                  </a:lnTo>
                  <a:lnTo>
                    <a:pt x="54" y="31"/>
                  </a:lnTo>
                  <a:lnTo>
                    <a:pt x="47" y="31"/>
                  </a:lnTo>
                  <a:lnTo>
                    <a:pt x="31" y="46"/>
                  </a:lnTo>
                  <a:lnTo>
                    <a:pt x="31" y="54"/>
                  </a:lnTo>
                  <a:lnTo>
                    <a:pt x="23" y="54"/>
                  </a:lnTo>
                  <a:lnTo>
                    <a:pt x="23" y="62"/>
                  </a:lnTo>
                  <a:lnTo>
                    <a:pt x="15" y="70"/>
                  </a:lnTo>
                  <a:lnTo>
                    <a:pt x="8" y="70"/>
                  </a:lnTo>
                  <a:lnTo>
                    <a:pt x="8" y="78"/>
                  </a:lnTo>
                  <a:lnTo>
                    <a:pt x="8" y="86"/>
                  </a:lnTo>
                  <a:lnTo>
                    <a:pt x="0" y="86"/>
                  </a:lnTo>
                  <a:lnTo>
                    <a:pt x="0" y="93"/>
                  </a:lnTo>
                  <a:lnTo>
                    <a:pt x="0" y="101"/>
                  </a:lnTo>
                  <a:lnTo>
                    <a:pt x="8" y="101"/>
                  </a:lnTo>
                  <a:lnTo>
                    <a:pt x="8" y="109"/>
                  </a:lnTo>
                  <a:lnTo>
                    <a:pt x="15" y="109"/>
                  </a:lnTo>
                  <a:lnTo>
                    <a:pt x="15" y="117"/>
                  </a:lnTo>
                  <a:lnTo>
                    <a:pt x="23" y="117"/>
                  </a:lnTo>
                  <a:lnTo>
                    <a:pt x="31" y="117"/>
                  </a:lnTo>
                  <a:lnTo>
                    <a:pt x="31" y="125"/>
                  </a:lnTo>
                  <a:lnTo>
                    <a:pt x="39" y="125"/>
                  </a:lnTo>
                  <a:lnTo>
                    <a:pt x="47" y="125"/>
                  </a:lnTo>
                  <a:lnTo>
                    <a:pt x="54" y="125"/>
                  </a:lnTo>
                  <a:lnTo>
                    <a:pt x="70" y="132"/>
                  </a:lnTo>
                  <a:lnTo>
                    <a:pt x="78" y="132"/>
                  </a:lnTo>
                  <a:lnTo>
                    <a:pt x="86" y="13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08" name="Freeform 119"/>
            <p:cNvSpPr>
              <a:spLocks/>
            </p:cNvSpPr>
            <p:nvPr/>
          </p:nvSpPr>
          <p:spPr bwMode="auto">
            <a:xfrm>
              <a:off x="4884738" y="2859089"/>
              <a:ext cx="177800" cy="71437"/>
            </a:xfrm>
            <a:custGeom>
              <a:avLst/>
              <a:gdLst>
                <a:gd name="T0" fmla="*/ 0 w 281"/>
                <a:gd name="T1" fmla="*/ 0 h 132"/>
                <a:gd name="T2" fmla="*/ 0 w 281"/>
                <a:gd name="T3" fmla="*/ 0 h 132"/>
                <a:gd name="T4" fmla="*/ 0 w 281"/>
                <a:gd name="T5" fmla="*/ 0 h 132"/>
                <a:gd name="T6" fmla="*/ 0 w 281"/>
                <a:gd name="T7" fmla="*/ 0 h 132"/>
                <a:gd name="T8" fmla="*/ 0 w 281"/>
                <a:gd name="T9" fmla="*/ 0 h 132"/>
                <a:gd name="T10" fmla="*/ 0 w 281"/>
                <a:gd name="T11" fmla="*/ 0 h 132"/>
                <a:gd name="T12" fmla="*/ 0 w 281"/>
                <a:gd name="T13" fmla="*/ 0 h 132"/>
                <a:gd name="T14" fmla="*/ 0 w 281"/>
                <a:gd name="T15" fmla="*/ 0 h 132"/>
                <a:gd name="T16" fmla="*/ 0 w 281"/>
                <a:gd name="T17" fmla="*/ 0 h 132"/>
                <a:gd name="T18" fmla="*/ 0 w 281"/>
                <a:gd name="T19" fmla="*/ 0 h 132"/>
                <a:gd name="T20" fmla="*/ 0 w 281"/>
                <a:gd name="T21" fmla="*/ 0 h 132"/>
                <a:gd name="T22" fmla="*/ 0 w 281"/>
                <a:gd name="T23" fmla="*/ 0 h 132"/>
                <a:gd name="T24" fmla="*/ 0 w 281"/>
                <a:gd name="T25" fmla="*/ 0 h 132"/>
                <a:gd name="T26" fmla="*/ 0 w 281"/>
                <a:gd name="T27" fmla="*/ 0 h 132"/>
                <a:gd name="T28" fmla="*/ 0 w 281"/>
                <a:gd name="T29" fmla="*/ 0 h 132"/>
                <a:gd name="T30" fmla="*/ 0 w 281"/>
                <a:gd name="T31" fmla="*/ 0 h 132"/>
                <a:gd name="T32" fmla="*/ 0 w 281"/>
                <a:gd name="T33" fmla="*/ 0 h 132"/>
                <a:gd name="T34" fmla="*/ 0 w 281"/>
                <a:gd name="T35" fmla="*/ 0 h 132"/>
                <a:gd name="T36" fmla="*/ 0 w 281"/>
                <a:gd name="T37" fmla="*/ 0 h 132"/>
                <a:gd name="T38" fmla="*/ 0 w 281"/>
                <a:gd name="T39" fmla="*/ 0 h 132"/>
                <a:gd name="T40" fmla="*/ 0 w 281"/>
                <a:gd name="T41" fmla="*/ 0 h 132"/>
                <a:gd name="T42" fmla="*/ 0 w 281"/>
                <a:gd name="T43" fmla="*/ 0 h 132"/>
                <a:gd name="T44" fmla="*/ 0 w 281"/>
                <a:gd name="T45" fmla="*/ 0 h 132"/>
                <a:gd name="T46" fmla="*/ 0 w 281"/>
                <a:gd name="T47" fmla="*/ 0 h 132"/>
                <a:gd name="T48" fmla="*/ 0 w 281"/>
                <a:gd name="T49" fmla="*/ 0 h 132"/>
                <a:gd name="T50" fmla="*/ 0 w 281"/>
                <a:gd name="T51" fmla="*/ 0 h 132"/>
                <a:gd name="T52" fmla="*/ 0 w 281"/>
                <a:gd name="T53" fmla="*/ 0 h 132"/>
                <a:gd name="T54" fmla="*/ 0 w 281"/>
                <a:gd name="T55" fmla="*/ 0 h 132"/>
                <a:gd name="T56" fmla="*/ 0 w 281"/>
                <a:gd name="T57" fmla="*/ 0 h 132"/>
                <a:gd name="T58" fmla="*/ 0 w 281"/>
                <a:gd name="T59" fmla="*/ 0 h 132"/>
                <a:gd name="T60" fmla="*/ 0 w 281"/>
                <a:gd name="T61" fmla="*/ 0 h 132"/>
                <a:gd name="T62" fmla="*/ 0 w 281"/>
                <a:gd name="T63" fmla="*/ 0 h 132"/>
                <a:gd name="T64" fmla="*/ 0 w 281"/>
                <a:gd name="T65" fmla="*/ 0 h 132"/>
                <a:gd name="T66" fmla="*/ 0 w 281"/>
                <a:gd name="T67" fmla="*/ 0 h 132"/>
                <a:gd name="T68" fmla="*/ 0 w 281"/>
                <a:gd name="T69" fmla="*/ 0 h 132"/>
                <a:gd name="T70" fmla="*/ 0 w 281"/>
                <a:gd name="T71" fmla="*/ 0 h 132"/>
                <a:gd name="T72" fmla="*/ 0 w 281"/>
                <a:gd name="T73" fmla="*/ 0 h 132"/>
                <a:gd name="T74" fmla="*/ 0 w 281"/>
                <a:gd name="T75" fmla="*/ 0 h 132"/>
                <a:gd name="T76" fmla="*/ 0 w 281"/>
                <a:gd name="T77" fmla="*/ 0 h 132"/>
                <a:gd name="T78" fmla="*/ 0 w 281"/>
                <a:gd name="T79" fmla="*/ 0 h 132"/>
                <a:gd name="T80" fmla="*/ 0 w 281"/>
                <a:gd name="T81" fmla="*/ 0 h 132"/>
                <a:gd name="T82" fmla="*/ 0 w 281"/>
                <a:gd name="T83" fmla="*/ 0 h 132"/>
                <a:gd name="T84" fmla="*/ 0 w 281"/>
                <a:gd name="T85" fmla="*/ 0 h 132"/>
                <a:gd name="T86" fmla="*/ 0 w 281"/>
                <a:gd name="T87" fmla="*/ 0 h 132"/>
                <a:gd name="T88" fmla="*/ 0 w 281"/>
                <a:gd name="T89" fmla="*/ 0 h 132"/>
                <a:gd name="T90" fmla="*/ 0 w 281"/>
                <a:gd name="T91" fmla="*/ 0 h 132"/>
                <a:gd name="T92" fmla="*/ 0 w 281"/>
                <a:gd name="T93" fmla="*/ 0 h 132"/>
                <a:gd name="T94" fmla="*/ 0 w 281"/>
                <a:gd name="T95" fmla="*/ 0 h 13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1"/>
                <a:gd name="T145" fmla="*/ 0 h 132"/>
                <a:gd name="T146" fmla="*/ 281 w 281"/>
                <a:gd name="T147" fmla="*/ 132 h 13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1" h="132">
                  <a:moveTo>
                    <a:pt x="281" y="7"/>
                  </a:moveTo>
                  <a:lnTo>
                    <a:pt x="265" y="0"/>
                  </a:lnTo>
                  <a:lnTo>
                    <a:pt x="258" y="0"/>
                  </a:lnTo>
                  <a:lnTo>
                    <a:pt x="250" y="0"/>
                  </a:lnTo>
                  <a:lnTo>
                    <a:pt x="242" y="0"/>
                  </a:lnTo>
                  <a:lnTo>
                    <a:pt x="226" y="0"/>
                  </a:lnTo>
                  <a:lnTo>
                    <a:pt x="218" y="0"/>
                  </a:lnTo>
                  <a:lnTo>
                    <a:pt x="211" y="0"/>
                  </a:lnTo>
                  <a:lnTo>
                    <a:pt x="203" y="0"/>
                  </a:lnTo>
                  <a:lnTo>
                    <a:pt x="195" y="0"/>
                  </a:lnTo>
                  <a:lnTo>
                    <a:pt x="187" y="0"/>
                  </a:lnTo>
                  <a:lnTo>
                    <a:pt x="148" y="0"/>
                  </a:lnTo>
                  <a:lnTo>
                    <a:pt x="140" y="0"/>
                  </a:lnTo>
                  <a:lnTo>
                    <a:pt x="133" y="0"/>
                  </a:lnTo>
                  <a:lnTo>
                    <a:pt x="125" y="0"/>
                  </a:lnTo>
                  <a:lnTo>
                    <a:pt x="117" y="0"/>
                  </a:lnTo>
                  <a:lnTo>
                    <a:pt x="93" y="7"/>
                  </a:lnTo>
                  <a:lnTo>
                    <a:pt x="86" y="7"/>
                  </a:lnTo>
                  <a:lnTo>
                    <a:pt x="78" y="7"/>
                  </a:lnTo>
                  <a:lnTo>
                    <a:pt x="70" y="23"/>
                  </a:lnTo>
                  <a:lnTo>
                    <a:pt x="62" y="23"/>
                  </a:lnTo>
                  <a:lnTo>
                    <a:pt x="62" y="31"/>
                  </a:lnTo>
                  <a:lnTo>
                    <a:pt x="54" y="31"/>
                  </a:lnTo>
                  <a:lnTo>
                    <a:pt x="47" y="31"/>
                  </a:lnTo>
                  <a:lnTo>
                    <a:pt x="31" y="46"/>
                  </a:lnTo>
                  <a:lnTo>
                    <a:pt x="31" y="54"/>
                  </a:lnTo>
                  <a:lnTo>
                    <a:pt x="23" y="54"/>
                  </a:lnTo>
                  <a:lnTo>
                    <a:pt x="23" y="62"/>
                  </a:lnTo>
                  <a:lnTo>
                    <a:pt x="15" y="70"/>
                  </a:lnTo>
                  <a:lnTo>
                    <a:pt x="8" y="70"/>
                  </a:lnTo>
                  <a:lnTo>
                    <a:pt x="8" y="78"/>
                  </a:lnTo>
                  <a:lnTo>
                    <a:pt x="8" y="86"/>
                  </a:lnTo>
                  <a:lnTo>
                    <a:pt x="0" y="86"/>
                  </a:lnTo>
                  <a:lnTo>
                    <a:pt x="0" y="93"/>
                  </a:lnTo>
                  <a:lnTo>
                    <a:pt x="0" y="101"/>
                  </a:lnTo>
                  <a:lnTo>
                    <a:pt x="8" y="101"/>
                  </a:lnTo>
                  <a:lnTo>
                    <a:pt x="8" y="109"/>
                  </a:lnTo>
                  <a:lnTo>
                    <a:pt x="15" y="109"/>
                  </a:lnTo>
                  <a:lnTo>
                    <a:pt x="15" y="117"/>
                  </a:lnTo>
                  <a:lnTo>
                    <a:pt x="23" y="117"/>
                  </a:lnTo>
                  <a:lnTo>
                    <a:pt x="31" y="117"/>
                  </a:lnTo>
                  <a:lnTo>
                    <a:pt x="31" y="125"/>
                  </a:lnTo>
                  <a:lnTo>
                    <a:pt x="39" y="125"/>
                  </a:lnTo>
                  <a:lnTo>
                    <a:pt x="47" y="125"/>
                  </a:lnTo>
                  <a:lnTo>
                    <a:pt x="54" y="125"/>
                  </a:lnTo>
                  <a:lnTo>
                    <a:pt x="70" y="132"/>
                  </a:lnTo>
                  <a:lnTo>
                    <a:pt x="78" y="132"/>
                  </a:lnTo>
                  <a:lnTo>
                    <a:pt x="86" y="13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09" name="Freeform 120"/>
            <p:cNvSpPr>
              <a:spLocks/>
            </p:cNvSpPr>
            <p:nvPr/>
          </p:nvSpPr>
          <p:spPr bwMode="auto">
            <a:xfrm>
              <a:off x="5062539" y="2859089"/>
              <a:ext cx="58737" cy="71437"/>
            </a:xfrm>
            <a:custGeom>
              <a:avLst/>
              <a:gdLst>
                <a:gd name="T0" fmla="*/ 0 w 94"/>
                <a:gd name="T1" fmla="*/ 0 h 132"/>
                <a:gd name="T2" fmla="*/ 0 w 94"/>
                <a:gd name="T3" fmla="*/ 0 h 132"/>
                <a:gd name="T4" fmla="*/ 0 w 94"/>
                <a:gd name="T5" fmla="*/ 0 h 132"/>
                <a:gd name="T6" fmla="*/ 0 w 94"/>
                <a:gd name="T7" fmla="*/ 0 h 132"/>
                <a:gd name="T8" fmla="*/ 0 w 94"/>
                <a:gd name="T9" fmla="*/ 0 h 132"/>
                <a:gd name="T10" fmla="*/ 0 w 94"/>
                <a:gd name="T11" fmla="*/ 0 h 132"/>
                <a:gd name="T12" fmla="*/ 0 w 94"/>
                <a:gd name="T13" fmla="*/ 0 h 132"/>
                <a:gd name="T14" fmla="*/ 0 w 94"/>
                <a:gd name="T15" fmla="*/ 0 h 132"/>
                <a:gd name="T16" fmla="*/ 0 w 94"/>
                <a:gd name="T17" fmla="*/ 0 h 132"/>
                <a:gd name="T18" fmla="*/ 0 w 94"/>
                <a:gd name="T19" fmla="*/ 0 h 132"/>
                <a:gd name="T20" fmla="*/ 0 w 94"/>
                <a:gd name="T21" fmla="*/ 0 h 132"/>
                <a:gd name="T22" fmla="*/ 0 w 94"/>
                <a:gd name="T23" fmla="*/ 0 h 132"/>
                <a:gd name="T24" fmla="*/ 0 w 94"/>
                <a:gd name="T25" fmla="*/ 0 h 132"/>
                <a:gd name="T26" fmla="*/ 0 w 94"/>
                <a:gd name="T27" fmla="*/ 0 h 132"/>
                <a:gd name="T28" fmla="*/ 0 w 94"/>
                <a:gd name="T29" fmla="*/ 0 h 132"/>
                <a:gd name="T30" fmla="*/ 0 w 94"/>
                <a:gd name="T31" fmla="*/ 0 h 132"/>
                <a:gd name="T32" fmla="*/ 0 w 94"/>
                <a:gd name="T33" fmla="*/ 0 h 132"/>
                <a:gd name="T34" fmla="*/ 0 w 94"/>
                <a:gd name="T35" fmla="*/ 0 h 132"/>
                <a:gd name="T36" fmla="*/ 0 w 94"/>
                <a:gd name="T37" fmla="*/ 0 h 132"/>
                <a:gd name="T38" fmla="*/ 0 w 94"/>
                <a:gd name="T39" fmla="*/ 0 h 132"/>
                <a:gd name="T40" fmla="*/ 0 w 94"/>
                <a:gd name="T41" fmla="*/ 0 h 132"/>
                <a:gd name="T42" fmla="*/ 0 w 94"/>
                <a:gd name="T43" fmla="*/ 0 h 132"/>
                <a:gd name="T44" fmla="*/ 0 w 94"/>
                <a:gd name="T45" fmla="*/ 0 h 132"/>
                <a:gd name="T46" fmla="*/ 0 w 94"/>
                <a:gd name="T47" fmla="*/ 0 h 132"/>
                <a:gd name="T48" fmla="*/ 0 w 94"/>
                <a:gd name="T49" fmla="*/ 0 h 132"/>
                <a:gd name="T50" fmla="*/ 0 w 94"/>
                <a:gd name="T51" fmla="*/ 0 h 132"/>
                <a:gd name="T52" fmla="*/ 0 w 94"/>
                <a:gd name="T53" fmla="*/ 0 h 132"/>
                <a:gd name="T54" fmla="*/ 0 w 94"/>
                <a:gd name="T55" fmla="*/ 0 h 132"/>
                <a:gd name="T56" fmla="*/ 0 w 94"/>
                <a:gd name="T57" fmla="*/ 0 h 132"/>
                <a:gd name="T58" fmla="*/ 0 w 94"/>
                <a:gd name="T59" fmla="*/ 0 h 132"/>
                <a:gd name="T60" fmla="*/ 0 w 94"/>
                <a:gd name="T61" fmla="*/ 0 h 132"/>
                <a:gd name="T62" fmla="*/ 0 w 94"/>
                <a:gd name="T63" fmla="*/ 0 h 132"/>
                <a:gd name="T64" fmla="*/ 0 w 94"/>
                <a:gd name="T65" fmla="*/ 0 h 132"/>
                <a:gd name="T66" fmla="*/ 0 w 94"/>
                <a:gd name="T67" fmla="*/ 0 h 132"/>
                <a:gd name="T68" fmla="*/ 0 w 94"/>
                <a:gd name="T69" fmla="*/ 0 h 132"/>
                <a:gd name="T70" fmla="*/ 0 w 94"/>
                <a:gd name="T71" fmla="*/ 0 h 132"/>
                <a:gd name="T72" fmla="*/ 0 w 94"/>
                <a:gd name="T73" fmla="*/ 0 h 132"/>
                <a:gd name="T74" fmla="*/ 0 w 94"/>
                <a:gd name="T75" fmla="*/ 0 h 132"/>
                <a:gd name="T76" fmla="*/ 0 w 94"/>
                <a:gd name="T77" fmla="*/ 0 h 132"/>
                <a:gd name="T78" fmla="*/ 0 w 94"/>
                <a:gd name="T79" fmla="*/ 0 h 132"/>
                <a:gd name="T80" fmla="*/ 0 w 94"/>
                <a:gd name="T81" fmla="*/ 0 h 132"/>
                <a:gd name="T82" fmla="*/ 0 w 94"/>
                <a:gd name="T83" fmla="*/ 0 h 132"/>
                <a:gd name="T84" fmla="*/ 0 w 94"/>
                <a:gd name="T85" fmla="*/ 0 h 132"/>
                <a:gd name="T86" fmla="*/ 0 w 94"/>
                <a:gd name="T87" fmla="*/ 0 h 132"/>
                <a:gd name="T88" fmla="*/ 0 w 94"/>
                <a:gd name="T89" fmla="*/ 0 h 132"/>
                <a:gd name="T90" fmla="*/ 0 w 94"/>
                <a:gd name="T91" fmla="*/ 0 h 132"/>
                <a:gd name="T92" fmla="*/ 0 w 94"/>
                <a:gd name="T93" fmla="*/ 0 h 132"/>
                <a:gd name="T94" fmla="*/ 0 w 94"/>
                <a:gd name="T95" fmla="*/ 0 h 132"/>
                <a:gd name="T96" fmla="*/ 0 w 94"/>
                <a:gd name="T97" fmla="*/ 0 h 132"/>
                <a:gd name="T98" fmla="*/ 0 w 94"/>
                <a:gd name="T99" fmla="*/ 0 h 132"/>
                <a:gd name="T100" fmla="*/ 0 w 94"/>
                <a:gd name="T101" fmla="*/ 0 h 132"/>
                <a:gd name="T102" fmla="*/ 0 w 94"/>
                <a:gd name="T103" fmla="*/ 0 h 132"/>
                <a:gd name="T104" fmla="*/ 0 w 94"/>
                <a:gd name="T105" fmla="*/ 0 h 132"/>
                <a:gd name="T106" fmla="*/ 0 w 94"/>
                <a:gd name="T107" fmla="*/ 0 h 132"/>
                <a:gd name="T108" fmla="*/ 0 w 94"/>
                <a:gd name="T109" fmla="*/ 0 h 132"/>
                <a:gd name="T110" fmla="*/ 0 w 94"/>
                <a:gd name="T111" fmla="*/ 0 h 132"/>
                <a:gd name="T112" fmla="*/ 0 w 94"/>
                <a:gd name="T113" fmla="*/ 0 h 132"/>
                <a:gd name="T114" fmla="*/ 0 w 94"/>
                <a:gd name="T115" fmla="*/ 0 h 132"/>
                <a:gd name="T116" fmla="*/ 0 w 94"/>
                <a:gd name="T117" fmla="*/ 0 h 132"/>
                <a:gd name="T118" fmla="*/ 0 w 94"/>
                <a:gd name="T119" fmla="*/ 0 h 13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4"/>
                <a:gd name="T181" fmla="*/ 0 h 132"/>
                <a:gd name="T182" fmla="*/ 94 w 94"/>
                <a:gd name="T183" fmla="*/ 132 h 13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4" h="132">
                  <a:moveTo>
                    <a:pt x="23" y="132"/>
                  </a:moveTo>
                  <a:lnTo>
                    <a:pt x="23" y="132"/>
                  </a:lnTo>
                  <a:lnTo>
                    <a:pt x="23" y="125"/>
                  </a:lnTo>
                  <a:lnTo>
                    <a:pt x="23" y="117"/>
                  </a:lnTo>
                  <a:lnTo>
                    <a:pt x="16" y="93"/>
                  </a:lnTo>
                  <a:lnTo>
                    <a:pt x="8" y="93"/>
                  </a:lnTo>
                  <a:lnTo>
                    <a:pt x="8" y="86"/>
                  </a:lnTo>
                  <a:lnTo>
                    <a:pt x="8" y="70"/>
                  </a:lnTo>
                  <a:lnTo>
                    <a:pt x="8" y="62"/>
                  </a:lnTo>
                  <a:lnTo>
                    <a:pt x="0" y="62"/>
                  </a:lnTo>
                  <a:lnTo>
                    <a:pt x="0" y="54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8" y="31"/>
                  </a:lnTo>
                  <a:lnTo>
                    <a:pt x="8" y="23"/>
                  </a:lnTo>
                  <a:lnTo>
                    <a:pt x="8" y="15"/>
                  </a:lnTo>
                  <a:lnTo>
                    <a:pt x="8" y="7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5" y="7"/>
                  </a:lnTo>
                  <a:lnTo>
                    <a:pt x="55" y="15"/>
                  </a:lnTo>
                  <a:lnTo>
                    <a:pt x="62" y="15"/>
                  </a:lnTo>
                  <a:lnTo>
                    <a:pt x="70" y="23"/>
                  </a:lnTo>
                  <a:lnTo>
                    <a:pt x="70" y="31"/>
                  </a:lnTo>
                  <a:lnTo>
                    <a:pt x="78" y="39"/>
                  </a:lnTo>
                  <a:lnTo>
                    <a:pt x="86" y="46"/>
                  </a:lnTo>
                  <a:lnTo>
                    <a:pt x="86" y="54"/>
                  </a:lnTo>
                  <a:lnTo>
                    <a:pt x="94" y="54"/>
                  </a:lnTo>
                  <a:lnTo>
                    <a:pt x="94" y="6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10" name="Freeform 121"/>
            <p:cNvSpPr>
              <a:spLocks/>
            </p:cNvSpPr>
            <p:nvPr/>
          </p:nvSpPr>
          <p:spPr bwMode="auto">
            <a:xfrm>
              <a:off x="4762500" y="2874963"/>
              <a:ext cx="133350" cy="69850"/>
            </a:xfrm>
            <a:custGeom>
              <a:avLst/>
              <a:gdLst>
                <a:gd name="T0" fmla="*/ 0 w 211"/>
                <a:gd name="T1" fmla="*/ 0 h 125"/>
                <a:gd name="T2" fmla="*/ 0 w 211"/>
                <a:gd name="T3" fmla="*/ 0 h 125"/>
                <a:gd name="T4" fmla="*/ 0 w 211"/>
                <a:gd name="T5" fmla="*/ 0 h 125"/>
                <a:gd name="T6" fmla="*/ 0 w 211"/>
                <a:gd name="T7" fmla="*/ 0 h 125"/>
                <a:gd name="T8" fmla="*/ 0 w 211"/>
                <a:gd name="T9" fmla="*/ 0 h 125"/>
                <a:gd name="T10" fmla="*/ 0 w 211"/>
                <a:gd name="T11" fmla="*/ 0 h 125"/>
                <a:gd name="T12" fmla="*/ 0 w 211"/>
                <a:gd name="T13" fmla="*/ 0 h 125"/>
                <a:gd name="T14" fmla="*/ 0 w 211"/>
                <a:gd name="T15" fmla="*/ 0 h 125"/>
                <a:gd name="T16" fmla="*/ 0 w 211"/>
                <a:gd name="T17" fmla="*/ 0 h 125"/>
                <a:gd name="T18" fmla="*/ 0 w 211"/>
                <a:gd name="T19" fmla="*/ 0 h 125"/>
                <a:gd name="T20" fmla="*/ 0 w 211"/>
                <a:gd name="T21" fmla="*/ 0 h 125"/>
                <a:gd name="T22" fmla="*/ 0 w 211"/>
                <a:gd name="T23" fmla="*/ 0 h 125"/>
                <a:gd name="T24" fmla="*/ 0 w 211"/>
                <a:gd name="T25" fmla="*/ 0 h 125"/>
                <a:gd name="T26" fmla="*/ 0 w 211"/>
                <a:gd name="T27" fmla="*/ 0 h 125"/>
                <a:gd name="T28" fmla="*/ 0 w 211"/>
                <a:gd name="T29" fmla="*/ 0 h 125"/>
                <a:gd name="T30" fmla="*/ 0 w 211"/>
                <a:gd name="T31" fmla="*/ 0 h 125"/>
                <a:gd name="T32" fmla="*/ 0 w 211"/>
                <a:gd name="T33" fmla="*/ 0 h 125"/>
                <a:gd name="T34" fmla="*/ 0 w 211"/>
                <a:gd name="T35" fmla="*/ 0 h 125"/>
                <a:gd name="T36" fmla="*/ 0 w 211"/>
                <a:gd name="T37" fmla="*/ 0 h 125"/>
                <a:gd name="T38" fmla="*/ 0 w 211"/>
                <a:gd name="T39" fmla="*/ 0 h 125"/>
                <a:gd name="T40" fmla="*/ 0 w 211"/>
                <a:gd name="T41" fmla="*/ 0 h 125"/>
                <a:gd name="T42" fmla="*/ 0 w 211"/>
                <a:gd name="T43" fmla="*/ 0 h 125"/>
                <a:gd name="T44" fmla="*/ 0 w 211"/>
                <a:gd name="T45" fmla="*/ 0 h 125"/>
                <a:gd name="T46" fmla="*/ 0 w 211"/>
                <a:gd name="T47" fmla="*/ 0 h 125"/>
                <a:gd name="T48" fmla="*/ 0 w 211"/>
                <a:gd name="T49" fmla="*/ 0 h 125"/>
                <a:gd name="T50" fmla="*/ 0 w 211"/>
                <a:gd name="T51" fmla="*/ 0 h 125"/>
                <a:gd name="T52" fmla="*/ 0 w 211"/>
                <a:gd name="T53" fmla="*/ 0 h 125"/>
                <a:gd name="T54" fmla="*/ 0 w 211"/>
                <a:gd name="T55" fmla="*/ 0 h 125"/>
                <a:gd name="T56" fmla="*/ 0 w 211"/>
                <a:gd name="T57" fmla="*/ 0 h 125"/>
                <a:gd name="T58" fmla="*/ 0 w 211"/>
                <a:gd name="T59" fmla="*/ 0 h 125"/>
                <a:gd name="T60" fmla="*/ 0 w 211"/>
                <a:gd name="T61" fmla="*/ 0 h 125"/>
                <a:gd name="T62" fmla="*/ 0 w 211"/>
                <a:gd name="T63" fmla="*/ 0 h 125"/>
                <a:gd name="T64" fmla="*/ 0 w 211"/>
                <a:gd name="T65" fmla="*/ 0 h 125"/>
                <a:gd name="T66" fmla="*/ 0 w 211"/>
                <a:gd name="T67" fmla="*/ 0 h 125"/>
                <a:gd name="T68" fmla="*/ 0 w 211"/>
                <a:gd name="T69" fmla="*/ 0 h 125"/>
                <a:gd name="T70" fmla="*/ 0 w 211"/>
                <a:gd name="T71" fmla="*/ 0 h 125"/>
                <a:gd name="T72" fmla="*/ 0 w 211"/>
                <a:gd name="T73" fmla="*/ 0 h 125"/>
                <a:gd name="T74" fmla="*/ 0 w 211"/>
                <a:gd name="T75" fmla="*/ 0 h 125"/>
                <a:gd name="T76" fmla="*/ 0 w 211"/>
                <a:gd name="T77" fmla="*/ 0 h 125"/>
                <a:gd name="T78" fmla="*/ 0 w 211"/>
                <a:gd name="T79" fmla="*/ 0 h 125"/>
                <a:gd name="T80" fmla="*/ 0 w 211"/>
                <a:gd name="T81" fmla="*/ 0 h 125"/>
                <a:gd name="T82" fmla="*/ 0 w 211"/>
                <a:gd name="T83" fmla="*/ 0 h 1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1"/>
                <a:gd name="T127" fmla="*/ 0 h 125"/>
                <a:gd name="T128" fmla="*/ 211 w 211"/>
                <a:gd name="T129" fmla="*/ 125 h 12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1" h="125">
                  <a:moveTo>
                    <a:pt x="24" y="0"/>
                  </a:moveTo>
                  <a:lnTo>
                    <a:pt x="24" y="0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8" y="15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0" y="47"/>
                  </a:lnTo>
                  <a:lnTo>
                    <a:pt x="0" y="55"/>
                  </a:lnTo>
                  <a:lnTo>
                    <a:pt x="16" y="70"/>
                  </a:lnTo>
                  <a:lnTo>
                    <a:pt x="16" y="78"/>
                  </a:lnTo>
                  <a:lnTo>
                    <a:pt x="32" y="86"/>
                  </a:lnTo>
                  <a:lnTo>
                    <a:pt x="32" y="94"/>
                  </a:lnTo>
                  <a:lnTo>
                    <a:pt x="47" y="94"/>
                  </a:lnTo>
                  <a:lnTo>
                    <a:pt x="55" y="101"/>
                  </a:lnTo>
                  <a:lnTo>
                    <a:pt x="63" y="101"/>
                  </a:lnTo>
                  <a:lnTo>
                    <a:pt x="63" y="109"/>
                  </a:lnTo>
                  <a:lnTo>
                    <a:pt x="71" y="109"/>
                  </a:lnTo>
                  <a:lnTo>
                    <a:pt x="79" y="109"/>
                  </a:lnTo>
                  <a:lnTo>
                    <a:pt x="86" y="109"/>
                  </a:lnTo>
                  <a:lnTo>
                    <a:pt x="86" y="117"/>
                  </a:lnTo>
                  <a:lnTo>
                    <a:pt x="94" y="117"/>
                  </a:lnTo>
                  <a:lnTo>
                    <a:pt x="110" y="117"/>
                  </a:lnTo>
                  <a:lnTo>
                    <a:pt x="118" y="117"/>
                  </a:lnTo>
                  <a:lnTo>
                    <a:pt x="125" y="117"/>
                  </a:lnTo>
                  <a:lnTo>
                    <a:pt x="125" y="125"/>
                  </a:lnTo>
                  <a:lnTo>
                    <a:pt x="133" y="125"/>
                  </a:lnTo>
                  <a:lnTo>
                    <a:pt x="141" y="125"/>
                  </a:lnTo>
                  <a:lnTo>
                    <a:pt x="149" y="125"/>
                  </a:lnTo>
                  <a:lnTo>
                    <a:pt x="157" y="125"/>
                  </a:lnTo>
                  <a:lnTo>
                    <a:pt x="165" y="125"/>
                  </a:lnTo>
                  <a:lnTo>
                    <a:pt x="172" y="125"/>
                  </a:lnTo>
                  <a:lnTo>
                    <a:pt x="180" y="125"/>
                  </a:lnTo>
                  <a:lnTo>
                    <a:pt x="196" y="125"/>
                  </a:lnTo>
                  <a:lnTo>
                    <a:pt x="204" y="117"/>
                  </a:lnTo>
                  <a:lnTo>
                    <a:pt x="204" y="109"/>
                  </a:lnTo>
                  <a:lnTo>
                    <a:pt x="211" y="101"/>
                  </a:lnTo>
                  <a:lnTo>
                    <a:pt x="211" y="94"/>
                  </a:lnTo>
                  <a:lnTo>
                    <a:pt x="211" y="86"/>
                  </a:lnTo>
                  <a:lnTo>
                    <a:pt x="204" y="86"/>
                  </a:lnTo>
                  <a:lnTo>
                    <a:pt x="204" y="78"/>
                  </a:lnTo>
                  <a:lnTo>
                    <a:pt x="204" y="70"/>
                  </a:lnTo>
                  <a:lnTo>
                    <a:pt x="204" y="62"/>
                  </a:lnTo>
                  <a:lnTo>
                    <a:pt x="204" y="55"/>
                  </a:lnTo>
                  <a:lnTo>
                    <a:pt x="188" y="47"/>
                  </a:lnTo>
                  <a:lnTo>
                    <a:pt x="180" y="47"/>
                  </a:lnTo>
                  <a:lnTo>
                    <a:pt x="172" y="39"/>
                  </a:lnTo>
                  <a:lnTo>
                    <a:pt x="157" y="31"/>
                  </a:lnTo>
                  <a:lnTo>
                    <a:pt x="149" y="23"/>
                  </a:lnTo>
                  <a:lnTo>
                    <a:pt x="141" y="23"/>
                  </a:lnTo>
                  <a:lnTo>
                    <a:pt x="125" y="15"/>
                  </a:lnTo>
                  <a:lnTo>
                    <a:pt x="118" y="15"/>
                  </a:lnTo>
                  <a:lnTo>
                    <a:pt x="110" y="15"/>
                  </a:lnTo>
                  <a:lnTo>
                    <a:pt x="110" y="8"/>
                  </a:lnTo>
                  <a:lnTo>
                    <a:pt x="102" y="8"/>
                  </a:lnTo>
                  <a:lnTo>
                    <a:pt x="86" y="8"/>
                  </a:lnTo>
                  <a:lnTo>
                    <a:pt x="71" y="0"/>
                  </a:lnTo>
                  <a:lnTo>
                    <a:pt x="63" y="0"/>
                  </a:lnTo>
                  <a:lnTo>
                    <a:pt x="55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16" y="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11" name="Freeform 122"/>
            <p:cNvSpPr>
              <a:spLocks/>
            </p:cNvSpPr>
            <p:nvPr/>
          </p:nvSpPr>
          <p:spPr bwMode="auto">
            <a:xfrm>
              <a:off x="5184776" y="2976564"/>
              <a:ext cx="93663" cy="77787"/>
            </a:xfrm>
            <a:custGeom>
              <a:avLst/>
              <a:gdLst>
                <a:gd name="T0" fmla="*/ 0 w 149"/>
                <a:gd name="T1" fmla="*/ 0 h 141"/>
                <a:gd name="T2" fmla="*/ 0 w 149"/>
                <a:gd name="T3" fmla="*/ 0 h 141"/>
                <a:gd name="T4" fmla="*/ 0 w 149"/>
                <a:gd name="T5" fmla="*/ 0 h 141"/>
                <a:gd name="T6" fmla="*/ 0 w 149"/>
                <a:gd name="T7" fmla="*/ 0 h 141"/>
                <a:gd name="T8" fmla="*/ 0 w 149"/>
                <a:gd name="T9" fmla="*/ 0 h 141"/>
                <a:gd name="T10" fmla="*/ 0 w 149"/>
                <a:gd name="T11" fmla="*/ 0 h 141"/>
                <a:gd name="T12" fmla="*/ 0 w 149"/>
                <a:gd name="T13" fmla="*/ 0 h 141"/>
                <a:gd name="T14" fmla="*/ 0 w 149"/>
                <a:gd name="T15" fmla="*/ 0 h 141"/>
                <a:gd name="T16" fmla="*/ 0 w 149"/>
                <a:gd name="T17" fmla="*/ 0 h 141"/>
                <a:gd name="T18" fmla="*/ 0 w 149"/>
                <a:gd name="T19" fmla="*/ 0 h 141"/>
                <a:gd name="T20" fmla="*/ 0 w 149"/>
                <a:gd name="T21" fmla="*/ 0 h 141"/>
                <a:gd name="T22" fmla="*/ 0 w 149"/>
                <a:gd name="T23" fmla="*/ 0 h 141"/>
                <a:gd name="T24" fmla="*/ 0 w 149"/>
                <a:gd name="T25" fmla="*/ 0 h 141"/>
                <a:gd name="T26" fmla="*/ 0 w 149"/>
                <a:gd name="T27" fmla="*/ 0 h 141"/>
                <a:gd name="T28" fmla="*/ 0 w 149"/>
                <a:gd name="T29" fmla="*/ 0 h 141"/>
                <a:gd name="T30" fmla="*/ 0 w 149"/>
                <a:gd name="T31" fmla="*/ 0 h 141"/>
                <a:gd name="T32" fmla="*/ 0 w 149"/>
                <a:gd name="T33" fmla="*/ 0 h 141"/>
                <a:gd name="T34" fmla="*/ 0 w 149"/>
                <a:gd name="T35" fmla="*/ 0 h 141"/>
                <a:gd name="T36" fmla="*/ 0 w 149"/>
                <a:gd name="T37" fmla="*/ 0 h 141"/>
                <a:gd name="T38" fmla="*/ 0 w 149"/>
                <a:gd name="T39" fmla="*/ 0 h 141"/>
                <a:gd name="T40" fmla="*/ 0 w 149"/>
                <a:gd name="T41" fmla="*/ 0 h 141"/>
                <a:gd name="T42" fmla="*/ 0 w 149"/>
                <a:gd name="T43" fmla="*/ 0 h 141"/>
                <a:gd name="T44" fmla="*/ 0 w 149"/>
                <a:gd name="T45" fmla="*/ 0 h 141"/>
                <a:gd name="T46" fmla="*/ 0 w 149"/>
                <a:gd name="T47" fmla="*/ 0 h 141"/>
                <a:gd name="T48" fmla="*/ 0 w 149"/>
                <a:gd name="T49" fmla="*/ 0 h 141"/>
                <a:gd name="T50" fmla="*/ 0 w 149"/>
                <a:gd name="T51" fmla="*/ 0 h 141"/>
                <a:gd name="T52" fmla="*/ 0 w 149"/>
                <a:gd name="T53" fmla="*/ 0 h 141"/>
                <a:gd name="T54" fmla="*/ 0 w 149"/>
                <a:gd name="T55" fmla="*/ 0 h 141"/>
                <a:gd name="T56" fmla="*/ 0 w 149"/>
                <a:gd name="T57" fmla="*/ 0 h 141"/>
                <a:gd name="T58" fmla="*/ 0 w 149"/>
                <a:gd name="T59" fmla="*/ 0 h 141"/>
                <a:gd name="T60" fmla="*/ 0 w 149"/>
                <a:gd name="T61" fmla="*/ 0 h 141"/>
                <a:gd name="T62" fmla="*/ 0 w 149"/>
                <a:gd name="T63" fmla="*/ 0 h 141"/>
                <a:gd name="T64" fmla="*/ 0 w 149"/>
                <a:gd name="T65" fmla="*/ 0 h 141"/>
                <a:gd name="T66" fmla="*/ 0 w 149"/>
                <a:gd name="T67" fmla="*/ 0 h 141"/>
                <a:gd name="T68" fmla="*/ 0 w 149"/>
                <a:gd name="T69" fmla="*/ 0 h 141"/>
                <a:gd name="T70" fmla="*/ 0 w 149"/>
                <a:gd name="T71" fmla="*/ 0 h 141"/>
                <a:gd name="T72" fmla="*/ 0 w 149"/>
                <a:gd name="T73" fmla="*/ 0 h 141"/>
                <a:gd name="T74" fmla="*/ 0 w 149"/>
                <a:gd name="T75" fmla="*/ 0 h 141"/>
                <a:gd name="T76" fmla="*/ 0 w 149"/>
                <a:gd name="T77" fmla="*/ 0 h 141"/>
                <a:gd name="T78" fmla="*/ 0 w 149"/>
                <a:gd name="T79" fmla="*/ 0 h 141"/>
                <a:gd name="T80" fmla="*/ 0 w 149"/>
                <a:gd name="T81" fmla="*/ 0 h 141"/>
                <a:gd name="T82" fmla="*/ 0 w 149"/>
                <a:gd name="T83" fmla="*/ 0 h 141"/>
                <a:gd name="T84" fmla="*/ 0 w 149"/>
                <a:gd name="T85" fmla="*/ 0 h 141"/>
                <a:gd name="T86" fmla="*/ 0 w 149"/>
                <a:gd name="T87" fmla="*/ 0 h 141"/>
                <a:gd name="T88" fmla="*/ 0 w 149"/>
                <a:gd name="T89" fmla="*/ 0 h 141"/>
                <a:gd name="T90" fmla="*/ 0 w 149"/>
                <a:gd name="T91" fmla="*/ 0 h 141"/>
                <a:gd name="T92" fmla="*/ 0 w 149"/>
                <a:gd name="T93" fmla="*/ 0 h 141"/>
                <a:gd name="T94" fmla="*/ 0 w 149"/>
                <a:gd name="T95" fmla="*/ 0 h 141"/>
                <a:gd name="T96" fmla="*/ 0 w 149"/>
                <a:gd name="T97" fmla="*/ 0 h 141"/>
                <a:gd name="T98" fmla="*/ 0 w 149"/>
                <a:gd name="T99" fmla="*/ 0 h 141"/>
                <a:gd name="T100" fmla="*/ 0 w 149"/>
                <a:gd name="T101" fmla="*/ 0 h 141"/>
                <a:gd name="T102" fmla="*/ 0 w 149"/>
                <a:gd name="T103" fmla="*/ 0 h 141"/>
                <a:gd name="T104" fmla="*/ 0 w 149"/>
                <a:gd name="T105" fmla="*/ 0 h 141"/>
                <a:gd name="T106" fmla="*/ 0 w 149"/>
                <a:gd name="T107" fmla="*/ 0 h 141"/>
                <a:gd name="T108" fmla="*/ 0 w 149"/>
                <a:gd name="T109" fmla="*/ 0 h 141"/>
                <a:gd name="T110" fmla="*/ 0 w 149"/>
                <a:gd name="T111" fmla="*/ 0 h 141"/>
                <a:gd name="T112" fmla="*/ 0 w 149"/>
                <a:gd name="T113" fmla="*/ 0 h 141"/>
                <a:gd name="T114" fmla="*/ 0 w 149"/>
                <a:gd name="T115" fmla="*/ 0 h 14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9"/>
                <a:gd name="T175" fmla="*/ 0 h 141"/>
                <a:gd name="T176" fmla="*/ 149 w 149"/>
                <a:gd name="T177" fmla="*/ 141 h 14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9" h="141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47" y="8"/>
                  </a:lnTo>
                  <a:lnTo>
                    <a:pt x="55" y="8"/>
                  </a:lnTo>
                  <a:lnTo>
                    <a:pt x="63" y="16"/>
                  </a:lnTo>
                  <a:lnTo>
                    <a:pt x="78" y="16"/>
                  </a:lnTo>
                  <a:lnTo>
                    <a:pt x="86" y="24"/>
                  </a:lnTo>
                  <a:lnTo>
                    <a:pt x="94" y="24"/>
                  </a:lnTo>
                  <a:lnTo>
                    <a:pt x="94" y="32"/>
                  </a:lnTo>
                  <a:lnTo>
                    <a:pt x="102" y="32"/>
                  </a:lnTo>
                  <a:lnTo>
                    <a:pt x="102" y="40"/>
                  </a:lnTo>
                  <a:lnTo>
                    <a:pt x="117" y="47"/>
                  </a:lnTo>
                  <a:lnTo>
                    <a:pt x="117" y="55"/>
                  </a:lnTo>
                  <a:lnTo>
                    <a:pt x="125" y="55"/>
                  </a:lnTo>
                  <a:lnTo>
                    <a:pt x="133" y="71"/>
                  </a:lnTo>
                  <a:lnTo>
                    <a:pt x="133" y="79"/>
                  </a:lnTo>
                  <a:lnTo>
                    <a:pt x="133" y="86"/>
                  </a:lnTo>
                  <a:lnTo>
                    <a:pt x="133" y="94"/>
                  </a:lnTo>
                  <a:lnTo>
                    <a:pt x="133" y="102"/>
                  </a:lnTo>
                  <a:lnTo>
                    <a:pt x="133" y="110"/>
                  </a:lnTo>
                  <a:lnTo>
                    <a:pt x="133" y="118"/>
                  </a:lnTo>
                  <a:lnTo>
                    <a:pt x="141" y="118"/>
                  </a:lnTo>
                  <a:lnTo>
                    <a:pt x="141" y="126"/>
                  </a:lnTo>
                  <a:lnTo>
                    <a:pt x="149" y="133"/>
                  </a:lnTo>
                  <a:lnTo>
                    <a:pt x="149" y="14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12" name="Freeform 123"/>
            <p:cNvSpPr>
              <a:spLocks/>
            </p:cNvSpPr>
            <p:nvPr/>
          </p:nvSpPr>
          <p:spPr bwMode="auto">
            <a:xfrm>
              <a:off x="5184776" y="2976564"/>
              <a:ext cx="93663" cy="77787"/>
            </a:xfrm>
            <a:custGeom>
              <a:avLst/>
              <a:gdLst>
                <a:gd name="T0" fmla="*/ 0 w 149"/>
                <a:gd name="T1" fmla="*/ 0 h 141"/>
                <a:gd name="T2" fmla="*/ 0 w 149"/>
                <a:gd name="T3" fmla="*/ 0 h 141"/>
                <a:gd name="T4" fmla="*/ 0 w 149"/>
                <a:gd name="T5" fmla="*/ 0 h 141"/>
                <a:gd name="T6" fmla="*/ 0 w 149"/>
                <a:gd name="T7" fmla="*/ 0 h 141"/>
                <a:gd name="T8" fmla="*/ 0 w 149"/>
                <a:gd name="T9" fmla="*/ 0 h 141"/>
                <a:gd name="T10" fmla="*/ 0 w 149"/>
                <a:gd name="T11" fmla="*/ 0 h 141"/>
                <a:gd name="T12" fmla="*/ 0 w 149"/>
                <a:gd name="T13" fmla="*/ 0 h 141"/>
                <a:gd name="T14" fmla="*/ 0 w 149"/>
                <a:gd name="T15" fmla="*/ 0 h 141"/>
                <a:gd name="T16" fmla="*/ 0 w 149"/>
                <a:gd name="T17" fmla="*/ 0 h 141"/>
                <a:gd name="T18" fmla="*/ 0 w 149"/>
                <a:gd name="T19" fmla="*/ 0 h 141"/>
                <a:gd name="T20" fmla="*/ 0 w 149"/>
                <a:gd name="T21" fmla="*/ 0 h 141"/>
                <a:gd name="T22" fmla="*/ 0 w 149"/>
                <a:gd name="T23" fmla="*/ 0 h 141"/>
                <a:gd name="T24" fmla="*/ 0 w 149"/>
                <a:gd name="T25" fmla="*/ 0 h 141"/>
                <a:gd name="T26" fmla="*/ 0 w 149"/>
                <a:gd name="T27" fmla="*/ 0 h 141"/>
                <a:gd name="T28" fmla="*/ 0 w 149"/>
                <a:gd name="T29" fmla="*/ 0 h 141"/>
                <a:gd name="T30" fmla="*/ 0 w 149"/>
                <a:gd name="T31" fmla="*/ 0 h 141"/>
                <a:gd name="T32" fmla="*/ 0 w 149"/>
                <a:gd name="T33" fmla="*/ 0 h 141"/>
                <a:gd name="T34" fmla="*/ 0 w 149"/>
                <a:gd name="T35" fmla="*/ 0 h 141"/>
                <a:gd name="T36" fmla="*/ 0 w 149"/>
                <a:gd name="T37" fmla="*/ 0 h 141"/>
                <a:gd name="T38" fmla="*/ 0 w 149"/>
                <a:gd name="T39" fmla="*/ 0 h 141"/>
                <a:gd name="T40" fmla="*/ 0 w 149"/>
                <a:gd name="T41" fmla="*/ 0 h 141"/>
                <a:gd name="T42" fmla="*/ 0 w 149"/>
                <a:gd name="T43" fmla="*/ 0 h 141"/>
                <a:gd name="T44" fmla="*/ 0 w 149"/>
                <a:gd name="T45" fmla="*/ 0 h 141"/>
                <a:gd name="T46" fmla="*/ 0 w 149"/>
                <a:gd name="T47" fmla="*/ 0 h 141"/>
                <a:gd name="T48" fmla="*/ 0 w 149"/>
                <a:gd name="T49" fmla="*/ 0 h 141"/>
                <a:gd name="T50" fmla="*/ 0 w 149"/>
                <a:gd name="T51" fmla="*/ 0 h 141"/>
                <a:gd name="T52" fmla="*/ 0 w 149"/>
                <a:gd name="T53" fmla="*/ 0 h 141"/>
                <a:gd name="T54" fmla="*/ 0 w 149"/>
                <a:gd name="T55" fmla="*/ 0 h 141"/>
                <a:gd name="T56" fmla="*/ 0 w 149"/>
                <a:gd name="T57" fmla="*/ 0 h 14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9"/>
                <a:gd name="T88" fmla="*/ 0 h 141"/>
                <a:gd name="T89" fmla="*/ 149 w 149"/>
                <a:gd name="T90" fmla="*/ 141 h 14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9" h="141">
                  <a:moveTo>
                    <a:pt x="0" y="0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47" y="8"/>
                  </a:lnTo>
                  <a:lnTo>
                    <a:pt x="55" y="8"/>
                  </a:lnTo>
                  <a:lnTo>
                    <a:pt x="63" y="16"/>
                  </a:lnTo>
                  <a:lnTo>
                    <a:pt x="78" y="16"/>
                  </a:lnTo>
                  <a:lnTo>
                    <a:pt x="86" y="24"/>
                  </a:lnTo>
                  <a:lnTo>
                    <a:pt x="94" y="24"/>
                  </a:lnTo>
                  <a:lnTo>
                    <a:pt x="94" y="32"/>
                  </a:lnTo>
                  <a:lnTo>
                    <a:pt x="102" y="32"/>
                  </a:lnTo>
                  <a:lnTo>
                    <a:pt x="102" y="40"/>
                  </a:lnTo>
                  <a:lnTo>
                    <a:pt x="117" y="47"/>
                  </a:lnTo>
                  <a:lnTo>
                    <a:pt x="117" y="55"/>
                  </a:lnTo>
                  <a:lnTo>
                    <a:pt x="125" y="55"/>
                  </a:lnTo>
                  <a:lnTo>
                    <a:pt x="133" y="71"/>
                  </a:lnTo>
                  <a:lnTo>
                    <a:pt x="133" y="79"/>
                  </a:lnTo>
                  <a:lnTo>
                    <a:pt x="133" y="86"/>
                  </a:lnTo>
                  <a:lnTo>
                    <a:pt x="133" y="94"/>
                  </a:lnTo>
                  <a:lnTo>
                    <a:pt x="133" y="102"/>
                  </a:lnTo>
                  <a:lnTo>
                    <a:pt x="133" y="110"/>
                  </a:lnTo>
                  <a:lnTo>
                    <a:pt x="133" y="118"/>
                  </a:lnTo>
                  <a:lnTo>
                    <a:pt x="141" y="118"/>
                  </a:lnTo>
                  <a:lnTo>
                    <a:pt x="141" y="126"/>
                  </a:lnTo>
                  <a:lnTo>
                    <a:pt x="149" y="133"/>
                  </a:lnTo>
                  <a:lnTo>
                    <a:pt x="149" y="14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13" name="Freeform 124"/>
            <p:cNvSpPr>
              <a:spLocks/>
            </p:cNvSpPr>
            <p:nvPr/>
          </p:nvSpPr>
          <p:spPr bwMode="auto">
            <a:xfrm>
              <a:off x="5140326" y="3044826"/>
              <a:ext cx="138113" cy="34925"/>
            </a:xfrm>
            <a:custGeom>
              <a:avLst/>
              <a:gdLst>
                <a:gd name="T0" fmla="*/ 0 w 219"/>
                <a:gd name="T1" fmla="*/ 0 h 62"/>
                <a:gd name="T2" fmla="*/ 0 w 219"/>
                <a:gd name="T3" fmla="*/ 0 h 62"/>
                <a:gd name="T4" fmla="*/ 0 w 219"/>
                <a:gd name="T5" fmla="*/ 0 h 62"/>
                <a:gd name="T6" fmla="*/ 0 w 219"/>
                <a:gd name="T7" fmla="*/ 0 h 62"/>
                <a:gd name="T8" fmla="*/ 0 w 219"/>
                <a:gd name="T9" fmla="*/ 0 h 62"/>
                <a:gd name="T10" fmla="*/ 0 w 219"/>
                <a:gd name="T11" fmla="*/ 0 h 62"/>
                <a:gd name="T12" fmla="*/ 0 w 219"/>
                <a:gd name="T13" fmla="*/ 0 h 62"/>
                <a:gd name="T14" fmla="*/ 0 w 219"/>
                <a:gd name="T15" fmla="*/ 0 h 62"/>
                <a:gd name="T16" fmla="*/ 0 w 219"/>
                <a:gd name="T17" fmla="*/ 0 h 62"/>
                <a:gd name="T18" fmla="*/ 0 w 219"/>
                <a:gd name="T19" fmla="*/ 0 h 62"/>
                <a:gd name="T20" fmla="*/ 0 w 219"/>
                <a:gd name="T21" fmla="*/ 0 h 62"/>
                <a:gd name="T22" fmla="*/ 0 w 219"/>
                <a:gd name="T23" fmla="*/ 0 h 62"/>
                <a:gd name="T24" fmla="*/ 0 w 219"/>
                <a:gd name="T25" fmla="*/ 0 h 62"/>
                <a:gd name="T26" fmla="*/ 0 w 219"/>
                <a:gd name="T27" fmla="*/ 0 h 62"/>
                <a:gd name="T28" fmla="*/ 0 w 219"/>
                <a:gd name="T29" fmla="*/ 0 h 62"/>
                <a:gd name="T30" fmla="*/ 0 w 219"/>
                <a:gd name="T31" fmla="*/ 0 h 62"/>
                <a:gd name="T32" fmla="*/ 0 w 219"/>
                <a:gd name="T33" fmla="*/ 0 h 62"/>
                <a:gd name="T34" fmla="*/ 0 w 219"/>
                <a:gd name="T35" fmla="*/ 0 h 62"/>
                <a:gd name="T36" fmla="*/ 0 w 219"/>
                <a:gd name="T37" fmla="*/ 0 h 62"/>
                <a:gd name="T38" fmla="*/ 0 w 219"/>
                <a:gd name="T39" fmla="*/ 0 h 62"/>
                <a:gd name="T40" fmla="*/ 0 w 219"/>
                <a:gd name="T41" fmla="*/ 0 h 62"/>
                <a:gd name="T42" fmla="*/ 0 w 219"/>
                <a:gd name="T43" fmla="*/ 0 h 62"/>
                <a:gd name="T44" fmla="*/ 0 w 219"/>
                <a:gd name="T45" fmla="*/ 0 h 62"/>
                <a:gd name="T46" fmla="*/ 0 w 219"/>
                <a:gd name="T47" fmla="*/ 0 h 62"/>
                <a:gd name="T48" fmla="*/ 0 w 219"/>
                <a:gd name="T49" fmla="*/ 0 h 62"/>
                <a:gd name="T50" fmla="*/ 0 w 219"/>
                <a:gd name="T51" fmla="*/ 0 h 62"/>
                <a:gd name="T52" fmla="*/ 0 w 219"/>
                <a:gd name="T53" fmla="*/ 0 h 62"/>
                <a:gd name="T54" fmla="*/ 0 w 219"/>
                <a:gd name="T55" fmla="*/ 0 h 62"/>
                <a:gd name="T56" fmla="*/ 0 w 219"/>
                <a:gd name="T57" fmla="*/ 0 h 62"/>
                <a:gd name="T58" fmla="*/ 0 w 219"/>
                <a:gd name="T59" fmla="*/ 0 h 62"/>
                <a:gd name="T60" fmla="*/ 0 w 219"/>
                <a:gd name="T61" fmla="*/ 0 h 62"/>
                <a:gd name="T62" fmla="*/ 0 w 219"/>
                <a:gd name="T63" fmla="*/ 0 h 6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9"/>
                <a:gd name="T97" fmla="*/ 0 h 62"/>
                <a:gd name="T98" fmla="*/ 219 w 219"/>
                <a:gd name="T99" fmla="*/ 62 h 6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9" h="62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23" y="15"/>
                  </a:lnTo>
                  <a:lnTo>
                    <a:pt x="31" y="15"/>
                  </a:lnTo>
                  <a:lnTo>
                    <a:pt x="39" y="23"/>
                  </a:lnTo>
                  <a:lnTo>
                    <a:pt x="47" y="31"/>
                  </a:lnTo>
                  <a:lnTo>
                    <a:pt x="55" y="31"/>
                  </a:lnTo>
                  <a:lnTo>
                    <a:pt x="62" y="31"/>
                  </a:lnTo>
                  <a:lnTo>
                    <a:pt x="70" y="31"/>
                  </a:lnTo>
                  <a:lnTo>
                    <a:pt x="70" y="39"/>
                  </a:lnTo>
                  <a:lnTo>
                    <a:pt x="78" y="39"/>
                  </a:lnTo>
                  <a:lnTo>
                    <a:pt x="94" y="39"/>
                  </a:lnTo>
                  <a:lnTo>
                    <a:pt x="101" y="39"/>
                  </a:lnTo>
                  <a:lnTo>
                    <a:pt x="117" y="39"/>
                  </a:lnTo>
                  <a:lnTo>
                    <a:pt x="125" y="39"/>
                  </a:lnTo>
                  <a:lnTo>
                    <a:pt x="133" y="39"/>
                  </a:lnTo>
                  <a:lnTo>
                    <a:pt x="141" y="39"/>
                  </a:lnTo>
                  <a:lnTo>
                    <a:pt x="148" y="39"/>
                  </a:lnTo>
                  <a:lnTo>
                    <a:pt x="148" y="46"/>
                  </a:lnTo>
                  <a:lnTo>
                    <a:pt x="156" y="54"/>
                  </a:lnTo>
                  <a:lnTo>
                    <a:pt x="172" y="62"/>
                  </a:lnTo>
                  <a:lnTo>
                    <a:pt x="180" y="62"/>
                  </a:lnTo>
                  <a:lnTo>
                    <a:pt x="187" y="62"/>
                  </a:lnTo>
                  <a:lnTo>
                    <a:pt x="187" y="54"/>
                  </a:lnTo>
                  <a:lnTo>
                    <a:pt x="195" y="54"/>
                  </a:lnTo>
                  <a:lnTo>
                    <a:pt x="195" y="46"/>
                  </a:lnTo>
                  <a:lnTo>
                    <a:pt x="203" y="46"/>
                  </a:lnTo>
                  <a:lnTo>
                    <a:pt x="203" y="39"/>
                  </a:lnTo>
                  <a:lnTo>
                    <a:pt x="211" y="39"/>
                  </a:lnTo>
                  <a:lnTo>
                    <a:pt x="219" y="31"/>
                  </a:lnTo>
                  <a:lnTo>
                    <a:pt x="219" y="23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14" name="Freeform 125"/>
            <p:cNvSpPr>
              <a:spLocks/>
            </p:cNvSpPr>
            <p:nvPr/>
          </p:nvSpPr>
          <p:spPr bwMode="auto">
            <a:xfrm>
              <a:off x="5140326" y="3044826"/>
              <a:ext cx="138113" cy="34925"/>
            </a:xfrm>
            <a:custGeom>
              <a:avLst/>
              <a:gdLst>
                <a:gd name="T0" fmla="*/ 0 w 219"/>
                <a:gd name="T1" fmla="*/ 0 h 62"/>
                <a:gd name="T2" fmla="*/ 0 w 219"/>
                <a:gd name="T3" fmla="*/ 0 h 62"/>
                <a:gd name="T4" fmla="*/ 0 w 219"/>
                <a:gd name="T5" fmla="*/ 0 h 62"/>
                <a:gd name="T6" fmla="*/ 0 w 219"/>
                <a:gd name="T7" fmla="*/ 0 h 62"/>
                <a:gd name="T8" fmla="*/ 0 w 219"/>
                <a:gd name="T9" fmla="*/ 0 h 62"/>
                <a:gd name="T10" fmla="*/ 0 w 219"/>
                <a:gd name="T11" fmla="*/ 0 h 62"/>
                <a:gd name="T12" fmla="*/ 0 w 219"/>
                <a:gd name="T13" fmla="*/ 0 h 62"/>
                <a:gd name="T14" fmla="*/ 0 w 219"/>
                <a:gd name="T15" fmla="*/ 0 h 62"/>
                <a:gd name="T16" fmla="*/ 0 w 219"/>
                <a:gd name="T17" fmla="*/ 0 h 62"/>
                <a:gd name="T18" fmla="*/ 0 w 219"/>
                <a:gd name="T19" fmla="*/ 0 h 62"/>
                <a:gd name="T20" fmla="*/ 0 w 219"/>
                <a:gd name="T21" fmla="*/ 0 h 62"/>
                <a:gd name="T22" fmla="*/ 0 w 219"/>
                <a:gd name="T23" fmla="*/ 0 h 62"/>
                <a:gd name="T24" fmla="*/ 0 w 219"/>
                <a:gd name="T25" fmla="*/ 0 h 62"/>
                <a:gd name="T26" fmla="*/ 0 w 219"/>
                <a:gd name="T27" fmla="*/ 0 h 62"/>
                <a:gd name="T28" fmla="*/ 0 w 219"/>
                <a:gd name="T29" fmla="*/ 0 h 62"/>
                <a:gd name="T30" fmla="*/ 0 w 219"/>
                <a:gd name="T31" fmla="*/ 0 h 62"/>
                <a:gd name="T32" fmla="*/ 0 w 219"/>
                <a:gd name="T33" fmla="*/ 0 h 62"/>
                <a:gd name="T34" fmla="*/ 0 w 219"/>
                <a:gd name="T35" fmla="*/ 0 h 62"/>
                <a:gd name="T36" fmla="*/ 0 w 219"/>
                <a:gd name="T37" fmla="*/ 0 h 62"/>
                <a:gd name="T38" fmla="*/ 0 w 219"/>
                <a:gd name="T39" fmla="*/ 0 h 62"/>
                <a:gd name="T40" fmla="*/ 0 w 219"/>
                <a:gd name="T41" fmla="*/ 0 h 62"/>
                <a:gd name="T42" fmla="*/ 0 w 219"/>
                <a:gd name="T43" fmla="*/ 0 h 62"/>
                <a:gd name="T44" fmla="*/ 0 w 219"/>
                <a:gd name="T45" fmla="*/ 0 h 62"/>
                <a:gd name="T46" fmla="*/ 0 w 219"/>
                <a:gd name="T47" fmla="*/ 0 h 62"/>
                <a:gd name="T48" fmla="*/ 0 w 219"/>
                <a:gd name="T49" fmla="*/ 0 h 62"/>
                <a:gd name="T50" fmla="*/ 0 w 219"/>
                <a:gd name="T51" fmla="*/ 0 h 62"/>
                <a:gd name="T52" fmla="*/ 0 w 219"/>
                <a:gd name="T53" fmla="*/ 0 h 62"/>
                <a:gd name="T54" fmla="*/ 0 w 219"/>
                <a:gd name="T55" fmla="*/ 0 h 62"/>
                <a:gd name="T56" fmla="*/ 0 w 219"/>
                <a:gd name="T57" fmla="*/ 0 h 62"/>
                <a:gd name="T58" fmla="*/ 0 w 219"/>
                <a:gd name="T59" fmla="*/ 0 h 62"/>
                <a:gd name="T60" fmla="*/ 0 w 219"/>
                <a:gd name="T61" fmla="*/ 0 h 62"/>
                <a:gd name="T62" fmla="*/ 0 w 219"/>
                <a:gd name="T63" fmla="*/ 0 h 6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9"/>
                <a:gd name="T97" fmla="*/ 0 h 62"/>
                <a:gd name="T98" fmla="*/ 219 w 219"/>
                <a:gd name="T99" fmla="*/ 62 h 6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9" h="62">
                  <a:moveTo>
                    <a:pt x="0" y="0"/>
                  </a:moveTo>
                  <a:lnTo>
                    <a:pt x="8" y="0"/>
                  </a:lnTo>
                  <a:lnTo>
                    <a:pt x="8" y="7"/>
                  </a:lnTo>
                  <a:lnTo>
                    <a:pt x="23" y="15"/>
                  </a:lnTo>
                  <a:lnTo>
                    <a:pt x="31" y="15"/>
                  </a:lnTo>
                  <a:lnTo>
                    <a:pt x="39" y="23"/>
                  </a:lnTo>
                  <a:lnTo>
                    <a:pt x="47" y="31"/>
                  </a:lnTo>
                  <a:lnTo>
                    <a:pt x="55" y="31"/>
                  </a:lnTo>
                  <a:lnTo>
                    <a:pt x="62" y="31"/>
                  </a:lnTo>
                  <a:lnTo>
                    <a:pt x="70" y="31"/>
                  </a:lnTo>
                  <a:lnTo>
                    <a:pt x="70" y="39"/>
                  </a:lnTo>
                  <a:lnTo>
                    <a:pt x="78" y="39"/>
                  </a:lnTo>
                  <a:lnTo>
                    <a:pt x="94" y="39"/>
                  </a:lnTo>
                  <a:lnTo>
                    <a:pt x="101" y="39"/>
                  </a:lnTo>
                  <a:lnTo>
                    <a:pt x="117" y="39"/>
                  </a:lnTo>
                  <a:lnTo>
                    <a:pt x="125" y="39"/>
                  </a:lnTo>
                  <a:lnTo>
                    <a:pt x="133" y="39"/>
                  </a:lnTo>
                  <a:lnTo>
                    <a:pt x="141" y="39"/>
                  </a:lnTo>
                  <a:lnTo>
                    <a:pt x="148" y="39"/>
                  </a:lnTo>
                  <a:lnTo>
                    <a:pt x="148" y="46"/>
                  </a:lnTo>
                  <a:lnTo>
                    <a:pt x="156" y="54"/>
                  </a:lnTo>
                  <a:lnTo>
                    <a:pt x="172" y="62"/>
                  </a:lnTo>
                  <a:lnTo>
                    <a:pt x="180" y="62"/>
                  </a:lnTo>
                  <a:lnTo>
                    <a:pt x="187" y="62"/>
                  </a:lnTo>
                  <a:lnTo>
                    <a:pt x="187" y="54"/>
                  </a:lnTo>
                  <a:lnTo>
                    <a:pt x="195" y="54"/>
                  </a:lnTo>
                  <a:lnTo>
                    <a:pt x="195" y="46"/>
                  </a:lnTo>
                  <a:lnTo>
                    <a:pt x="203" y="46"/>
                  </a:lnTo>
                  <a:lnTo>
                    <a:pt x="203" y="39"/>
                  </a:lnTo>
                  <a:lnTo>
                    <a:pt x="211" y="39"/>
                  </a:lnTo>
                  <a:lnTo>
                    <a:pt x="219" y="31"/>
                  </a:lnTo>
                  <a:lnTo>
                    <a:pt x="219" y="23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15" name="Freeform 126"/>
            <p:cNvSpPr>
              <a:spLocks/>
            </p:cNvSpPr>
            <p:nvPr/>
          </p:nvSpPr>
          <p:spPr bwMode="auto">
            <a:xfrm>
              <a:off x="4257676" y="2468563"/>
              <a:ext cx="212725" cy="334962"/>
            </a:xfrm>
            <a:custGeom>
              <a:avLst/>
              <a:gdLst>
                <a:gd name="T0" fmla="*/ 0 w 336"/>
                <a:gd name="T1" fmla="*/ 0 h 618"/>
                <a:gd name="T2" fmla="*/ 0 w 336"/>
                <a:gd name="T3" fmla="*/ 0 h 618"/>
                <a:gd name="T4" fmla="*/ 0 w 336"/>
                <a:gd name="T5" fmla="*/ 0 h 618"/>
                <a:gd name="T6" fmla="*/ 0 w 336"/>
                <a:gd name="T7" fmla="*/ 0 h 618"/>
                <a:gd name="T8" fmla="*/ 0 w 336"/>
                <a:gd name="T9" fmla="*/ 0 h 618"/>
                <a:gd name="T10" fmla="*/ 0 w 336"/>
                <a:gd name="T11" fmla="*/ 0 h 618"/>
                <a:gd name="T12" fmla="*/ 0 w 336"/>
                <a:gd name="T13" fmla="*/ 0 h 618"/>
                <a:gd name="T14" fmla="*/ 0 w 336"/>
                <a:gd name="T15" fmla="*/ 0 h 618"/>
                <a:gd name="T16" fmla="*/ 0 w 336"/>
                <a:gd name="T17" fmla="*/ 0 h 618"/>
                <a:gd name="T18" fmla="*/ 0 w 336"/>
                <a:gd name="T19" fmla="*/ 0 h 618"/>
                <a:gd name="T20" fmla="*/ 0 w 336"/>
                <a:gd name="T21" fmla="*/ 0 h 618"/>
                <a:gd name="T22" fmla="*/ 0 w 336"/>
                <a:gd name="T23" fmla="*/ 0 h 618"/>
                <a:gd name="T24" fmla="*/ 0 w 336"/>
                <a:gd name="T25" fmla="*/ 0 h 618"/>
                <a:gd name="T26" fmla="*/ 0 w 336"/>
                <a:gd name="T27" fmla="*/ 0 h 618"/>
                <a:gd name="T28" fmla="*/ 0 w 336"/>
                <a:gd name="T29" fmla="*/ 0 h 618"/>
                <a:gd name="T30" fmla="*/ 0 w 336"/>
                <a:gd name="T31" fmla="*/ 0 h 618"/>
                <a:gd name="T32" fmla="*/ 0 w 336"/>
                <a:gd name="T33" fmla="*/ 0 h 618"/>
                <a:gd name="T34" fmla="*/ 0 w 336"/>
                <a:gd name="T35" fmla="*/ 0 h 618"/>
                <a:gd name="T36" fmla="*/ 0 w 336"/>
                <a:gd name="T37" fmla="*/ 0 h 618"/>
                <a:gd name="T38" fmla="*/ 0 w 336"/>
                <a:gd name="T39" fmla="*/ 0 h 618"/>
                <a:gd name="T40" fmla="*/ 0 w 336"/>
                <a:gd name="T41" fmla="*/ 0 h 618"/>
                <a:gd name="T42" fmla="*/ 0 w 336"/>
                <a:gd name="T43" fmla="*/ 0 h 618"/>
                <a:gd name="T44" fmla="*/ 0 w 336"/>
                <a:gd name="T45" fmla="*/ 0 h 618"/>
                <a:gd name="T46" fmla="*/ 0 w 336"/>
                <a:gd name="T47" fmla="*/ 0 h 618"/>
                <a:gd name="T48" fmla="*/ 0 w 336"/>
                <a:gd name="T49" fmla="*/ 0 h 618"/>
                <a:gd name="T50" fmla="*/ 0 w 336"/>
                <a:gd name="T51" fmla="*/ 0 h 618"/>
                <a:gd name="T52" fmla="*/ 0 w 336"/>
                <a:gd name="T53" fmla="*/ 0 h 618"/>
                <a:gd name="T54" fmla="*/ 0 w 336"/>
                <a:gd name="T55" fmla="*/ 0 h 618"/>
                <a:gd name="T56" fmla="*/ 0 w 336"/>
                <a:gd name="T57" fmla="*/ 0 h 618"/>
                <a:gd name="T58" fmla="*/ 0 w 336"/>
                <a:gd name="T59" fmla="*/ 0 h 618"/>
                <a:gd name="T60" fmla="*/ 0 w 336"/>
                <a:gd name="T61" fmla="*/ 0 h 618"/>
                <a:gd name="T62" fmla="*/ 0 w 336"/>
                <a:gd name="T63" fmla="*/ 0 h 618"/>
                <a:gd name="T64" fmla="*/ 0 w 336"/>
                <a:gd name="T65" fmla="*/ 0 h 618"/>
                <a:gd name="T66" fmla="*/ 0 w 336"/>
                <a:gd name="T67" fmla="*/ 0 h 618"/>
                <a:gd name="T68" fmla="*/ 0 w 336"/>
                <a:gd name="T69" fmla="*/ 0 h 618"/>
                <a:gd name="T70" fmla="*/ 0 w 336"/>
                <a:gd name="T71" fmla="*/ 0 h 618"/>
                <a:gd name="T72" fmla="*/ 0 w 336"/>
                <a:gd name="T73" fmla="*/ 0 h 618"/>
                <a:gd name="T74" fmla="*/ 0 w 336"/>
                <a:gd name="T75" fmla="*/ 0 h 618"/>
                <a:gd name="T76" fmla="*/ 0 w 336"/>
                <a:gd name="T77" fmla="*/ 0 h 618"/>
                <a:gd name="T78" fmla="*/ 0 w 336"/>
                <a:gd name="T79" fmla="*/ 0 h 618"/>
                <a:gd name="T80" fmla="*/ 0 w 336"/>
                <a:gd name="T81" fmla="*/ 0 h 618"/>
                <a:gd name="T82" fmla="*/ 0 w 336"/>
                <a:gd name="T83" fmla="*/ 0 h 618"/>
                <a:gd name="T84" fmla="*/ 0 w 336"/>
                <a:gd name="T85" fmla="*/ 0 h 618"/>
                <a:gd name="T86" fmla="*/ 0 w 336"/>
                <a:gd name="T87" fmla="*/ 0 h 618"/>
                <a:gd name="T88" fmla="*/ 0 w 336"/>
                <a:gd name="T89" fmla="*/ 0 h 618"/>
                <a:gd name="T90" fmla="*/ 0 w 336"/>
                <a:gd name="T91" fmla="*/ 0 h 618"/>
                <a:gd name="T92" fmla="*/ 0 w 336"/>
                <a:gd name="T93" fmla="*/ 0 h 618"/>
                <a:gd name="T94" fmla="*/ 0 w 336"/>
                <a:gd name="T95" fmla="*/ 0 h 618"/>
                <a:gd name="T96" fmla="*/ 0 w 336"/>
                <a:gd name="T97" fmla="*/ 0 h 618"/>
                <a:gd name="T98" fmla="*/ 0 w 336"/>
                <a:gd name="T99" fmla="*/ 0 h 618"/>
                <a:gd name="T100" fmla="*/ 0 w 336"/>
                <a:gd name="T101" fmla="*/ 0 h 618"/>
                <a:gd name="T102" fmla="*/ 0 w 336"/>
                <a:gd name="T103" fmla="*/ 0 h 618"/>
                <a:gd name="T104" fmla="*/ 0 w 336"/>
                <a:gd name="T105" fmla="*/ 0 h 618"/>
                <a:gd name="T106" fmla="*/ 0 w 336"/>
                <a:gd name="T107" fmla="*/ 0 h 618"/>
                <a:gd name="T108" fmla="*/ 0 w 336"/>
                <a:gd name="T109" fmla="*/ 0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36"/>
                <a:gd name="T166" fmla="*/ 0 h 618"/>
                <a:gd name="T167" fmla="*/ 336 w 33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36" h="618">
                  <a:moveTo>
                    <a:pt x="336" y="618"/>
                  </a:moveTo>
                  <a:lnTo>
                    <a:pt x="336" y="618"/>
                  </a:lnTo>
                  <a:lnTo>
                    <a:pt x="336" y="610"/>
                  </a:lnTo>
                  <a:lnTo>
                    <a:pt x="336" y="602"/>
                  </a:lnTo>
                  <a:lnTo>
                    <a:pt x="328" y="602"/>
                  </a:lnTo>
                  <a:lnTo>
                    <a:pt x="328" y="594"/>
                  </a:lnTo>
                  <a:lnTo>
                    <a:pt x="320" y="594"/>
                  </a:lnTo>
                  <a:lnTo>
                    <a:pt x="312" y="587"/>
                  </a:lnTo>
                  <a:lnTo>
                    <a:pt x="305" y="579"/>
                  </a:lnTo>
                  <a:lnTo>
                    <a:pt x="297" y="563"/>
                  </a:lnTo>
                  <a:lnTo>
                    <a:pt x="289" y="563"/>
                  </a:lnTo>
                  <a:lnTo>
                    <a:pt x="289" y="555"/>
                  </a:lnTo>
                  <a:lnTo>
                    <a:pt x="281" y="548"/>
                  </a:lnTo>
                  <a:lnTo>
                    <a:pt x="281" y="540"/>
                  </a:lnTo>
                  <a:lnTo>
                    <a:pt x="273" y="524"/>
                  </a:lnTo>
                  <a:lnTo>
                    <a:pt x="273" y="516"/>
                  </a:lnTo>
                  <a:lnTo>
                    <a:pt x="266" y="508"/>
                  </a:lnTo>
                  <a:lnTo>
                    <a:pt x="266" y="501"/>
                  </a:lnTo>
                  <a:lnTo>
                    <a:pt x="266" y="493"/>
                  </a:lnTo>
                  <a:lnTo>
                    <a:pt x="258" y="469"/>
                  </a:lnTo>
                  <a:lnTo>
                    <a:pt x="258" y="462"/>
                  </a:lnTo>
                  <a:lnTo>
                    <a:pt x="258" y="454"/>
                  </a:lnTo>
                  <a:lnTo>
                    <a:pt x="250" y="454"/>
                  </a:lnTo>
                  <a:lnTo>
                    <a:pt x="250" y="438"/>
                  </a:lnTo>
                  <a:lnTo>
                    <a:pt x="250" y="430"/>
                  </a:lnTo>
                  <a:lnTo>
                    <a:pt x="250" y="422"/>
                  </a:lnTo>
                  <a:lnTo>
                    <a:pt x="242" y="399"/>
                  </a:lnTo>
                  <a:lnTo>
                    <a:pt x="242" y="391"/>
                  </a:lnTo>
                  <a:lnTo>
                    <a:pt x="234" y="391"/>
                  </a:lnTo>
                  <a:lnTo>
                    <a:pt x="234" y="383"/>
                  </a:lnTo>
                  <a:lnTo>
                    <a:pt x="234" y="376"/>
                  </a:lnTo>
                  <a:lnTo>
                    <a:pt x="226" y="360"/>
                  </a:lnTo>
                  <a:lnTo>
                    <a:pt x="226" y="352"/>
                  </a:lnTo>
                  <a:lnTo>
                    <a:pt x="226" y="344"/>
                  </a:lnTo>
                  <a:lnTo>
                    <a:pt x="219" y="336"/>
                  </a:lnTo>
                  <a:lnTo>
                    <a:pt x="211" y="321"/>
                  </a:lnTo>
                  <a:lnTo>
                    <a:pt x="203" y="313"/>
                  </a:lnTo>
                  <a:lnTo>
                    <a:pt x="203" y="305"/>
                  </a:lnTo>
                  <a:lnTo>
                    <a:pt x="195" y="305"/>
                  </a:lnTo>
                  <a:lnTo>
                    <a:pt x="195" y="297"/>
                  </a:lnTo>
                  <a:lnTo>
                    <a:pt x="195" y="290"/>
                  </a:lnTo>
                  <a:lnTo>
                    <a:pt x="180" y="266"/>
                  </a:lnTo>
                  <a:lnTo>
                    <a:pt x="180" y="258"/>
                  </a:lnTo>
                  <a:lnTo>
                    <a:pt x="172" y="258"/>
                  </a:lnTo>
                  <a:lnTo>
                    <a:pt x="172" y="251"/>
                  </a:lnTo>
                  <a:lnTo>
                    <a:pt x="164" y="243"/>
                  </a:lnTo>
                  <a:lnTo>
                    <a:pt x="164" y="235"/>
                  </a:lnTo>
                  <a:lnTo>
                    <a:pt x="156" y="227"/>
                  </a:lnTo>
                  <a:lnTo>
                    <a:pt x="148" y="227"/>
                  </a:lnTo>
                  <a:lnTo>
                    <a:pt x="148" y="219"/>
                  </a:lnTo>
                  <a:lnTo>
                    <a:pt x="148" y="227"/>
                  </a:lnTo>
                  <a:lnTo>
                    <a:pt x="148" y="219"/>
                  </a:lnTo>
                  <a:lnTo>
                    <a:pt x="148" y="211"/>
                  </a:lnTo>
                  <a:lnTo>
                    <a:pt x="141" y="211"/>
                  </a:lnTo>
                  <a:lnTo>
                    <a:pt x="133" y="196"/>
                  </a:lnTo>
                  <a:lnTo>
                    <a:pt x="133" y="188"/>
                  </a:lnTo>
                  <a:lnTo>
                    <a:pt x="133" y="180"/>
                  </a:lnTo>
                  <a:lnTo>
                    <a:pt x="125" y="180"/>
                  </a:lnTo>
                  <a:lnTo>
                    <a:pt x="125" y="172"/>
                  </a:lnTo>
                  <a:lnTo>
                    <a:pt x="125" y="165"/>
                  </a:lnTo>
                  <a:lnTo>
                    <a:pt x="117" y="165"/>
                  </a:lnTo>
                  <a:lnTo>
                    <a:pt x="117" y="157"/>
                  </a:lnTo>
                  <a:lnTo>
                    <a:pt x="117" y="149"/>
                  </a:lnTo>
                  <a:lnTo>
                    <a:pt x="109" y="149"/>
                  </a:lnTo>
                  <a:lnTo>
                    <a:pt x="109" y="141"/>
                  </a:lnTo>
                  <a:lnTo>
                    <a:pt x="101" y="133"/>
                  </a:lnTo>
                  <a:lnTo>
                    <a:pt x="94" y="125"/>
                  </a:lnTo>
                  <a:lnTo>
                    <a:pt x="94" y="118"/>
                  </a:lnTo>
                  <a:lnTo>
                    <a:pt x="78" y="94"/>
                  </a:lnTo>
                  <a:lnTo>
                    <a:pt x="70" y="86"/>
                  </a:lnTo>
                  <a:lnTo>
                    <a:pt x="70" y="71"/>
                  </a:lnTo>
                  <a:lnTo>
                    <a:pt x="62" y="71"/>
                  </a:lnTo>
                  <a:lnTo>
                    <a:pt x="62" y="63"/>
                  </a:lnTo>
                  <a:lnTo>
                    <a:pt x="55" y="63"/>
                  </a:lnTo>
                  <a:lnTo>
                    <a:pt x="47" y="39"/>
                  </a:lnTo>
                  <a:lnTo>
                    <a:pt x="39" y="32"/>
                  </a:lnTo>
                  <a:lnTo>
                    <a:pt x="39" y="24"/>
                  </a:lnTo>
                  <a:lnTo>
                    <a:pt x="31" y="24"/>
                  </a:lnTo>
                  <a:lnTo>
                    <a:pt x="31" y="16"/>
                  </a:lnTo>
                  <a:lnTo>
                    <a:pt x="23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16" name="Freeform 127"/>
            <p:cNvSpPr>
              <a:spLocks/>
            </p:cNvSpPr>
            <p:nvPr/>
          </p:nvSpPr>
          <p:spPr bwMode="auto">
            <a:xfrm>
              <a:off x="4257676" y="2468563"/>
              <a:ext cx="212725" cy="334962"/>
            </a:xfrm>
            <a:custGeom>
              <a:avLst/>
              <a:gdLst>
                <a:gd name="T0" fmla="*/ 0 w 336"/>
                <a:gd name="T1" fmla="*/ 0 h 618"/>
                <a:gd name="T2" fmla="*/ 0 w 336"/>
                <a:gd name="T3" fmla="*/ 0 h 618"/>
                <a:gd name="T4" fmla="*/ 0 w 336"/>
                <a:gd name="T5" fmla="*/ 0 h 618"/>
                <a:gd name="T6" fmla="*/ 0 w 336"/>
                <a:gd name="T7" fmla="*/ 0 h 618"/>
                <a:gd name="T8" fmla="*/ 0 w 336"/>
                <a:gd name="T9" fmla="*/ 0 h 618"/>
                <a:gd name="T10" fmla="*/ 0 w 336"/>
                <a:gd name="T11" fmla="*/ 0 h 618"/>
                <a:gd name="T12" fmla="*/ 0 w 336"/>
                <a:gd name="T13" fmla="*/ 0 h 618"/>
                <a:gd name="T14" fmla="*/ 0 w 336"/>
                <a:gd name="T15" fmla="*/ 0 h 618"/>
                <a:gd name="T16" fmla="*/ 0 w 336"/>
                <a:gd name="T17" fmla="*/ 0 h 618"/>
                <a:gd name="T18" fmla="*/ 0 w 336"/>
                <a:gd name="T19" fmla="*/ 0 h 618"/>
                <a:gd name="T20" fmla="*/ 0 w 336"/>
                <a:gd name="T21" fmla="*/ 0 h 618"/>
                <a:gd name="T22" fmla="*/ 0 w 336"/>
                <a:gd name="T23" fmla="*/ 0 h 618"/>
                <a:gd name="T24" fmla="*/ 0 w 336"/>
                <a:gd name="T25" fmla="*/ 0 h 618"/>
                <a:gd name="T26" fmla="*/ 0 w 336"/>
                <a:gd name="T27" fmla="*/ 0 h 618"/>
                <a:gd name="T28" fmla="*/ 0 w 336"/>
                <a:gd name="T29" fmla="*/ 0 h 618"/>
                <a:gd name="T30" fmla="*/ 0 w 336"/>
                <a:gd name="T31" fmla="*/ 0 h 618"/>
                <a:gd name="T32" fmla="*/ 0 w 336"/>
                <a:gd name="T33" fmla="*/ 0 h 618"/>
                <a:gd name="T34" fmla="*/ 0 w 336"/>
                <a:gd name="T35" fmla="*/ 0 h 618"/>
                <a:gd name="T36" fmla="*/ 0 w 336"/>
                <a:gd name="T37" fmla="*/ 0 h 618"/>
                <a:gd name="T38" fmla="*/ 0 w 336"/>
                <a:gd name="T39" fmla="*/ 0 h 618"/>
                <a:gd name="T40" fmla="*/ 0 w 336"/>
                <a:gd name="T41" fmla="*/ 0 h 618"/>
                <a:gd name="T42" fmla="*/ 0 w 336"/>
                <a:gd name="T43" fmla="*/ 0 h 618"/>
                <a:gd name="T44" fmla="*/ 0 w 336"/>
                <a:gd name="T45" fmla="*/ 0 h 618"/>
                <a:gd name="T46" fmla="*/ 0 w 336"/>
                <a:gd name="T47" fmla="*/ 0 h 618"/>
                <a:gd name="T48" fmla="*/ 0 w 336"/>
                <a:gd name="T49" fmla="*/ 0 h 618"/>
                <a:gd name="T50" fmla="*/ 0 w 336"/>
                <a:gd name="T51" fmla="*/ 0 h 618"/>
                <a:gd name="T52" fmla="*/ 0 w 336"/>
                <a:gd name="T53" fmla="*/ 0 h 618"/>
                <a:gd name="T54" fmla="*/ 0 w 336"/>
                <a:gd name="T55" fmla="*/ 0 h 618"/>
                <a:gd name="T56" fmla="*/ 0 w 336"/>
                <a:gd name="T57" fmla="*/ 0 h 618"/>
                <a:gd name="T58" fmla="*/ 0 w 336"/>
                <a:gd name="T59" fmla="*/ 0 h 618"/>
                <a:gd name="T60" fmla="*/ 0 w 336"/>
                <a:gd name="T61" fmla="*/ 0 h 618"/>
                <a:gd name="T62" fmla="*/ 0 w 336"/>
                <a:gd name="T63" fmla="*/ 0 h 618"/>
                <a:gd name="T64" fmla="*/ 0 w 336"/>
                <a:gd name="T65" fmla="*/ 0 h 618"/>
                <a:gd name="T66" fmla="*/ 0 w 336"/>
                <a:gd name="T67" fmla="*/ 0 h 618"/>
                <a:gd name="T68" fmla="*/ 0 w 336"/>
                <a:gd name="T69" fmla="*/ 0 h 618"/>
                <a:gd name="T70" fmla="*/ 0 w 336"/>
                <a:gd name="T71" fmla="*/ 0 h 618"/>
                <a:gd name="T72" fmla="*/ 0 w 336"/>
                <a:gd name="T73" fmla="*/ 0 h 618"/>
                <a:gd name="T74" fmla="*/ 0 w 336"/>
                <a:gd name="T75" fmla="*/ 0 h 618"/>
                <a:gd name="T76" fmla="*/ 0 w 336"/>
                <a:gd name="T77" fmla="*/ 0 h 618"/>
                <a:gd name="T78" fmla="*/ 0 w 336"/>
                <a:gd name="T79" fmla="*/ 0 h 618"/>
                <a:gd name="T80" fmla="*/ 0 w 336"/>
                <a:gd name="T81" fmla="*/ 0 h 61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36"/>
                <a:gd name="T124" fmla="*/ 0 h 618"/>
                <a:gd name="T125" fmla="*/ 336 w 336"/>
                <a:gd name="T126" fmla="*/ 618 h 61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36" h="618">
                  <a:moveTo>
                    <a:pt x="336" y="618"/>
                  </a:moveTo>
                  <a:lnTo>
                    <a:pt x="336" y="610"/>
                  </a:lnTo>
                  <a:lnTo>
                    <a:pt x="336" y="602"/>
                  </a:lnTo>
                  <a:lnTo>
                    <a:pt x="328" y="602"/>
                  </a:lnTo>
                  <a:lnTo>
                    <a:pt x="328" y="594"/>
                  </a:lnTo>
                  <a:lnTo>
                    <a:pt x="320" y="594"/>
                  </a:lnTo>
                  <a:lnTo>
                    <a:pt x="312" y="587"/>
                  </a:lnTo>
                  <a:lnTo>
                    <a:pt x="305" y="579"/>
                  </a:lnTo>
                  <a:lnTo>
                    <a:pt x="297" y="563"/>
                  </a:lnTo>
                  <a:lnTo>
                    <a:pt x="289" y="563"/>
                  </a:lnTo>
                  <a:lnTo>
                    <a:pt x="289" y="555"/>
                  </a:lnTo>
                  <a:lnTo>
                    <a:pt x="281" y="548"/>
                  </a:lnTo>
                  <a:lnTo>
                    <a:pt x="281" y="540"/>
                  </a:lnTo>
                  <a:lnTo>
                    <a:pt x="273" y="524"/>
                  </a:lnTo>
                  <a:lnTo>
                    <a:pt x="273" y="516"/>
                  </a:lnTo>
                  <a:lnTo>
                    <a:pt x="266" y="508"/>
                  </a:lnTo>
                  <a:lnTo>
                    <a:pt x="266" y="501"/>
                  </a:lnTo>
                  <a:lnTo>
                    <a:pt x="266" y="493"/>
                  </a:lnTo>
                  <a:lnTo>
                    <a:pt x="258" y="469"/>
                  </a:lnTo>
                  <a:lnTo>
                    <a:pt x="258" y="462"/>
                  </a:lnTo>
                  <a:lnTo>
                    <a:pt x="258" y="454"/>
                  </a:lnTo>
                  <a:lnTo>
                    <a:pt x="250" y="454"/>
                  </a:lnTo>
                  <a:lnTo>
                    <a:pt x="250" y="438"/>
                  </a:lnTo>
                  <a:lnTo>
                    <a:pt x="250" y="430"/>
                  </a:lnTo>
                  <a:lnTo>
                    <a:pt x="250" y="422"/>
                  </a:lnTo>
                  <a:lnTo>
                    <a:pt x="242" y="399"/>
                  </a:lnTo>
                  <a:lnTo>
                    <a:pt x="242" y="391"/>
                  </a:lnTo>
                  <a:lnTo>
                    <a:pt x="234" y="391"/>
                  </a:lnTo>
                  <a:lnTo>
                    <a:pt x="234" y="383"/>
                  </a:lnTo>
                  <a:lnTo>
                    <a:pt x="234" y="376"/>
                  </a:lnTo>
                  <a:lnTo>
                    <a:pt x="226" y="360"/>
                  </a:lnTo>
                  <a:lnTo>
                    <a:pt x="226" y="352"/>
                  </a:lnTo>
                  <a:lnTo>
                    <a:pt x="226" y="344"/>
                  </a:lnTo>
                  <a:lnTo>
                    <a:pt x="219" y="336"/>
                  </a:lnTo>
                  <a:lnTo>
                    <a:pt x="211" y="321"/>
                  </a:lnTo>
                  <a:lnTo>
                    <a:pt x="203" y="313"/>
                  </a:lnTo>
                  <a:lnTo>
                    <a:pt x="203" y="305"/>
                  </a:lnTo>
                  <a:lnTo>
                    <a:pt x="195" y="305"/>
                  </a:lnTo>
                  <a:lnTo>
                    <a:pt x="195" y="297"/>
                  </a:lnTo>
                  <a:lnTo>
                    <a:pt x="195" y="290"/>
                  </a:lnTo>
                  <a:lnTo>
                    <a:pt x="180" y="266"/>
                  </a:lnTo>
                  <a:lnTo>
                    <a:pt x="180" y="258"/>
                  </a:lnTo>
                  <a:lnTo>
                    <a:pt x="172" y="258"/>
                  </a:lnTo>
                  <a:lnTo>
                    <a:pt x="172" y="251"/>
                  </a:lnTo>
                  <a:lnTo>
                    <a:pt x="164" y="243"/>
                  </a:lnTo>
                  <a:lnTo>
                    <a:pt x="164" y="235"/>
                  </a:lnTo>
                  <a:lnTo>
                    <a:pt x="156" y="227"/>
                  </a:lnTo>
                  <a:lnTo>
                    <a:pt x="148" y="227"/>
                  </a:lnTo>
                  <a:lnTo>
                    <a:pt x="148" y="219"/>
                  </a:lnTo>
                  <a:lnTo>
                    <a:pt x="148" y="227"/>
                  </a:lnTo>
                  <a:lnTo>
                    <a:pt x="148" y="219"/>
                  </a:lnTo>
                  <a:lnTo>
                    <a:pt x="148" y="211"/>
                  </a:lnTo>
                  <a:lnTo>
                    <a:pt x="141" y="211"/>
                  </a:lnTo>
                  <a:lnTo>
                    <a:pt x="133" y="196"/>
                  </a:lnTo>
                  <a:lnTo>
                    <a:pt x="133" y="188"/>
                  </a:lnTo>
                  <a:lnTo>
                    <a:pt x="133" y="180"/>
                  </a:lnTo>
                  <a:lnTo>
                    <a:pt x="125" y="180"/>
                  </a:lnTo>
                  <a:lnTo>
                    <a:pt x="125" y="172"/>
                  </a:lnTo>
                  <a:lnTo>
                    <a:pt x="125" y="165"/>
                  </a:lnTo>
                  <a:lnTo>
                    <a:pt x="117" y="165"/>
                  </a:lnTo>
                  <a:lnTo>
                    <a:pt x="117" y="157"/>
                  </a:lnTo>
                  <a:lnTo>
                    <a:pt x="117" y="149"/>
                  </a:lnTo>
                  <a:lnTo>
                    <a:pt x="109" y="149"/>
                  </a:lnTo>
                  <a:lnTo>
                    <a:pt x="109" y="141"/>
                  </a:lnTo>
                  <a:lnTo>
                    <a:pt x="101" y="133"/>
                  </a:lnTo>
                  <a:lnTo>
                    <a:pt x="94" y="125"/>
                  </a:lnTo>
                  <a:lnTo>
                    <a:pt x="94" y="118"/>
                  </a:lnTo>
                  <a:lnTo>
                    <a:pt x="78" y="94"/>
                  </a:lnTo>
                  <a:lnTo>
                    <a:pt x="70" y="86"/>
                  </a:lnTo>
                  <a:lnTo>
                    <a:pt x="70" y="71"/>
                  </a:lnTo>
                  <a:lnTo>
                    <a:pt x="62" y="71"/>
                  </a:lnTo>
                  <a:lnTo>
                    <a:pt x="62" y="63"/>
                  </a:lnTo>
                  <a:lnTo>
                    <a:pt x="55" y="63"/>
                  </a:lnTo>
                  <a:lnTo>
                    <a:pt x="47" y="39"/>
                  </a:lnTo>
                  <a:lnTo>
                    <a:pt x="39" y="32"/>
                  </a:lnTo>
                  <a:lnTo>
                    <a:pt x="39" y="24"/>
                  </a:lnTo>
                  <a:lnTo>
                    <a:pt x="31" y="24"/>
                  </a:lnTo>
                  <a:lnTo>
                    <a:pt x="31" y="16"/>
                  </a:lnTo>
                  <a:lnTo>
                    <a:pt x="23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 w="17463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17" name="Freeform 128"/>
            <p:cNvSpPr>
              <a:spLocks/>
            </p:cNvSpPr>
            <p:nvPr/>
          </p:nvSpPr>
          <p:spPr bwMode="auto">
            <a:xfrm>
              <a:off x="4257676" y="2439989"/>
              <a:ext cx="246063" cy="295275"/>
            </a:xfrm>
            <a:custGeom>
              <a:avLst/>
              <a:gdLst>
                <a:gd name="T0" fmla="*/ 0 w 390"/>
                <a:gd name="T1" fmla="*/ 0 h 547"/>
                <a:gd name="T2" fmla="*/ 0 w 390"/>
                <a:gd name="T3" fmla="*/ 0 h 547"/>
                <a:gd name="T4" fmla="*/ 0 w 390"/>
                <a:gd name="T5" fmla="*/ 0 h 547"/>
                <a:gd name="T6" fmla="*/ 0 w 390"/>
                <a:gd name="T7" fmla="*/ 0 h 547"/>
                <a:gd name="T8" fmla="*/ 0 w 390"/>
                <a:gd name="T9" fmla="*/ 0 h 547"/>
                <a:gd name="T10" fmla="*/ 0 w 390"/>
                <a:gd name="T11" fmla="*/ 0 h 547"/>
                <a:gd name="T12" fmla="*/ 0 w 390"/>
                <a:gd name="T13" fmla="*/ 0 h 547"/>
                <a:gd name="T14" fmla="*/ 0 w 390"/>
                <a:gd name="T15" fmla="*/ 0 h 547"/>
                <a:gd name="T16" fmla="*/ 0 w 390"/>
                <a:gd name="T17" fmla="*/ 0 h 547"/>
                <a:gd name="T18" fmla="*/ 0 w 390"/>
                <a:gd name="T19" fmla="*/ 0 h 547"/>
                <a:gd name="T20" fmla="*/ 0 w 390"/>
                <a:gd name="T21" fmla="*/ 0 h 547"/>
                <a:gd name="T22" fmla="*/ 0 w 390"/>
                <a:gd name="T23" fmla="*/ 0 h 547"/>
                <a:gd name="T24" fmla="*/ 0 w 390"/>
                <a:gd name="T25" fmla="*/ 0 h 547"/>
                <a:gd name="T26" fmla="*/ 0 w 390"/>
                <a:gd name="T27" fmla="*/ 0 h 547"/>
                <a:gd name="T28" fmla="*/ 0 w 390"/>
                <a:gd name="T29" fmla="*/ 0 h 547"/>
                <a:gd name="T30" fmla="*/ 0 w 390"/>
                <a:gd name="T31" fmla="*/ 0 h 547"/>
                <a:gd name="T32" fmla="*/ 0 w 390"/>
                <a:gd name="T33" fmla="*/ 0 h 547"/>
                <a:gd name="T34" fmla="*/ 0 w 390"/>
                <a:gd name="T35" fmla="*/ 0 h 547"/>
                <a:gd name="T36" fmla="*/ 0 w 390"/>
                <a:gd name="T37" fmla="*/ 0 h 547"/>
                <a:gd name="T38" fmla="*/ 0 w 390"/>
                <a:gd name="T39" fmla="*/ 0 h 547"/>
                <a:gd name="T40" fmla="*/ 0 w 390"/>
                <a:gd name="T41" fmla="*/ 0 h 547"/>
                <a:gd name="T42" fmla="*/ 0 w 390"/>
                <a:gd name="T43" fmla="*/ 0 h 547"/>
                <a:gd name="T44" fmla="*/ 0 w 390"/>
                <a:gd name="T45" fmla="*/ 0 h 547"/>
                <a:gd name="T46" fmla="*/ 0 w 390"/>
                <a:gd name="T47" fmla="*/ 0 h 547"/>
                <a:gd name="T48" fmla="*/ 0 w 390"/>
                <a:gd name="T49" fmla="*/ 0 h 547"/>
                <a:gd name="T50" fmla="*/ 0 w 390"/>
                <a:gd name="T51" fmla="*/ 0 h 547"/>
                <a:gd name="T52" fmla="*/ 0 w 390"/>
                <a:gd name="T53" fmla="*/ 0 h 547"/>
                <a:gd name="T54" fmla="*/ 0 w 390"/>
                <a:gd name="T55" fmla="*/ 0 h 547"/>
                <a:gd name="T56" fmla="*/ 0 w 390"/>
                <a:gd name="T57" fmla="*/ 0 h 547"/>
                <a:gd name="T58" fmla="*/ 0 w 390"/>
                <a:gd name="T59" fmla="*/ 0 h 547"/>
                <a:gd name="T60" fmla="*/ 0 w 390"/>
                <a:gd name="T61" fmla="*/ 0 h 547"/>
                <a:gd name="T62" fmla="*/ 0 w 390"/>
                <a:gd name="T63" fmla="*/ 0 h 547"/>
                <a:gd name="T64" fmla="*/ 0 w 390"/>
                <a:gd name="T65" fmla="*/ 0 h 547"/>
                <a:gd name="T66" fmla="*/ 0 w 390"/>
                <a:gd name="T67" fmla="*/ 0 h 547"/>
                <a:gd name="T68" fmla="*/ 0 w 390"/>
                <a:gd name="T69" fmla="*/ 0 h 547"/>
                <a:gd name="T70" fmla="*/ 0 w 390"/>
                <a:gd name="T71" fmla="*/ 0 h 547"/>
                <a:gd name="T72" fmla="*/ 0 w 390"/>
                <a:gd name="T73" fmla="*/ 0 h 547"/>
                <a:gd name="T74" fmla="*/ 0 w 390"/>
                <a:gd name="T75" fmla="*/ 0 h 547"/>
                <a:gd name="T76" fmla="*/ 0 w 390"/>
                <a:gd name="T77" fmla="*/ 0 h 547"/>
                <a:gd name="T78" fmla="*/ 0 w 390"/>
                <a:gd name="T79" fmla="*/ 0 h 547"/>
                <a:gd name="T80" fmla="*/ 0 w 390"/>
                <a:gd name="T81" fmla="*/ 0 h 547"/>
                <a:gd name="T82" fmla="*/ 0 w 390"/>
                <a:gd name="T83" fmla="*/ 0 h 547"/>
                <a:gd name="T84" fmla="*/ 0 w 390"/>
                <a:gd name="T85" fmla="*/ 0 h 547"/>
                <a:gd name="T86" fmla="*/ 0 w 390"/>
                <a:gd name="T87" fmla="*/ 0 h 547"/>
                <a:gd name="T88" fmla="*/ 0 w 390"/>
                <a:gd name="T89" fmla="*/ 0 h 547"/>
                <a:gd name="T90" fmla="*/ 0 w 390"/>
                <a:gd name="T91" fmla="*/ 0 h 547"/>
                <a:gd name="T92" fmla="*/ 0 w 390"/>
                <a:gd name="T93" fmla="*/ 0 h 547"/>
                <a:gd name="T94" fmla="*/ 0 w 390"/>
                <a:gd name="T95" fmla="*/ 0 h 547"/>
                <a:gd name="T96" fmla="*/ 0 w 390"/>
                <a:gd name="T97" fmla="*/ 0 h 547"/>
                <a:gd name="T98" fmla="*/ 0 w 390"/>
                <a:gd name="T99" fmla="*/ 0 h 547"/>
                <a:gd name="T100" fmla="*/ 0 w 390"/>
                <a:gd name="T101" fmla="*/ 0 h 547"/>
                <a:gd name="T102" fmla="*/ 0 w 390"/>
                <a:gd name="T103" fmla="*/ 0 h 547"/>
                <a:gd name="T104" fmla="*/ 0 w 390"/>
                <a:gd name="T105" fmla="*/ 0 h 54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90"/>
                <a:gd name="T160" fmla="*/ 0 h 547"/>
                <a:gd name="T161" fmla="*/ 390 w 390"/>
                <a:gd name="T162" fmla="*/ 547 h 54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90" h="547">
                  <a:moveTo>
                    <a:pt x="0" y="7"/>
                  </a:moveTo>
                  <a:lnTo>
                    <a:pt x="0" y="7"/>
                  </a:lnTo>
                  <a:lnTo>
                    <a:pt x="8" y="7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7"/>
                  </a:lnTo>
                  <a:lnTo>
                    <a:pt x="39" y="7"/>
                  </a:lnTo>
                  <a:lnTo>
                    <a:pt x="47" y="15"/>
                  </a:lnTo>
                  <a:lnTo>
                    <a:pt x="55" y="15"/>
                  </a:lnTo>
                  <a:lnTo>
                    <a:pt x="62" y="23"/>
                  </a:lnTo>
                  <a:lnTo>
                    <a:pt x="70" y="23"/>
                  </a:lnTo>
                  <a:lnTo>
                    <a:pt x="78" y="23"/>
                  </a:lnTo>
                  <a:lnTo>
                    <a:pt x="86" y="31"/>
                  </a:lnTo>
                  <a:lnTo>
                    <a:pt x="94" y="31"/>
                  </a:lnTo>
                  <a:lnTo>
                    <a:pt x="101" y="39"/>
                  </a:lnTo>
                  <a:lnTo>
                    <a:pt x="109" y="39"/>
                  </a:lnTo>
                  <a:lnTo>
                    <a:pt x="109" y="47"/>
                  </a:lnTo>
                  <a:lnTo>
                    <a:pt x="117" y="54"/>
                  </a:lnTo>
                  <a:lnTo>
                    <a:pt x="117" y="62"/>
                  </a:lnTo>
                  <a:lnTo>
                    <a:pt x="125" y="70"/>
                  </a:lnTo>
                  <a:lnTo>
                    <a:pt x="125" y="78"/>
                  </a:lnTo>
                  <a:lnTo>
                    <a:pt x="133" y="86"/>
                  </a:lnTo>
                  <a:lnTo>
                    <a:pt x="133" y="93"/>
                  </a:lnTo>
                  <a:lnTo>
                    <a:pt x="133" y="101"/>
                  </a:lnTo>
                  <a:lnTo>
                    <a:pt x="133" y="109"/>
                  </a:lnTo>
                  <a:lnTo>
                    <a:pt x="133" y="117"/>
                  </a:lnTo>
                  <a:lnTo>
                    <a:pt x="141" y="117"/>
                  </a:lnTo>
                  <a:lnTo>
                    <a:pt x="141" y="125"/>
                  </a:lnTo>
                  <a:lnTo>
                    <a:pt x="141" y="133"/>
                  </a:lnTo>
                  <a:lnTo>
                    <a:pt x="148" y="133"/>
                  </a:lnTo>
                  <a:lnTo>
                    <a:pt x="148" y="140"/>
                  </a:lnTo>
                  <a:lnTo>
                    <a:pt x="156" y="148"/>
                  </a:lnTo>
                  <a:lnTo>
                    <a:pt x="156" y="156"/>
                  </a:lnTo>
                  <a:lnTo>
                    <a:pt x="164" y="156"/>
                  </a:lnTo>
                  <a:lnTo>
                    <a:pt x="172" y="164"/>
                  </a:lnTo>
                  <a:lnTo>
                    <a:pt x="172" y="172"/>
                  </a:lnTo>
                  <a:lnTo>
                    <a:pt x="172" y="179"/>
                  </a:lnTo>
                  <a:lnTo>
                    <a:pt x="180" y="179"/>
                  </a:lnTo>
                  <a:lnTo>
                    <a:pt x="180" y="187"/>
                  </a:lnTo>
                  <a:lnTo>
                    <a:pt x="187" y="187"/>
                  </a:lnTo>
                  <a:lnTo>
                    <a:pt x="187" y="195"/>
                  </a:lnTo>
                  <a:lnTo>
                    <a:pt x="195" y="203"/>
                  </a:lnTo>
                  <a:lnTo>
                    <a:pt x="195" y="211"/>
                  </a:lnTo>
                  <a:lnTo>
                    <a:pt x="203" y="219"/>
                  </a:lnTo>
                  <a:lnTo>
                    <a:pt x="211" y="234"/>
                  </a:lnTo>
                  <a:lnTo>
                    <a:pt x="219" y="234"/>
                  </a:lnTo>
                  <a:lnTo>
                    <a:pt x="219" y="242"/>
                  </a:lnTo>
                  <a:lnTo>
                    <a:pt x="226" y="242"/>
                  </a:lnTo>
                  <a:lnTo>
                    <a:pt x="226" y="250"/>
                  </a:lnTo>
                  <a:lnTo>
                    <a:pt x="234" y="273"/>
                  </a:lnTo>
                  <a:lnTo>
                    <a:pt x="242" y="273"/>
                  </a:lnTo>
                  <a:lnTo>
                    <a:pt x="242" y="281"/>
                  </a:lnTo>
                  <a:lnTo>
                    <a:pt x="250" y="289"/>
                  </a:lnTo>
                  <a:lnTo>
                    <a:pt x="250" y="297"/>
                  </a:lnTo>
                  <a:lnTo>
                    <a:pt x="250" y="305"/>
                  </a:lnTo>
                  <a:lnTo>
                    <a:pt x="258" y="320"/>
                  </a:lnTo>
                  <a:lnTo>
                    <a:pt x="266" y="320"/>
                  </a:lnTo>
                  <a:lnTo>
                    <a:pt x="266" y="328"/>
                  </a:lnTo>
                  <a:lnTo>
                    <a:pt x="266" y="336"/>
                  </a:lnTo>
                  <a:lnTo>
                    <a:pt x="273" y="336"/>
                  </a:lnTo>
                  <a:lnTo>
                    <a:pt x="281" y="359"/>
                  </a:lnTo>
                  <a:lnTo>
                    <a:pt x="281" y="367"/>
                  </a:lnTo>
                  <a:lnTo>
                    <a:pt x="289" y="367"/>
                  </a:lnTo>
                  <a:lnTo>
                    <a:pt x="297" y="383"/>
                  </a:lnTo>
                  <a:lnTo>
                    <a:pt x="305" y="398"/>
                  </a:lnTo>
                  <a:lnTo>
                    <a:pt x="312" y="406"/>
                  </a:lnTo>
                  <a:lnTo>
                    <a:pt x="320" y="414"/>
                  </a:lnTo>
                  <a:lnTo>
                    <a:pt x="320" y="422"/>
                  </a:lnTo>
                  <a:lnTo>
                    <a:pt x="328" y="430"/>
                  </a:lnTo>
                  <a:lnTo>
                    <a:pt x="336" y="437"/>
                  </a:lnTo>
                  <a:lnTo>
                    <a:pt x="336" y="445"/>
                  </a:lnTo>
                  <a:lnTo>
                    <a:pt x="336" y="453"/>
                  </a:lnTo>
                  <a:lnTo>
                    <a:pt x="344" y="453"/>
                  </a:lnTo>
                  <a:lnTo>
                    <a:pt x="359" y="484"/>
                  </a:lnTo>
                  <a:lnTo>
                    <a:pt x="367" y="500"/>
                  </a:lnTo>
                  <a:lnTo>
                    <a:pt x="367" y="508"/>
                  </a:lnTo>
                  <a:lnTo>
                    <a:pt x="367" y="516"/>
                  </a:lnTo>
                  <a:lnTo>
                    <a:pt x="375" y="523"/>
                  </a:lnTo>
                  <a:lnTo>
                    <a:pt x="383" y="523"/>
                  </a:lnTo>
                  <a:lnTo>
                    <a:pt x="390" y="539"/>
                  </a:lnTo>
                  <a:lnTo>
                    <a:pt x="390" y="54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18" name="Freeform 129"/>
            <p:cNvSpPr>
              <a:spLocks/>
            </p:cNvSpPr>
            <p:nvPr/>
          </p:nvSpPr>
          <p:spPr bwMode="auto">
            <a:xfrm>
              <a:off x="4257676" y="2439989"/>
              <a:ext cx="246063" cy="295275"/>
            </a:xfrm>
            <a:custGeom>
              <a:avLst/>
              <a:gdLst>
                <a:gd name="T0" fmla="*/ 0 w 390"/>
                <a:gd name="T1" fmla="*/ 0 h 547"/>
                <a:gd name="T2" fmla="*/ 0 w 390"/>
                <a:gd name="T3" fmla="*/ 0 h 547"/>
                <a:gd name="T4" fmla="*/ 0 w 390"/>
                <a:gd name="T5" fmla="*/ 0 h 547"/>
                <a:gd name="T6" fmla="*/ 0 w 390"/>
                <a:gd name="T7" fmla="*/ 0 h 547"/>
                <a:gd name="T8" fmla="*/ 0 w 390"/>
                <a:gd name="T9" fmla="*/ 0 h 547"/>
                <a:gd name="T10" fmla="*/ 0 w 390"/>
                <a:gd name="T11" fmla="*/ 0 h 547"/>
                <a:gd name="T12" fmla="*/ 0 w 390"/>
                <a:gd name="T13" fmla="*/ 0 h 547"/>
                <a:gd name="T14" fmla="*/ 0 w 390"/>
                <a:gd name="T15" fmla="*/ 0 h 547"/>
                <a:gd name="T16" fmla="*/ 0 w 390"/>
                <a:gd name="T17" fmla="*/ 0 h 547"/>
                <a:gd name="T18" fmla="*/ 0 w 390"/>
                <a:gd name="T19" fmla="*/ 0 h 547"/>
                <a:gd name="T20" fmla="*/ 0 w 390"/>
                <a:gd name="T21" fmla="*/ 0 h 547"/>
                <a:gd name="T22" fmla="*/ 0 w 390"/>
                <a:gd name="T23" fmla="*/ 0 h 547"/>
                <a:gd name="T24" fmla="*/ 0 w 390"/>
                <a:gd name="T25" fmla="*/ 0 h 547"/>
                <a:gd name="T26" fmla="*/ 0 w 390"/>
                <a:gd name="T27" fmla="*/ 0 h 547"/>
                <a:gd name="T28" fmla="*/ 0 w 390"/>
                <a:gd name="T29" fmla="*/ 0 h 547"/>
                <a:gd name="T30" fmla="*/ 0 w 390"/>
                <a:gd name="T31" fmla="*/ 0 h 547"/>
                <a:gd name="T32" fmla="*/ 0 w 390"/>
                <a:gd name="T33" fmla="*/ 0 h 547"/>
                <a:gd name="T34" fmla="*/ 0 w 390"/>
                <a:gd name="T35" fmla="*/ 0 h 547"/>
                <a:gd name="T36" fmla="*/ 0 w 390"/>
                <a:gd name="T37" fmla="*/ 0 h 547"/>
                <a:gd name="T38" fmla="*/ 0 w 390"/>
                <a:gd name="T39" fmla="*/ 0 h 547"/>
                <a:gd name="T40" fmla="*/ 0 w 390"/>
                <a:gd name="T41" fmla="*/ 0 h 547"/>
                <a:gd name="T42" fmla="*/ 0 w 390"/>
                <a:gd name="T43" fmla="*/ 0 h 547"/>
                <a:gd name="T44" fmla="*/ 0 w 390"/>
                <a:gd name="T45" fmla="*/ 0 h 547"/>
                <a:gd name="T46" fmla="*/ 0 w 390"/>
                <a:gd name="T47" fmla="*/ 0 h 547"/>
                <a:gd name="T48" fmla="*/ 0 w 390"/>
                <a:gd name="T49" fmla="*/ 0 h 547"/>
                <a:gd name="T50" fmla="*/ 0 w 390"/>
                <a:gd name="T51" fmla="*/ 0 h 547"/>
                <a:gd name="T52" fmla="*/ 0 w 390"/>
                <a:gd name="T53" fmla="*/ 0 h 547"/>
                <a:gd name="T54" fmla="*/ 0 w 390"/>
                <a:gd name="T55" fmla="*/ 0 h 547"/>
                <a:gd name="T56" fmla="*/ 0 w 390"/>
                <a:gd name="T57" fmla="*/ 0 h 547"/>
                <a:gd name="T58" fmla="*/ 0 w 390"/>
                <a:gd name="T59" fmla="*/ 0 h 547"/>
                <a:gd name="T60" fmla="*/ 0 w 390"/>
                <a:gd name="T61" fmla="*/ 0 h 547"/>
                <a:gd name="T62" fmla="*/ 0 w 390"/>
                <a:gd name="T63" fmla="*/ 0 h 547"/>
                <a:gd name="T64" fmla="*/ 0 w 390"/>
                <a:gd name="T65" fmla="*/ 0 h 547"/>
                <a:gd name="T66" fmla="*/ 0 w 390"/>
                <a:gd name="T67" fmla="*/ 0 h 547"/>
                <a:gd name="T68" fmla="*/ 0 w 390"/>
                <a:gd name="T69" fmla="*/ 0 h 547"/>
                <a:gd name="T70" fmla="*/ 0 w 390"/>
                <a:gd name="T71" fmla="*/ 0 h 547"/>
                <a:gd name="T72" fmla="*/ 0 w 390"/>
                <a:gd name="T73" fmla="*/ 0 h 547"/>
                <a:gd name="T74" fmla="*/ 0 w 390"/>
                <a:gd name="T75" fmla="*/ 0 h 547"/>
                <a:gd name="T76" fmla="*/ 0 w 390"/>
                <a:gd name="T77" fmla="*/ 0 h 547"/>
                <a:gd name="T78" fmla="*/ 0 w 390"/>
                <a:gd name="T79" fmla="*/ 0 h 54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90"/>
                <a:gd name="T121" fmla="*/ 0 h 547"/>
                <a:gd name="T122" fmla="*/ 390 w 390"/>
                <a:gd name="T123" fmla="*/ 547 h 54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90" h="547">
                  <a:moveTo>
                    <a:pt x="0" y="7"/>
                  </a:moveTo>
                  <a:lnTo>
                    <a:pt x="8" y="7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7"/>
                  </a:lnTo>
                  <a:lnTo>
                    <a:pt x="39" y="7"/>
                  </a:lnTo>
                  <a:lnTo>
                    <a:pt x="47" y="15"/>
                  </a:lnTo>
                  <a:lnTo>
                    <a:pt x="55" y="15"/>
                  </a:lnTo>
                  <a:lnTo>
                    <a:pt x="62" y="23"/>
                  </a:lnTo>
                  <a:lnTo>
                    <a:pt x="70" y="23"/>
                  </a:lnTo>
                  <a:lnTo>
                    <a:pt x="78" y="23"/>
                  </a:lnTo>
                  <a:lnTo>
                    <a:pt x="86" y="31"/>
                  </a:lnTo>
                  <a:lnTo>
                    <a:pt x="94" y="31"/>
                  </a:lnTo>
                  <a:lnTo>
                    <a:pt x="101" y="39"/>
                  </a:lnTo>
                  <a:lnTo>
                    <a:pt x="109" y="39"/>
                  </a:lnTo>
                  <a:lnTo>
                    <a:pt x="109" y="47"/>
                  </a:lnTo>
                  <a:lnTo>
                    <a:pt x="117" y="54"/>
                  </a:lnTo>
                  <a:lnTo>
                    <a:pt x="117" y="62"/>
                  </a:lnTo>
                  <a:lnTo>
                    <a:pt x="125" y="70"/>
                  </a:lnTo>
                  <a:lnTo>
                    <a:pt x="125" y="78"/>
                  </a:lnTo>
                  <a:lnTo>
                    <a:pt x="133" y="86"/>
                  </a:lnTo>
                  <a:lnTo>
                    <a:pt x="133" y="93"/>
                  </a:lnTo>
                  <a:lnTo>
                    <a:pt x="133" y="101"/>
                  </a:lnTo>
                  <a:lnTo>
                    <a:pt x="133" y="109"/>
                  </a:lnTo>
                  <a:lnTo>
                    <a:pt x="133" y="117"/>
                  </a:lnTo>
                  <a:lnTo>
                    <a:pt x="141" y="117"/>
                  </a:lnTo>
                  <a:lnTo>
                    <a:pt x="141" y="125"/>
                  </a:lnTo>
                  <a:lnTo>
                    <a:pt x="141" y="133"/>
                  </a:lnTo>
                  <a:lnTo>
                    <a:pt x="148" y="133"/>
                  </a:lnTo>
                  <a:lnTo>
                    <a:pt x="148" y="140"/>
                  </a:lnTo>
                  <a:lnTo>
                    <a:pt x="156" y="148"/>
                  </a:lnTo>
                  <a:lnTo>
                    <a:pt x="156" y="156"/>
                  </a:lnTo>
                  <a:lnTo>
                    <a:pt x="164" y="156"/>
                  </a:lnTo>
                  <a:lnTo>
                    <a:pt x="172" y="164"/>
                  </a:lnTo>
                  <a:lnTo>
                    <a:pt x="172" y="172"/>
                  </a:lnTo>
                  <a:lnTo>
                    <a:pt x="172" y="179"/>
                  </a:lnTo>
                  <a:lnTo>
                    <a:pt x="180" y="179"/>
                  </a:lnTo>
                  <a:lnTo>
                    <a:pt x="180" y="187"/>
                  </a:lnTo>
                  <a:lnTo>
                    <a:pt x="187" y="187"/>
                  </a:lnTo>
                  <a:lnTo>
                    <a:pt x="187" y="195"/>
                  </a:lnTo>
                  <a:lnTo>
                    <a:pt x="195" y="203"/>
                  </a:lnTo>
                  <a:lnTo>
                    <a:pt x="195" y="211"/>
                  </a:lnTo>
                  <a:lnTo>
                    <a:pt x="203" y="219"/>
                  </a:lnTo>
                  <a:lnTo>
                    <a:pt x="211" y="234"/>
                  </a:lnTo>
                  <a:lnTo>
                    <a:pt x="219" y="234"/>
                  </a:lnTo>
                  <a:lnTo>
                    <a:pt x="219" y="242"/>
                  </a:lnTo>
                  <a:lnTo>
                    <a:pt x="226" y="242"/>
                  </a:lnTo>
                  <a:lnTo>
                    <a:pt x="226" y="250"/>
                  </a:lnTo>
                  <a:lnTo>
                    <a:pt x="234" y="273"/>
                  </a:lnTo>
                  <a:lnTo>
                    <a:pt x="242" y="273"/>
                  </a:lnTo>
                  <a:lnTo>
                    <a:pt x="242" y="281"/>
                  </a:lnTo>
                  <a:lnTo>
                    <a:pt x="250" y="289"/>
                  </a:lnTo>
                  <a:lnTo>
                    <a:pt x="250" y="297"/>
                  </a:lnTo>
                  <a:lnTo>
                    <a:pt x="250" y="305"/>
                  </a:lnTo>
                  <a:lnTo>
                    <a:pt x="258" y="320"/>
                  </a:lnTo>
                  <a:lnTo>
                    <a:pt x="266" y="320"/>
                  </a:lnTo>
                  <a:lnTo>
                    <a:pt x="266" y="328"/>
                  </a:lnTo>
                  <a:lnTo>
                    <a:pt x="266" y="336"/>
                  </a:lnTo>
                  <a:lnTo>
                    <a:pt x="273" y="336"/>
                  </a:lnTo>
                  <a:lnTo>
                    <a:pt x="281" y="359"/>
                  </a:lnTo>
                  <a:lnTo>
                    <a:pt x="281" y="367"/>
                  </a:lnTo>
                  <a:lnTo>
                    <a:pt x="289" y="367"/>
                  </a:lnTo>
                  <a:lnTo>
                    <a:pt x="297" y="383"/>
                  </a:lnTo>
                  <a:lnTo>
                    <a:pt x="305" y="398"/>
                  </a:lnTo>
                  <a:lnTo>
                    <a:pt x="312" y="406"/>
                  </a:lnTo>
                  <a:lnTo>
                    <a:pt x="320" y="414"/>
                  </a:lnTo>
                  <a:lnTo>
                    <a:pt x="320" y="422"/>
                  </a:lnTo>
                  <a:lnTo>
                    <a:pt x="328" y="430"/>
                  </a:lnTo>
                  <a:lnTo>
                    <a:pt x="336" y="437"/>
                  </a:lnTo>
                  <a:lnTo>
                    <a:pt x="336" y="445"/>
                  </a:lnTo>
                  <a:lnTo>
                    <a:pt x="336" y="453"/>
                  </a:lnTo>
                  <a:lnTo>
                    <a:pt x="344" y="453"/>
                  </a:lnTo>
                  <a:lnTo>
                    <a:pt x="359" y="484"/>
                  </a:lnTo>
                  <a:lnTo>
                    <a:pt x="367" y="500"/>
                  </a:lnTo>
                  <a:lnTo>
                    <a:pt x="367" y="508"/>
                  </a:lnTo>
                  <a:lnTo>
                    <a:pt x="367" y="516"/>
                  </a:lnTo>
                  <a:lnTo>
                    <a:pt x="375" y="523"/>
                  </a:lnTo>
                  <a:lnTo>
                    <a:pt x="383" y="523"/>
                  </a:lnTo>
                  <a:lnTo>
                    <a:pt x="390" y="539"/>
                  </a:lnTo>
                  <a:lnTo>
                    <a:pt x="390" y="547"/>
                  </a:lnTo>
                </a:path>
              </a:pathLst>
            </a:custGeom>
            <a:solidFill>
              <a:srgbClr val="0000FF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19" name="Freeform 130"/>
            <p:cNvSpPr>
              <a:spLocks/>
            </p:cNvSpPr>
            <p:nvPr/>
          </p:nvSpPr>
          <p:spPr bwMode="auto">
            <a:xfrm>
              <a:off x="4311650" y="2459039"/>
              <a:ext cx="177800" cy="306387"/>
            </a:xfrm>
            <a:custGeom>
              <a:avLst/>
              <a:gdLst>
                <a:gd name="T0" fmla="*/ 0 w 281"/>
                <a:gd name="T1" fmla="*/ 0 h 563"/>
                <a:gd name="T2" fmla="*/ 0 w 281"/>
                <a:gd name="T3" fmla="*/ 0 h 563"/>
                <a:gd name="T4" fmla="*/ 0 w 281"/>
                <a:gd name="T5" fmla="*/ 0 h 563"/>
                <a:gd name="T6" fmla="*/ 0 w 281"/>
                <a:gd name="T7" fmla="*/ 0 h 563"/>
                <a:gd name="T8" fmla="*/ 0 w 281"/>
                <a:gd name="T9" fmla="*/ 0 h 563"/>
                <a:gd name="T10" fmla="*/ 0 w 281"/>
                <a:gd name="T11" fmla="*/ 0 h 563"/>
                <a:gd name="T12" fmla="*/ 0 w 281"/>
                <a:gd name="T13" fmla="*/ 0 h 563"/>
                <a:gd name="T14" fmla="*/ 0 w 281"/>
                <a:gd name="T15" fmla="*/ 0 h 563"/>
                <a:gd name="T16" fmla="*/ 0 w 281"/>
                <a:gd name="T17" fmla="*/ 0 h 563"/>
                <a:gd name="T18" fmla="*/ 0 w 281"/>
                <a:gd name="T19" fmla="*/ 0 h 563"/>
                <a:gd name="T20" fmla="*/ 0 w 281"/>
                <a:gd name="T21" fmla="*/ 0 h 563"/>
                <a:gd name="T22" fmla="*/ 0 w 281"/>
                <a:gd name="T23" fmla="*/ 0 h 563"/>
                <a:gd name="T24" fmla="*/ 0 w 281"/>
                <a:gd name="T25" fmla="*/ 0 h 563"/>
                <a:gd name="T26" fmla="*/ 0 w 281"/>
                <a:gd name="T27" fmla="*/ 0 h 563"/>
                <a:gd name="T28" fmla="*/ 0 w 281"/>
                <a:gd name="T29" fmla="*/ 0 h 563"/>
                <a:gd name="T30" fmla="*/ 0 w 281"/>
                <a:gd name="T31" fmla="*/ 0 h 563"/>
                <a:gd name="T32" fmla="*/ 0 w 281"/>
                <a:gd name="T33" fmla="*/ 0 h 563"/>
                <a:gd name="T34" fmla="*/ 0 w 281"/>
                <a:gd name="T35" fmla="*/ 0 h 563"/>
                <a:gd name="T36" fmla="*/ 0 w 281"/>
                <a:gd name="T37" fmla="*/ 0 h 563"/>
                <a:gd name="T38" fmla="*/ 0 w 281"/>
                <a:gd name="T39" fmla="*/ 0 h 563"/>
                <a:gd name="T40" fmla="*/ 0 w 281"/>
                <a:gd name="T41" fmla="*/ 0 h 563"/>
                <a:gd name="T42" fmla="*/ 0 w 281"/>
                <a:gd name="T43" fmla="*/ 0 h 563"/>
                <a:gd name="T44" fmla="*/ 0 w 281"/>
                <a:gd name="T45" fmla="*/ 0 h 563"/>
                <a:gd name="T46" fmla="*/ 0 w 281"/>
                <a:gd name="T47" fmla="*/ 0 h 563"/>
                <a:gd name="T48" fmla="*/ 0 w 281"/>
                <a:gd name="T49" fmla="*/ 0 h 563"/>
                <a:gd name="T50" fmla="*/ 0 w 281"/>
                <a:gd name="T51" fmla="*/ 0 h 563"/>
                <a:gd name="T52" fmla="*/ 0 w 281"/>
                <a:gd name="T53" fmla="*/ 0 h 563"/>
                <a:gd name="T54" fmla="*/ 0 w 281"/>
                <a:gd name="T55" fmla="*/ 0 h 563"/>
                <a:gd name="T56" fmla="*/ 0 w 281"/>
                <a:gd name="T57" fmla="*/ 0 h 563"/>
                <a:gd name="T58" fmla="*/ 0 w 281"/>
                <a:gd name="T59" fmla="*/ 0 h 563"/>
                <a:gd name="T60" fmla="*/ 0 w 281"/>
                <a:gd name="T61" fmla="*/ 0 h 563"/>
                <a:gd name="T62" fmla="*/ 0 w 281"/>
                <a:gd name="T63" fmla="*/ 0 h 563"/>
                <a:gd name="T64" fmla="*/ 0 w 281"/>
                <a:gd name="T65" fmla="*/ 0 h 563"/>
                <a:gd name="T66" fmla="*/ 0 w 281"/>
                <a:gd name="T67" fmla="*/ 0 h 563"/>
                <a:gd name="T68" fmla="*/ 0 w 281"/>
                <a:gd name="T69" fmla="*/ 0 h 563"/>
                <a:gd name="T70" fmla="*/ 0 w 281"/>
                <a:gd name="T71" fmla="*/ 0 h 563"/>
                <a:gd name="T72" fmla="*/ 0 w 281"/>
                <a:gd name="T73" fmla="*/ 0 h 563"/>
                <a:gd name="T74" fmla="*/ 0 w 281"/>
                <a:gd name="T75" fmla="*/ 0 h 563"/>
                <a:gd name="T76" fmla="*/ 0 w 281"/>
                <a:gd name="T77" fmla="*/ 0 h 563"/>
                <a:gd name="T78" fmla="*/ 0 w 281"/>
                <a:gd name="T79" fmla="*/ 0 h 563"/>
                <a:gd name="T80" fmla="*/ 0 w 281"/>
                <a:gd name="T81" fmla="*/ 0 h 563"/>
                <a:gd name="T82" fmla="*/ 0 w 281"/>
                <a:gd name="T83" fmla="*/ 0 h 563"/>
                <a:gd name="T84" fmla="*/ 0 w 281"/>
                <a:gd name="T85" fmla="*/ 0 h 563"/>
                <a:gd name="T86" fmla="*/ 0 w 281"/>
                <a:gd name="T87" fmla="*/ 0 h 563"/>
                <a:gd name="T88" fmla="*/ 0 w 281"/>
                <a:gd name="T89" fmla="*/ 0 h 563"/>
                <a:gd name="T90" fmla="*/ 0 w 281"/>
                <a:gd name="T91" fmla="*/ 0 h 563"/>
                <a:gd name="T92" fmla="*/ 0 w 281"/>
                <a:gd name="T93" fmla="*/ 0 h 563"/>
                <a:gd name="T94" fmla="*/ 0 w 281"/>
                <a:gd name="T95" fmla="*/ 0 h 563"/>
                <a:gd name="T96" fmla="*/ 0 w 281"/>
                <a:gd name="T97" fmla="*/ 0 h 563"/>
                <a:gd name="T98" fmla="*/ 0 w 281"/>
                <a:gd name="T99" fmla="*/ 0 h 563"/>
                <a:gd name="T100" fmla="*/ 0 w 281"/>
                <a:gd name="T101" fmla="*/ 0 h 563"/>
                <a:gd name="T102" fmla="*/ 0 w 281"/>
                <a:gd name="T103" fmla="*/ 0 h 563"/>
                <a:gd name="T104" fmla="*/ 0 w 281"/>
                <a:gd name="T105" fmla="*/ 0 h 563"/>
                <a:gd name="T106" fmla="*/ 0 w 281"/>
                <a:gd name="T107" fmla="*/ 0 h 5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81"/>
                <a:gd name="T163" fmla="*/ 0 h 563"/>
                <a:gd name="T164" fmla="*/ 281 w 281"/>
                <a:gd name="T165" fmla="*/ 563 h 5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81" h="563">
                  <a:moveTo>
                    <a:pt x="281" y="563"/>
                  </a:moveTo>
                  <a:lnTo>
                    <a:pt x="281" y="563"/>
                  </a:lnTo>
                  <a:lnTo>
                    <a:pt x="281" y="555"/>
                  </a:lnTo>
                  <a:lnTo>
                    <a:pt x="281" y="547"/>
                  </a:lnTo>
                  <a:lnTo>
                    <a:pt x="273" y="547"/>
                  </a:lnTo>
                  <a:lnTo>
                    <a:pt x="273" y="539"/>
                  </a:lnTo>
                  <a:lnTo>
                    <a:pt x="265" y="516"/>
                  </a:lnTo>
                  <a:lnTo>
                    <a:pt x="265" y="508"/>
                  </a:lnTo>
                  <a:lnTo>
                    <a:pt x="258" y="508"/>
                  </a:lnTo>
                  <a:lnTo>
                    <a:pt x="258" y="500"/>
                  </a:lnTo>
                  <a:lnTo>
                    <a:pt x="258" y="492"/>
                  </a:lnTo>
                  <a:lnTo>
                    <a:pt x="250" y="492"/>
                  </a:lnTo>
                  <a:lnTo>
                    <a:pt x="250" y="484"/>
                  </a:lnTo>
                  <a:lnTo>
                    <a:pt x="242" y="469"/>
                  </a:lnTo>
                  <a:lnTo>
                    <a:pt x="234" y="469"/>
                  </a:lnTo>
                  <a:lnTo>
                    <a:pt x="234" y="461"/>
                  </a:lnTo>
                  <a:lnTo>
                    <a:pt x="226" y="453"/>
                  </a:lnTo>
                  <a:lnTo>
                    <a:pt x="226" y="445"/>
                  </a:lnTo>
                  <a:lnTo>
                    <a:pt x="226" y="437"/>
                  </a:lnTo>
                  <a:lnTo>
                    <a:pt x="219" y="437"/>
                  </a:lnTo>
                  <a:lnTo>
                    <a:pt x="219" y="422"/>
                  </a:lnTo>
                  <a:lnTo>
                    <a:pt x="211" y="414"/>
                  </a:lnTo>
                  <a:lnTo>
                    <a:pt x="211" y="406"/>
                  </a:lnTo>
                  <a:lnTo>
                    <a:pt x="203" y="391"/>
                  </a:lnTo>
                  <a:lnTo>
                    <a:pt x="195" y="383"/>
                  </a:lnTo>
                  <a:lnTo>
                    <a:pt x="195" y="375"/>
                  </a:lnTo>
                  <a:lnTo>
                    <a:pt x="187" y="359"/>
                  </a:lnTo>
                  <a:lnTo>
                    <a:pt x="187" y="351"/>
                  </a:lnTo>
                  <a:lnTo>
                    <a:pt x="180" y="351"/>
                  </a:lnTo>
                  <a:lnTo>
                    <a:pt x="180" y="344"/>
                  </a:lnTo>
                  <a:lnTo>
                    <a:pt x="180" y="336"/>
                  </a:lnTo>
                  <a:lnTo>
                    <a:pt x="172" y="336"/>
                  </a:lnTo>
                  <a:lnTo>
                    <a:pt x="164" y="328"/>
                  </a:lnTo>
                  <a:lnTo>
                    <a:pt x="164" y="320"/>
                  </a:lnTo>
                  <a:lnTo>
                    <a:pt x="156" y="320"/>
                  </a:lnTo>
                  <a:lnTo>
                    <a:pt x="156" y="312"/>
                  </a:lnTo>
                  <a:lnTo>
                    <a:pt x="148" y="312"/>
                  </a:lnTo>
                  <a:lnTo>
                    <a:pt x="148" y="305"/>
                  </a:lnTo>
                  <a:lnTo>
                    <a:pt x="140" y="305"/>
                  </a:lnTo>
                  <a:lnTo>
                    <a:pt x="140" y="297"/>
                  </a:lnTo>
                  <a:lnTo>
                    <a:pt x="133" y="289"/>
                  </a:lnTo>
                  <a:lnTo>
                    <a:pt x="133" y="281"/>
                  </a:lnTo>
                  <a:lnTo>
                    <a:pt x="125" y="273"/>
                  </a:lnTo>
                  <a:lnTo>
                    <a:pt x="117" y="258"/>
                  </a:lnTo>
                  <a:lnTo>
                    <a:pt x="109" y="258"/>
                  </a:lnTo>
                  <a:lnTo>
                    <a:pt x="109" y="250"/>
                  </a:lnTo>
                  <a:lnTo>
                    <a:pt x="101" y="242"/>
                  </a:lnTo>
                  <a:lnTo>
                    <a:pt x="101" y="234"/>
                  </a:lnTo>
                  <a:lnTo>
                    <a:pt x="94" y="226"/>
                  </a:lnTo>
                  <a:lnTo>
                    <a:pt x="94" y="219"/>
                  </a:lnTo>
                  <a:lnTo>
                    <a:pt x="94" y="203"/>
                  </a:lnTo>
                  <a:lnTo>
                    <a:pt x="86" y="203"/>
                  </a:lnTo>
                  <a:lnTo>
                    <a:pt x="86" y="195"/>
                  </a:lnTo>
                  <a:lnTo>
                    <a:pt x="86" y="187"/>
                  </a:lnTo>
                  <a:lnTo>
                    <a:pt x="78" y="180"/>
                  </a:lnTo>
                  <a:lnTo>
                    <a:pt x="78" y="172"/>
                  </a:lnTo>
                  <a:lnTo>
                    <a:pt x="70" y="172"/>
                  </a:lnTo>
                  <a:lnTo>
                    <a:pt x="70" y="164"/>
                  </a:lnTo>
                  <a:lnTo>
                    <a:pt x="62" y="156"/>
                  </a:lnTo>
                  <a:lnTo>
                    <a:pt x="62" y="148"/>
                  </a:lnTo>
                  <a:lnTo>
                    <a:pt x="55" y="148"/>
                  </a:lnTo>
                  <a:lnTo>
                    <a:pt x="55" y="140"/>
                  </a:lnTo>
                  <a:lnTo>
                    <a:pt x="47" y="133"/>
                  </a:lnTo>
                  <a:lnTo>
                    <a:pt x="47" y="125"/>
                  </a:lnTo>
                  <a:lnTo>
                    <a:pt x="39" y="117"/>
                  </a:lnTo>
                  <a:lnTo>
                    <a:pt x="39" y="109"/>
                  </a:lnTo>
                  <a:lnTo>
                    <a:pt x="31" y="109"/>
                  </a:lnTo>
                  <a:lnTo>
                    <a:pt x="31" y="101"/>
                  </a:lnTo>
                  <a:lnTo>
                    <a:pt x="23" y="94"/>
                  </a:lnTo>
                  <a:lnTo>
                    <a:pt x="23" y="86"/>
                  </a:lnTo>
                  <a:lnTo>
                    <a:pt x="15" y="78"/>
                  </a:lnTo>
                  <a:lnTo>
                    <a:pt x="15" y="70"/>
                  </a:lnTo>
                  <a:lnTo>
                    <a:pt x="8" y="62"/>
                  </a:lnTo>
                  <a:lnTo>
                    <a:pt x="8" y="54"/>
                  </a:lnTo>
                  <a:lnTo>
                    <a:pt x="0" y="47"/>
                  </a:lnTo>
                  <a:lnTo>
                    <a:pt x="0" y="39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20" name="Freeform 131"/>
            <p:cNvSpPr>
              <a:spLocks/>
            </p:cNvSpPr>
            <p:nvPr/>
          </p:nvSpPr>
          <p:spPr bwMode="auto">
            <a:xfrm>
              <a:off x="4311650" y="2459039"/>
              <a:ext cx="177800" cy="306387"/>
            </a:xfrm>
            <a:custGeom>
              <a:avLst/>
              <a:gdLst>
                <a:gd name="T0" fmla="*/ 0 w 281"/>
                <a:gd name="T1" fmla="*/ 0 h 563"/>
                <a:gd name="T2" fmla="*/ 0 w 281"/>
                <a:gd name="T3" fmla="*/ 0 h 563"/>
                <a:gd name="T4" fmla="*/ 0 w 281"/>
                <a:gd name="T5" fmla="*/ 0 h 563"/>
                <a:gd name="T6" fmla="*/ 0 w 281"/>
                <a:gd name="T7" fmla="*/ 0 h 563"/>
                <a:gd name="T8" fmla="*/ 0 w 281"/>
                <a:gd name="T9" fmla="*/ 0 h 563"/>
                <a:gd name="T10" fmla="*/ 0 w 281"/>
                <a:gd name="T11" fmla="*/ 0 h 563"/>
                <a:gd name="T12" fmla="*/ 0 w 281"/>
                <a:gd name="T13" fmla="*/ 0 h 563"/>
                <a:gd name="T14" fmla="*/ 0 w 281"/>
                <a:gd name="T15" fmla="*/ 0 h 563"/>
                <a:gd name="T16" fmla="*/ 0 w 281"/>
                <a:gd name="T17" fmla="*/ 0 h 563"/>
                <a:gd name="T18" fmla="*/ 0 w 281"/>
                <a:gd name="T19" fmla="*/ 0 h 563"/>
                <a:gd name="T20" fmla="*/ 0 w 281"/>
                <a:gd name="T21" fmla="*/ 0 h 563"/>
                <a:gd name="T22" fmla="*/ 0 w 281"/>
                <a:gd name="T23" fmla="*/ 0 h 563"/>
                <a:gd name="T24" fmla="*/ 0 w 281"/>
                <a:gd name="T25" fmla="*/ 0 h 563"/>
                <a:gd name="T26" fmla="*/ 0 w 281"/>
                <a:gd name="T27" fmla="*/ 0 h 563"/>
                <a:gd name="T28" fmla="*/ 0 w 281"/>
                <a:gd name="T29" fmla="*/ 0 h 563"/>
                <a:gd name="T30" fmla="*/ 0 w 281"/>
                <a:gd name="T31" fmla="*/ 0 h 563"/>
                <a:gd name="T32" fmla="*/ 0 w 281"/>
                <a:gd name="T33" fmla="*/ 0 h 563"/>
                <a:gd name="T34" fmla="*/ 0 w 281"/>
                <a:gd name="T35" fmla="*/ 0 h 563"/>
                <a:gd name="T36" fmla="*/ 0 w 281"/>
                <a:gd name="T37" fmla="*/ 0 h 563"/>
                <a:gd name="T38" fmla="*/ 0 w 281"/>
                <a:gd name="T39" fmla="*/ 0 h 563"/>
                <a:gd name="T40" fmla="*/ 0 w 281"/>
                <a:gd name="T41" fmla="*/ 0 h 563"/>
                <a:gd name="T42" fmla="*/ 0 w 281"/>
                <a:gd name="T43" fmla="*/ 0 h 563"/>
                <a:gd name="T44" fmla="*/ 0 w 281"/>
                <a:gd name="T45" fmla="*/ 0 h 563"/>
                <a:gd name="T46" fmla="*/ 0 w 281"/>
                <a:gd name="T47" fmla="*/ 0 h 563"/>
                <a:gd name="T48" fmla="*/ 0 w 281"/>
                <a:gd name="T49" fmla="*/ 0 h 563"/>
                <a:gd name="T50" fmla="*/ 0 w 281"/>
                <a:gd name="T51" fmla="*/ 0 h 563"/>
                <a:gd name="T52" fmla="*/ 0 w 281"/>
                <a:gd name="T53" fmla="*/ 0 h 563"/>
                <a:gd name="T54" fmla="*/ 0 w 281"/>
                <a:gd name="T55" fmla="*/ 0 h 563"/>
                <a:gd name="T56" fmla="*/ 0 w 281"/>
                <a:gd name="T57" fmla="*/ 0 h 563"/>
                <a:gd name="T58" fmla="*/ 0 w 281"/>
                <a:gd name="T59" fmla="*/ 0 h 563"/>
                <a:gd name="T60" fmla="*/ 0 w 281"/>
                <a:gd name="T61" fmla="*/ 0 h 563"/>
                <a:gd name="T62" fmla="*/ 0 w 281"/>
                <a:gd name="T63" fmla="*/ 0 h 563"/>
                <a:gd name="T64" fmla="*/ 0 w 281"/>
                <a:gd name="T65" fmla="*/ 0 h 563"/>
                <a:gd name="T66" fmla="*/ 0 w 281"/>
                <a:gd name="T67" fmla="*/ 0 h 563"/>
                <a:gd name="T68" fmla="*/ 0 w 281"/>
                <a:gd name="T69" fmla="*/ 0 h 563"/>
                <a:gd name="T70" fmla="*/ 0 w 281"/>
                <a:gd name="T71" fmla="*/ 0 h 563"/>
                <a:gd name="T72" fmla="*/ 0 w 281"/>
                <a:gd name="T73" fmla="*/ 0 h 563"/>
                <a:gd name="T74" fmla="*/ 0 w 281"/>
                <a:gd name="T75" fmla="*/ 0 h 563"/>
                <a:gd name="T76" fmla="*/ 0 w 281"/>
                <a:gd name="T77" fmla="*/ 0 h 563"/>
                <a:gd name="T78" fmla="*/ 0 w 281"/>
                <a:gd name="T79" fmla="*/ 0 h 56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81"/>
                <a:gd name="T121" fmla="*/ 0 h 563"/>
                <a:gd name="T122" fmla="*/ 281 w 281"/>
                <a:gd name="T123" fmla="*/ 563 h 56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81" h="563">
                  <a:moveTo>
                    <a:pt x="281" y="563"/>
                  </a:moveTo>
                  <a:lnTo>
                    <a:pt x="281" y="555"/>
                  </a:lnTo>
                  <a:lnTo>
                    <a:pt x="281" y="547"/>
                  </a:lnTo>
                  <a:lnTo>
                    <a:pt x="273" y="547"/>
                  </a:lnTo>
                  <a:lnTo>
                    <a:pt x="273" y="539"/>
                  </a:lnTo>
                  <a:lnTo>
                    <a:pt x="265" y="516"/>
                  </a:lnTo>
                  <a:lnTo>
                    <a:pt x="265" y="508"/>
                  </a:lnTo>
                  <a:lnTo>
                    <a:pt x="258" y="508"/>
                  </a:lnTo>
                  <a:lnTo>
                    <a:pt x="258" y="500"/>
                  </a:lnTo>
                  <a:lnTo>
                    <a:pt x="258" y="492"/>
                  </a:lnTo>
                  <a:lnTo>
                    <a:pt x="250" y="492"/>
                  </a:lnTo>
                  <a:lnTo>
                    <a:pt x="250" y="484"/>
                  </a:lnTo>
                  <a:lnTo>
                    <a:pt x="242" y="469"/>
                  </a:lnTo>
                  <a:lnTo>
                    <a:pt x="234" y="469"/>
                  </a:lnTo>
                  <a:lnTo>
                    <a:pt x="234" y="461"/>
                  </a:lnTo>
                  <a:lnTo>
                    <a:pt x="226" y="453"/>
                  </a:lnTo>
                  <a:lnTo>
                    <a:pt x="226" y="445"/>
                  </a:lnTo>
                  <a:lnTo>
                    <a:pt x="226" y="437"/>
                  </a:lnTo>
                  <a:lnTo>
                    <a:pt x="219" y="437"/>
                  </a:lnTo>
                  <a:lnTo>
                    <a:pt x="219" y="422"/>
                  </a:lnTo>
                  <a:lnTo>
                    <a:pt x="211" y="414"/>
                  </a:lnTo>
                  <a:lnTo>
                    <a:pt x="211" y="406"/>
                  </a:lnTo>
                  <a:lnTo>
                    <a:pt x="203" y="391"/>
                  </a:lnTo>
                  <a:lnTo>
                    <a:pt x="195" y="383"/>
                  </a:lnTo>
                  <a:lnTo>
                    <a:pt x="195" y="375"/>
                  </a:lnTo>
                  <a:lnTo>
                    <a:pt x="187" y="359"/>
                  </a:lnTo>
                  <a:lnTo>
                    <a:pt x="187" y="351"/>
                  </a:lnTo>
                  <a:lnTo>
                    <a:pt x="180" y="351"/>
                  </a:lnTo>
                  <a:lnTo>
                    <a:pt x="180" y="344"/>
                  </a:lnTo>
                  <a:lnTo>
                    <a:pt x="180" y="336"/>
                  </a:lnTo>
                  <a:lnTo>
                    <a:pt x="172" y="336"/>
                  </a:lnTo>
                  <a:lnTo>
                    <a:pt x="164" y="328"/>
                  </a:lnTo>
                  <a:lnTo>
                    <a:pt x="164" y="320"/>
                  </a:lnTo>
                  <a:lnTo>
                    <a:pt x="156" y="320"/>
                  </a:lnTo>
                  <a:lnTo>
                    <a:pt x="156" y="312"/>
                  </a:lnTo>
                  <a:lnTo>
                    <a:pt x="148" y="312"/>
                  </a:lnTo>
                  <a:lnTo>
                    <a:pt x="148" y="305"/>
                  </a:lnTo>
                  <a:lnTo>
                    <a:pt x="140" y="305"/>
                  </a:lnTo>
                  <a:lnTo>
                    <a:pt x="140" y="297"/>
                  </a:lnTo>
                  <a:lnTo>
                    <a:pt x="133" y="289"/>
                  </a:lnTo>
                  <a:lnTo>
                    <a:pt x="133" y="281"/>
                  </a:lnTo>
                  <a:lnTo>
                    <a:pt x="125" y="273"/>
                  </a:lnTo>
                  <a:lnTo>
                    <a:pt x="117" y="258"/>
                  </a:lnTo>
                  <a:lnTo>
                    <a:pt x="109" y="258"/>
                  </a:lnTo>
                  <a:lnTo>
                    <a:pt x="109" y="250"/>
                  </a:lnTo>
                  <a:lnTo>
                    <a:pt x="101" y="242"/>
                  </a:lnTo>
                  <a:lnTo>
                    <a:pt x="101" y="234"/>
                  </a:lnTo>
                  <a:lnTo>
                    <a:pt x="94" y="226"/>
                  </a:lnTo>
                  <a:lnTo>
                    <a:pt x="94" y="219"/>
                  </a:lnTo>
                  <a:lnTo>
                    <a:pt x="94" y="203"/>
                  </a:lnTo>
                  <a:lnTo>
                    <a:pt x="86" y="203"/>
                  </a:lnTo>
                  <a:lnTo>
                    <a:pt x="86" y="195"/>
                  </a:lnTo>
                  <a:lnTo>
                    <a:pt x="86" y="187"/>
                  </a:lnTo>
                  <a:lnTo>
                    <a:pt x="78" y="180"/>
                  </a:lnTo>
                  <a:lnTo>
                    <a:pt x="78" y="172"/>
                  </a:lnTo>
                  <a:lnTo>
                    <a:pt x="70" y="172"/>
                  </a:lnTo>
                  <a:lnTo>
                    <a:pt x="70" y="164"/>
                  </a:lnTo>
                  <a:lnTo>
                    <a:pt x="62" y="156"/>
                  </a:lnTo>
                  <a:lnTo>
                    <a:pt x="62" y="148"/>
                  </a:lnTo>
                  <a:lnTo>
                    <a:pt x="55" y="148"/>
                  </a:lnTo>
                  <a:lnTo>
                    <a:pt x="55" y="140"/>
                  </a:lnTo>
                  <a:lnTo>
                    <a:pt x="47" y="133"/>
                  </a:lnTo>
                  <a:lnTo>
                    <a:pt x="47" y="125"/>
                  </a:lnTo>
                  <a:lnTo>
                    <a:pt x="39" y="117"/>
                  </a:lnTo>
                  <a:lnTo>
                    <a:pt x="39" y="109"/>
                  </a:lnTo>
                  <a:lnTo>
                    <a:pt x="31" y="109"/>
                  </a:lnTo>
                  <a:lnTo>
                    <a:pt x="31" y="101"/>
                  </a:lnTo>
                  <a:lnTo>
                    <a:pt x="23" y="94"/>
                  </a:lnTo>
                  <a:lnTo>
                    <a:pt x="23" y="86"/>
                  </a:lnTo>
                  <a:lnTo>
                    <a:pt x="15" y="78"/>
                  </a:lnTo>
                  <a:lnTo>
                    <a:pt x="15" y="70"/>
                  </a:lnTo>
                  <a:lnTo>
                    <a:pt x="8" y="62"/>
                  </a:lnTo>
                  <a:lnTo>
                    <a:pt x="8" y="54"/>
                  </a:lnTo>
                  <a:lnTo>
                    <a:pt x="0" y="47"/>
                  </a:lnTo>
                  <a:lnTo>
                    <a:pt x="0" y="39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21" name="Freeform 132"/>
            <p:cNvSpPr>
              <a:spLocks/>
            </p:cNvSpPr>
            <p:nvPr/>
          </p:nvSpPr>
          <p:spPr bwMode="auto">
            <a:xfrm>
              <a:off x="4424364" y="2854326"/>
              <a:ext cx="136525" cy="169863"/>
            </a:xfrm>
            <a:custGeom>
              <a:avLst/>
              <a:gdLst>
                <a:gd name="T0" fmla="*/ 0 w 218"/>
                <a:gd name="T1" fmla="*/ 0 h 312"/>
                <a:gd name="T2" fmla="*/ 0 w 218"/>
                <a:gd name="T3" fmla="*/ 0 h 312"/>
                <a:gd name="T4" fmla="*/ 0 w 218"/>
                <a:gd name="T5" fmla="*/ 0 h 312"/>
                <a:gd name="T6" fmla="*/ 0 w 218"/>
                <a:gd name="T7" fmla="*/ 0 h 312"/>
                <a:gd name="T8" fmla="*/ 0 w 218"/>
                <a:gd name="T9" fmla="*/ 0 h 312"/>
                <a:gd name="T10" fmla="*/ 0 w 218"/>
                <a:gd name="T11" fmla="*/ 0 h 312"/>
                <a:gd name="T12" fmla="*/ 0 w 218"/>
                <a:gd name="T13" fmla="*/ 0 h 312"/>
                <a:gd name="T14" fmla="*/ 0 w 218"/>
                <a:gd name="T15" fmla="*/ 0 h 312"/>
                <a:gd name="T16" fmla="*/ 0 w 218"/>
                <a:gd name="T17" fmla="*/ 0 h 312"/>
                <a:gd name="T18" fmla="*/ 0 w 218"/>
                <a:gd name="T19" fmla="*/ 0 h 312"/>
                <a:gd name="T20" fmla="*/ 0 w 218"/>
                <a:gd name="T21" fmla="*/ 0 h 312"/>
                <a:gd name="T22" fmla="*/ 0 w 218"/>
                <a:gd name="T23" fmla="*/ 0 h 312"/>
                <a:gd name="T24" fmla="*/ 0 w 218"/>
                <a:gd name="T25" fmla="*/ 0 h 312"/>
                <a:gd name="T26" fmla="*/ 0 w 218"/>
                <a:gd name="T27" fmla="*/ 0 h 312"/>
                <a:gd name="T28" fmla="*/ 0 w 218"/>
                <a:gd name="T29" fmla="*/ 0 h 312"/>
                <a:gd name="T30" fmla="*/ 0 w 218"/>
                <a:gd name="T31" fmla="*/ 0 h 312"/>
                <a:gd name="T32" fmla="*/ 0 w 218"/>
                <a:gd name="T33" fmla="*/ 0 h 312"/>
                <a:gd name="T34" fmla="*/ 0 w 218"/>
                <a:gd name="T35" fmla="*/ 0 h 312"/>
                <a:gd name="T36" fmla="*/ 0 w 218"/>
                <a:gd name="T37" fmla="*/ 0 h 312"/>
                <a:gd name="T38" fmla="*/ 0 w 218"/>
                <a:gd name="T39" fmla="*/ 0 h 312"/>
                <a:gd name="T40" fmla="*/ 0 w 218"/>
                <a:gd name="T41" fmla="*/ 0 h 312"/>
                <a:gd name="T42" fmla="*/ 0 w 218"/>
                <a:gd name="T43" fmla="*/ 0 h 312"/>
                <a:gd name="T44" fmla="*/ 0 w 218"/>
                <a:gd name="T45" fmla="*/ 0 h 312"/>
                <a:gd name="T46" fmla="*/ 0 w 218"/>
                <a:gd name="T47" fmla="*/ 0 h 312"/>
                <a:gd name="T48" fmla="*/ 0 w 218"/>
                <a:gd name="T49" fmla="*/ 0 h 312"/>
                <a:gd name="T50" fmla="*/ 0 w 218"/>
                <a:gd name="T51" fmla="*/ 0 h 312"/>
                <a:gd name="T52" fmla="*/ 0 w 218"/>
                <a:gd name="T53" fmla="*/ 0 h 312"/>
                <a:gd name="T54" fmla="*/ 0 w 218"/>
                <a:gd name="T55" fmla="*/ 0 h 312"/>
                <a:gd name="T56" fmla="*/ 0 w 218"/>
                <a:gd name="T57" fmla="*/ 0 h 312"/>
                <a:gd name="T58" fmla="*/ 0 w 218"/>
                <a:gd name="T59" fmla="*/ 0 h 312"/>
                <a:gd name="T60" fmla="*/ 0 w 218"/>
                <a:gd name="T61" fmla="*/ 0 h 312"/>
                <a:gd name="T62" fmla="*/ 0 w 218"/>
                <a:gd name="T63" fmla="*/ 0 h 312"/>
                <a:gd name="T64" fmla="*/ 0 w 218"/>
                <a:gd name="T65" fmla="*/ 0 h 312"/>
                <a:gd name="T66" fmla="*/ 0 w 218"/>
                <a:gd name="T67" fmla="*/ 0 h 312"/>
                <a:gd name="T68" fmla="*/ 0 w 218"/>
                <a:gd name="T69" fmla="*/ 0 h 312"/>
                <a:gd name="T70" fmla="*/ 0 w 218"/>
                <a:gd name="T71" fmla="*/ 0 h 312"/>
                <a:gd name="T72" fmla="*/ 0 w 218"/>
                <a:gd name="T73" fmla="*/ 0 h 312"/>
                <a:gd name="T74" fmla="*/ 0 w 218"/>
                <a:gd name="T75" fmla="*/ 0 h 312"/>
                <a:gd name="T76" fmla="*/ 0 w 218"/>
                <a:gd name="T77" fmla="*/ 0 h 312"/>
                <a:gd name="T78" fmla="*/ 0 w 218"/>
                <a:gd name="T79" fmla="*/ 0 h 312"/>
                <a:gd name="T80" fmla="*/ 0 w 218"/>
                <a:gd name="T81" fmla="*/ 0 h 312"/>
                <a:gd name="T82" fmla="*/ 0 w 218"/>
                <a:gd name="T83" fmla="*/ 0 h 312"/>
                <a:gd name="T84" fmla="*/ 0 w 218"/>
                <a:gd name="T85" fmla="*/ 0 h 312"/>
                <a:gd name="T86" fmla="*/ 0 w 218"/>
                <a:gd name="T87" fmla="*/ 0 h 312"/>
                <a:gd name="T88" fmla="*/ 0 w 218"/>
                <a:gd name="T89" fmla="*/ 0 h 312"/>
                <a:gd name="T90" fmla="*/ 0 w 218"/>
                <a:gd name="T91" fmla="*/ 0 h 312"/>
                <a:gd name="T92" fmla="*/ 0 w 218"/>
                <a:gd name="T93" fmla="*/ 0 h 312"/>
                <a:gd name="T94" fmla="*/ 0 w 218"/>
                <a:gd name="T95" fmla="*/ 0 h 312"/>
                <a:gd name="T96" fmla="*/ 0 w 218"/>
                <a:gd name="T97" fmla="*/ 0 h 312"/>
                <a:gd name="T98" fmla="*/ 0 w 218"/>
                <a:gd name="T99" fmla="*/ 0 h 312"/>
                <a:gd name="T100" fmla="*/ 0 w 218"/>
                <a:gd name="T101" fmla="*/ 0 h 312"/>
                <a:gd name="T102" fmla="*/ 0 w 218"/>
                <a:gd name="T103" fmla="*/ 0 h 312"/>
                <a:gd name="T104" fmla="*/ 0 w 218"/>
                <a:gd name="T105" fmla="*/ 0 h 312"/>
                <a:gd name="T106" fmla="*/ 0 w 218"/>
                <a:gd name="T107" fmla="*/ 0 h 3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8"/>
                <a:gd name="T163" fmla="*/ 0 h 312"/>
                <a:gd name="T164" fmla="*/ 218 w 218"/>
                <a:gd name="T165" fmla="*/ 312 h 31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8" h="312">
                  <a:moveTo>
                    <a:pt x="109" y="8"/>
                  </a:moveTo>
                  <a:lnTo>
                    <a:pt x="109" y="8"/>
                  </a:lnTo>
                  <a:lnTo>
                    <a:pt x="101" y="8"/>
                  </a:lnTo>
                  <a:lnTo>
                    <a:pt x="85" y="0"/>
                  </a:lnTo>
                  <a:lnTo>
                    <a:pt x="78" y="0"/>
                  </a:lnTo>
                  <a:lnTo>
                    <a:pt x="70" y="0"/>
                  </a:lnTo>
                  <a:lnTo>
                    <a:pt x="62" y="0"/>
                  </a:lnTo>
                  <a:lnTo>
                    <a:pt x="46" y="8"/>
                  </a:lnTo>
                  <a:lnTo>
                    <a:pt x="39" y="8"/>
                  </a:lnTo>
                  <a:lnTo>
                    <a:pt x="31" y="8"/>
                  </a:lnTo>
                  <a:lnTo>
                    <a:pt x="23" y="15"/>
                  </a:lnTo>
                  <a:lnTo>
                    <a:pt x="15" y="23"/>
                  </a:lnTo>
                  <a:lnTo>
                    <a:pt x="15" y="31"/>
                  </a:lnTo>
                  <a:lnTo>
                    <a:pt x="15" y="39"/>
                  </a:lnTo>
                  <a:lnTo>
                    <a:pt x="7" y="47"/>
                  </a:lnTo>
                  <a:lnTo>
                    <a:pt x="7" y="54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0" y="70"/>
                  </a:lnTo>
                  <a:lnTo>
                    <a:pt x="0" y="78"/>
                  </a:lnTo>
                  <a:lnTo>
                    <a:pt x="0" y="86"/>
                  </a:lnTo>
                  <a:lnTo>
                    <a:pt x="0" y="94"/>
                  </a:lnTo>
                  <a:lnTo>
                    <a:pt x="0" y="101"/>
                  </a:lnTo>
                  <a:lnTo>
                    <a:pt x="0" y="117"/>
                  </a:lnTo>
                  <a:lnTo>
                    <a:pt x="0" y="125"/>
                  </a:lnTo>
                  <a:lnTo>
                    <a:pt x="0" y="133"/>
                  </a:lnTo>
                  <a:lnTo>
                    <a:pt x="7" y="148"/>
                  </a:lnTo>
                  <a:lnTo>
                    <a:pt x="7" y="156"/>
                  </a:lnTo>
                  <a:lnTo>
                    <a:pt x="7" y="164"/>
                  </a:lnTo>
                  <a:lnTo>
                    <a:pt x="15" y="180"/>
                  </a:lnTo>
                  <a:lnTo>
                    <a:pt x="23" y="180"/>
                  </a:lnTo>
                  <a:lnTo>
                    <a:pt x="23" y="187"/>
                  </a:lnTo>
                  <a:lnTo>
                    <a:pt x="31" y="187"/>
                  </a:lnTo>
                  <a:lnTo>
                    <a:pt x="31" y="195"/>
                  </a:lnTo>
                  <a:lnTo>
                    <a:pt x="46" y="211"/>
                  </a:lnTo>
                  <a:lnTo>
                    <a:pt x="46" y="219"/>
                  </a:lnTo>
                  <a:lnTo>
                    <a:pt x="54" y="219"/>
                  </a:lnTo>
                  <a:lnTo>
                    <a:pt x="54" y="226"/>
                  </a:lnTo>
                  <a:lnTo>
                    <a:pt x="78" y="250"/>
                  </a:lnTo>
                  <a:lnTo>
                    <a:pt x="85" y="250"/>
                  </a:lnTo>
                  <a:lnTo>
                    <a:pt x="85" y="258"/>
                  </a:lnTo>
                  <a:lnTo>
                    <a:pt x="93" y="258"/>
                  </a:lnTo>
                  <a:lnTo>
                    <a:pt x="93" y="266"/>
                  </a:lnTo>
                  <a:lnTo>
                    <a:pt x="109" y="273"/>
                  </a:lnTo>
                  <a:lnTo>
                    <a:pt x="109" y="281"/>
                  </a:lnTo>
                  <a:lnTo>
                    <a:pt x="117" y="281"/>
                  </a:lnTo>
                  <a:lnTo>
                    <a:pt x="117" y="289"/>
                  </a:lnTo>
                  <a:lnTo>
                    <a:pt x="124" y="289"/>
                  </a:lnTo>
                  <a:lnTo>
                    <a:pt x="132" y="297"/>
                  </a:lnTo>
                  <a:lnTo>
                    <a:pt x="140" y="297"/>
                  </a:lnTo>
                  <a:lnTo>
                    <a:pt x="148" y="297"/>
                  </a:lnTo>
                  <a:lnTo>
                    <a:pt x="148" y="305"/>
                  </a:lnTo>
                  <a:lnTo>
                    <a:pt x="156" y="305"/>
                  </a:lnTo>
                  <a:lnTo>
                    <a:pt x="164" y="305"/>
                  </a:lnTo>
                  <a:lnTo>
                    <a:pt x="179" y="312"/>
                  </a:lnTo>
                  <a:lnTo>
                    <a:pt x="203" y="312"/>
                  </a:lnTo>
                  <a:lnTo>
                    <a:pt x="210" y="312"/>
                  </a:lnTo>
                  <a:lnTo>
                    <a:pt x="218" y="305"/>
                  </a:lnTo>
                  <a:lnTo>
                    <a:pt x="218" y="297"/>
                  </a:lnTo>
                  <a:lnTo>
                    <a:pt x="218" y="289"/>
                  </a:lnTo>
                  <a:lnTo>
                    <a:pt x="218" y="273"/>
                  </a:lnTo>
                  <a:lnTo>
                    <a:pt x="218" y="266"/>
                  </a:lnTo>
                  <a:lnTo>
                    <a:pt x="218" y="250"/>
                  </a:lnTo>
                  <a:lnTo>
                    <a:pt x="218" y="242"/>
                  </a:lnTo>
                  <a:lnTo>
                    <a:pt x="218" y="226"/>
                  </a:lnTo>
                  <a:lnTo>
                    <a:pt x="218" y="219"/>
                  </a:lnTo>
                  <a:lnTo>
                    <a:pt x="218" y="211"/>
                  </a:lnTo>
                  <a:lnTo>
                    <a:pt x="210" y="187"/>
                  </a:lnTo>
                  <a:lnTo>
                    <a:pt x="210" y="180"/>
                  </a:lnTo>
                  <a:lnTo>
                    <a:pt x="210" y="172"/>
                  </a:lnTo>
                  <a:lnTo>
                    <a:pt x="210" y="164"/>
                  </a:lnTo>
                  <a:lnTo>
                    <a:pt x="203" y="156"/>
                  </a:lnTo>
                  <a:lnTo>
                    <a:pt x="203" y="148"/>
                  </a:lnTo>
                  <a:lnTo>
                    <a:pt x="203" y="140"/>
                  </a:lnTo>
                  <a:lnTo>
                    <a:pt x="195" y="140"/>
                  </a:lnTo>
                  <a:lnTo>
                    <a:pt x="195" y="133"/>
                  </a:lnTo>
                  <a:lnTo>
                    <a:pt x="195" y="125"/>
                  </a:lnTo>
                  <a:lnTo>
                    <a:pt x="187" y="125"/>
                  </a:lnTo>
                  <a:lnTo>
                    <a:pt x="187" y="117"/>
                  </a:lnTo>
                  <a:lnTo>
                    <a:pt x="179" y="117"/>
                  </a:lnTo>
                  <a:lnTo>
                    <a:pt x="179" y="109"/>
                  </a:lnTo>
                  <a:lnTo>
                    <a:pt x="179" y="101"/>
                  </a:lnTo>
                  <a:lnTo>
                    <a:pt x="171" y="10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22" name="Freeform 133"/>
            <p:cNvSpPr>
              <a:spLocks/>
            </p:cNvSpPr>
            <p:nvPr/>
          </p:nvSpPr>
          <p:spPr bwMode="auto">
            <a:xfrm>
              <a:off x="4302126" y="2455864"/>
              <a:ext cx="201613" cy="306387"/>
            </a:xfrm>
            <a:custGeom>
              <a:avLst/>
              <a:gdLst>
                <a:gd name="T0" fmla="*/ 0 w 320"/>
                <a:gd name="T1" fmla="*/ 0 h 563"/>
                <a:gd name="T2" fmla="*/ 0 w 320"/>
                <a:gd name="T3" fmla="*/ 0 h 563"/>
                <a:gd name="T4" fmla="*/ 0 w 320"/>
                <a:gd name="T5" fmla="*/ 0 h 563"/>
                <a:gd name="T6" fmla="*/ 0 w 320"/>
                <a:gd name="T7" fmla="*/ 0 h 563"/>
                <a:gd name="T8" fmla="*/ 0 w 320"/>
                <a:gd name="T9" fmla="*/ 0 h 563"/>
                <a:gd name="T10" fmla="*/ 0 w 320"/>
                <a:gd name="T11" fmla="*/ 0 h 563"/>
                <a:gd name="T12" fmla="*/ 0 w 320"/>
                <a:gd name="T13" fmla="*/ 0 h 563"/>
                <a:gd name="T14" fmla="*/ 0 w 320"/>
                <a:gd name="T15" fmla="*/ 0 h 563"/>
                <a:gd name="T16" fmla="*/ 0 w 320"/>
                <a:gd name="T17" fmla="*/ 0 h 563"/>
                <a:gd name="T18" fmla="*/ 0 w 320"/>
                <a:gd name="T19" fmla="*/ 0 h 563"/>
                <a:gd name="T20" fmla="*/ 0 w 320"/>
                <a:gd name="T21" fmla="*/ 0 h 563"/>
                <a:gd name="T22" fmla="*/ 0 w 320"/>
                <a:gd name="T23" fmla="*/ 0 h 563"/>
                <a:gd name="T24" fmla="*/ 0 w 320"/>
                <a:gd name="T25" fmla="*/ 0 h 563"/>
                <a:gd name="T26" fmla="*/ 0 w 320"/>
                <a:gd name="T27" fmla="*/ 0 h 563"/>
                <a:gd name="T28" fmla="*/ 0 w 320"/>
                <a:gd name="T29" fmla="*/ 0 h 563"/>
                <a:gd name="T30" fmla="*/ 0 w 320"/>
                <a:gd name="T31" fmla="*/ 0 h 563"/>
                <a:gd name="T32" fmla="*/ 0 w 320"/>
                <a:gd name="T33" fmla="*/ 0 h 563"/>
                <a:gd name="T34" fmla="*/ 0 w 320"/>
                <a:gd name="T35" fmla="*/ 0 h 563"/>
                <a:gd name="T36" fmla="*/ 0 w 320"/>
                <a:gd name="T37" fmla="*/ 0 h 563"/>
                <a:gd name="T38" fmla="*/ 0 w 320"/>
                <a:gd name="T39" fmla="*/ 0 h 563"/>
                <a:gd name="T40" fmla="*/ 0 w 320"/>
                <a:gd name="T41" fmla="*/ 0 h 563"/>
                <a:gd name="T42" fmla="*/ 0 w 320"/>
                <a:gd name="T43" fmla="*/ 0 h 563"/>
                <a:gd name="T44" fmla="*/ 0 w 320"/>
                <a:gd name="T45" fmla="*/ 0 h 563"/>
                <a:gd name="T46" fmla="*/ 0 w 320"/>
                <a:gd name="T47" fmla="*/ 0 h 563"/>
                <a:gd name="T48" fmla="*/ 0 w 320"/>
                <a:gd name="T49" fmla="*/ 0 h 563"/>
                <a:gd name="T50" fmla="*/ 0 w 320"/>
                <a:gd name="T51" fmla="*/ 0 h 563"/>
                <a:gd name="T52" fmla="*/ 0 w 320"/>
                <a:gd name="T53" fmla="*/ 0 h 563"/>
                <a:gd name="T54" fmla="*/ 0 w 320"/>
                <a:gd name="T55" fmla="*/ 0 h 563"/>
                <a:gd name="T56" fmla="*/ 0 w 320"/>
                <a:gd name="T57" fmla="*/ 0 h 563"/>
                <a:gd name="T58" fmla="*/ 0 w 320"/>
                <a:gd name="T59" fmla="*/ 0 h 563"/>
                <a:gd name="T60" fmla="*/ 0 w 320"/>
                <a:gd name="T61" fmla="*/ 0 h 563"/>
                <a:gd name="T62" fmla="*/ 0 w 320"/>
                <a:gd name="T63" fmla="*/ 0 h 563"/>
                <a:gd name="T64" fmla="*/ 0 w 320"/>
                <a:gd name="T65" fmla="*/ 0 h 563"/>
                <a:gd name="T66" fmla="*/ 0 w 320"/>
                <a:gd name="T67" fmla="*/ 0 h 563"/>
                <a:gd name="T68" fmla="*/ 0 w 320"/>
                <a:gd name="T69" fmla="*/ 0 h 563"/>
                <a:gd name="T70" fmla="*/ 0 w 320"/>
                <a:gd name="T71" fmla="*/ 0 h 563"/>
                <a:gd name="T72" fmla="*/ 0 w 320"/>
                <a:gd name="T73" fmla="*/ 0 h 563"/>
                <a:gd name="T74" fmla="*/ 0 w 320"/>
                <a:gd name="T75" fmla="*/ 0 h 563"/>
                <a:gd name="T76" fmla="*/ 0 w 320"/>
                <a:gd name="T77" fmla="*/ 0 h 563"/>
                <a:gd name="T78" fmla="*/ 0 w 320"/>
                <a:gd name="T79" fmla="*/ 0 h 563"/>
                <a:gd name="T80" fmla="*/ 0 w 320"/>
                <a:gd name="T81" fmla="*/ 0 h 563"/>
                <a:gd name="T82" fmla="*/ 0 w 320"/>
                <a:gd name="T83" fmla="*/ 0 h 563"/>
                <a:gd name="T84" fmla="*/ 0 w 320"/>
                <a:gd name="T85" fmla="*/ 0 h 563"/>
                <a:gd name="T86" fmla="*/ 0 w 320"/>
                <a:gd name="T87" fmla="*/ 0 h 563"/>
                <a:gd name="T88" fmla="*/ 0 w 320"/>
                <a:gd name="T89" fmla="*/ 0 h 563"/>
                <a:gd name="T90" fmla="*/ 0 w 320"/>
                <a:gd name="T91" fmla="*/ 0 h 563"/>
                <a:gd name="T92" fmla="*/ 0 w 320"/>
                <a:gd name="T93" fmla="*/ 0 h 563"/>
                <a:gd name="T94" fmla="*/ 0 w 320"/>
                <a:gd name="T95" fmla="*/ 0 h 563"/>
                <a:gd name="T96" fmla="*/ 0 w 320"/>
                <a:gd name="T97" fmla="*/ 0 h 563"/>
                <a:gd name="T98" fmla="*/ 0 w 320"/>
                <a:gd name="T99" fmla="*/ 0 h 563"/>
                <a:gd name="T100" fmla="*/ 0 w 320"/>
                <a:gd name="T101" fmla="*/ 0 h 563"/>
                <a:gd name="T102" fmla="*/ 0 w 320"/>
                <a:gd name="T103" fmla="*/ 0 h 563"/>
                <a:gd name="T104" fmla="*/ 0 w 320"/>
                <a:gd name="T105" fmla="*/ 0 h 563"/>
                <a:gd name="T106" fmla="*/ 0 w 320"/>
                <a:gd name="T107" fmla="*/ 0 h 563"/>
                <a:gd name="T108" fmla="*/ 0 w 320"/>
                <a:gd name="T109" fmla="*/ 0 h 563"/>
                <a:gd name="T110" fmla="*/ 0 w 320"/>
                <a:gd name="T111" fmla="*/ 0 h 563"/>
                <a:gd name="T112" fmla="*/ 0 w 320"/>
                <a:gd name="T113" fmla="*/ 0 h 563"/>
                <a:gd name="T114" fmla="*/ 0 w 320"/>
                <a:gd name="T115" fmla="*/ 0 h 563"/>
                <a:gd name="T116" fmla="*/ 0 w 320"/>
                <a:gd name="T117" fmla="*/ 0 h 5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20"/>
                <a:gd name="T178" fmla="*/ 0 h 563"/>
                <a:gd name="T179" fmla="*/ 320 w 320"/>
                <a:gd name="T180" fmla="*/ 563 h 5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20" h="563">
                  <a:moveTo>
                    <a:pt x="24" y="0"/>
                  </a:moveTo>
                  <a:lnTo>
                    <a:pt x="24" y="0"/>
                  </a:lnTo>
                  <a:lnTo>
                    <a:pt x="39" y="16"/>
                  </a:lnTo>
                  <a:lnTo>
                    <a:pt x="47" y="16"/>
                  </a:lnTo>
                  <a:lnTo>
                    <a:pt x="47" y="23"/>
                  </a:lnTo>
                  <a:lnTo>
                    <a:pt x="47" y="31"/>
                  </a:lnTo>
                  <a:lnTo>
                    <a:pt x="55" y="31"/>
                  </a:lnTo>
                  <a:lnTo>
                    <a:pt x="63" y="47"/>
                  </a:lnTo>
                  <a:lnTo>
                    <a:pt x="63" y="55"/>
                  </a:lnTo>
                  <a:lnTo>
                    <a:pt x="63" y="62"/>
                  </a:lnTo>
                  <a:lnTo>
                    <a:pt x="63" y="70"/>
                  </a:lnTo>
                  <a:lnTo>
                    <a:pt x="63" y="78"/>
                  </a:lnTo>
                  <a:lnTo>
                    <a:pt x="63" y="86"/>
                  </a:lnTo>
                  <a:lnTo>
                    <a:pt x="71" y="86"/>
                  </a:lnTo>
                  <a:lnTo>
                    <a:pt x="71" y="94"/>
                  </a:lnTo>
                  <a:lnTo>
                    <a:pt x="78" y="94"/>
                  </a:lnTo>
                  <a:lnTo>
                    <a:pt x="78" y="102"/>
                  </a:lnTo>
                  <a:lnTo>
                    <a:pt x="86" y="109"/>
                  </a:lnTo>
                  <a:lnTo>
                    <a:pt x="86" y="117"/>
                  </a:lnTo>
                  <a:lnTo>
                    <a:pt x="94" y="117"/>
                  </a:lnTo>
                  <a:lnTo>
                    <a:pt x="94" y="125"/>
                  </a:lnTo>
                  <a:lnTo>
                    <a:pt x="94" y="133"/>
                  </a:lnTo>
                  <a:lnTo>
                    <a:pt x="102" y="133"/>
                  </a:lnTo>
                  <a:lnTo>
                    <a:pt x="110" y="133"/>
                  </a:lnTo>
                  <a:lnTo>
                    <a:pt x="110" y="141"/>
                  </a:lnTo>
                  <a:lnTo>
                    <a:pt x="117" y="148"/>
                  </a:lnTo>
                  <a:lnTo>
                    <a:pt x="117" y="156"/>
                  </a:lnTo>
                  <a:lnTo>
                    <a:pt x="125" y="172"/>
                  </a:lnTo>
                  <a:lnTo>
                    <a:pt x="133" y="172"/>
                  </a:lnTo>
                  <a:lnTo>
                    <a:pt x="133" y="180"/>
                  </a:lnTo>
                  <a:lnTo>
                    <a:pt x="133" y="188"/>
                  </a:lnTo>
                  <a:lnTo>
                    <a:pt x="141" y="188"/>
                  </a:lnTo>
                  <a:lnTo>
                    <a:pt x="149" y="203"/>
                  </a:lnTo>
                  <a:lnTo>
                    <a:pt x="149" y="211"/>
                  </a:lnTo>
                  <a:lnTo>
                    <a:pt x="156" y="211"/>
                  </a:lnTo>
                  <a:lnTo>
                    <a:pt x="156" y="219"/>
                  </a:lnTo>
                  <a:lnTo>
                    <a:pt x="164" y="219"/>
                  </a:lnTo>
                  <a:lnTo>
                    <a:pt x="164" y="227"/>
                  </a:lnTo>
                  <a:lnTo>
                    <a:pt x="172" y="234"/>
                  </a:lnTo>
                  <a:lnTo>
                    <a:pt x="172" y="242"/>
                  </a:lnTo>
                  <a:lnTo>
                    <a:pt x="180" y="250"/>
                  </a:lnTo>
                  <a:lnTo>
                    <a:pt x="180" y="258"/>
                  </a:lnTo>
                  <a:lnTo>
                    <a:pt x="188" y="258"/>
                  </a:lnTo>
                  <a:lnTo>
                    <a:pt x="188" y="266"/>
                  </a:lnTo>
                  <a:lnTo>
                    <a:pt x="196" y="274"/>
                  </a:lnTo>
                  <a:lnTo>
                    <a:pt x="196" y="281"/>
                  </a:lnTo>
                  <a:lnTo>
                    <a:pt x="203" y="281"/>
                  </a:lnTo>
                  <a:lnTo>
                    <a:pt x="203" y="289"/>
                  </a:lnTo>
                  <a:lnTo>
                    <a:pt x="203" y="297"/>
                  </a:lnTo>
                  <a:lnTo>
                    <a:pt x="211" y="305"/>
                  </a:lnTo>
                  <a:lnTo>
                    <a:pt x="219" y="313"/>
                  </a:lnTo>
                  <a:lnTo>
                    <a:pt x="219" y="320"/>
                  </a:lnTo>
                  <a:lnTo>
                    <a:pt x="227" y="320"/>
                  </a:lnTo>
                  <a:lnTo>
                    <a:pt x="227" y="328"/>
                  </a:lnTo>
                  <a:lnTo>
                    <a:pt x="227" y="336"/>
                  </a:lnTo>
                  <a:lnTo>
                    <a:pt x="235" y="336"/>
                  </a:lnTo>
                  <a:lnTo>
                    <a:pt x="235" y="344"/>
                  </a:lnTo>
                  <a:lnTo>
                    <a:pt x="242" y="352"/>
                  </a:lnTo>
                  <a:lnTo>
                    <a:pt x="250" y="352"/>
                  </a:lnTo>
                  <a:lnTo>
                    <a:pt x="250" y="359"/>
                  </a:lnTo>
                  <a:lnTo>
                    <a:pt x="258" y="367"/>
                  </a:lnTo>
                  <a:lnTo>
                    <a:pt x="258" y="375"/>
                  </a:lnTo>
                  <a:lnTo>
                    <a:pt x="266" y="375"/>
                  </a:lnTo>
                  <a:lnTo>
                    <a:pt x="274" y="391"/>
                  </a:lnTo>
                  <a:lnTo>
                    <a:pt x="274" y="399"/>
                  </a:lnTo>
                  <a:lnTo>
                    <a:pt x="281" y="406"/>
                  </a:lnTo>
                  <a:lnTo>
                    <a:pt x="281" y="422"/>
                  </a:lnTo>
                  <a:lnTo>
                    <a:pt x="289" y="430"/>
                  </a:lnTo>
                  <a:lnTo>
                    <a:pt x="289" y="438"/>
                  </a:lnTo>
                  <a:lnTo>
                    <a:pt x="289" y="445"/>
                  </a:lnTo>
                  <a:lnTo>
                    <a:pt x="297" y="445"/>
                  </a:lnTo>
                  <a:lnTo>
                    <a:pt x="297" y="453"/>
                  </a:lnTo>
                  <a:lnTo>
                    <a:pt x="297" y="461"/>
                  </a:lnTo>
                  <a:lnTo>
                    <a:pt x="297" y="469"/>
                  </a:lnTo>
                  <a:lnTo>
                    <a:pt x="297" y="477"/>
                  </a:lnTo>
                  <a:lnTo>
                    <a:pt x="305" y="477"/>
                  </a:lnTo>
                  <a:lnTo>
                    <a:pt x="305" y="485"/>
                  </a:lnTo>
                  <a:lnTo>
                    <a:pt x="305" y="492"/>
                  </a:lnTo>
                  <a:lnTo>
                    <a:pt x="313" y="492"/>
                  </a:lnTo>
                  <a:lnTo>
                    <a:pt x="313" y="500"/>
                  </a:lnTo>
                  <a:lnTo>
                    <a:pt x="313" y="508"/>
                  </a:lnTo>
                  <a:lnTo>
                    <a:pt x="320" y="508"/>
                  </a:lnTo>
                  <a:lnTo>
                    <a:pt x="320" y="516"/>
                  </a:lnTo>
                  <a:lnTo>
                    <a:pt x="320" y="524"/>
                  </a:lnTo>
                  <a:lnTo>
                    <a:pt x="313" y="524"/>
                  </a:lnTo>
                  <a:lnTo>
                    <a:pt x="305" y="531"/>
                  </a:lnTo>
                  <a:lnTo>
                    <a:pt x="305" y="539"/>
                  </a:lnTo>
                  <a:lnTo>
                    <a:pt x="305" y="547"/>
                  </a:lnTo>
                  <a:lnTo>
                    <a:pt x="305" y="555"/>
                  </a:lnTo>
                  <a:lnTo>
                    <a:pt x="297" y="555"/>
                  </a:lnTo>
                  <a:lnTo>
                    <a:pt x="297" y="563"/>
                  </a:lnTo>
                  <a:lnTo>
                    <a:pt x="297" y="555"/>
                  </a:lnTo>
                  <a:lnTo>
                    <a:pt x="297" y="547"/>
                  </a:lnTo>
                  <a:lnTo>
                    <a:pt x="289" y="539"/>
                  </a:lnTo>
                  <a:lnTo>
                    <a:pt x="289" y="531"/>
                  </a:lnTo>
                  <a:lnTo>
                    <a:pt x="289" y="524"/>
                  </a:lnTo>
                  <a:lnTo>
                    <a:pt x="281" y="524"/>
                  </a:lnTo>
                  <a:lnTo>
                    <a:pt x="281" y="516"/>
                  </a:lnTo>
                  <a:lnTo>
                    <a:pt x="281" y="508"/>
                  </a:lnTo>
                  <a:lnTo>
                    <a:pt x="274" y="508"/>
                  </a:lnTo>
                  <a:lnTo>
                    <a:pt x="274" y="500"/>
                  </a:lnTo>
                  <a:lnTo>
                    <a:pt x="266" y="492"/>
                  </a:lnTo>
                  <a:lnTo>
                    <a:pt x="258" y="485"/>
                  </a:lnTo>
                  <a:lnTo>
                    <a:pt x="258" y="477"/>
                  </a:lnTo>
                  <a:lnTo>
                    <a:pt x="250" y="461"/>
                  </a:lnTo>
                  <a:lnTo>
                    <a:pt x="250" y="453"/>
                  </a:lnTo>
                  <a:lnTo>
                    <a:pt x="242" y="453"/>
                  </a:lnTo>
                  <a:lnTo>
                    <a:pt x="242" y="445"/>
                  </a:lnTo>
                  <a:lnTo>
                    <a:pt x="242" y="438"/>
                  </a:lnTo>
                  <a:lnTo>
                    <a:pt x="235" y="430"/>
                  </a:lnTo>
                  <a:lnTo>
                    <a:pt x="227" y="430"/>
                  </a:lnTo>
                  <a:lnTo>
                    <a:pt x="227" y="422"/>
                  </a:lnTo>
                  <a:lnTo>
                    <a:pt x="227" y="414"/>
                  </a:lnTo>
                  <a:lnTo>
                    <a:pt x="219" y="414"/>
                  </a:lnTo>
                  <a:lnTo>
                    <a:pt x="219" y="406"/>
                  </a:lnTo>
                  <a:lnTo>
                    <a:pt x="211" y="399"/>
                  </a:lnTo>
                  <a:lnTo>
                    <a:pt x="203" y="391"/>
                  </a:lnTo>
                  <a:lnTo>
                    <a:pt x="203" y="383"/>
                  </a:lnTo>
                  <a:lnTo>
                    <a:pt x="196" y="375"/>
                  </a:lnTo>
                  <a:lnTo>
                    <a:pt x="188" y="367"/>
                  </a:lnTo>
                  <a:lnTo>
                    <a:pt x="180" y="352"/>
                  </a:lnTo>
                  <a:lnTo>
                    <a:pt x="180" y="344"/>
                  </a:lnTo>
                  <a:lnTo>
                    <a:pt x="172" y="336"/>
                  </a:lnTo>
                  <a:lnTo>
                    <a:pt x="172" y="328"/>
                  </a:lnTo>
                  <a:lnTo>
                    <a:pt x="164" y="328"/>
                  </a:lnTo>
                  <a:lnTo>
                    <a:pt x="164" y="320"/>
                  </a:lnTo>
                  <a:lnTo>
                    <a:pt x="156" y="320"/>
                  </a:lnTo>
                  <a:lnTo>
                    <a:pt x="156" y="313"/>
                  </a:lnTo>
                  <a:lnTo>
                    <a:pt x="149" y="297"/>
                  </a:lnTo>
                  <a:lnTo>
                    <a:pt x="149" y="289"/>
                  </a:lnTo>
                  <a:lnTo>
                    <a:pt x="141" y="281"/>
                  </a:lnTo>
                  <a:lnTo>
                    <a:pt x="141" y="274"/>
                  </a:lnTo>
                  <a:lnTo>
                    <a:pt x="133" y="274"/>
                  </a:lnTo>
                  <a:lnTo>
                    <a:pt x="133" y="266"/>
                  </a:lnTo>
                  <a:lnTo>
                    <a:pt x="125" y="266"/>
                  </a:lnTo>
                  <a:lnTo>
                    <a:pt x="125" y="258"/>
                  </a:lnTo>
                  <a:lnTo>
                    <a:pt x="125" y="250"/>
                  </a:lnTo>
                  <a:lnTo>
                    <a:pt x="117" y="242"/>
                  </a:lnTo>
                  <a:lnTo>
                    <a:pt x="117" y="234"/>
                  </a:lnTo>
                  <a:lnTo>
                    <a:pt x="110" y="234"/>
                  </a:lnTo>
                  <a:lnTo>
                    <a:pt x="110" y="227"/>
                  </a:lnTo>
                  <a:lnTo>
                    <a:pt x="102" y="227"/>
                  </a:lnTo>
                  <a:lnTo>
                    <a:pt x="102" y="219"/>
                  </a:lnTo>
                  <a:lnTo>
                    <a:pt x="102" y="211"/>
                  </a:lnTo>
                  <a:lnTo>
                    <a:pt x="102" y="203"/>
                  </a:lnTo>
                  <a:lnTo>
                    <a:pt x="94" y="203"/>
                  </a:lnTo>
                  <a:lnTo>
                    <a:pt x="94" y="195"/>
                  </a:lnTo>
                  <a:lnTo>
                    <a:pt x="86" y="188"/>
                  </a:lnTo>
                  <a:lnTo>
                    <a:pt x="86" y="180"/>
                  </a:lnTo>
                  <a:lnTo>
                    <a:pt x="78" y="180"/>
                  </a:lnTo>
                  <a:lnTo>
                    <a:pt x="78" y="172"/>
                  </a:lnTo>
                  <a:lnTo>
                    <a:pt x="78" y="164"/>
                  </a:lnTo>
                  <a:lnTo>
                    <a:pt x="71" y="164"/>
                  </a:lnTo>
                  <a:lnTo>
                    <a:pt x="63" y="148"/>
                  </a:lnTo>
                  <a:lnTo>
                    <a:pt x="63" y="141"/>
                  </a:lnTo>
                  <a:lnTo>
                    <a:pt x="55" y="133"/>
                  </a:lnTo>
                  <a:lnTo>
                    <a:pt x="55" y="125"/>
                  </a:lnTo>
                  <a:lnTo>
                    <a:pt x="47" y="125"/>
                  </a:lnTo>
                  <a:lnTo>
                    <a:pt x="47" y="117"/>
                  </a:lnTo>
                  <a:lnTo>
                    <a:pt x="39" y="109"/>
                  </a:lnTo>
                  <a:lnTo>
                    <a:pt x="39" y="102"/>
                  </a:lnTo>
                  <a:lnTo>
                    <a:pt x="31" y="102"/>
                  </a:lnTo>
                  <a:lnTo>
                    <a:pt x="31" y="94"/>
                  </a:lnTo>
                  <a:lnTo>
                    <a:pt x="31" y="86"/>
                  </a:lnTo>
                  <a:lnTo>
                    <a:pt x="24" y="86"/>
                  </a:lnTo>
                  <a:lnTo>
                    <a:pt x="24" y="78"/>
                  </a:lnTo>
                  <a:lnTo>
                    <a:pt x="16" y="70"/>
                  </a:lnTo>
                  <a:lnTo>
                    <a:pt x="16" y="62"/>
                  </a:lnTo>
                  <a:lnTo>
                    <a:pt x="16" y="55"/>
                  </a:lnTo>
                  <a:lnTo>
                    <a:pt x="16" y="47"/>
                  </a:lnTo>
                  <a:lnTo>
                    <a:pt x="8" y="39"/>
                  </a:lnTo>
                  <a:lnTo>
                    <a:pt x="8" y="31"/>
                  </a:lnTo>
                  <a:lnTo>
                    <a:pt x="8" y="23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24" y="8"/>
                  </a:lnTo>
                </a:path>
              </a:pathLst>
            </a:custGeom>
            <a:solidFill>
              <a:srgbClr val="0000FF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23" name="Freeform 134"/>
            <p:cNvSpPr>
              <a:spLocks/>
            </p:cNvSpPr>
            <p:nvPr/>
          </p:nvSpPr>
          <p:spPr bwMode="auto">
            <a:xfrm>
              <a:off x="4302126" y="2455864"/>
              <a:ext cx="201613" cy="306387"/>
            </a:xfrm>
            <a:custGeom>
              <a:avLst/>
              <a:gdLst>
                <a:gd name="T0" fmla="*/ 0 w 320"/>
                <a:gd name="T1" fmla="*/ 0 h 563"/>
                <a:gd name="T2" fmla="*/ 0 w 320"/>
                <a:gd name="T3" fmla="*/ 0 h 563"/>
                <a:gd name="T4" fmla="*/ 0 w 320"/>
                <a:gd name="T5" fmla="*/ 0 h 563"/>
                <a:gd name="T6" fmla="*/ 0 w 320"/>
                <a:gd name="T7" fmla="*/ 0 h 563"/>
                <a:gd name="T8" fmla="*/ 0 w 320"/>
                <a:gd name="T9" fmla="*/ 0 h 563"/>
                <a:gd name="T10" fmla="*/ 0 w 320"/>
                <a:gd name="T11" fmla="*/ 0 h 563"/>
                <a:gd name="T12" fmla="*/ 0 w 320"/>
                <a:gd name="T13" fmla="*/ 0 h 563"/>
                <a:gd name="T14" fmla="*/ 0 w 320"/>
                <a:gd name="T15" fmla="*/ 0 h 563"/>
                <a:gd name="T16" fmla="*/ 0 w 320"/>
                <a:gd name="T17" fmla="*/ 0 h 563"/>
                <a:gd name="T18" fmla="*/ 0 w 320"/>
                <a:gd name="T19" fmla="*/ 0 h 563"/>
                <a:gd name="T20" fmla="*/ 0 w 320"/>
                <a:gd name="T21" fmla="*/ 0 h 563"/>
                <a:gd name="T22" fmla="*/ 0 w 320"/>
                <a:gd name="T23" fmla="*/ 0 h 563"/>
                <a:gd name="T24" fmla="*/ 0 w 320"/>
                <a:gd name="T25" fmla="*/ 0 h 563"/>
                <a:gd name="T26" fmla="*/ 0 w 320"/>
                <a:gd name="T27" fmla="*/ 0 h 563"/>
                <a:gd name="T28" fmla="*/ 0 w 320"/>
                <a:gd name="T29" fmla="*/ 0 h 563"/>
                <a:gd name="T30" fmla="*/ 0 w 320"/>
                <a:gd name="T31" fmla="*/ 0 h 563"/>
                <a:gd name="T32" fmla="*/ 0 w 320"/>
                <a:gd name="T33" fmla="*/ 0 h 563"/>
                <a:gd name="T34" fmla="*/ 0 w 320"/>
                <a:gd name="T35" fmla="*/ 0 h 563"/>
                <a:gd name="T36" fmla="*/ 0 w 320"/>
                <a:gd name="T37" fmla="*/ 0 h 563"/>
                <a:gd name="T38" fmla="*/ 0 w 320"/>
                <a:gd name="T39" fmla="*/ 0 h 563"/>
                <a:gd name="T40" fmla="*/ 0 w 320"/>
                <a:gd name="T41" fmla="*/ 0 h 563"/>
                <a:gd name="T42" fmla="*/ 0 w 320"/>
                <a:gd name="T43" fmla="*/ 0 h 563"/>
                <a:gd name="T44" fmla="*/ 0 w 320"/>
                <a:gd name="T45" fmla="*/ 0 h 563"/>
                <a:gd name="T46" fmla="*/ 0 w 320"/>
                <a:gd name="T47" fmla="*/ 0 h 563"/>
                <a:gd name="T48" fmla="*/ 0 w 320"/>
                <a:gd name="T49" fmla="*/ 0 h 563"/>
                <a:gd name="T50" fmla="*/ 0 w 320"/>
                <a:gd name="T51" fmla="*/ 0 h 563"/>
                <a:gd name="T52" fmla="*/ 0 w 320"/>
                <a:gd name="T53" fmla="*/ 0 h 563"/>
                <a:gd name="T54" fmla="*/ 0 w 320"/>
                <a:gd name="T55" fmla="*/ 0 h 563"/>
                <a:gd name="T56" fmla="*/ 0 w 320"/>
                <a:gd name="T57" fmla="*/ 0 h 563"/>
                <a:gd name="T58" fmla="*/ 0 w 320"/>
                <a:gd name="T59" fmla="*/ 0 h 563"/>
                <a:gd name="T60" fmla="*/ 0 w 320"/>
                <a:gd name="T61" fmla="*/ 0 h 563"/>
                <a:gd name="T62" fmla="*/ 0 w 320"/>
                <a:gd name="T63" fmla="*/ 0 h 563"/>
                <a:gd name="T64" fmla="*/ 0 w 320"/>
                <a:gd name="T65" fmla="*/ 0 h 563"/>
                <a:gd name="T66" fmla="*/ 0 w 320"/>
                <a:gd name="T67" fmla="*/ 0 h 563"/>
                <a:gd name="T68" fmla="*/ 0 w 320"/>
                <a:gd name="T69" fmla="*/ 0 h 563"/>
                <a:gd name="T70" fmla="*/ 0 w 320"/>
                <a:gd name="T71" fmla="*/ 0 h 563"/>
                <a:gd name="T72" fmla="*/ 0 w 320"/>
                <a:gd name="T73" fmla="*/ 0 h 563"/>
                <a:gd name="T74" fmla="*/ 0 w 320"/>
                <a:gd name="T75" fmla="*/ 0 h 563"/>
                <a:gd name="T76" fmla="*/ 0 w 320"/>
                <a:gd name="T77" fmla="*/ 0 h 563"/>
                <a:gd name="T78" fmla="*/ 0 w 320"/>
                <a:gd name="T79" fmla="*/ 0 h 563"/>
                <a:gd name="T80" fmla="*/ 0 w 320"/>
                <a:gd name="T81" fmla="*/ 0 h 563"/>
                <a:gd name="T82" fmla="*/ 0 w 320"/>
                <a:gd name="T83" fmla="*/ 0 h 563"/>
                <a:gd name="T84" fmla="*/ 0 w 320"/>
                <a:gd name="T85" fmla="*/ 0 h 563"/>
                <a:gd name="T86" fmla="*/ 0 w 320"/>
                <a:gd name="T87" fmla="*/ 0 h 563"/>
                <a:gd name="T88" fmla="*/ 0 w 320"/>
                <a:gd name="T89" fmla="*/ 0 h 563"/>
                <a:gd name="T90" fmla="*/ 0 w 320"/>
                <a:gd name="T91" fmla="*/ 0 h 563"/>
                <a:gd name="T92" fmla="*/ 0 w 320"/>
                <a:gd name="T93" fmla="*/ 0 h 563"/>
                <a:gd name="T94" fmla="*/ 0 w 320"/>
                <a:gd name="T95" fmla="*/ 0 h 563"/>
                <a:gd name="T96" fmla="*/ 0 w 320"/>
                <a:gd name="T97" fmla="*/ 0 h 563"/>
                <a:gd name="T98" fmla="*/ 0 w 320"/>
                <a:gd name="T99" fmla="*/ 0 h 563"/>
                <a:gd name="T100" fmla="*/ 0 w 320"/>
                <a:gd name="T101" fmla="*/ 0 h 563"/>
                <a:gd name="T102" fmla="*/ 0 w 320"/>
                <a:gd name="T103" fmla="*/ 0 h 563"/>
                <a:gd name="T104" fmla="*/ 0 w 320"/>
                <a:gd name="T105" fmla="*/ 0 h 563"/>
                <a:gd name="T106" fmla="*/ 0 w 320"/>
                <a:gd name="T107" fmla="*/ 0 h 563"/>
                <a:gd name="T108" fmla="*/ 0 w 320"/>
                <a:gd name="T109" fmla="*/ 0 h 563"/>
                <a:gd name="T110" fmla="*/ 0 w 320"/>
                <a:gd name="T111" fmla="*/ 0 h 563"/>
                <a:gd name="T112" fmla="*/ 0 w 320"/>
                <a:gd name="T113" fmla="*/ 0 h 563"/>
                <a:gd name="T114" fmla="*/ 0 w 320"/>
                <a:gd name="T115" fmla="*/ 0 h 563"/>
                <a:gd name="T116" fmla="*/ 0 w 320"/>
                <a:gd name="T117" fmla="*/ 0 h 5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20"/>
                <a:gd name="T178" fmla="*/ 0 h 563"/>
                <a:gd name="T179" fmla="*/ 320 w 320"/>
                <a:gd name="T180" fmla="*/ 563 h 5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20" h="563">
                  <a:moveTo>
                    <a:pt x="24" y="0"/>
                  </a:moveTo>
                  <a:lnTo>
                    <a:pt x="39" y="16"/>
                  </a:lnTo>
                  <a:lnTo>
                    <a:pt x="47" y="16"/>
                  </a:lnTo>
                  <a:lnTo>
                    <a:pt x="47" y="23"/>
                  </a:lnTo>
                  <a:lnTo>
                    <a:pt x="47" y="31"/>
                  </a:lnTo>
                  <a:lnTo>
                    <a:pt x="55" y="31"/>
                  </a:lnTo>
                  <a:lnTo>
                    <a:pt x="63" y="47"/>
                  </a:lnTo>
                  <a:lnTo>
                    <a:pt x="63" y="55"/>
                  </a:lnTo>
                  <a:lnTo>
                    <a:pt x="63" y="62"/>
                  </a:lnTo>
                  <a:lnTo>
                    <a:pt x="63" y="70"/>
                  </a:lnTo>
                  <a:lnTo>
                    <a:pt x="63" y="78"/>
                  </a:lnTo>
                  <a:lnTo>
                    <a:pt x="63" y="86"/>
                  </a:lnTo>
                  <a:lnTo>
                    <a:pt x="71" y="86"/>
                  </a:lnTo>
                  <a:lnTo>
                    <a:pt x="71" y="94"/>
                  </a:lnTo>
                  <a:lnTo>
                    <a:pt x="78" y="94"/>
                  </a:lnTo>
                  <a:lnTo>
                    <a:pt x="78" y="102"/>
                  </a:lnTo>
                  <a:lnTo>
                    <a:pt x="86" y="109"/>
                  </a:lnTo>
                  <a:lnTo>
                    <a:pt x="86" y="117"/>
                  </a:lnTo>
                  <a:lnTo>
                    <a:pt x="94" y="117"/>
                  </a:lnTo>
                  <a:lnTo>
                    <a:pt x="94" y="125"/>
                  </a:lnTo>
                  <a:lnTo>
                    <a:pt x="94" y="133"/>
                  </a:lnTo>
                  <a:lnTo>
                    <a:pt x="102" y="133"/>
                  </a:lnTo>
                  <a:lnTo>
                    <a:pt x="110" y="133"/>
                  </a:lnTo>
                  <a:lnTo>
                    <a:pt x="110" y="141"/>
                  </a:lnTo>
                  <a:lnTo>
                    <a:pt x="117" y="148"/>
                  </a:lnTo>
                  <a:lnTo>
                    <a:pt x="117" y="156"/>
                  </a:lnTo>
                  <a:lnTo>
                    <a:pt x="125" y="172"/>
                  </a:lnTo>
                  <a:lnTo>
                    <a:pt x="133" y="172"/>
                  </a:lnTo>
                  <a:lnTo>
                    <a:pt x="133" y="180"/>
                  </a:lnTo>
                  <a:lnTo>
                    <a:pt x="133" y="188"/>
                  </a:lnTo>
                  <a:lnTo>
                    <a:pt x="141" y="188"/>
                  </a:lnTo>
                  <a:lnTo>
                    <a:pt x="149" y="203"/>
                  </a:lnTo>
                  <a:lnTo>
                    <a:pt x="149" y="211"/>
                  </a:lnTo>
                  <a:lnTo>
                    <a:pt x="156" y="211"/>
                  </a:lnTo>
                  <a:lnTo>
                    <a:pt x="156" y="219"/>
                  </a:lnTo>
                  <a:lnTo>
                    <a:pt x="164" y="219"/>
                  </a:lnTo>
                  <a:lnTo>
                    <a:pt x="164" y="227"/>
                  </a:lnTo>
                  <a:lnTo>
                    <a:pt x="172" y="234"/>
                  </a:lnTo>
                  <a:lnTo>
                    <a:pt x="172" y="242"/>
                  </a:lnTo>
                  <a:lnTo>
                    <a:pt x="180" y="250"/>
                  </a:lnTo>
                  <a:lnTo>
                    <a:pt x="180" y="258"/>
                  </a:lnTo>
                  <a:lnTo>
                    <a:pt x="188" y="258"/>
                  </a:lnTo>
                  <a:lnTo>
                    <a:pt x="188" y="266"/>
                  </a:lnTo>
                  <a:lnTo>
                    <a:pt x="196" y="274"/>
                  </a:lnTo>
                  <a:lnTo>
                    <a:pt x="196" y="281"/>
                  </a:lnTo>
                  <a:lnTo>
                    <a:pt x="203" y="281"/>
                  </a:lnTo>
                  <a:lnTo>
                    <a:pt x="203" y="289"/>
                  </a:lnTo>
                  <a:lnTo>
                    <a:pt x="203" y="297"/>
                  </a:lnTo>
                  <a:lnTo>
                    <a:pt x="211" y="305"/>
                  </a:lnTo>
                  <a:lnTo>
                    <a:pt x="219" y="313"/>
                  </a:lnTo>
                  <a:lnTo>
                    <a:pt x="219" y="320"/>
                  </a:lnTo>
                  <a:lnTo>
                    <a:pt x="227" y="320"/>
                  </a:lnTo>
                  <a:lnTo>
                    <a:pt x="227" y="328"/>
                  </a:lnTo>
                  <a:lnTo>
                    <a:pt x="227" y="336"/>
                  </a:lnTo>
                  <a:lnTo>
                    <a:pt x="235" y="336"/>
                  </a:lnTo>
                  <a:lnTo>
                    <a:pt x="235" y="344"/>
                  </a:lnTo>
                  <a:lnTo>
                    <a:pt x="242" y="352"/>
                  </a:lnTo>
                  <a:lnTo>
                    <a:pt x="250" y="352"/>
                  </a:lnTo>
                  <a:lnTo>
                    <a:pt x="250" y="359"/>
                  </a:lnTo>
                  <a:lnTo>
                    <a:pt x="258" y="367"/>
                  </a:lnTo>
                  <a:lnTo>
                    <a:pt x="258" y="375"/>
                  </a:lnTo>
                  <a:lnTo>
                    <a:pt x="266" y="375"/>
                  </a:lnTo>
                  <a:lnTo>
                    <a:pt x="274" y="391"/>
                  </a:lnTo>
                  <a:lnTo>
                    <a:pt x="274" y="399"/>
                  </a:lnTo>
                  <a:lnTo>
                    <a:pt x="281" y="406"/>
                  </a:lnTo>
                  <a:lnTo>
                    <a:pt x="281" y="422"/>
                  </a:lnTo>
                  <a:lnTo>
                    <a:pt x="289" y="430"/>
                  </a:lnTo>
                  <a:lnTo>
                    <a:pt x="289" y="438"/>
                  </a:lnTo>
                  <a:lnTo>
                    <a:pt x="289" y="445"/>
                  </a:lnTo>
                  <a:lnTo>
                    <a:pt x="297" y="445"/>
                  </a:lnTo>
                  <a:lnTo>
                    <a:pt x="297" y="453"/>
                  </a:lnTo>
                  <a:lnTo>
                    <a:pt x="297" y="461"/>
                  </a:lnTo>
                  <a:lnTo>
                    <a:pt x="297" y="469"/>
                  </a:lnTo>
                  <a:lnTo>
                    <a:pt x="297" y="477"/>
                  </a:lnTo>
                  <a:lnTo>
                    <a:pt x="305" y="477"/>
                  </a:lnTo>
                  <a:lnTo>
                    <a:pt x="305" y="485"/>
                  </a:lnTo>
                  <a:lnTo>
                    <a:pt x="305" y="492"/>
                  </a:lnTo>
                  <a:lnTo>
                    <a:pt x="313" y="492"/>
                  </a:lnTo>
                  <a:lnTo>
                    <a:pt x="313" y="500"/>
                  </a:lnTo>
                  <a:lnTo>
                    <a:pt x="313" y="508"/>
                  </a:lnTo>
                  <a:lnTo>
                    <a:pt x="320" y="508"/>
                  </a:lnTo>
                  <a:lnTo>
                    <a:pt x="320" y="516"/>
                  </a:lnTo>
                  <a:lnTo>
                    <a:pt x="320" y="524"/>
                  </a:lnTo>
                  <a:lnTo>
                    <a:pt x="313" y="524"/>
                  </a:lnTo>
                  <a:lnTo>
                    <a:pt x="305" y="531"/>
                  </a:lnTo>
                  <a:lnTo>
                    <a:pt x="305" y="539"/>
                  </a:lnTo>
                  <a:lnTo>
                    <a:pt x="305" y="547"/>
                  </a:lnTo>
                  <a:lnTo>
                    <a:pt x="305" y="555"/>
                  </a:lnTo>
                  <a:lnTo>
                    <a:pt x="297" y="555"/>
                  </a:lnTo>
                  <a:lnTo>
                    <a:pt x="297" y="563"/>
                  </a:lnTo>
                  <a:lnTo>
                    <a:pt x="297" y="555"/>
                  </a:lnTo>
                  <a:lnTo>
                    <a:pt x="297" y="547"/>
                  </a:lnTo>
                  <a:lnTo>
                    <a:pt x="289" y="539"/>
                  </a:lnTo>
                  <a:lnTo>
                    <a:pt x="289" y="531"/>
                  </a:lnTo>
                  <a:lnTo>
                    <a:pt x="289" y="524"/>
                  </a:lnTo>
                  <a:lnTo>
                    <a:pt x="281" y="524"/>
                  </a:lnTo>
                  <a:lnTo>
                    <a:pt x="281" y="516"/>
                  </a:lnTo>
                  <a:lnTo>
                    <a:pt x="281" y="508"/>
                  </a:lnTo>
                  <a:lnTo>
                    <a:pt x="274" y="508"/>
                  </a:lnTo>
                  <a:lnTo>
                    <a:pt x="274" y="500"/>
                  </a:lnTo>
                  <a:lnTo>
                    <a:pt x="266" y="492"/>
                  </a:lnTo>
                  <a:lnTo>
                    <a:pt x="258" y="485"/>
                  </a:lnTo>
                  <a:lnTo>
                    <a:pt x="258" y="477"/>
                  </a:lnTo>
                  <a:lnTo>
                    <a:pt x="250" y="461"/>
                  </a:lnTo>
                  <a:lnTo>
                    <a:pt x="250" y="453"/>
                  </a:lnTo>
                  <a:lnTo>
                    <a:pt x="242" y="453"/>
                  </a:lnTo>
                  <a:lnTo>
                    <a:pt x="242" y="445"/>
                  </a:lnTo>
                  <a:lnTo>
                    <a:pt x="242" y="438"/>
                  </a:lnTo>
                  <a:lnTo>
                    <a:pt x="235" y="430"/>
                  </a:lnTo>
                  <a:lnTo>
                    <a:pt x="227" y="430"/>
                  </a:lnTo>
                  <a:lnTo>
                    <a:pt x="227" y="422"/>
                  </a:lnTo>
                  <a:lnTo>
                    <a:pt x="227" y="414"/>
                  </a:lnTo>
                  <a:lnTo>
                    <a:pt x="219" y="414"/>
                  </a:lnTo>
                  <a:lnTo>
                    <a:pt x="219" y="406"/>
                  </a:lnTo>
                  <a:lnTo>
                    <a:pt x="211" y="399"/>
                  </a:lnTo>
                  <a:lnTo>
                    <a:pt x="203" y="391"/>
                  </a:lnTo>
                  <a:lnTo>
                    <a:pt x="203" y="383"/>
                  </a:lnTo>
                  <a:lnTo>
                    <a:pt x="196" y="375"/>
                  </a:lnTo>
                  <a:lnTo>
                    <a:pt x="188" y="367"/>
                  </a:lnTo>
                  <a:lnTo>
                    <a:pt x="180" y="352"/>
                  </a:lnTo>
                  <a:lnTo>
                    <a:pt x="180" y="344"/>
                  </a:lnTo>
                  <a:lnTo>
                    <a:pt x="172" y="336"/>
                  </a:lnTo>
                  <a:lnTo>
                    <a:pt x="172" y="328"/>
                  </a:lnTo>
                  <a:lnTo>
                    <a:pt x="164" y="328"/>
                  </a:lnTo>
                  <a:lnTo>
                    <a:pt x="164" y="320"/>
                  </a:lnTo>
                  <a:lnTo>
                    <a:pt x="156" y="320"/>
                  </a:lnTo>
                  <a:lnTo>
                    <a:pt x="156" y="313"/>
                  </a:lnTo>
                  <a:lnTo>
                    <a:pt x="149" y="297"/>
                  </a:lnTo>
                  <a:lnTo>
                    <a:pt x="149" y="289"/>
                  </a:lnTo>
                  <a:lnTo>
                    <a:pt x="141" y="281"/>
                  </a:lnTo>
                  <a:lnTo>
                    <a:pt x="141" y="274"/>
                  </a:lnTo>
                  <a:lnTo>
                    <a:pt x="133" y="274"/>
                  </a:lnTo>
                  <a:lnTo>
                    <a:pt x="133" y="266"/>
                  </a:lnTo>
                  <a:lnTo>
                    <a:pt x="125" y="266"/>
                  </a:lnTo>
                  <a:lnTo>
                    <a:pt x="125" y="258"/>
                  </a:lnTo>
                  <a:lnTo>
                    <a:pt x="125" y="250"/>
                  </a:lnTo>
                  <a:lnTo>
                    <a:pt x="117" y="242"/>
                  </a:lnTo>
                  <a:lnTo>
                    <a:pt x="117" y="234"/>
                  </a:lnTo>
                  <a:lnTo>
                    <a:pt x="110" y="234"/>
                  </a:lnTo>
                  <a:lnTo>
                    <a:pt x="110" y="227"/>
                  </a:lnTo>
                  <a:lnTo>
                    <a:pt x="102" y="227"/>
                  </a:lnTo>
                  <a:lnTo>
                    <a:pt x="102" y="219"/>
                  </a:lnTo>
                  <a:lnTo>
                    <a:pt x="102" y="211"/>
                  </a:lnTo>
                  <a:lnTo>
                    <a:pt x="102" y="203"/>
                  </a:lnTo>
                  <a:lnTo>
                    <a:pt x="94" y="203"/>
                  </a:lnTo>
                  <a:lnTo>
                    <a:pt x="94" y="195"/>
                  </a:lnTo>
                  <a:lnTo>
                    <a:pt x="86" y="188"/>
                  </a:lnTo>
                  <a:lnTo>
                    <a:pt x="86" y="180"/>
                  </a:lnTo>
                  <a:lnTo>
                    <a:pt x="78" y="180"/>
                  </a:lnTo>
                  <a:lnTo>
                    <a:pt x="78" y="172"/>
                  </a:lnTo>
                  <a:lnTo>
                    <a:pt x="78" y="164"/>
                  </a:lnTo>
                  <a:lnTo>
                    <a:pt x="71" y="164"/>
                  </a:lnTo>
                  <a:lnTo>
                    <a:pt x="63" y="148"/>
                  </a:lnTo>
                  <a:lnTo>
                    <a:pt x="63" y="141"/>
                  </a:lnTo>
                  <a:lnTo>
                    <a:pt x="55" y="133"/>
                  </a:lnTo>
                  <a:lnTo>
                    <a:pt x="55" y="125"/>
                  </a:lnTo>
                  <a:lnTo>
                    <a:pt x="47" y="125"/>
                  </a:lnTo>
                  <a:lnTo>
                    <a:pt x="47" y="117"/>
                  </a:lnTo>
                  <a:lnTo>
                    <a:pt x="39" y="109"/>
                  </a:lnTo>
                  <a:lnTo>
                    <a:pt x="39" y="102"/>
                  </a:lnTo>
                  <a:lnTo>
                    <a:pt x="31" y="102"/>
                  </a:lnTo>
                  <a:lnTo>
                    <a:pt x="31" y="94"/>
                  </a:lnTo>
                  <a:lnTo>
                    <a:pt x="31" y="86"/>
                  </a:lnTo>
                  <a:lnTo>
                    <a:pt x="24" y="86"/>
                  </a:lnTo>
                  <a:lnTo>
                    <a:pt x="24" y="78"/>
                  </a:lnTo>
                  <a:lnTo>
                    <a:pt x="16" y="70"/>
                  </a:lnTo>
                  <a:lnTo>
                    <a:pt x="16" y="62"/>
                  </a:lnTo>
                  <a:lnTo>
                    <a:pt x="16" y="55"/>
                  </a:lnTo>
                  <a:lnTo>
                    <a:pt x="16" y="47"/>
                  </a:lnTo>
                  <a:lnTo>
                    <a:pt x="8" y="39"/>
                  </a:lnTo>
                  <a:lnTo>
                    <a:pt x="8" y="31"/>
                  </a:lnTo>
                  <a:lnTo>
                    <a:pt x="8" y="23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24" y="8"/>
                  </a:lnTo>
                </a:path>
              </a:pathLst>
            </a:custGeom>
            <a:solidFill>
              <a:srgbClr val="FF0000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24" name="Freeform 135"/>
            <p:cNvSpPr>
              <a:spLocks/>
            </p:cNvSpPr>
            <p:nvPr/>
          </p:nvSpPr>
          <p:spPr bwMode="auto">
            <a:xfrm>
              <a:off x="5140326" y="2973388"/>
              <a:ext cx="138113" cy="106362"/>
            </a:xfrm>
            <a:custGeom>
              <a:avLst/>
              <a:gdLst>
                <a:gd name="T0" fmla="*/ 0 w 219"/>
                <a:gd name="T1" fmla="*/ 0 h 195"/>
                <a:gd name="T2" fmla="*/ 0 w 219"/>
                <a:gd name="T3" fmla="*/ 0 h 195"/>
                <a:gd name="T4" fmla="*/ 0 w 219"/>
                <a:gd name="T5" fmla="*/ 0 h 195"/>
                <a:gd name="T6" fmla="*/ 0 w 219"/>
                <a:gd name="T7" fmla="*/ 0 h 195"/>
                <a:gd name="T8" fmla="*/ 0 w 219"/>
                <a:gd name="T9" fmla="*/ 0 h 195"/>
                <a:gd name="T10" fmla="*/ 0 w 219"/>
                <a:gd name="T11" fmla="*/ 0 h 195"/>
                <a:gd name="T12" fmla="*/ 0 w 219"/>
                <a:gd name="T13" fmla="*/ 0 h 195"/>
                <a:gd name="T14" fmla="*/ 0 w 219"/>
                <a:gd name="T15" fmla="*/ 0 h 195"/>
                <a:gd name="T16" fmla="*/ 0 w 219"/>
                <a:gd name="T17" fmla="*/ 0 h 195"/>
                <a:gd name="T18" fmla="*/ 0 w 219"/>
                <a:gd name="T19" fmla="*/ 0 h 195"/>
                <a:gd name="T20" fmla="*/ 0 w 219"/>
                <a:gd name="T21" fmla="*/ 0 h 195"/>
                <a:gd name="T22" fmla="*/ 0 w 219"/>
                <a:gd name="T23" fmla="*/ 0 h 195"/>
                <a:gd name="T24" fmla="*/ 0 w 219"/>
                <a:gd name="T25" fmla="*/ 0 h 195"/>
                <a:gd name="T26" fmla="*/ 0 w 219"/>
                <a:gd name="T27" fmla="*/ 0 h 195"/>
                <a:gd name="T28" fmla="*/ 0 w 219"/>
                <a:gd name="T29" fmla="*/ 0 h 195"/>
                <a:gd name="T30" fmla="*/ 0 w 219"/>
                <a:gd name="T31" fmla="*/ 0 h 195"/>
                <a:gd name="T32" fmla="*/ 0 w 219"/>
                <a:gd name="T33" fmla="*/ 0 h 195"/>
                <a:gd name="T34" fmla="*/ 0 w 219"/>
                <a:gd name="T35" fmla="*/ 0 h 195"/>
                <a:gd name="T36" fmla="*/ 0 w 219"/>
                <a:gd name="T37" fmla="*/ 0 h 195"/>
                <a:gd name="T38" fmla="*/ 0 w 219"/>
                <a:gd name="T39" fmla="*/ 0 h 195"/>
                <a:gd name="T40" fmla="*/ 0 w 219"/>
                <a:gd name="T41" fmla="*/ 0 h 195"/>
                <a:gd name="T42" fmla="*/ 0 w 219"/>
                <a:gd name="T43" fmla="*/ 0 h 195"/>
                <a:gd name="T44" fmla="*/ 0 w 219"/>
                <a:gd name="T45" fmla="*/ 0 h 195"/>
                <a:gd name="T46" fmla="*/ 0 w 219"/>
                <a:gd name="T47" fmla="*/ 0 h 195"/>
                <a:gd name="T48" fmla="*/ 0 w 219"/>
                <a:gd name="T49" fmla="*/ 0 h 195"/>
                <a:gd name="T50" fmla="*/ 0 w 219"/>
                <a:gd name="T51" fmla="*/ 0 h 195"/>
                <a:gd name="T52" fmla="*/ 0 w 219"/>
                <a:gd name="T53" fmla="*/ 0 h 195"/>
                <a:gd name="T54" fmla="*/ 0 w 219"/>
                <a:gd name="T55" fmla="*/ 0 h 195"/>
                <a:gd name="T56" fmla="*/ 0 w 219"/>
                <a:gd name="T57" fmla="*/ 0 h 195"/>
                <a:gd name="T58" fmla="*/ 0 w 219"/>
                <a:gd name="T59" fmla="*/ 0 h 195"/>
                <a:gd name="T60" fmla="*/ 0 w 219"/>
                <a:gd name="T61" fmla="*/ 0 h 195"/>
                <a:gd name="T62" fmla="*/ 0 w 219"/>
                <a:gd name="T63" fmla="*/ 0 h 195"/>
                <a:gd name="T64" fmla="*/ 0 w 219"/>
                <a:gd name="T65" fmla="*/ 0 h 195"/>
                <a:gd name="T66" fmla="*/ 0 w 219"/>
                <a:gd name="T67" fmla="*/ 0 h 195"/>
                <a:gd name="T68" fmla="*/ 0 w 219"/>
                <a:gd name="T69" fmla="*/ 0 h 195"/>
                <a:gd name="T70" fmla="*/ 0 w 219"/>
                <a:gd name="T71" fmla="*/ 0 h 195"/>
                <a:gd name="T72" fmla="*/ 0 w 219"/>
                <a:gd name="T73" fmla="*/ 0 h 195"/>
                <a:gd name="T74" fmla="*/ 0 w 219"/>
                <a:gd name="T75" fmla="*/ 0 h 195"/>
                <a:gd name="T76" fmla="*/ 0 w 219"/>
                <a:gd name="T77" fmla="*/ 0 h 195"/>
                <a:gd name="T78" fmla="*/ 0 w 219"/>
                <a:gd name="T79" fmla="*/ 0 h 195"/>
                <a:gd name="T80" fmla="*/ 0 w 219"/>
                <a:gd name="T81" fmla="*/ 0 h 195"/>
                <a:gd name="T82" fmla="*/ 0 w 219"/>
                <a:gd name="T83" fmla="*/ 0 h 195"/>
                <a:gd name="T84" fmla="*/ 0 w 219"/>
                <a:gd name="T85" fmla="*/ 0 h 195"/>
                <a:gd name="T86" fmla="*/ 0 w 219"/>
                <a:gd name="T87" fmla="*/ 0 h 195"/>
                <a:gd name="T88" fmla="*/ 0 w 219"/>
                <a:gd name="T89" fmla="*/ 0 h 195"/>
                <a:gd name="T90" fmla="*/ 0 w 219"/>
                <a:gd name="T91" fmla="*/ 0 h 195"/>
                <a:gd name="T92" fmla="*/ 0 w 219"/>
                <a:gd name="T93" fmla="*/ 0 h 195"/>
                <a:gd name="T94" fmla="*/ 0 w 219"/>
                <a:gd name="T95" fmla="*/ 0 h 195"/>
                <a:gd name="T96" fmla="*/ 0 w 219"/>
                <a:gd name="T97" fmla="*/ 0 h 195"/>
                <a:gd name="T98" fmla="*/ 0 w 219"/>
                <a:gd name="T99" fmla="*/ 0 h 195"/>
                <a:gd name="T100" fmla="*/ 0 w 219"/>
                <a:gd name="T101" fmla="*/ 0 h 195"/>
                <a:gd name="T102" fmla="*/ 0 w 219"/>
                <a:gd name="T103" fmla="*/ 0 h 195"/>
                <a:gd name="T104" fmla="*/ 0 w 219"/>
                <a:gd name="T105" fmla="*/ 0 h 195"/>
                <a:gd name="T106" fmla="*/ 0 w 219"/>
                <a:gd name="T107" fmla="*/ 0 h 195"/>
                <a:gd name="T108" fmla="*/ 0 w 219"/>
                <a:gd name="T109" fmla="*/ 0 h 195"/>
                <a:gd name="T110" fmla="*/ 0 w 219"/>
                <a:gd name="T111" fmla="*/ 0 h 19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19"/>
                <a:gd name="T169" fmla="*/ 0 h 195"/>
                <a:gd name="T170" fmla="*/ 219 w 219"/>
                <a:gd name="T171" fmla="*/ 195 h 19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19" h="195">
                  <a:moveTo>
                    <a:pt x="70" y="0"/>
                  </a:moveTo>
                  <a:lnTo>
                    <a:pt x="70" y="0"/>
                  </a:lnTo>
                  <a:lnTo>
                    <a:pt x="78" y="0"/>
                  </a:lnTo>
                  <a:lnTo>
                    <a:pt x="78" y="7"/>
                  </a:lnTo>
                  <a:lnTo>
                    <a:pt x="86" y="7"/>
                  </a:lnTo>
                  <a:lnTo>
                    <a:pt x="94" y="7"/>
                  </a:lnTo>
                  <a:lnTo>
                    <a:pt x="101" y="7"/>
                  </a:lnTo>
                  <a:lnTo>
                    <a:pt x="109" y="7"/>
                  </a:lnTo>
                  <a:lnTo>
                    <a:pt x="117" y="7"/>
                  </a:lnTo>
                  <a:lnTo>
                    <a:pt x="125" y="7"/>
                  </a:lnTo>
                  <a:lnTo>
                    <a:pt x="133" y="15"/>
                  </a:lnTo>
                  <a:lnTo>
                    <a:pt x="141" y="15"/>
                  </a:lnTo>
                  <a:lnTo>
                    <a:pt x="148" y="15"/>
                  </a:lnTo>
                  <a:lnTo>
                    <a:pt x="148" y="23"/>
                  </a:lnTo>
                  <a:lnTo>
                    <a:pt x="164" y="31"/>
                  </a:lnTo>
                  <a:lnTo>
                    <a:pt x="180" y="39"/>
                  </a:lnTo>
                  <a:lnTo>
                    <a:pt x="187" y="39"/>
                  </a:lnTo>
                  <a:lnTo>
                    <a:pt x="187" y="47"/>
                  </a:lnTo>
                  <a:lnTo>
                    <a:pt x="195" y="47"/>
                  </a:lnTo>
                  <a:lnTo>
                    <a:pt x="211" y="54"/>
                  </a:lnTo>
                  <a:lnTo>
                    <a:pt x="219" y="62"/>
                  </a:lnTo>
                  <a:lnTo>
                    <a:pt x="219" y="70"/>
                  </a:lnTo>
                  <a:lnTo>
                    <a:pt x="219" y="78"/>
                  </a:lnTo>
                  <a:lnTo>
                    <a:pt x="219" y="86"/>
                  </a:lnTo>
                  <a:lnTo>
                    <a:pt x="219" y="101"/>
                  </a:lnTo>
                  <a:lnTo>
                    <a:pt x="211" y="101"/>
                  </a:lnTo>
                  <a:lnTo>
                    <a:pt x="211" y="109"/>
                  </a:lnTo>
                  <a:lnTo>
                    <a:pt x="203" y="117"/>
                  </a:lnTo>
                  <a:lnTo>
                    <a:pt x="203" y="125"/>
                  </a:lnTo>
                  <a:lnTo>
                    <a:pt x="211" y="125"/>
                  </a:lnTo>
                  <a:lnTo>
                    <a:pt x="211" y="133"/>
                  </a:lnTo>
                  <a:lnTo>
                    <a:pt x="219" y="140"/>
                  </a:lnTo>
                  <a:lnTo>
                    <a:pt x="219" y="148"/>
                  </a:lnTo>
                  <a:lnTo>
                    <a:pt x="219" y="156"/>
                  </a:lnTo>
                  <a:lnTo>
                    <a:pt x="219" y="164"/>
                  </a:lnTo>
                  <a:lnTo>
                    <a:pt x="211" y="172"/>
                  </a:lnTo>
                  <a:lnTo>
                    <a:pt x="211" y="179"/>
                  </a:lnTo>
                  <a:lnTo>
                    <a:pt x="203" y="187"/>
                  </a:lnTo>
                  <a:lnTo>
                    <a:pt x="195" y="187"/>
                  </a:lnTo>
                  <a:lnTo>
                    <a:pt x="195" y="195"/>
                  </a:lnTo>
                  <a:lnTo>
                    <a:pt x="187" y="195"/>
                  </a:lnTo>
                  <a:lnTo>
                    <a:pt x="180" y="195"/>
                  </a:lnTo>
                  <a:lnTo>
                    <a:pt x="172" y="195"/>
                  </a:lnTo>
                  <a:lnTo>
                    <a:pt x="164" y="195"/>
                  </a:lnTo>
                  <a:lnTo>
                    <a:pt x="156" y="187"/>
                  </a:lnTo>
                  <a:lnTo>
                    <a:pt x="156" y="179"/>
                  </a:lnTo>
                  <a:lnTo>
                    <a:pt x="141" y="179"/>
                  </a:lnTo>
                  <a:lnTo>
                    <a:pt x="133" y="179"/>
                  </a:lnTo>
                  <a:lnTo>
                    <a:pt x="125" y="179"/>
                  </a:lnTo>
                  <a:lnTo>
                    <a:pt x="117" y="179"/>
                  </a:lnTo>
                  <a:lnTo>
                    <a:pt x="109" y="179"/>
                  </a:lnTo>
                  <a:lnTo>
                    <a:pt x="94" y="179"/>
                  </a:lnTo>
                  <a:lnTo>
                    <a:pt x="86" y="179"/>
                  </a:lnTo>
                  <a:lnTo>
                    <a:pt x="78" y="179"/>
                  </a:lnTo>
                  <a:lnTo>
                    <a:pt x="70" y="179"/>
                  </a:lnTo>
                  <a:lnTo>
                    <a:pt x="70" y="172"/>
                  </a:lnTo>
                  <a:lnTo>
                    <a:pt x="62" y="172"/>
                  </a:lnTo>
                  <a:lnTo>
                    <a:pt x="55" y="164"/>
                  </a:lnTo>
                  <a:lnTo>
                    <a:pt x="47" y="164"/>
                  </a:lnTo>
                  <a:lnTo>
                    <a:pt x="39" y="164"/>
                  </a:lnTo>
                  <a:lnTo>
                    <a:pt x="31" y="164"/>
                  </a:lnTo>
                  <a:lnTo>
                    <a:pt x="23" y="156"/>
                  </a:lnTo>
                  <a:lnTo>
                    <a:pt x="16" y="156"/>
                  </a:lnTo>
                  <a:lnTo>
                    <a:pt x="8" y="156"/>
                  </a:lnTo>
                  <a:lnTo>
                    <a:pt x="0" y="148"/>
                  </a:lnTo>
                  <a:lnTo>
                    <a:pt x="0" y="140"/>
                  </a:lnTo>
                  <a:lnTo>
                    <a:pt x="8" y="133"/>
                  </a:lnTo>
                  <a:lnTo>
                    <a:pt x="8" y="125"/>
                  </a:lnTo>
                  <a:lnTo>
                    <a:pt x="16" y="117"/>
                  </a:lnTo>
                  <a:lnTo>
                    <a:pt x="16" y="109"/>
                  </a:lnTo>
                  <a:lnTo>
                    <a:pt x="16" y="101"/>
                  </a:lnTo>
                  <a:lnTo>
                    <a:pt x="16" y="93"/>
                  </a:lnTo>
                  <a:lnTo>
                    <a:pt x="16" y="78"/>
                  </a:lnTo>
                  <a:lnTo>
                    <a:pt x="23" y="78"/>
                  </a:lnTo>
                  <a:lnTo>
                    <a:pt x="23" y="70"/>
                  </a:lnTo>
                  <a:lnTo>
                    <a:pt x="23" y="62"/>
                  </a:lnTo>
                  <a:lnTo>
                    <a:pt x="31" y="62"/>
                  </a:lnTo>
                  <a:lnTo>
                    <a:pt x="39" y="62"/>
                  </a:lnTo>
                  <a:lnTo>
                    <a:pt x="47" y="54"/>
                  </a:lnTo>
                  <a:lnTo>
                    <a:pt x="55" y="54"/>
                  </a:lnTo>
                  <a:lnTo>
                    <a:pt x="62" y="39"/>
                  </a:lnTo>
                  <a:lnTo>
                    <a:pt x="62" y="31"/>
                  </a:lnTo>
                  <a:lnTo>
                    <a:pt x="70" y="23"/>
                  </a:lnTo>
                  <a:lnTo>
                    <a:pt x="70" y="15"/>
                  </a:lnTo>
                  <a:lnTo>
                    <a:pt x="78" y="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25" name="Freeform 136"/>
            <p:cNvSpPr>
              <a:spLocks/>
            </p:cNvSpPr>
            <p:nvPr/>
          </p:nvSpPr>
          <p:spPr bwMode="auto">
            <a:xfrm>
              <a:off x="4224339" y="2420939"/>
              <a:ext cx="92075" cy="47625"/>
            </a:xfrm>
            <a:custGeom>
              <a:avLst/>
              <a:gdLst>
                <a:gd name="T0" fmla="*/ 0 w 149"/>
                <a:gd name="T1" fmla="*/ 0 h 86"/>
                <a:gd name="T2" fmla="*/ 0 w 149"/>
                <a:gd name="T3" fmla="*/ 0 h 86"/>
                <a:gd name="T4" fmla="*/ 0 w 149"/>
                <a:gd name="T5" fmla="*/ 0 h 86"/>
                <a:gd name="T6" fmla="*/ 0 w 149"/>
                <a:gd name="T7" fmla="*/ 0 h 86"/>
                <a:gd name="T8" fmla="*/ 0 w 149"/>
                <a:gd name="T9" fmla="*/ 0 h 86"/>
                <a:gd name="T10" fmla="*/ 0 w 149"/>
                <a:gd name="T11" fmla="*/ 0 h 86"/>
                <a:gd name="T12" fmla="*/ 0 w 149"/>
                <a:gd name="T13" fmla="*/ 0 h 86"/>
                <a:gd name="T14" fmla="*/ 0 w 149"/>
                <a:gd name="T15" fmla="*/ 0 h 86"/>
                <a:gd name="T16" fmla="*/ 0 w 149"/>
                <a:gd name="T17" fmla="*/ 0 h 86"/>
                <a:gd name="T18" fmla="*/ 0 w 149"/>
                <a:gd name="T19" fmla="*/ 0 h 86"/>
                <a:gd name="T20" fmla="*/ 0 w 149"/>
                <a:gd name="T21" fmla="*/ 0 h 86"/>
                <a:gd name="T22" fmla="*/ 0 w 149"/>
                <a:gd name="T23" fmla="*/ 0 h 86"/>
                <a:gd name="T24" fmla="*/ 0 w 149"/>
                <a:gd name="T25" fmla="*/ 0 h 86"/>
                <a:gd name="T26" fmla="*/ 0 w 149"/>
                <a:gd name="T27" fmla="*/ 0 h 86"/>
                <a:gd name="T28" fmla="*/ 0 w 149"/>
                <a:gd name="T29" fmla="*/ 0 h 86"/>
                <a:gd name="T30" fmla="*/ 0 w 149"/>
                <a:gd name="T31" fmla="*/ 0 h 86"/>
                <a:gd name="T32" fmla="*/ 0 w 149"/>
                <a:gd name="T33" fmla="*/ 0 h 86"/>
                <a:gd name="T34" fmla="*/ 0 w 149"/>
                <a:gd name="T35" fmla="*/ 0 h 86"/>
                <a:gd name="T36" fmla="*/ 0 w 149"/>
                <a:gd name="T37" fmla="*/ 0 h 86"/>
                <a:gd name="T38" fmla="*/ 0 w 149"/>
                <a:gd name="T39" fmla="*/ 0 h 86"/>
                <a:gd name="T40" fmla="*/ 0 w 149"/>
                <a:gd name="T41" fmla="*/ 0 h 86"/>
                <a:gd name="T42" fmla="*/ 0 w 149"/>
                <a:gd name="T43" fmla="*/ 0 h 86"/>
                <a:gd name="T44" fmla="*/ 0 w 149"/>
                <a:gd name="T45" fmla="*/ 0 h 86"/>
                <a:gd name="T46" fmla="*/ 0 w 149"/>
                <a:gd name="T47" fmla="*/ 0 h 86"/>
                <a:gd name="T48" fmla="*/ 0 w 149"/>
                <a:gd name="T49" fmla="*/ 0 h 86"/>
                <a:gd name="T50" fmla="*/ 0 w 149"/>
                <a:gd name="T51" fmla="*/ 0 h 86"/>
                <a:gd name="T52" fmla="*/ 0 w 149"/>
                <a:gd name="T53" fmla="*/ 0 h 86"/>
                <a:gd name="T54" fmla="*/ 0 w 149"/>
                <a:gd name="T55" fmla="*/ 0 h 86"/>
                <a:gd name="T56" fmla="*/ 0 w 149"/>
                <a:gd name="T57" fmla="*/ 0 h 86"/>
                <a:gd name="T58" fmla="*/ 0 w 149"/>
                <a:gd name="T59" fmla="*/ 0 h 86"/>
                <a:gd name="T60" fmla="*/ 0 w 149"/>
                <a:gd name="T61" fmla="*/ 0 h 86"/>
                <a:gd name="T62" fmla="*/ 0 w 149"/>
                <a:gd name="T63" fmla="*/ 0 h 86"/>
                <a:gd name="T64" fmla="*/ 0 w 149"/>
                <a:gd name="T65" fmla="*/ 0 h 86"/>
                <a:gd name="T66" fmla="*/ 0 w 149"/>
                <a:gd name="T67" fmla="*/ 0 h 86"/>
                <a:gd name="T68" fmla="*/ 0 w 149"/>
                <a:gd name="T69" fmla="*/ 0 h 86"/>
                <a:gd name="T70" fmla="*/ 0 w 149"/>
                <a:gd name="T71" fmla="*/ 0 h 86"/>
                <a:gd name="T72" fmla="*/ 0 w 149"/>
                <a:gd name="T73" fmla="*/ 0 h 86"/>
                <a:gd name="T74" fmla="*/ 0 w 149"/>
                <a:gd name="T75" fmla="*/ 0 h 86"/>
                <a:gd name="T76" fmla="*/ 0 w 149"/>
                <a:gd name="T77" fmla="*/ 0 h 86"/>
                <a:gd name="T78" fmla="*/ 0 w 149"/>
                <a:gd name="T79" fmla="*/ 0 h 86"/>
                <a:gd name="T80" fmla="*/ 0 w 149"/>
                <a:gd name="T81" fmla="*/ 0 h 86"/>
                <a:gd name="T82" fmla="*/ 0 w 149"/>
                <a:gd name="T83" fmla="*/ 0 h 86"/>
                <a:gd name="T84" fmla="*/ 0 w 149"/>
                <a:gd name="T85" fmla="*/ 0 h 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86"/>
                <a:gd name="T131" fmla="*/ 149 w 149"/>
                <a:gd name="T132" fmla="*/ 86 h 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86">
                  <a:moveTo>
                    <a:pt x="149" y="63"/>
                  </a:moveTo>
                  <a:lnTo>
                    <a:pt x="149" y="63"/>
                  </a:lnTo>
                  <a:lnTo>
                    <a:pt x="125" y="55"/>
                  </a:lnTo>
                  <a:lnTo>
                    <a:pt x="117" y="55"/>
                  </a:lnTo>
                  <a:lnTo>
                    <a:pt x="110" y="47"/>
                  </a:lnTo>
                  <a:lnTo>
                    <a:pt x="102" y="39"/>
                  </a:lnTo>
                  <a:lnTo>
                    <a:pt x="94" y="39"/>
                  </a:lnTo>
                  <a:lnTo>
                    <a:pt x="78" y="32"/>
                  </a:lnTo>
                  <a:lnTo>
                    <a:pt x="78" y="24"/>
                  </a:lnTo>
                  <a:lnTo>
                    <a:pt x="78" y="16"/>
                  </a:lnTo>
                  <a:lnTo>
                    <a:pt x="78" y="8"/>
                  </a:lnTo>
                  <a:lnTo>
                    <a:pt x="71" y="8"/>
                  </a:lnTo>
                  <a:lnTo>
                    <a:pt x="63" y="0"/>
                  </a:lnTo>
                  <a:lnTo>
                    <a:pt x="55" y="0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16" y="16"/>
                  </a:lnTo>
                  <a:lnTo>
                    <a:pt x="16" y="24"/>
                  </a:lnTo>
                  <a:lnTo>
                    <a:pt x="8" y="32"/>
                  </a:lnTo>
                  <a:lnTo>
                    <a:pt x="8" y="39"/>
                  </a:lnTo>
                  <a:lnTo>
                    <a:pt x="0" y="55"/>
                  </a:lnTo>
                  <a:lnTo>
                    <a:pt x="8" y="55"/>
                  </a:lnTo>
                  <a:lnTo>
                    <a:pt x="24" y="55"/>
                  </a:lnTo>
                  <a:lnTo>
                    <a:pt x="24" y="47"/>
                  </a:lnTo>
                  <a:lnTo>
                    <a:pt x="31" y="47"/>
                  </a:lnTo>
                  <a:lnTo>
                    <a:pt x="47" y="47"/>
                  </a:lnTo>
                  <a:lnTo>
                    <a:pt x="55" y="47"/>
                  </a:lnTo>
                  <a:lnTo>
                    <a:pt x="63" y="47"/>
                  </a:lnTo>
                  <a:lnTo>
                    <a:pt x="71" y="55"/>
                  </a:lnTo>
                  <a:lnTo>
                    <a:pt x="86" y="55"/>
                  </a:lnTo>
                  <a:lnTo>
                    <a:pt x="86" y="63"/>
                  </a:lnTo>
                  <a:lnTo>
                    <a:pt x="94" y="63"/>
                  </a:lnTo>
                  <a:lnTo>
                    <a:pt x="94" y="71"/>
                  </a:lnTo>
                  <a:lnTo>
                    <a:pt x="102" y="79"/>
                  </a:lnTo>
                  <a:lnTo>
                    <a:pt x="110" y="79"/>
                  </a:lnTo>
                  <a:lnTo>
                    <a:pt x="117" y="86"/>
                  </a:lnTo>
                  <a:lnTo>
                    <a:pt x="125" y="86"/>
                  </a:lnTo>
                  <a:lnTo>
                    <a:pt x="125" y="79"/>
                  </a:lnTo>
                  <a:lnTo>
                    <a:pt x="125" y="71"/>
                  </a:lnTo>
                  <a:lnTo>
                    <a:pt x="133" y="71"/>
                  </a:lnTo>
                  <a:lnTo>
                    <a:pt x="133" y="63"/>
                  </a:lnTo>
                </a:path>
              </a:pathLst>
            </a:custGeom>
            <a:solidFill>
              <a:srgbClr val="0000FF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26" name="Freeform 137"/>
            <p:cNvSpPr>
              <a:spLocks/>
            </p:cNvSpPr>
            <p:nvPr/>
          </p:nvSpPr>
          <p:spPr bwMode="auto">
            <a:xfrm>
              <a:off x="4224339" y="2420939"/>
              <a:ext cx="92075" cy="47625"/>
            </a:xfrm>
            <a:custGeom>
              <a:avLst/>
              <a:gdLst>
                <a:gd name="T0" fmla="*/ 0 w 149"/>
                <a:gd name="T1" fmla="*/ 0 h 86"/>
                <a:gd name="T2" fmla="*/ 0 w 149"/>
                <a:gd name="T3" fmla="*/ 0 h 86"/>
                <a:gd name="T4" fmla="*/ 0 w 149"/>
                <a:gd name="T5" fmla="*/ 0 h 86"/>
                <a:gd name="T6" fmla="*/ 0 w 149"/>
                <a:gd name="T7" fmla="*/ 0 h 86"/>
                <a:gd name="T8" fmla="*/ 0 w 149"/>
                <a:gd name="T9" fmla="*/ 0 h 86"/>
                <a:gd name="T10" fmla="*/ 0 w 149"/>
                <a:gd name="T11" fmla="*/ 0 h 86"/>
                <a:gd name="T12" fmla="*/ 0 w 149"/>
                <a:gd name="T13" fmla="*/ 0 h 86"/>
                <a:gd name="T14" fmla="*/ 0 w 149"/>
                <a:gd name="T15" fmla="*/ 0 h 86"/>
                <a:gd name="T16" fmla="*/ 0 w 149"/>
                <a:gd name="T17" fmla="*/ 0 h 86"/>
                <a:gd name="T18" fmla="*/ 0 w 149"/>
                <a:gd name="T19" fmla="*/ 0 h 86"/>
                <a:gd name="T20" fmla="*/ 0 w 149"/>
                <a:gd name="T21" fmla="*/ 0 h 86"/>
                <a:gd name="T22" fmla="*/ 0 w 149"/>
                <a:gd name="T23" fmla="*/ 0 h 86"/>
                <a:gd name="T24" fmla="*/ 0 w 149"/>
                <a:gd name="T25" fmla="*/ 0 h 86"/>
                <a:gd name="T26" fmla="*/ 0 w 149"/>
                <a:gd name="T27" fmla="*/ 0 h 86"/>
                <a:gd name="T28" fmla="*/ 0 w 149"/>
                <a:gd name="T29" fmla="*/ 0 h 86"/>
                <a:gd name="T30" fmla="*/ 0 w 149"/>
                <a:gd name="T31" fmla="*/ 0 h 86"/>
                <a:gd name="T32" fmla="*/ 0 w 149"/>
                <a:gd name="T33" fmla="*/ 0 h 86"/>
                <a:gd name="T34" fmla="*/ 0 w 149"/>
                <a:gd name="T35" fmla="*/ 0 h 86"/>
                <a:gd name="T36" fmla="*/ 0 w 149"/>
                <a:gd name="T37" fmla="*/ 0 h 86"/>
                <a:gd name="T38" fmla="*/ 0 w 149"/>
                <a:gd name="T39" fmla="*/ 0 h 86"/>
                <a:gd name="T40" fmla="*/ 0 w 149"/>
                <a:gd name="T41" fmla="*/ 0 h 86"/>
                <a:gd name="T42" fmla="*/ 0 w 149"/>
                <a:gd name="T43" fmla="*/ 0 h 86"/>
                <a:gd name="T44" fmla="*/ 0 w 149"/>
                <a:gd name="T45" fmla="*/ 0 h 86"/>
                <a:gd name="T46" fmla="*/ 0 w 149"/>
                <a:gd name="T47" fmla="*/ 0 h 86"/>
                <a:gd name="T48" fmla="*/ 0 w 149"/>
                <a:gd name="T49" fmla="*/ 0 h 86"/>
                <a:gd name="T50" fmla="*/ 0 w 149"/>
                <a:gd name="T51" fmla="*/ 0 h 86"/>
                <a:gd name="T52" fmla="*/ 0 w 149"/>
                <a:gd name="T53" fmla="*/ 0 h 86"/>
                <a:gd name="T54" fmla="*/ 0 w 149"/>
                <a:gd name="T55" fmla="*/ 0 h 86"/>
                <a:gd name="T56" fmla="*/ 0 w 149"/>
                <a:gd name="T57" fmla="*/ 0 h 86"/>
                <a:gd name="T58" fmla="*/ 0 w 149"/>
                <a:gd name="T59" fmla="*/ 0 h 86"/>
                <a:gd name="T60" fmla="*/ 0 w 149"/>
                <a:gd name="T61" fmla="*/ 0 h 86"/>
                <a:gd name="T62" fmla="*/ 0 w 149"/>
                <a:gd name="T63" fmla="*/ 0 h 86"/>
                <a:gd name="T64" fmla="*/ 0 w 149"/>
                <a:gd name="T65" fmla="*/ 0 h 86"/>
                <a:gd name="T66" fmla="*/ 0 w 149"/>
                <a:gd name="T67" fmla="*/ 0 h 86"/>
                <a:gd name="T68" fmla="*/ 0 w 149"/>
                <a:gd name="T69" fmla="*/ 0 h 86"/>
                <a:gd name="T70" fmla="*/ 0 w 149"/>
                <a:gd name="T71" fmla="*/ 0 h 86"/>
                <a:gd name="T72" fmla="*/ 0 w 149"/>
                <a:gd name="T73" fmla="*/ 0 h 86"/>
                <a:gd name="T74" fmla="*/ 0 w 149"/>
                <a:gd name="T75" fmla="*/ 0 h 86"/>
                <a:gd name="T76" fmla="*/ 0 w 149"/>
                <a:gd name="T77" fmla="*/ 0 h 86"/>
                <a:gd name="T78" fmla="*/ 0 w 149"/>
                <a:gd name="T79" fmla="*/ 0 h 86"/>
                <a:gd name="T80" fmla="*/ 0 w 149"/>
                <a:gd name="T81" fmla="*/ 0 h 86"/>
                <a:gd name="T82" fmla="*/ 0 w 149"/>
                <a:gd name="T83" fmla="*/ 0 h 86"/>
                <a:gd name="T84" fmla="*/ 0 w 149"/>
                <a:gd name="T85" fmla="*/ 0 h 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86"/>
                <a:gd name="T131" fmla="*/ 149 w 149"/>
                <a:gd name="T132" fmla="*/ 86 h 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86">
                  <a:moveTo>
                    <a:pt x="149" y="63"/>
                  </a:moveTo>
                  <a:lnTo>
                    <a:pt x="125" y="55"/>
                  </a:lnTo>
                  <a:lnTo>
                    <a:pt x="117" y="55"/>
                  </a:lnTo>
                  <a:lnTo>
                    <a:pt x="110" y="47"/>
                  </a:lnTo>
                  <a:lnTo>
                    <a:pt x="102" y="39"/>
                  </a:lnTo>
                  <a:lnTo>
                    <a:pt x="94" y="39"/>
                  </a:lnTo>
                  <a:lnTo>
                    <a:pt x="78" y="32"/>
                  </a:lnTo>
                  <a:lnTo>
                    <a:pt x="78" y="24"/>
                  </a:lnTo>
                  <a:lnTo>
                    <a:pt x="78" y="16"/>
                  </a:lnTo>
                  <a:lnTo>
                    <a:pt x="78" y="8"/>
                  </a:lnTo>
                  <a:lnTo>
                    <a:pt x="71" y="8"/>
                  </a:lnTo>
                  <a:lnTo>
                    <a:pt x="63" y="0"/>
                  </a:lnTo>
                  <a:lnTo>
                    <a:pt x="55" y="0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16" y="16"/>
                  </a:lnTo>
                  <a:lnTo>
                    <a:pt x="16" y="24"/>
                  </a:lnTo>
                  <a:lnTo>
                    <a:pt x="8" y="32"/>
                  </a:lnTo>
                  <a:lnTo>
                    <a:pt x="8" y="39"/>
                  </a:lnTo>
                  <a:lnTo>
                    <a:pt x="0" y="55"/>
                  </a:lnTo>
                  <a:lnTo>
                    <a:pt x="8" y="55"/>
                  </a:lnTo>
                  <a:lnTo>
                    <a:pt x="24" y="55"/>
                  </a:lnTo>
                  <a:lnTo>
                    <a:pt x="24" y="47"/>
                  </a:lnTo>
                  <a:lnTo>
                    <a:pt x="31" y="47"/>
                  </a:lnTo>
                  <a:lnTo>
                    <a:pt x="47" y="47"/>
                  </a:lnTo>
                  <a:lnTo>
                    <a:pt x="55" y="47"/>
                  </a:lnTo>
                  <a:lnTo>
                    <a:pt x="63" y="47"/>
                  </a:lnTo>
                  <a:lnTo>
                    <a:pt x="71" y="55"/>
                  </a:lnTo>
                  <a:lnTo>
                    <a:pt x="86" y="55"/>
                  </a:lnTo>
                  <a:lnTo>
                    <a:pt x="86" y="63"/>
                  </a:lnTo>
                  <a:lnTo>
                    <a:pt x="94" y="63"/>
                  </a:lnTo>
                  <a:lnTo>
                    <a:pt x="94" y="71"/>
                  </a:lnTo>
                  <a:lnTo>
                    <a:pt x="102" y="79"/>
                  </a:lnTo>
                  <a:lnTo>
                    <a:pt x="110" y="79"/>
                  </a:lnTo>
                  <a:lnTo>
                    <a:pt x="117" y="86"/>
                  </a:lnTo>
                  <a:lnTo>
                    <a:pt x="125" y="86"/>
                  </a:lnTo>
                  <a:lnTo>
                    <a:pt x="125" y="79"/>
                  </a:lnTo>
                  <a:lnTo>
                    <a:pt x="125" y="71"/>
                  </a:lnTo>
                  <a:lnTo>
                    <a:pt x="133" y="71"/>
                  </a:lnTo>
                  <a:lnTo>
                    <a:pt x="133" y="63"/>
                  </a:lnTo>
                </a:path>
              </a:pathLst>
            </a:custGeom>
            <a:solidFill>
              <a:srgbClr val="FF0000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27" name="Freeform 138"/>
            <p:cNvSpPr>
              <a:spLocks/>
            </p:cNvSpPr>
            <p:nvPr/>
          </p:nvSpPr>
          <p:spPr bwMode="auto">
            <a:xfrm>
              <a:off x="4410075" y="2722563"/>
              <a:ext cx="298450" cy="234950"/>
            </a:xfrm>
            <a:custGeom>
              <a:avLst/>
              <a:gdLst>
                <a:gd name="T0" fmla="*/ 0 w 477"/>
                <a:gd name="T1" fmla="*/ 0 h 430"/>
                <a:gd name="T2" fmla="*/ 0 w 477"/>
                <a:gd name="T3" fmla="*/ 0 h 430"/>
                <a:gd name="T4" fmla="*/ 0 w 477"/>
                <a:gd name="T5" fmla="*/ 0 h 430"/>
                <a:gd name="T6" fmla="*/ 0 w 477"/>
                <a:gd name="T7" fmla="*/ 0 h 430"/>
                <a:gd name="T8" fmla="*/ 0 w 477"/>
                <a:gd name="T9" fmla="*/ 0 h 430"/>
                <a:gd name="T10" fmla="*/ 0 w 477"/>
                <a:gd name="T11" fmla="*/ 0 h 430"/>
                <a:gd name="T12" fmla="*/ 0 w 477"/>
                <a:gd name="T13" fmla="*/ 0 h 430"/>
                <a:gd name="T14" fmla="*/ 0 w 477"/>
                <a:gd name="T15" fmla="*/ 0 h 430"/>
                <a:gd name="T16" fmla="*/ 0 w 477"/>
                <a:gd name="T17" fmla="*/ 0 h 430"/>
                <a:gd name="T18" fmla="*/ 0 w 477"/>
                <a:gd name="T19" fmla="*/ 0 h 430"/>
                <a:gd name="T20" fmla="*/ 0 w 477"/>
                <a:gd name="T21" fmla="*/ 0 h 430"/>
                <a:gd name="T22" fmla="*/ 0 w 477"/>
                <a:gd name="T23" fmla="*/ 0 h 430"/>
                <a:gd name="T24" fmla="*/ 0 w 477"/>
                <a:gd name="T25" fmla="*/ 0 h 430"/>
                <a:gd name="T26" fmla="*/ 0 w 477"/>
                <a:gd name="T27" fmla="*/ 0 h 430"/>
                <a:gd name="T28" fmla="*/ 0 w 477"/>
                <a:gd name="T29" fmla="*/ 0 h 430"/>
                <a:gd name="T30" fmla="*/ 0 w 477"/>
                <a:gd name="T31" fmla="*/ 0 h 430"/>
                <a:gd name="T32" fmla="*/ 0 w 477"/>
                <a:gd name="T33" fmla="*/ 0 h 430"/>
                <a:gd name="T34" fmla="*/ 0 w 477"/>
                <a:gd name="T35" fmla="*/ 0 h 430"/>
                <a:gd name="T36" fmla="*/ 0 w 477"/>
                <a:gd name="T37" fmla="*/ 0 h 430"/>
                <a:gd name="T38" fmla="*/ 0 w 477"/>
                <a:gd name="T39" fmla="*/ 0 h 430"/>
                <a:gd name="T40" fmla="*/ 0 w 477"/>
                <a:gd name="T41" fmla="*/ 0 h 430"/>
                <a:gd name="T42" fmla="*/ 0 w 477"/>
                <a:gd name="T43" fmla="*/ 0 h 430"/>
                <a:gd name="T44" fmla="*/ 0 w 477"/>
                <a:gd name="T45" fmla="*/ 0 h 430"/>
                <a:gd name="T46" fmla="*/ 0 w 477"/>
                <a:gd name="T47" fmla="*/ 0 h 430"/>
                <a:gd name="T48" fmla="*/ 0 w 477"/>
                <a:gd name="T49" fmla="*/ 0 h 430"/>
                <a:gd name="T50" fmla="*/ 0 w 477"/>
                <a:gd name="T51" fmla="*/ 0 h 430"/>
                <a:gd name="T52" fmla="*/ 0 w 477"/>
                <a:gd name="T53" fmla="*/ 0 h 430"/>
                <a:gd name="T54" fmla="*/ 0 w 477"/>
                <a:gd name="T55" fmla="*/ 0 h 430"/>
                <a:gd name="T56" fmla="*/ 0 w 477"/>
                <a:gd name="T57" fmla="*/ 0 h 430"/>
                <a:gd name="T58" fmla="*/ 0 w 477"/>
                <a:gd name="T59" fmla="*/ 0 h 430"/>
                <a:gd name="T60" fmla="*/ 0 w 477"/>
                <a:gd name="T61" fmla="*/ 0 h 430"/>
                <a:gd name="T62" fmla="*/ 0 w 477"/>
                <a:gd name="T63" fmla="*/ 0 h 430"/>
                <a:gd name="T64" fmla="*/ 0 w 477"/>
                <a:gd name="T65" fmla="*/ 0 h 430"/>
                <a:gd name="T66" fmla="*/ 0 w 477"/>
                <a:gd name="T67" fmla="*/ 0 h 430"/>
                <a:gd name="T68" fmla="*/ 0 w 477"/>
                <a:gd name="T69" fmla="*/ 0 h 430"/>
                <a:gd name="T70" fmla="*/ 0 w 477"/>
                <a:gd name="T71" fmla="*/ 0 h 430"/>
                <a:gd name="T72" fmla="*/ 0 w 477"/>
                <a:gd name="T73" fmla="*/ 0 h 430"/>
                <a:gd name="T74" fmla="*/ 0 w 477"/>
                <a:gd name="T75" fmla="*/ 0 h 430"/>
                <a:gd name="T76" fmla="*/ 0 w 477"/>
                <a:gd name="T77" fmla="*/ 0 h 430"/>
                <a:gd name="T78" fmla="*/ 0 w 477"/>
                <a:gd name="T79" fmla="*/ 0 h 430"/>
                <a:gd name="T80" fmla="*/ 0 w 477"/>
                <a:gd name="T81" fmla="*/ 0 h 430"/>
                <a:gd name="T82" fmla="*/ 0 w 477"/>
                <a:gd name="T83" fmla="*/ 0 h 430"/>
                <a:gd name="T84" fmla="*/ 0 w 477"/>
                <a:gd name="T85" fmla="*/ 0 h 430"/>
                <a:gd name="T86" fmla="*/ 0 w 477"/>
                <a:gd name="T87" fmla="*/ 0 h 430"/>
                <a:gd name="T88" fmla="*/ 0 w 477"/>
                <a:gd name="T89" fmla="*/ 0 h 430"/>
                <a:gd name="T90" fmla="*/ 0 w 477"/>
                <a:gd name="T91" fmla="*/ 0 h 430"/>
                <a:gd name="T92" fmla="*/ 0 w 477"/>
                <a:gd name="T93" fmla="*/ 0 h 430"/>
                <a:gd name="T94" fmla="*/ 0 w 477"/>
                <a:gd name="T95" fmla="*/ 0 h 430"/>
                <a:gd name="T96" fmla="*/ 0 w 477"/>
                <a:gd name="T97" fmla="*/ 0 h 430"/>
                <a:gd name="T98" fmla="*/ 0 w 477"/>
                <a:gd name="T99" fmla="*/ 0 h 430"/>
                <a:gd name="T100" fmla="*/ 0 w 477"/>
                <a:gd name="T101" fmla="*/ 0 h 430"/>
                <a:gd name="T102" fmla="*/ 0 w 477"/>
                <a:gd name="T103" fmla="*/ 0 h 430"/>
                <a:gd name="T104" fmla="*/ 0 w 477"/>
                <a:gd name="T105" fmla="*/ 0 h 430"/>
                <a:gd name="T106" fmla="*/ 0 w 477"/>
                <a:gd name="T107" fmla="*/ 0 h 430"/>
                <a:gd name="T108" fmla="*/ 0 w 477"/>
                <a:gd name="T109" fmla="*/ 0 h 430"/>
                <a:gd name="T110" fmla="*/ 0 w 477"/>
                <a:gd name="T111" fmla="*/ 0 h 430"/>
                <a:gd name="T112" fmla="*/ 0 w 477"/>
                <a:gd name="T113" fmla="*/ 0 h 430"/>
                <a:gd name="T114" fmla="*/ 0 w 477"/>
                <a:gd name="T115" fmla="*/ 0 h 4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77"/>
                <a:gd name="T175" fmla="*/ 0 h 430"/>
                <a:gd name="T176" fmla="*/ 477 w 477"/>
                <a:gd name="T177" fmla="*/ 430 h 43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77" h="430">
                  <a:moveTo>
                    <a:pt x="359" y="430"/>
                  </a:moveTo>
                  <a:lnTo>
                    <a:pt x="359" y="430"/>
                  </a:lnTo>
                  <a:lnTo>
                    <a:pt x="352" y="423"/>
                  </a:lnTo>
                  <a:lnTo>
                    <a:pt x="336" y="423"/>
                  </a:lnTo>
                  <a:lnTo>
                    <a:pt x="328" y="423"/>
                  </a:lnTo>
                  <a:lnTo>
                    <a:pt x="328" y="415"/>
                  </a:lnTo>
                  <a:lnTo>
                    <a:pt x="313" y="407"/>
                  </a:lnTo>
                  <a:lnTo>
                    <a:pt x="297" y="391"/>
                  </a:lnTo>
                  <a:lnTo>
                    <a:pt x="281" y="383"/>
                  </a:lnTo>
                  <a:lnTo>
                    <a:pt x="250" y="352"/>
                  </a:lnTo>
                  <a:lnTo>
                    <a:pt x="234" y="352"/>
                  </a:lnTo>
                  <a:lnTo>
                    <a:pt x="234" y="344"/>
                  </a:lnTo>
                  <a:lnTo>
                    <a:pt x="211" y="337"/>
                  </a:lnTo>
                  <a:lnTo>
                    <a:pt x="211" y="329"/>
                  </a:lnTo>
                  <a:lnTo>
                    <a:pt x="203" y="329"/>
                  </a:lnTo>
                  <a:lnTo>
                    <a:pt x="188" y="321"/>
                  </a:lnTo>
                  <a:lnTo>
                    <a:pt x="180" y="321"/>
                  </a:lnTo>
                  <a:lnTo>
                    <a:pt x="180" y="313"/>
                  </a:lnTo>
                  <a:lnTo>
                    <a:pt x="164" y="305"/>
                  </a:lnTo>
                  <a:lnTo>
                    <a:pt x="156" y="305"/>
                  </a:lnTo>
                  <a:lnTo>
                    <a:pt x="156" y="297"/>
                  </a:lnTo>
                  <a:lnTo>
                    <a:pt x="133" y="282"/>
                  </a:lnTo>
                  <a:lnTo>
                    <a:pt x="133" y="274"/>
                  </a:lnTo>
                  <a:lnTo>
                    <a:pt x="133" y="266"/>
                  </a:lnTo>
                  <a:lnTo>
                    <a:pt x="109" y="266"/>
                  </a:lnTo>
                  <a:lnTo>
                    <a:pt x="109" y="258"/>
                  </a:lnTo>
                  <a:lnTo>
                    <a:pt x="109" y="251"/>
                  </a:lnTo>
                  <a:lnTo>
                    <a:pt x="94" y="251"/>
                  </a:lnTo>
                  <a:lnTo>
                    <a:pt x="86" y="243"/>
                  </a:lnTo>
                  <a:lnTo>
                    <a:pt x="86" y="235"/>
                  </a:lnTo>
                  <a:lnTo>
                    <a:pt x="70" y="235"/>
                  </a:lnTo>
                  <a:lnTo>
                    <a:pt x="70" y="227"/>
                  </a:lnTo>
                  <a:lnTo>
                    <a:pt x="63" y="227"/>
                  </a:lnTo>
                  <a:lnTo>
                    <a:pt x="63" y="219"/>
                  </a:lnTo>
                  <a:lnTo>
                    <a:pt x="63" y="211"/>
                  </a:lnTo>
                  <a:lnTo>
                    <a:pt x="63" y="204"/>
                  </a:lnTo>
                  <a:lnTo>
                    <a:pt x="47" y="204"/>
                  </a:lnTo>
                  <a:lnTo>
                    <a:pt x="47" y="196"/>
                  </a:lnTo>
                  <a:lnTo>
                    <a:pt x="39" y="188"/>
                  </a:lnTo>
                  <a:lnTo>
                    <a:pt x="39" y="180"/>
                  </a:lnTo>
                  <a:lnTo>
                    <a:pt x="24" y="172"/>
                  </a:lnTo>
                  <a:lnTo>
                    <a:pt x="24" y="165"/>
                  </a:lnTo>
                  <a:lnTo>
                    <a:pt x="24" y="157"/>
                  </a:lnTo>
                  <a:lnTo>
                    <a:pt x="24" y="149"/>
                  </a:lnTo>
                  <a:lnTo>
                    <a:pt x="24" y="141"/>
                  </a:lnTo>
                  <a:lnTo>
                    <a:pt x="16" y="141"/>
                  </a:lnTo>
                  <a:lnTo>
                    <a:pt x="16" y="133"/>
                  </a:lnTo>
                  <a:lnTo>
                    <a:pt x="16" y="125"/>
                  </a:lnTo>
                  <a:lnTo>
                    <a:pt x="0" y="118"/>
                  </a:lnTo>
                  <a:lnTo>
                    <a:pt x="16" y="110"/>
                  </a:lnTo>
                  <a:lnTo>
                    <a:pt x="16" y="94"/>
                  </a:lnTo>
                  <a:lnTo>
                    <a:pt x="24" y="94"/>
                  </a:lnTo>
                  <a:lnTo>
                    <a:pt x="24" y="86"/>
                  </a:lnTo>
                  <a:lnTo>
                    <a:pt x="47" y="79"/>
                  </a:lnTo>
                  <a:lnTo>
                    <a:pt x="47" y="63"/>
                  </a:lnTo>
                  <a:lnTo>
                    <a:pt x="63" y="63"/>
                  </a:lnTo>
                  <a:lnTo>
                    <a:pt x="86" y="47"/>
                  </a:lnTo>
                  <a:lnTo>
                    <a:pt x="86" y="39"/>
                  </a:lnTo>
                  <a:lnTo>
                    <a:pt x="94" y="39"/>
                  </a:lnTo>
                  <a:lnTo>
                    <a:pt x="109" y="39"/>
                  </a:lnTo>
                  <a:lnTo>
                    <a:pt x="109" y="32"/>
                  </a:lnTo>
                  <a:lnTo>
                    <a:pt x="117" y="32"/>
                  </a:lnTo>
                  <a:lnTo>
                    <a:pt x="141" y="24"/>
                  </a:lnTo>
                  <a:lnTo>
                    <a:pt x="141" y="16"/>
                  </a:lnTo>
                  <a:lnTo>
                    <a:pt x="156" y="16"/>
                  </a:lnTo>
                  <a:lnTo>
                    <a:pt x="164" y="8"/>
                  </a:lnTo>
                  <a:lnTo>
                    <a:pt x="180" y="8"/>
                  </a:lnTo>
                  <a:lnTo>
                    <a:pt x="203" y="0"/>
                  </a:lnTo>
                  <a:lnTo>
                    <a:pt x="211" y="0"/>
                  </a:lnTo>
                  <a:lnTo>
                    <a:pt x="227" y="0"/>
                  </a:lnTo>
                  <a:lnTo>
                    <a:pt x="234" y="0"/>
                  </a:lnTo>
                  <a:lnTo>
                    <a:pt x="234" y="8"/>
                  </a:lnTo>
                  <a:lnTo>
                    <a:pt x="250" y="8"/>
                  </a:lnTo>
                  <a:lnTo>
                    <a:pt x="273" y="8"/>
                  </a:lnTo>
                  <a:lnTo>
                    <a:pt x="273" y="16"/>
                  </a:lnTo>
                  <a:lnTo>
                    <a:pt x="281" y="16"/>
                  </a:lnTo>
                  <a:lnTo>
                    <a:pt x="297" y="24"/>
                  </a:lnTo>
                  <a:lnTo>
                    <a:pt x="297" y="32"/>
                  </a:lnTo>
                  <a:lnTo>
                    <a:pt x="297" y="39"/>
                  </a:lnTo>
                  <a:lnTo>
                    <a:pt x="297" y="47"/>
                  </a:lnTo>
                  <a:lnTo>
                    <a:pt x="297" y="55"/>
                  </a:lnTo>
                  <a:lnTo>
                    <a:pt x="281" y="63"/>
                  </a:lnTo>
                  <a:lnTo>
                    <a:pt x="273" y="63"/>
                  </a:lnTo>
                  <a:lnTo>
                    <a:pt x="273" y="71"/>
                  </a:lnTo>
                  <a:lnTo>
                    <a:pt x="250" y="79"/>
                  </a:lnTo>
                  <a:lnTo>
                    <a:pt x="250" y="86"/>
                  </a:lnTo>
                  <a:lnTo>
                    <a:pt x="234" y="86"/>
                  </a:lnTo>
                  <a:lnTo>
                    <a:pt x="227" y="94"/>
                  </a:lnTo>
                  <a:lnTo>
                    <a:pt x="211" y="102"/>
                  </a:lnTo>
                  <a:lnTo>
                    <a:pt x="203" y="110"/>
                  </a:lnTo>
                  <a:lnTo>
                    <a:pt x="188" y="118"/>
                  </a:lnTo>
                  <a:lnTo>
                    <a:pt x="180" y="125"/>
                  </a:lnTo>
                  <a:lnTo>
                    <a:pt x="164" y="133"/>
                  </a:lnTo>
                  <a:lnTo>
                    <a:pt x="156" y="141"/>
                  </a:lnTo>
                  <a:lnTo>
                    <a:pt x="164" y="133"/>
                  </a:lnTo>
                  <a:lnTo>
                    <a:pt x="180" y="133"/>
                  </a:lnTo>
                  <a:lnTo>
                    <a:pt x="203" y="118"/>
                  </a:lnTo>
                  <a:lnTo>
                    <a:pt x="211" y="118"/>
                  </a:lnTo>
                  <a:lnTo>
                    <a:pt x="211" y="110"/>
                  </a:lnTo>
                  <a:lnTo>
                    <a:pt x="227" y="110"/>
                  </a:lnTo>
                  <a:lnTo>
                    <a:pt x="227" y="102"/>
                  </a:lnTo>
                  <a:lnTo>
                    <a:pt x="234" y="102"/>
                  </a:lnTo>
                  <a:lnTo>
                    <a:pt x="234" y="94"/>
                  </a:lnTo>
                  <a:lnTo>
                    <a:pt x="250" y="94"/>
                  </a:lnTo>
                  <a:lnTo>
                    <a:pt x="258" y="86"/>
                  </a:lnTo>
                  <a:lnTo>
                    <a:pt x="273" y="79"/>
                  </a:lnTo>
                  <a:lnTo>
                    <a:pt x="281" y="71"/>
                  </a:lnTo>
                  <a:lnTo>
                    <a:pt x="297" y="63"/>
                  </a:lnTo>
                  <a:lnTo>
                    <a:pt x="305" y="63"/>
                  </a:lnTo>
                  <a:lnTo>
                    <a:pt x="305" y="55"/>
                  </a:lnTo>
                  <a:lnTo>
                    <a:pt x="313" y="55"/>
                  </a:lnTo>
                  <a:lnTo>
                    <a:pt x="313" y="63"/>
                  </a:lnTo>
                  <a:lnTo>
                    <a:pt x="328" y="63"/>
                  </a:lnTo>
                  <a:lnTo>
                    <a:pt x="328" y="71"/>
                  </a:lnTo>
                  <a:lnTo>
                    <a:pt x="336" y="79"/>
                  </a:lnTo>
                  <a:lnTo>
                    <a:pt x="352" y="86"/>
                  </a:lnTo>
                  <a:lnTo>
                    <a:pt x="359" y="94"/>
                  </a:lnTo>
                  <a:lnTo>
                    <a:pt x="359" y="102"/>
                  </a:lnTo>
                  <a:lnTo>
                    <a:pt x="359" y="110"/>
                  </a:lnTo>
                  <a:lnTo>
                    <a:pt x="359" y="118"/>
                  </a:lnTo>
                  <a:lnTo>
                    <a:pt x="359" y="125"/>
                  </a:lnTo>
                  <a:lnTo>
                    <a:pt x="352" y="141"/>
                  </a:lnTo>
                  <a:lnTo>
                    <a:pt x="336" y="149"/>
                  </a:lnTo>
                  <a:lnTo>
                    <a:pt x="328" y="149"/>
                  </a:lnTo>
                  <a:lnTo>
                    <a:pt x="328" y="157"/>
                  </a:lnTo>
                  <a:lnTo>
                    <a:pt x="313" y="157"/>
                  </a:lnTo>
                  <a:lnTo>
                    <a:pt x="305" y="165"/>
                  </a:lnTo>
                  <a:lnTo>
                    <a:pt x="305" y="172"/>
                  </a:lnTo>
                  <a:lnTo>
                    <a:pt x="297" y="172"/>
                  </a:lnTo>
                  <a:lnTo>
                    <a:pt x="297" y="180"/>
                  </a:lnTo>
                  <a:lnTo>
                    <a:pt x="273" y="188"/>
                  </a:lnTo>
                  <a:lnTo>
                    <a:pt x="258" y="188"/>
                  </a:lnTo>
                  <a:lnTo>
                    <a:pt x="281" y="180"/>
                  </a:lnTo>
                  <a:lnTo>
                    <a:pt x="297" y="180"/>
                  </a:lnTo>
                  <a:lnTo>
                    <a:pt x="305" y="172"/>
                  </a:lnTo>
                  <a:lnTo>
                    <a:pt x="313" y="172"/>
                  </a:lnTo>
                  <a:lnTo>
                    <a:pt x="328" y="165"/>
                  </a:lnTo>
                  <a:lnTo>
                    <a:pt x="328" y="157"/>
                  </a:lnTo>
                  <a:lnTo>
                    <a:pt x="336" y="157"/>
                  </a:lnTo>
                  <a:lnTo>
                    <a:pt x="336" y="149"/>
                  </a:lnTo>
                  <a:lnTo>
                    <a:pt x="352" y="149"/>
                  </a:lnTo>
                  <a:lnTo>
                    <a:pt x="352" y="141"/>
                  </a:lnTo>
                  <a:lnTo>
                    <a:pt x="359" y="141"/>
                  </a:lnTo>
                  <a:lnTo>
                    <a:pt x="375" y="133"/>
                  </a:lnTo>
                  <a:lnTo>
                    <a:pt x="383" y="133"/>
                  </a:lnTo>
                  <a:lnTo>
                    <a:pt x="398" y="133"/>
                  </a:lnTo>
                  <a:lnTo>
                    <a:pt x="430" y="133"/>
                  </a:lnTo>
                  <a:lnTo>
                    <a:pt x="445" y="141"/>
                  </a:lnTo>
                  <a:lnTo>
                    <a:pt x="453" y="149"/>
                  </a:lnTo>
                  <a:lnTo>
                    <a:pt x="453" y="157"/>
                  </a:lnTo>
                  <a:lnTo>
                    <a:pt x="453" y="165"/>
                  </a:lnTo>
                  <a:lnTo>
                    <a:pt x="453" y="172"/>
                  </a:lnTo>
                  <a:lnTo>
                    <a:pt x="453" y="180"/>
                  </a:lnTo>
                  <a:lnTo>
                    <a:pt x="445" y="188"/>
                  </a:lnTo>
                  <a:lnTo>
                    <a:pt x="430" y="196"/>
                  </a:lnTo>
                  <a:lnTo>
                    <a:pt x="422" y="211"/>
                  </a:lnTo>
                  <a:lnTo>
                    <a:pt x="406" y="219"/>
                  </a:lnTo>
                  <a:lnTo>
                    <a:pt x="398" y="219"/>
                  </a:lnTo>
                  <a:lnTo>
                    <a:pt x="383" y="227"/>
                  </a:lnTo>
                  <a:lnTo>
                    <a:pt x="375" y="235"/>
                  </a:lnTo>
                  <a:lnTo>
                    <a:pt x="359" y="235"/>
                  </a:lnTo>
                  <a:lnTo>
                    <a:pt x="336" y="243"/>
                  </a:lnTo>
                  <a:lnTo>
                    <a:pt x="313" y="251"/>
                  </a:lnTo>
                  <a:lnTo>
                    <a:pt x="305" y="258"/>
                  </a:lnTo>
                  <a:lnTo>
                    <a:pt x="313" y="251"/>
                  </a:lnTo>
                  <a:lnTo>
                    <a:pt x="328" y="251"/>
                  </a:lnTo>
                  <a:lnTo>
                    <a:pt x="328" y="243"/>
                  </a:lnTo>
                  <a:lnTo>
                    <a:pt x="352" y="235"/>
                  </a:lnTo>
                  <a:lnTo>
                    <a:pt x="359" y="227"/>
                  </a:lnTo>
                  <a:lnTo>
                    <a:pt x="375" y="227"/>
                  </a:lnTo>
                  <a:lnTo>
                    <a:pt x="383" y="219"/>
                  </a:lnTo>
                  <a:lnTo>
                    <a:pt x="406" y="211"/>
                  </a:lnTo>
                  <a:lnTo>
                    <a:pt x="422" y="204"/>
                  </a:lnTo>
                  <a:lnTo>
                    <a:pt x="445" y="204"/>
                  </a:lnTo>
                  <a:lnTo>
                    <a:pt x="469" y="204"/>
                  </a:lnTo>
                  <a:lnTo>
                    <a:pt x="469" y="196"/>
                  </a:lnTo>
                  <a:lnTo>
                    <a:pt x="469" y="204"/>
                  </a:lnTo>
                  <a:lnTo>
                    <a:pt x="469" y="211"/>
                  </a:lnTo>
                  <a:lnTo>
                    <a:pt x="477" y="219"/>
                  </a:lnTo>
                  <a:lnTo>
                    <a:pt x="477" y="227"/>
                  </a:lnTo>
                  <a:lnTo>
                    <a:pt x="477" y="235"/>
                  </a:lnTo>
                  <a:lnTo>
                    <a:pt x="477" y="251"/>
                  </a:lnTo>
                  <a:lnTo>
                    <a:pt x="477" y="258"/>
                  </a:lnTo>
                  <a:lnTo>
                    <a:pt x="477" y="266"/>
                  </a:lnTo>
                  <a:lnTo>
                    <a:pt x="477" y="282"/>
                  </a:lnTo>
                  <a:lnTo>
                    <a:pt x="469" y="282"/>
                  </a:lnTo>
                  <a:lnTo>
                    <a:pt x="469" y="290"/>
                  </a:lnTo>
                  <a:lnTo>
                    <a:pt x="453" y="297"/>
                  </a:lnTo>
                  <a:lnTo>
                    <a:pt x="445" y="305"/>
                  </a:lnTo>
                  <a:lnTo>
                    <a:pt x="445" y="313"/>
                  </a:lnTo>
                  <a:lnTo>
                    <a:pt x="430" y="313"/>
                  </a:lnTo>
                  <a:lnTo>
                    <a:pt x="422" y="321"/>
                  </a:lnTo>
                  <a:lnTo>
                    <a:pt x="422" y="329"/>
                  </a:lnTo>
                  <a:lnTo>
                    <a:pt x="406" y="337"/>
                  </a:lnTo>
                  <a:lnTo>
                    <a:pt x="406" y="344"/>
                  </a:lnTo>
                  <a:lnTo>
                    <a:pt x="406" y="352"/>
                  </a:lnTo>
                  <a:lnTo>
                    <a:pt x="406" y="360"/>
                  </a:lnTo>
                  <a:lnTo>
                    <a:pt x="406" y="368"/>
                  </a:lnTo>
                  <a:lnTo>
                    <a:pt x="406" y="376"/>
                  </a:lnTo>
                  <a:lnTo>
                    <a:pt x="406" y="391"/>
                  </a:lnTo>
                  <a:lnTo>
                    <a:pt x="406" y="399"/>
                  </a:lnTo>
                  <a:lnTo>
                    <a:pt x="406" y="415"/>
                  </a:lnTo>
                  <a:lnTo>
                    <a:pt x="398" y="415"/>
                  </a:lnTo>
                  <a:lnTo>
                    <a:pt x="398" y="423"/>
                  </a:lnTo>
                  <a:lnTo>
                    <a:pt x="398" y="430"/>
                  </a:lnTo>
                  <a:lnTo>
                    <a:pt x="383" y="430"/>
                  </a:lnTo>
                </a:path>
              </a:pathLst>
            </a:custGeom>
            <a:solidFill>
              <a:srgbClr val="FF0000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328" name="Text Box 143"/>
            <p:cNvSpPr txBox="1">
              <a:spLocks noChangeArrowheads="1"/>
            </p:cNvSpPr>
            <p:nvPr/>
          </p:nvSpPr>
          <p:spPr bwMode="auto">
            <a:xfrm>
              <a:off x="6096001" y="2798764"/>
              <a:ext cx="72231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b="1" dirty="0">
                  <a:latin typeface="+mn-ea"/>
                  <a:ea typeface="+mn-ea"/>
                </a:rPr>
                <a:t>呼吸器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b="1" dirty="0">
                  <a:latin typeface="+mn-ea"/>
                  <a:ea typeface="+mn-ea"/>
                </a:rPr>
                <a:t>症状</a:t>
              </a:r>
            </a:p>
          </p:txBody>
        </p:sp>
        <p:pic>
          <p:nvPicPr>
            <p:cNvPr id="9329" name="Picture 144" descr="H9 swabs for H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563" y="2293938"/>
              <a:ext cx="735012" cy="147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30" name="Picture 145" descr="H9 cloacal swabs for H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9563" y="2293938"/>
              <a:ext cx="804862" cy="147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31" name="Text Box 147"/>
            <p:cNvSpPr txBox="1">
              <a:spLocks noChangeArrowheads="1"/>
            </p:cNvSpPr>
            <p:nvPr/>
          </p:nvSpPr>
          <p:spPr bwMode="auto">
            <a:xfrm>
              <a:off x="2260734" y="2609577"/>
              <a:ext cx="180049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000" b="1" dirty="0">
                  <a:solidFill>
                    <a:srgbClr val="0000FF"/>
                  </a:solidFill>
                  <a:latin typeface="+mn-ea"/>
                  <a:ea typeface="+mn-ea"/>
                </a:rPr>
                <a:t>低病原性鳥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000" b="1" dirty="0">
                  <a:solidFill>
                    <a:srgbClr val="0000FF"/>
                  </a:solidFill>
                  <a:latin typeface="+mn-ea"/>
                  <a:ea typeface="+mn-ea"/>
                </a:rPr>
                <a:t>インフルエンザ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000" b="1" dirty="0">
                  <a:solidFill>
                    <a:srgbClr val="0000FF"/>
                  </a:solidFill>
                  <a:latin typeface="+mn-ea"/>
                  <a:ea typeface="+mn-ea"/>
                </a:rPr>
                <a:t>ウイルス</a:t>
              </a:r>
            </a:p>
          </p:txBody>
        </p:sp>
        <p:sp>
          <p:nvSpPr>
            <p:cNvPr id="9332" name="AutoShape 86"/>
            <p:cNvSpPr>
              <a:spLocks noChangeArrowheads="1"/>
            </p:cNvSpPr>
            <p:nvPr/>
          </p:nvSpPr>
          <p:spPr bwMode="auto">
            <a:xfrm>
              <a:off x="1847529" y="2837974"/>
              <a:ext cx="433387" cy="468313"/>
            </a:xfrm>
            <a:prstGeom prst="star16">
              <a:avLst>
                <a:gd name="adj" fmla="val 37500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457200"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000" b="1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  <p:sp>
          <p:nvSpPr>
            <p:cNvPr id="9239" name="Rectangle 2"/>
            <p:cNvSpPr>
              <a:spLocks noChangeArrowheads="1"/>
            </p:cNvSpPr>
            <p:nvPr/>
          </p:nvSpPr>
          <p:spPr bwMode="auto">
            <a:xfrm>
              <a:off x="2798764" y="4200525"/>
              <a:ext cx="6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ja-JP" sz="1600" b="1">
                <a:latin typeface="+mn-ea"/>
                <a:ea typeface="+mn-ea"/>
              </a:endParaRPr>
            </a:p>
          </p:txBody>
        </p:sp>
        <p:pic>
          <p:nvPicPr>
            <p:cNvPr id="9240" name="Picture 17" descr="H5 cloacal swabs for H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564" y="4076700"/>
              <a:ext cx="769937" cy="161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1" name="Picture 18" descr="H5 swabs for H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9564" y="4081464"/>
              <a:ext cx="744537" cy="161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2" name="Freeform 26"/>
            <p:cNvSpPr>
              <a:spLocks/>
            </p:cNvSpPr>
            <p:nvPr/>
          </p:nvSpPr>
          <p:spPr bwMode="auto">
            <a:xfrm>
              <a:off x="4205288" y="4076701"/>
              <a:ext cx="1390650" cy="1293813"/>
            </a:xfrm>
            <a:custGeom>
              <a:avLst/>
              <a:gdLst>
                <a:gd name="T0" fmla="*/ 2147483647 w 2218"/>
                <a:gd name="T1" fmla="*/ 2147483647 h 2384"/>
                <a:gd name="T2" fmla="*/ 2147483647 w 2218"/>
                <a:gd name="T3" fmla="*/ 2147483647 h 2384"/>
                <a:gd name="T4" fmla="*/ 2147483647 w 2218"/>
                <a:gd name="T5" fmla="*/ 2147483647 h 2384"/>
                <a:gd name="T6" fmla="*/ 2147483647 w 2218"/>
                <a:gd name="T7" fmla="*/ 2147483647 h 2384"/>
                <a:gd name="T8" fmla="*/ 2147483647 w 2218"/>
                <a:gd name="T9" fmla="*/ 2147483647 h 2384"/>
                <a:gd name="T10" fmla="*/ 2147483647 w 2218"/>
                <a:gd name="T11" fmla="*/ 2147483647 h 2384"/>
                <a:gd name="T12" fmla="*/ 2147483647 w 2218"/>
                <a:gd name="T13" fmla="*/ 2147483647 h 2384"/>
                <a:gd name="T14" fmla="*/ 2147483647 w 2218"/>
                <a:gd name="T15" fmla="*/ 2147483647 h 2384"/>
                <a:gd name="T16" fmla="*/ 2147483647 w 2218"/>
                <a:gd name="T17" fmla="*/ 2147483647 h 2384"/>
                <a:gd name="T18" fmla="*/ 2147483647 w 2218"/>
                <a:gd name="T19" fmla="*/ 2147483647 h 2384"/>
                <a:gd name="T20" fmla="*/ 2147483647 w 2218"/>
                <a:gd name="T21" fmla="*/ 2147483647 h 2384"/>
                <a:gd name="T22" fmla="*/ 2147483647 w 2218"/>
                <a:gd name="T23" fmla="*/ 2147483647 h 2384"/>
                <a:gd name="T24" fmla="*/ 2147483647 w 2218"/>
                <a:gd name="T25" fmla="*/ 2147483647 h 2384"/>
                <a:gd name="T26" fmla="*/ 2147483647 w 2218"/>
                <a:gd name="T27" fmla="*/ 2147483647 h 2384"/>
                <a:gd name="T28" fmla="*/ 2147483647 w 2218"/>
                <a:gd name="T29" fmla="*/ 2147483647 h 2384"/>
                <a:gd name="T30" fmla="*/ 2147483647 w 2218"/>
                <a:gd name="T31" fmla="*/ 2147483647 h 2384"/>
                <a:gd name="T32" fmla="*/ 2147483647 w 2218"/>
                <a:gd name="T33" fmla="*/ 2147483647 h 2384"/>
                <a:gd name="T34" fmla="*/ 2147483647 w 2218"/>
                <a:gd name="T35" fmla="*/ 2147483647 h 2384"/>
                <a:gd name="T36" fmla="*/ 2147483647 w 2218"/>
                <a:gd name="T37" fmla="*/ 2147483647 h 2384"/>
                <a:gd name="T38" fmla="*/ 2147483647 w 2218"/>
                <a:gd name="T39" fmla="*/ 2147483647 h 2384"/>
                <a:gd name="T40" fmla="*/ 2147483647 w 2218"/>
                <a:gd name="T41" fmla="*/ 2147483647 h 2384"/>
                <a:gd name="T42" fmla="*/ 2147483647 w 2218"/>
                <a:gd name="T43" fmla="*/ 2147483647 h 2384"/>
                <a:gd name="T44" fmla="*/ 2147483647 w 2218"/>
                <a:gd name="T45" fmla="*/ 2147483647 h 2384"/>
                <a:gd name="T46" fmla="*/ 2147483647 w 2218"/>
                <a:gd name="T47" fmla="*/ 2147483647 h 2384"/>
                <a:gd name="T48" fmla="*/ 2147483647 w 2218"/>
                <a:gd name="T49" fmla="*/ 2147483647 h 2384"/>
                <a:gd name="T50" fmla="*/ 2147483647 w 2218"/>
                <a:gd name="T51" fmla="*/ 2147483647 h 2384"/>
                <a:gd name="T52" fmla="*/ 2147483647 w 2218"/>
                <a:gd name="T53" fmla="*/ 2147483647 h 2384"/>
                <a:gd name="T54" fmla="*/ 2147483647 w 2218"/>
                <a:gd name="T55" fmla="*/ 2147483647 h 2384"/>
                <a:gd name="T56" fmla="*/ 2147483647 w 2218"/>
                <a:gd name="T57" fmla="*/ 2147483647 h 2384"/>
                <a:gd name="T58" fmla="*/ 2147483647 w 2218"/>
                <a:gd name="T59" fmla="*/ 2147483647 h 2384"/>
                <a:gd name="T60" fmla="*/ 2147483647 w 2218"/>
                <a:gd name="T61" fmla="*/ 2147483647 h 2384"/>
                <a:gd name="T62" fmla="*/ 2147483647 w 2218"/>
                <a:gd name="T63" fmla="*/ 2147483647 h 2384"/>
                <a:gd name="T64" fmla="*/ 2147483647 w 2218"/>
                <a:gd name="T65" fmla="*/ 2147483647 h 2384"/>
                <a:gd name="T66" fmla="*/ 2147483647 w 2218"/>
                <a:gd name="T67" fmla="*/ 2147483647 h 2384"/>
                <a:gd name="T68" fmla="*/ 2147483647 w 2218"/>
                <a:gd name="T69" fmla="*/ 2147483647 h 2384"/>
                <a:gd name="T70" fmla="*/ 2147483647 w 2218"/>
                <a:gd name="T71" fmla="*/ 2147483647 h 2384"/>
                <a:gd name="T72" fmla="*/ 2147483647 w 2218"/>
                <a:gd name="T73" fmla="*/ 2147483647 h 2384"/>
                <a:gd name="T74" fmla="*/ 2147483647 w 2218"/>
                <a:gd name="T75" fmla="*/ 2147483647 h 2384"/>
                <a:gd name="T76" fmla="*/ 2147483647 w 2218"/>
                <a:gd name="T77" fmla="*/ 2147483647 h 2384"/>
                <a:gd name="T78" fmla="*/ 2147483647 w 2218"/>
                <a:gd name="T79" fmla="*/ 2147483647 h 2384"/>
                <a:gd name="T80" fmla="*/ 2147483647 w 2218"/>
                <a:gd name="T81" fmla="*/ 2147483647 h 2384"/>
                <a:gd name="T82" fmla="*/ 2147483647 w 2218"/>
                <a:gd name="T83" fmla="*/ 2147483647 h 2384"/>
                <a:gd name="T84" fmla="*/ 2147483647 w 2218"/>
                <a:gd name="T85" fmla="*/ 2147483647 h 2384"/>
                <a:gd name="T86" fmla="*/ 2147483647 w 2218"/>
                <a:gd name="T87" fmla="*/ 2147483647 h 2384"/>
                <a:gd name="T88" fmla="*/ 2147483647 w 2218"/>
                <a:gd name="T89" fmla="*/ 2147483647 h 2384"/>
                <a:gd name="T90" fmla="*/ 2147483647 w 2218"/>
                <a:gd name="T91" fmla="*/ 2147483647 h 2384"/>
                <a:gd name="T92" fmla="*/ 2147483647 w 2218"/>
                <a:gd name="T93" fmla="*/ 2147483647 h 2384"/>
                <a:gd name="T94" fmla="*/ 2147483647 w 2218"/>
                <a:gd name="T95" fmla="*/ 2147483647 h 2384"/>
                <a:gd name="T96" fmla="*/ 2147483647 w 2218"/>
                <a:gd name="T97" fmla="*/ 2147483647 h 2384"/>
                <a:gd name="T98" fmla="*/ 2147483647 w 2218"/>
                <a:gd name="T99" fmla="*/ 2147483647 h 2384"/>
                <a:gd name="T100" fmla="*/ 2147483647 w 2218"/>
                <a:gd name="T101" fmla="*/ 2147483647 h 2384"/>
                <a:gd name="T102" fmla="*/ 2147483647 w 2218"/>
                <a:gd name="T103" fmla="*/ 2147483647 h 2384"/>
                <a:gd name="T104" fmla="*/ 2147483647 w 2218"/>
                <a:gd name="T105" fmla="*/ 2147483647 h 2384"/>
                <a:gd name="T106" fmla="*/ 2147483647 w 2218"/>
                <a:gd name="T107" fmla="*/ 2147483647 h 2384"/>
                <a:gd name="T108" fmla="*/ 2147483647 w 2218"/>
                <a:gd name="T109" fmla="*/ 2147483647 h 2384"/>
                <a:gd name="T110" fmla="*/ 2147483647 w 2218"/>
                <a:gd name="T111" fmla="*/ 2147483647 h 2384"/>
                <a:gd name="T112" fmla="*/ 2147483647 w 2218"/>
                <a:gd name="T113" fmla="*/ 2147483647 h 2384"/>
                <a:gd name="T114" fmla="*/ 2147483647 w 2218"/>
                <a:gd name="T115" fmla="*/ 2147483647 h 2384"/>
                <a:gd name="T116" fmla="*/ 2147483647 w 2218"/>
                <a:gd name="T117" fmla="*/ 2147483647 h 2384"/>
                <a:gd name="T118" fmla="*/ 2147483647 w 2218"/>
                <a:gd name="T119" fmla="*/ 2147483647 h 2384"/>
                <a:gd name="T120" fmla="*/ 2147483647 w 2218"/>
                <a:gd name="T121" fmla="*/ 2147483647 h 2384"/>
                <a:gd name="T122" fmla="*/ 2147483647 w 2218"/>
                <a:gd name="T123" fmla="*/ 2147483647 h 238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218"/>
                <a:gd name="T187" fmla="*/ 0 h 2384"/>
                <a:gd name="T188" fmla="*/ 2218 w 2218"/>
                <a:gd name="T189" fmla="*/ 2384 h 238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218" h="2384">
                  <a:moveTo>
                    <a:pt x="344" y="250"/>
                  </a:moveTo>
                  <a:lnTo>
                    <a:pt x="344" y="250"/>
                  </a:lnTo>
                  <a:lnTo>
                    <a:pt x="352" y="250"/>
                  </a:lnTo>
                  <a:lnTo>
                    <a:pt x="359" y="250"/>
                  </a:lnTo>
                  <a:lnTo>
                    <a:pt x="367" y="258"/>
                  </a:lnTo>
                  <a:lnTo>
                    <a:pt x="375" y="266"/>
                  </a:lnTo>
                  <a:lnTo>
                    <a:pt x="383" y="266"/>
                  </a:lnTo>
                  <a:lnTo>
                    <a:pt x="391" y="266"/>
                  </a:lnTo>
                  <a:lnTo>
                    <a:pt x="398" y="266"/>
                  </a:lnTo>
                  <a:lnTo>
                    <a:pt x="406" y="266"/>
                  </a:lnTo>
                  <a:lnTo>
                    <a:pt x="414" y="266"/>
                  </a:lnTo>
                  <a:lnTo>
                    <a:pt x="422" y="266"/>
                  </a:lnTo>
                  <a:lnTo>
                    <a:pt x="430" y="266"/>
                  </a:lnTo>
                  <a:lnTo>
                    <a:pt x="437" y="258"/>
                  </a:lnTo>
                  <a:lnTo>
                    <a:pt x="445" y="250"/>
                  </a:lnTo>
                  <a:lnTo>
                    <a:pt x="445" y="242"/>
                  </a:lnTo>
                  <a:lnTo>
                    <a:pt x="453" y="242"/>
                  </a:lnTo>
                  <a:lnTo>
                    <a:pt x="453" y="235"/>
                  </a:lnTo>
                  <a:lnTo>
                    <a:pt x="461" y="227"/>
                  </a:lnTo>
                  <a:lnTo>
                    <a:pt x="461" y="219"/>
                  </a:lnTo>
                  <a:lnTo>
                    <a:pt x="461" y="211"/>
                  </a:lnTo>
                  <a:lnTo>
                    <a:pt x="469" y="211"/>
                  </a:lnTo>
                  <a:lnTo>
                    <a:pt x="469" y="203"/>
                  </a:lnTo>
                  <a:lnTo>
                    <a:pt x="476" y="188"/>
                  </a:lnTo>
                  <a:lnTo>
                    <a:pt x="476" y="180"/>
                  </a:lnTo>
                  <a:lnTo>
                    <a:pt x="476" y="172"/>
                  </a:lnTo>
                  <a:lnTo>
                    <a:pt x="476" y="164"/>
                  </a:lnTo>
                  <a:lnTo>
                    <a:pt x="469" y="164"/>
                  </a:lnTo>
                  <a:lnTo>
                    <a:pt x="461" y="172"/>
                  </a:lnTo>
                  <a:lnTo>
                    <a:pt x="445" y="180"/>
                  </a:lnTo>
                  <a:lnTo>
                    <a:pt x="445" y="172"/>
                  </a:lnTo>
                  <a:lnTo>
                    <a:pt x="453" y="172"/>
                  </a:lnTo>
                  <a:lnTo>
                    <a:pt x="453" y="164"/>
                  </a:lnTo>
                  <a:lnTo>
                    <a:pt x="453" y="156"/>
                  </a:lnTo>
                  <a:lnTo>
                    <a:pt x="453" y="149"/>
                  </a:lnTo>
                  <a:lnTo>
                    <a:pt x="453" y="141"/>
                  </a:lnTo>
                  <a:lnTo>
                    <a:pt x="461" y="141"/>
                  </a:lnTo>
                  <a:lnTo>
                    <a:pt x="461" y="133"/>
                  </a:lnTo>
                  <a:lnTo>
                    <a:pt x="461" y="125"/>
                  </a:lnTo>
                  <a:lnTo>
                    <a:pt x="445" y="133"/>
                  </a:lnTo>
                  <a:lnTo>
                    <a:pt x="445" y="125"/>
                  </a:lnTo>
                  <a:lnTo>
                    <a:pt x="445" y="117"/>
                  </a:lnTo>
                  <a:lnTo>
                    <a:pt x="445" y="109"/>
                  </a:lnTo>
                  <a:lnTo>
                    <a:pt x="453" y="109"/>
                  </a:lnTo>
                  <a:lnTo>
                    <a:pt x="445" y="109"/>
                  </a:lnTo>
                  <a:lnTo>
                    <a:pt x="430" y="117"/>
                  </a:lnTo>
                  <a:lnTo>
                    <a:pt x="422" y="117"/>
                  </a:lnTo>
                  <a:lnTo>
                    <a:pt x="414" y="117"/>
                  </a:lnTo>
                  <a:lnTo>
                    <a:pt x="414" y="109"/>
                  </a:lnTo>
                  <a:lnTo>
                    <a:pt x="414" y="102"/>
                  </a:lnTo>
                  <a:lnTo>
                    <a:pt x="414" y="94"/>
                  </a:lnTo>
                  <a:lnTo>
                    <a:pt x="430" y="86"/>
                  </a:lnTo>
                  <a:lnTo>
                    <a:pt x="437" y="78"/>
                  </a:lnTo>
                  <a:lnTo>
                    <a:pt x="445" y="78"/>
                  </a:lnTo>
                  <a:lnTo>
                    <a:pt x="453" y="70"/>
                  </a:lnTo>
                  <a:lnTo>
                    <a:pt x="461" y="63"/>
                  </a:lnTo>
                  <a:lnTo>
                    <a:pt x="430" y="63"/>
                  </a:lnTo>
                  <a:lnTo>
                    <a:pt x="422" y="63"/>
                  </a:lnTo>
                  <a:lnTo>
                    <a:pt x="406" y="70"/>
                  </a:lnTo>
                  <a:lnTo>
                    <a:pt x="398" y="70"/>
                  </a:lnTo>
                  <a:lnTo>
                    <a:pt x="391" y="78"/>
                  </a:lnTo>
                  <a:lnTo>
                    <a:pt x="391" y="86"/>
                  </a:lnTo>
                  <a:lnTo>
                    <a:pt x="383" y="86"/>
                  </a:lnTo>
                  <a:lnTo>
                    <a:pt x="375" y="86"/>
                  </a:lnTo>
                  <a:lnTo>
                    <a:pt x="367" y="86"/>
                  </a:lnTo>
                  <a:lnTo>
                    <a:pt x="367" y="94"/>
                  </a:lnTo>
                  <a:lnTo>
                    <a:pt x="359" y="94"/>
                  </a:lnTo>
                  <a:lnTo>
                    <a:pt x="352" y="94"/>
                  </a:lnTo>
                  <a:lnTo>
                    <a:pt x="344" y="94"/>
                  </a:lnTo>
                  <a:lnTo>
                    <a:pt x="336" y="94"/>
                  </a:lnTo>
                  <a:lnTo>
                    <a:pt x="328" y="94"/>
                  </a:lnTo>
                  <a:lnTo>
                    <a:pt x="328" y="86"/>
                  </a:lnTo>
                  <a:lnTo>
                    <a:pt x="336" y="86"/>
                  </a:lnTo>
                  <a:lnTo>
                    <a:pt x="336" y="78"/>
                  </a:lnTo>
                  <a:lnTo>
                    <a:pt x="336" y="70"/>
                  </a:lnTo>
                  <a:lnTo>
                    <a:pt x="336" y="63"/>
                  </a:lnTo>
                  <a:lnTo>
                    <a:pt x="344" y="63"/>
                  </a:lnTo>
                  <a:lnTo>
                    <a:pt x="344" y="47"/>
                  </a:lnTo>
                  <a:lnTo>
                    <a:pt x="352" y="39"/>
                  </a:lnTo>
                  <a:lnTo>
                    <a:pt x="359" y="31"/>
                  </a:lnTo>
                  <a:lnTo>
                    <a:pt x="359" y="23"/>
                  </a:lnTo>
                  <a:lnTo>
                    <a:pt x="359" y="16"/>
                  </a:lnTo>
                  <a:lnTo>
                    <a:pt x="352" y="16"/>
                  </a:lnTo>
                  <a:lnTo>
                    <a:pt x="344" y="16"/>
                  </a:lnTo>
                  <a:lnTo>
                    <a:pt x="336" y="23"/>
                  </a:lnTo>
                  <a:lnTo>
                    <a:pt x="336" y="31"/>
                  </a:lnTo>
                  <a:lnTo>
                    <a:pt x="328" y="31"/>
                  </a:lnTo>
                  <a:lnTo>
                    <a:pt x="320" y="39"/>
                  </a:lnTo>
                  <a:lnTo>
                    <a:pt x="312" y="39"/>
                  </a:lnTo>
                  <a:lnTo>
                    <a:pt x="312" y="47"/>
                  </a:lnTo>
                  <a:lnTo>
                    <a:pt x="305" y="55"/>
                  </a:lnTo>
                  <a:lnTo>
                    <a:pt x="297" y="63"/>
                  </a:lnTo>
                  <a:lnTo>
                    <a:pt x="289" y="70"/>
                  </a:lnTo>
                  <a:lnTo>
                    <a:pt x="289" y="78"/>
                  </a:lnTo>
                  <a:lnTo>
                    <a:pt x="281" y="78"/>
                  </a:lnTo>
                  <a:lnTo>
                    <a:pt x="273" y="78"/>
                  </a:lnTo>
                  <a:lnTo>
                    <a:pt x="258" y="86"/>
                  </a:lnTo>
                  <a:lnTo>
                    <a:pt x="258" y="78"/>
                  </a:lnTo>
                  <a:lnTo>
                    <a:pt x="250" y="78"/>
                  </a:lnTo>
                  <a:lnTo>
                    <a:pt x="250" y="70"/>
                  </a:lnTo>
                  <a:lnTo>
                    <a:pt x="250" y="63"/>
                  </a:lnTo>
                  <a:lnTo>
                    <a:pt x="250" y="55"/>
                  </a:lnTo>
                  <a:lnTo>
                    <a:pt x="250" y="39"/>
                  </a:lnTo>
                  <a:lnTo>
                    <a:pt x="250" y="23"/>
                  </a:lnTo>
                  <a:lnTo>
                    <a:pt x="242" y="23"/>
                  </a:lnTo>
                  <a:lnTo>
                    <a:pt x="242" y="16"/>
                  </a:lnTo>
                  <a:lnTo>
                    <a:pt x="242" y="8"/>
                  </a:lnTo>
                  <a:lnTo>
                    <a:pt x="234" y="8"/>
                  </a:lnTo>
                  <a:lnTo>
                    <a:pt x="234" y="0"/>
                  </a:lnTo>
                  <a:lnTo>
                    <a:pt x="227" y="0"/>
                  </a:lnTo>
                  <a:lnTo>
                    <a:pt x="227" y="8"/>
                  </a:lnTo>
                  <a:lnTo>
                    <a:pt x="227" y="23"/>
                  </a:lnTo>
                  <a:lnTo>
                    <a:pt x="227" y="31"/>
                  </a:lnTo>
                  <a:lnTo>
                    <a:pt x="227" y="39"/>
                  </a:lnTo>
                  <a:lnTo>
                    <a:pt x="219" y="47"/>
                  </a:lnTo>
                  <a:lnTo>
                    <a:pt x="219" y="55"/>
                  </a:lnTo>
                  <a:lnTo>
                    <a:pt x="219" y="63"/>
                  </a:lnTo>
                  <a:lnTo>
                    <a:pt x="219" y="70"/>
                  </a:lnTo>
                  <a:lnTo>
                    <a:pt x="211" y="70"/>
                  </a:lnTo>
                  <a:lnTo>
                    <a:pt x="211" y="78"/>
                  </a:lnTo>
                  <a:lnTo>
                    <a:pt x="203" y="78"/>
                  </a:lnTo>
                  <a:lnTo>
                    <a:pt x="195" y="86"/>
                  </a:lnTo>
                  <a:lnTo>
                    <a:pt x="187" y="86"/>
                  </a:lnTo>
                  <a:lnTo>
                    <a:pt x="180" y="78"/>
                  </a:lnTo>
                  <a:lnTo>
                    <a:pt x="172" y="78"/>
                  </a:lnTo>
                  <a:lnTo>
                    <a:pt x="172" y="70"/>
                  </a:lnTo>
                  <a:lnTo>
                    <a:pt x="164" y="55"/>
                  </a:lnTo>
                  <a:lnTo>
                    <a:pt x="156" y="63"/>
                  </a:lnTo>
                  <a:lnTo>
                    <a:pt x="156" y="70"/>
                  </a:lnTo>
                  <a:lnTo>
                    <a:pt x="148" y="70"/>
                  </a:lnTo>
                  <a:lnTo>
                    <a:pt x="148" y="78"/>
                  </a:lnTo>
                  <a:lnTo>
                    <a:pt x="141" y="86"/>
                  </a:lnTo>
                  <a:lnTo>
                    <a:pt x="133" y="86"/>
                  </a:lnTo>
                  <a:lnTo>
                    <a:pt x="117" y="94"/>
                  </a:lnTo>
                  <a:lnTo>
                    <a:pt x="109" y="102"/>
                  </a:lnTo>
                  <a:lnTo>
                    <a:pt x="102" y="102"/>
                  </a:lnTo>
                  <a:lnTo>
                    <a:pt x="102" y="109"/>
                  </a:lnTo>
                  <a:lnTo>
                    <a:pt x="86" y="117"/>
                  </a:lnTo>
                  <a:lnTo>
                    <a:pt x="78" y="117"/>
                  </a:lnTo>
                  <a:lnTo>
                    <a:pt x="78" y="125"/>
                  </a:lnTo>
                  <a:lnTo>
                    <a:pt x="78" y="133"/>
                  </a:lnTo>
                  <a:lnTo>
                    <a:pt x="70" y="141"/>
                  </a:lnTo>
                  <a:lnTo>
                    <a:pt x="62" y="149"/>
                  </a:lnTo>
                  <a:lnTo>
                    <a:pt x="55" y="164"/>
                  </a:lnTo>
                  <a:lnTo>
                    <a:pt x="47" y="164"/>
                  </a:lnTo>
                  <a:lnTo>
                    <a:pt x="47" y="172"/>
                  </a:lnTo>
                  <a:lnTo>
                    <a:pt x="39" y="172"/>
                  </a:lnTo>
                  <a:lnTo>
                    <a:pt x="39" y="180"/>
                  </a:lnTo>
                  <a:lnTo>
                    <a:pt x="39" y="195"/>
                  </a:lnTo>
                  <a:lnTo>
                    <a:pt x="39" y="203"/>
                  </a:lnTo>
                  <a:lnTo>
                    <a:pt x="39" y="219"/>
                  </a:lnTo>
                  <a:lnTo>
                    <a:pt x="39" y="227"/>
                  </a:lnTo>
                  <a:lnTo>
                    <a:pt x="39" y="235"/>
                  </a:lnTo>
                  <a:lnTo>
                    <a:pt x="55" y="242"/>
                  </a:lnTo>
                  <a:lnTo>
                    <a:pt x="55" y="250"/>
                  </a:lnTo>
                  <a:lnTo>
                    <a:pt x="62" y="258"/>
                  </a:lnTo>
                  <a:lnTo>
                    <a:pt x="62" y="266"/>
                  </a:lnTo>
                  <a:lnTo>
                    <a:pt x="55" y="274"/>
                  </a:lnTo>
                  <a:lnTo>
                    <a:pt x="47" y="274"/>
                  </a:lnTo>
                  <a:lnTo>
                    <a:pt x="39" y="281"/>
                  </a:lnTo>
                  <a:lnTo>
                    <a:pt x="39" y="289"/>
                  </a:lnTo>
                  <a:lnTo>
                    <a:pt x="31" y="297"/>
                  </a:lnTo>
                  <a:lnTo>
                    <a:pt x="23" y="297"/>
                  </a:lnTo>
                  <a:lnTo>
                    <a:pt x="23" y="305"/>
                  </a:lnTo>
                  <a:lnTo>
                    <a:pt x="23" y="313"/>
                  </a:lnTo>
                  <a:lnTo>
                    <a:pt x="16" y="313"/>
                  </a:lnTo>
                  <a:lnTo>
                    <a:pt x="16" y="321"/>
                  </a:lnTo>
                  <a:lnTo>
                    <a:pt x="8" y="321"/>
                  </a:lnTo>
                  <a:lnTo>
                    <a:pt x="8" y="328"/>
                  </a:lnTo>
                  <a:lnTo>
                    <a:pt x="8" y="336"/>
                  </a:lnTo>
                  <a:lnTo>
                    <a:pt x="0" y="344"/>
                  </a:lnTo>
                  <a:lnTo>
                    <a:pt x="8" y="344"/>
                  </a:lnTo>
                  <a:lnTo>
                    <a:pt x="23" y="336"/>
                  </a:lnTo>
                  <a:lnTo>
                    <a:pt x="31" y="336"/>
                  </a:lnTo>
                  <a:lnTo>
                    <a:pt x="31" y="328"/>
                  </a:lnTo>
                  <a:lnTo>
                    <a:pt x="47" y="328"/>
                  </a:lnTo>
                  <a:lnTo>
                    <a:pt x="55" y="328"/>
                  </a:lnTo>
                  <a:lnTo>
                    <a:pt x="55" y="321"/>
                  </a:lnTo>
                  <a:lnTo>
                    <a:pt x="70" y="321"/>
                  </a:lnTo>
                  <a:lnTo>
                    <a:pt x="78" y="321"/>
                  </a:lnTo>
                  <a:lnTo>
                    <a:pt x="78" y="328"/>
                  </a:lnTo>
                  <a:lnTo>
                    <a:pt x="86" y="328"/>
                  </a:lnTo>
                  <a:lnTo>
                    <a:pt x="86" y="336"/>
                  </a:lnTo>
                  <a:lnTo>
                    <a:pt x="78" y="344"/>
                  </a:lnTo>
                  <a:lnTo>
                    <a:pt x="78" y="360"/>
                  </a:lnTo>
                  <a:lnTo>
                    <a:pt x="78" y="375"/>
                  </a:lnTo>
                  <a:lnTo>
                    <a:pt x="70" y="383"/>
                  </a:lnTo>
                  <a:lnTo>
                    <a:pt x="70" y="391"/>
                  </a:lnTo>
                  <a:lnTo>
                    <a:pt x="62" y="391"/>
                  </a:lnTo>
                  <a:lnTo>
                    <a:pt x="62" y="399"/>
                  </a:lnTo>
                  <a:lnTo>
                    <a:pt x="55" y="407"/>
                  </a:lnTo>
                  <a:lnTo>
                    <a:pt x="55" y="414"/>
                  </a:lnTo>
                  <a:lnTo>
                    <a:pt x="47" y="422"/>
                  </a:lnTo>
                  <a:lnTo>
                    <a:pt x="39" y="430"/>
                  </a:lnTo>
                  <a:lnTo>
                    <a:pt x="39" y="438"/>
                  </a:lnTo>
                  <a:lnTo>
                    <a:pt x="31" y="438"/>
                  </a:lnTo>
                  <a:lnTo>
                    <a:pt x="31" y="446"/>
                  </a:lnTo>
                  <a:lnTo>
                    <a:pt x="31" y="453"/>
                  </a:lnTo>
                  <a:lnTo>
                    <a:pt x="31" y="469"/>
                  </a:lnTo>
                  <a:lnTo>
                    <a:pt x="23" y="477"/>
                  </a:lnTo>
                  <a:lnTo>
                    <a:pt x="23" y="500"/>
                  </a:lnTo>
                  <a:lnTo>
                    <a:pt x="23" y="508"/>
                  </a:lnTo>
                  <a:lnTo>
                    <a:pt x="23" y="516"/>
                  </a:lnTo>
                  <a:lnTo>
                    <a:pt x="31" y="524"/>
                  </a:lnTo>
                  <a:lnTo>
                    <a:pt x="31" y="532"/>
                  </a:lnTo>
                  <a:lnTo>
                    <a:pt x="39" y="547"/>
                  </a:lnTo>
                  <a:lnTo>
                    <a:pt x="39" y="555"/>
                  </a:lnTo>
                  <a:lnTo>
                    <a:pt x="47" y="555"/>
                  </a:lnTo>
                  <a:lnTo>
                    <a:pt x="62" y="563"/>
                  </a:lnTo>
                  <a:lnTo>
                    <a:pt x="62" y="571"/>
                  </a:lnTo>
                  <a:lnTo>
                    <a:pt x="70" y="571"/>
                  </a:lnTo>
                  <a:lnTo>
                    <a:pt x="78" y="579"/>
                  </a:lnTo>
                  <a:lnTo>
                    <a:pt x="86" y="579"/>
                  </a:lnTo>
                  <a:lnTo>
                    <a:pt x="86" y="586"/>
                  </a:lnTo>
                  <a:lnTo>
                    <a:pt x="102" y="594"/>
                  </a:lnTo>
                  <a:lnTo>
                    <a:pt x="109" y="594"/>
                  </a:lnTo>
                  <a:lnTo>
                    <a:pt x="117" y="594"/>
                  </a:lnTo>
                  <a:lnTo>
                    <a:pt x="125" y="594"/>
                  </a:lnTo>
                  <a:lnTo>
                    <a:pt x="156" y="602"/>
                  </a:lnTo>
                  <a:lnTo>
                    <a:pt x="164" y="602"/>
                  </a:lnTo>
                  <a:lnTo>
                    <a:pt x="172" y="602"/>
                  </a:lnTo>
                  <a:lnTo>
                    <a:pt x="180" y="610"/>
                  </a:lnTo>
                  <a:lnTo>
                    <a:pt x="172" y="618"/>
                  </a:lnTo>
                  <a:lnTo>
                    <a:pt x="172" y="625"/>
                  </a:lnTo>
                  <a:lnTo>
                    <a:pt x="164" y="649"/>
                  </a:lnTo>
                  <a:lnTo>
                    <a:pt x="164" y="657"/>
                  </a:lnTo>
                  <a:lnTo>
                    <a:pt x="156" y="672"/>
                  </a:lnTo>
                  <a:lnTo>
                    <a:pt x="156" y="688"/>
                  </a:lnTo>
                  <a:lnTo>
                    <a:pt x="156" y="696"/>
                  </a:lnTo>
                  <a:lnTo>
                    <a:pt x="156" y="711"/>
                  </a:lnTo>
                  <a:lnTo>
                    <a:pt x="156" y="719"/>
                  </a:lnTo>
                  <a:lnTo>
                    <a:pt x="164" y="743"/>
                  </a:lnTo>
                  <a:lnTo>
                    <a:pt x="164" y="750"/>
                  </a:lnTo>
                  <a:lnTo>
                    <a:pt x="164" y="758"/>
                  </a:lnTo>
                  <a:lnTo>
                    <a:pt x="164" y="766"/>
                  </a:lnTo>
                  <a:lnTo>
                    <a:pt x="164" y="774"/>
                  </a:lnTo>
                  <a:lnTo>
                    <a:pt x="164" y="782"/>
                  </a:lnTo>
                  <a:lnTo>
                    <a:pt x="156" y="782"/>
                  </a:lnTo>
                  <a:lnTo>
                    <a:pt x="156" y="790"/>
                  </a:lnTo>
                  <a:lnTo>
                    <a:pt x="156" y="821"/>
                  </a:lnTo>
                  <a:lnTo>
                    <a:pt x="156" y="829"/>
                  </a:lnTo>
                  <a:lnTo>
                    <a:pt x="156" y="836"/>
                  </a:lnTo>
                  <a:lnTo>
                    <a:pt x="156" y="844"/>
                  </a:lnTo>
                  <a:lnTo>
                    <a:pt x="156" y="868"/>
                  </a:lnTo>
                  <a:lnTo>
                    <a:pt x="156" y="876"/>
                  </a:lnTo>
                  <a:lnTo>
                    <a:pt x="156" y="891"/>
                  </a:lnTo>
                  <a:lnTo>
                    <a:pt x="156" y="899"/>
                  </a:lnTo>
                  <a:lnTo>
                    <a:pt x="148" y="907"/>
                  </a:lnTo>
                  <a:lnTo>
                    <a:pt x="148" y="938"/>
                  </a:lnTo>
                  <a:lnTo>
                    <a:pt x="148" y="946"/>
                  </a:lnTo>
                  <a:lnTo>
                    <a:pt x="148" y="954"/>
                  </a:lnTo>
                  <a:lnTo>
                    <a:pt x="148" y="962"/>
                  </a:lnTo>
                  <a:lnTo>
                    <a:pt x="148" y="969"/>
                  </a:lnTo>
                  <a:lnTo>
                    <a:pt x="148" y="993"/>
                  </a:lnTo>
                  <a:lnTo>
                    <a:pt x="148" y="1001"/>
                  </a:lnTo>
                  <a:lnTo>
                    <a:pt x="148" y="1008"/>
                  </a:lnTo>
                  <a:lnTo>
                    <a:pt x="148" y="1016"/>
                  </a:lnTo>
                  <a:lnTo>
                    <a:pt x="148" y="1024"/>
                  </a:lnTo>
                  <a:lnTo>
                    <a:pt x="148" y="1040"/>
                  </a:lnTo>
                  <a:lnTo>
                    <a:pt x="148" y="1048"/>
                  </a:lnTo>
                  <a:lnTo>
                    <a:pt x="148" y="1063"/>
                  </a:lnTo>
                  <a:lnTo>
                    <a:pt x="148" y="1071"/>
                  </a:lnTo>
                  <a:lnTo>
                    <a:pt x="148" y="1126"/>
                  </a:lnTo>
                  <a:lnTo>
                    <a:pt x="148" y="1134"/>
                  </a:lnTo>
                  <a:lnTo>
                    <a:pt x="148" y="1141"/>
                  </a:lnTo>
                  <a:lnTo>
                    <a:pt x="148" y="1149"/>
                  </a:lnTo>
                  <a:lnTo>
                    <a:pt x="148" y="1157"/>
                  </a:lnTo>
                  <a:lnTo>
                    <a:pt x="148" y="1165"/>
                  </a:lnTo>
                  <a:lnTo>
                    <a:pt x="156" y="1212"/>
                  </a:lnTo>
                  <a:lnTo>
                    <a:pt x="156" y="1220"/>
                  </a:lnTo>
                  <a:lnTo>
                    <a:pt x="156" y="1227"/>
                  </a:lnTo>
                  <a:lnTo>
                    <a:pt x="164" y="1251"/>
                  </a:lnTo>
                  <a:lnTo>
                    <a:pt x="172" y="1274"/>
                  </a:lnTo>
                  <a:lnTo>
                    <a:pt x="172" y="1282"/>
                  </a:lnTo>
                  <a:lnTo>
                    <a:pt x="180" y="1282"/>
                  </a:lnTo>
                  <a:lnTo>
                    <a:pt x="180" y="1290"/>
                  </a:lnTo>
                  <a:lnTo>
                    <a:pt x="203" y="1321"/>
                  </a:lnTo>
                  <a:lnTo>
                    <a:pt x="211" y="1329"/>
                  </a:lnTo>
                  <a:lnTo>
                    <a:pt x="219" y="1337"/>
                  </a:lnTo>
                  <a:lnTo>
                    <a:pt x="227" y="1345"/>
                  </a:lnTo>
                  <a:lnTo>
                    <a:pt x="234" y="1360"/>
                  </a:lnTo>
                  <a:lnTo>
                    <a:pt x="242" y="1368"/>
                  </a:lnTo>
                  <a:lnTo>
                    <a:pt x="258" y="1384"/>
                  </a:lnTo>
                  <a:lnTo>
                    <a:pt x="312" y="1454"/>
                  </a:lnTo>
                  <a:lnTo>
                    <a:pt x="320" y="1454"/>
                  </a:lnTo>
                  <a:lnTo>
                    <a:pt x="320" y="1462"/>
                  </a:lnTo>
                  <a:lnTo>
                    <a:pt x="328" y="1462"/>
                  </a:lnTo>
                  <a:lnTo>
                    <a:pt x="328" y="1470"/>
                  </a:lnTo>
                  <a:lnTo>
                    <a:pt x="336" y="1470"/>
                  </a:lnTo>
                  <a:lnTo>
                    <a:pt x="336" y="1478"/>
                  </a:lnTo>
                  <a:lnTo>
                    <a:pt x="344" y="1478"/>
                  </a:lnTo>
                  <a:lnTo>
                    <a:pt x="344" y="1485"/>
                  </a:lnTo>
                  <a:lnTo>
                    <a:pt x="352" y="1485"/>
                  </a:lnTo>
                  <a:lnTo>
                    <a:pt x="359" y="1493"/>
                  </a:lnTo>
                  <a:lnTo>
                    <a:pt x="359" y="1501"/>
                  </a:lnTo>
                  <a:lnTo>
                    <a:pt x="367" y="1509"/>
                  </a:lnTo>
                  <a:lnTo>
                    <a:pt x="398" y="1540"/>
                  </a:lnTo>
                  <a:lnTo>
                    <a:pt x="406" y="1540"/>
                  </a:lnTo>
                  <a:lnTo>
                    <a:pt x="414" y="1548"/>
                  </a:lnTo>
                  <a:lnTo>
                    <a:pt x="414" y="1556"/>
                  </a:lnTo>
                  <a:lnTo>
                    <a:pt x="422" y="1556"/>
                  </a:lnTo>
                  <a:lnTo>
                    <a:pt x="461" y="1595"/>
                  </a:lnTo>
                  <a:lnTo>
                    <a:pt x="469" y="1595"/>
                  </a:lnTo>
                  <a:lnTo>
                    <a:pt x="476" y="1610"/>
                  </a:lnTo>
                  <a:lnTo>
                    <a:pt x="484" y="1610"/>
                  </a:lnTo>
                  <a:lnTo>
                    <a:pt x="492" y="1618"/>
                  </a:lnTo>
                  <a:lnTo>
                    <a:pt x="500" y="1618"/>
                  </a:lnTo>
                  <a:lnTo>
                    <a:pt x="508" y="1626"/>
                  </a:lnTo>
                  <a:lnTo>
                    <a:pt x="516" y="1634"/>
                  </a:lnTo>
                  <a:lnTo>
                    <a:pt x="523" y="1634"/>
                  </a:lnTo>
                  <a:lnTo>
                    <a:pt x="516" y="1634"/>
                  </a:lnTo>
                  <a:lnTo>
                    <a:pt x="516" y="1626"/>
                  </a:lnTo>
                  <a:lnTo>
                    <a:pt x="508" y="1626"/>
                  </a:lnTo>
                  <a:lnTo>
                    <a:pt x="516" y="1626"/>
                  </a:lnTo>
                  <a:lnTo>
                    <a:pt x="508" y="1626"/>
                  </a:lnTo>
                  <a:lnTo>
                    <a:pt x="516" y="1626"/>
                  </a:lnTo>
                  <a:lnTo>
                    <a:pt x="500" y="1618"/>
                  </a:lnTo>
                  <a:lnTo>
                    <a:pt x="500" y="1610"/>
                  </a:lnTo>
                  <a:lnTo>
                    <a:pt x="500" y="1618"/>
                  </a:lnTo>
                  <a:lnTo>
                    <a:pt x="500" y="1626"/>
                  </a:lnTo>
                  <a:lnTo>
                    <a:pt x="508" y="1634"/>
                  </a:lnTo>
                  <a:lnTo>
                    <a:pt x="508" y="1642"/>
                  </a:lnTo>
                  <a:lnTo>
                    <a:pt x="508" y="1650"/>
                  </a:lnTo>
                  <a:lnTo>
                    <a:pt x="508" y="1657"/>
                  </a:lnTo>
                  <a:lnTo>
                    <a:pt x="516" y="1665"/>
                  </a:lnTo>
                  <a:lnTo>
                    <a:pt x="516" y="1673"/>
                  </a:lnTo>
                  <a:lnTo>
                    <a:pt x="516" y="1689"/>
                  </a:lnTo>
                  <a:lnTo>
                    <a:pt x="516" y="1696"/>
                  </a:lnTo>
                  <a:lnTo>
                    <a:pt x="523" y="1712"/>
                  </a:lnTo>
                  <a:lnTo>
                    <a:pt x="523" y="1720"/>
                  </a:lnTo>
                  <a:lnTo>
                    <a:pt x="523" y="1728"/>
                  </a:lnTo>
                  <a:lnTo>
                    <a:pt x="531" y="1728"/>
                  </a:lnTo>
                  <a:lnTo>
                    <a:pt x="531" y="1736"/>
                  </a:lnTo>
                  <a:lnTo>
                    <a:pt x="539" y="1736"/>
                  </a:lnTo>
                  <a:lnTo>
                    <a:pt x="539" y="1743"/>
                  </a:lnTo>
                  <a:lnTo>
                    <a:pt x="547" y="1751"/>
                  </a:lnTo>
                  <a:lnTo>
                    <a:pt x="555" y="1751"/>
                  </a:lnTo>
                  <a:lnTo>
                    <a:pt x="555" y="1759"/>
                  </a:lnTo>
                  <a:lnTo>
                    <a:pt x="562" y="1767"/>
                  </a:lnTo>
                  <a:lnTo>
                    <a:pt x="570" y="1767"/>
                  </a:lnTo>
                  <a:lnTo>
                    <a:pt x="570" y="1775"/>
                  </a:lnTo>
                  <a:lnTo>
                    <a:pt x="578" y="1782"/>
                  </a:lnTo>
                  <a:lnTo>
                    <a:pt x="586" y="1782"/>
                  </a:lnTo>
                  <a:lnTo>
                    <a:pt x="586" y="1790"/>
                  </a:lnTo>
                  <a:lnTo>
                    <a:pt x="594" y="1798"/>
                  </a:lnTo>
                  <a:lnTo>
                    <a:pt x="601" y="1798"/>
                  </a:lnTo>
                  <a:lnTo>
                    <a:pt x="601" y="1806"/>
                  </a:lnTo>
                  <a:lnTo>
                    <a:pt x="609" y="1806"/>
                  </a:lnTo>
                  <a:lnTo>
                    <a:pt x="609" y="1814"/>
                  </a:lnTo>
                  <a:lnTo>
                    <a:pt x="625" y="1845"/>
                  </a:lnTo>
                  <a:lnTo>
                    <a:pt x="633" y="1861"/>
                  </a:lnTo>
                  <a:lnTo>
                    <a:pt x="633" y="1868"/>
                  </a:lnTo>
                  <a:lnTo>
                    <a:pt x="648" y="1884"/>
                  </a:lnTo>
                  <a:lnTo>
                    <a:pt x="648" y="1892"/>
                  </a:lnTo>
                  <a:lnTo>
                    <a:pt x="641" y="1900"/>
                  </a:lnTo>
                  <a:lnTo>
                    <a:pt x="641" y="1915"/>
                  </a:lnTo>
                  <a:lnTo>
                    <a:pt x="633" y="1915"/>
                  </a:lnTo>
                  <a:lnTo>
                    <a:pt x="633" y="1923"/>
                  </a:lnTo>
                  <a:lnTo>
                    <a:pt x="633" y="1931"/>
                  </a:lnTo>
                  <a:lnTo>
                    <a:pt x="633" y="1939"/>
                  </a:lnTo>
                  <a:lnTo>
                    <a:pt x="633" y="1954"/>
                  </a:lnTo>
                  <a:lnTo>
                    <a:pt x="633" y="1962"/>
                  </a:lnTo>
                  <a:lnTo>
                    <a:pt x="633" y="1970"/>
                  </a:lnTo>
                  <a:lnTo>
                    <a:pt x="633" y="1978"/>
                  </a:lnTo>
                  <a:lnTo>
                    <a:pt x="625" y="1986"/>
                  </a:lnTo>
                  <a:lnTo>
                    <a:pt x="617" y="2025"/>
                  </a:lnTo>
                  <a:lnTo>
                    <a:pt x="609" y="2033"/>
                  </a:lnTo>
                  <a:lnTo>
                    <a:pt x="609" y="2040"/>
                  </a:lnTo>
                  <a:lnTo>
                    <a:pt x="609" y="2048"/>
                  </a:lnTo>
                  <a:lnTo>
                    <a:pt x="601" y="2048"/>
                  </a:lnTo>
                  <a:lnTo>
                    <a:pt x="601" y="2064"/>
                  </a:lnTo>
                  <a:lnTo>
                    <a:pt x="601" y="2072"/>
                  </a:lnTo>
                  <a:lnTo>
                    <a:pt x="594" y="2072"/>
                  </a:lnTo>
                  <a:lnTo>
                    <a:pt x="594" y="2079"/>
                  </a:lnTo>
                  <a:lnTo>
                    <a:pt x="586" y="2095"/>
                  </a:lnTo>
                  <a:lnTo>
                    <a:pt x="586" y="2103"/>
                  </a:lnTo>
                  <a:lnTo>
                    <a:pt x="586" y="2111"/>
                  </a:lnTo>
                  <a:lnTo>
                    <a:pt x="578" y="2111"/>
                  </a:lnTo>
                  <a:lnTo>
                    <a:pt x="578" y="2119"/>
                  </a:lnTo>
                  <a:lnTo>
                    <a:pt x="570" y="2150"/>
                  </a:lnTo>
                  <a:lnTo>
                    <a:pt x="570" y="2158"/>
                  </a:lnTo>
                  <a:lnTo>
                    <a:pt x="570" y="2165"/>
                  </a:lnTo>
                  <a:lnTo>
                    <a:pt x="570" y="2173"/>
                  </a:lnTo>
                  <a:lnTo>
                    <a:pt x="562" y="2181"/>
                  </a:lnTo>
                  <a:lnTo>
                    <a:pt x="562" y="2189"/>
                  </a:lnTo>
                  <a:lnTo>
                    <a:pt x="555" y="2189"/>
                  </a:lnTo>
                  <a:lnTo>
                    <a:pt x="555" y="2197"/>
                  </a:lnTo>
                  <a:lnTo>
                    <a:pt x="547" y="2197"/>
                  </a:lnTo>
                  <a:lnTo>
                    <a:pt x="547" y="2205"/>
                  </a:lnTo>
                  <a:lnTo>
                    <a:pt x="539" y="2205"/>
                  </a:lnTo>
                  <a:lnTo>
                    <a:pt x="539" y="2212"/>
                  </a:lnTo>
                  <a:lnTo>
                    <a:pt x="531" y="2212"/>
                  </a:lnTo>
                  <a:lnTo>
                    <a:pt x="531" y="2220"/>
                  </a:lnTo>
                  <a:lnTo>
                    <a:pt x="523" y="2228"/>
                  </a:lnTo>
                  <a:lnTo>
                    <a:pt x="516" y="2228"/>
                  </a:lnTo>
                  <a:lnTo>
                    <a:pt x="516" y="2236"/>
                  </a:lnTo>
                  <a:lnTo>
                    <a:pt x="508" y="2244"/>
                  </a:lnTo>
                  <a:lnTo>
                    <a:pt x="500" y="2244"/>
                  </a:lnTo>
                  <a:lnTo>
                    <a:pt x="500" y="2251"/>
                  </a:lnTo>
                  <a:lnTo>
                    <a:pt x="492" y="2259"/>
                  </a:lnTo>
                  <a:lnTo>
                    <a:pt x="484" y="2259"/>
                  </a:lnTo>
                  <a:lnTo>
                    <a:pt x="484" y="2267"/>
                  </a:lnTo>
                  <a:lnTo>
                    <a:pt x="476" y="2267"/>
                  </a:lnTo>
                  <a:lnTo>
                    <a:pt x="469" y="2267"/>
                  </a:lnTo>
                  <a:lnTo>
                    <a:pt x="461" y="2275"/>
                  </a:lnTo>
                  <a:lnTo>
                    <a:pt x="453" y="2275"/>
                  </a:lnTo>
                  <a:lnTo>
                    <a:pt x="445" y="2275"/>
                  </a:lnTo>
                  <a:lnTo>
                    <a:pt x="437" y="2275"/>
                  </a:lnTo>
                  <a:lnTo>
                    <a:pt x="414" y="2283"/>
                  </a:lnTo>
                  <a:lnTo>
                    <a:pt x="406" y="2283"/>
                  </a:lnTo>
                  <a:lnTo>
                    <a:pt x="398" y="2283"/>
                  </a:lnTo>
                  <a:lnTo>
                    <a:pt x="391" y="2291"/>
                  </a:lnTo>
                  <a:lnTo>
                    <a:pt x="391" y="2298"/>
                  </a:lnTo>
                  <a:lnTo>
                    <a:pt x="383" y="2298"/>
                  </a:lnTo>
                  <a:lnTo>
                    <a:pt x="383" y="2306"/>
                  </a:lnTo>
                  <a:lnTo>
                    <a:pt x="375" y="2306"/>
                  </a:lnTo>
                  <a:lnTo>
                    <a:pt x="367" y="2306"/>
                  </a:lnTo>
                  <a:lnTo>
                    <a:pt x="359" y="2306"/>
                  </a:lnTo>
                  <a:lnTo>
                    <a:pt x="352" y="2306"/>
                  </a:lnTo>
                  <a:lnTo>
                    <a:pt x="344" y="2306"/>
                  </a:lnTo>
                  <a:lnTo>
                    <a:pt x="336" y="2306"/>
                  </a:lnTo>
                  <a:lnTo>
                    <a:pt x="328" y="2306"/>
                  </a:lnTo>
                  <a:lnTo>
                    <a:pt x="320" y="2306"/>
                  </a:lnTo>
                  <a:lnTo>
                    <a:pt x="305" y="2306"/>
                  </a:lnTo>
                  <a:lnTo>
                    <a:pt x="297" y="2306"/>
                  </a:lnTo>
                  <a:lnTo>
                    <a:pt x="289" y="2306"/>
                  </a:lnTo>
                  <a:lnTo>
                    <a:pt x="281" y="2306"/>
                  </a:lnTo>
                  <a:lnTo>
                    <a:pt x="273" y="2306"/>
                  </a:lnTo>
                  <a:lnTo>
                    <a:pt x="258" y="2306"/>
                  </a:lnTo>
                  <a:lnTo>
                    <a:pt x="250" y="2314"/>
                  </a:lnTo>
                  <a:lnTo>
                    <a:pt x="250" y="2322"/>
                  </a:lnTo>
                  <a:lnTo>
                    <a:pt x="250" y="2330"/>
                  </a:lnTo>
                  <a:lnTo>
                    <a:pt x="242" y="2337"/>
                  </a:lnTo>
                  <a:lnTo>
                    <a:pt x="250" y="2337"/>
                  </a:lnTo>
                  <a:lnTo>
                    <a:pt x="258" y="2330"/>
                  </a:lnTo>
                  <a:lnTo>
                    <a:pt x="273" y="2330"/>
                  </a:lnTo>
                  <a:lnTo>
                    <a:pt x="281" y="2330"/>
                  </a:lnTo>
                  <a:lnTo>
                    <a:pt x="289" y="2330"/>
                  </a:lnTo>
                  <a:lnTo>
                    <a:pt x="297" y="2330"/>
                  </a:lnTo>
                  <a:lnTo>
                    <a:pt x="305" y="2330"/>
                  </a:lnTo>
                  <a:lnTo>
                    <a:pt x="305" y="2337"/>
                  </a:lnTo>
                  <a:lnTo>
                    <a:pt x="312" y="2337"/>
                  </a:lnTo>
                  <a:lnTo>
                    <a:pt x="320" y="2337"/>
                  </a:lnTo>
                  <a:lnTo>
                    <a:pt x="336" y="2337"/>
                  </a:lnTo>
                  <a:lnTo>
                    <a:pt x="344" y="2337"/>
                  </a:lnTo>
                  <a:lnTo>
                    <a:pt x="352" y="2337"/>
                  </a:lnTo>
                  <a:lnTo>
                    <a:pt x="359" y="2337"/>
                  </a:lnTo>
                  <a:lnTo>
                    <a:pt x="367" y="2337"/>
                  </a:lnTo>
                  <a:lnTo>
                    <a:pt x="375" y="2337"/>
                  </a:lnTo>
                  <a:lnTo>
                    <a:pt x="383" y="2337"/>
                  </a:lnTo>
                  <a:lnTo>
                    <a:pt x="391" y="2337"/>
                  </a:lnTo>
                  <a:lnTo>
                    <a:pt x="398" y="2337"/>
                  </a:lnTo>
                  <a:lnTo>
                    <a:pt x="406" y="2337"/>
                  </a:lnTo>
                  <a:lnTo>
                    <a:pt x="414" y="2337"/>
                  </a:lnTo>
                  <a:lnTo>
                    <a:pt x="422" y="2337"/>
                  </a:lnTo>
                  <a:lnTo>
                    <a:pt x="430" y="2337"/>
                  </a:lnTo>
                  <a:lnTo>
                    <a:pt x="437" y="2337"/>
                  </a:lnTo>
                  <a:lnTo>
                    <a:pt x="453" y="2337"/>
                  </a:lnTo>
                  <a:lnTo>
                    <a:pt x="461" y="2337"/>
                  </a:lnTo>
                  <a:lnTo>
                    <a:pt x="461" y="2330"/>
                  </a:lnTo>
                  <a:lnTo>
                    <a:pt x="469" y="2330"/>
                  </a:lnTo>
                  <a:lnTo>
                    <a:pt x="476" y="2322"/>
                  </a:lnTo>
                  <a:lnTo>
                    <a:pt x="484" y="2322"/>
                  </a:lnTo>
                  <a:lnTo>
                    <a:pt x="492" y="2322"/>
                  </a:lnTo>
                  <a:lnTo>
                    <a:pt x="492" y="2314"/>
                  </a:lnTo>
                  <a:lnTo>
                    <a:pt x="500" y="2314"/>
                  </a:lnTo>
                  <a:lnTo>
                    <a:pt x="508" y="2314"/>
                  </a:lnTo>
                  <a:lnTo>
                    <a:pt x="508" y="2306"/>
                  </a:lnTo>
                  <a:lnTo>
                    <a:pt x="516" y="2306"/>
                  </a:lnTo>
                  <a:lnTo>
                    <a:pt x="508" y="2306"/>
                  </a:lnTo>
                  <a:lnTo>
                    <a:pt x="508" y="2314"/>
                  </a:lnTo>
                  <a:lnTo>
                    <a:pt x="500" y="2314"/>
                  </a:lnTo>
                  <a:lnTo>
                    <a:pt x="500" y="2322"/>
                  </a:lnTo>
                  <a:lnTo>
                    <a:pt x="492" y="2330"/>
                  </a:lnTo>
                  <a:lnTo>
                    <a:pt x="484" y="2330"/>
                  </a:lnTo>
                  <a:lnTo>
                    <a:pt x="484" y="2337"/>
                  </a:lnTo>
                  <a:lnTo>
                    <a:pt x="484" y="2345"/>
                  </a:lnTo>
                  <a:lnTo>
                    <a:pt x="476" y="2345"/>
                  </a:lnTo>
                  <a:lnTo>
                    <a:pt x="461" y="2361"/>
                  </a:lnTo>
                  <a:lnTo>
                    <a:pt x="453" y="2361"/>
                  </a:lnTo>
                  <a:lnTo>
                    <a:pt x="453" y="2369"/>
                  </a:lnTo>
                  <a:lnTo>
                    <a:pt x="461" y="2369"/>
                  </a:lnTo>
                  <a:lnTo>
                    <a:pt x="469" y="2369"/>
                  </a:lnTo>
                  <a:lnTo>
                    <a:pt x="484" y="2369"/>
                  </a:lnTo>
                  <a:lnTo>
                    <a:pt x="492" y="2369"/>
                  </a:lnTo>
                  <a:lnTo>
                    <a:pt x="508" y="2361"/>
                  </a:lnTo>
                  <a:lnTo>
                    <a:pt x="516" y="2361"/>
                  </a:lnTo>
                  <a:lnTo>
                    <a:pt x="516" y="2353"/>
                  </a:lnTo>
                  <a:lnTo>
                    <a:pt x="523" y="2353"/>
                  </a:lnTo>
                  <a:lnTo>
                    <a:pt x="523" y="2345"/>
                  </a:lnTo>
                  <a:lnTo>
                    <a:pt x="531" y="2337"/>
                  </a:lnTo>
                  <a:lnTo>
                    <a:pt x="539" y="2337"/>
                  </a:lnTo>
                  <a:lnTo>
                    <a:pt x="547" y="2330"/>
                  </a:lnTo>
                  <a:lnTo>
                    <a:pt x="547" y="2322"/>
                  </a:lnTo>
                  <a:lnTo>
                    <a:pt x="555" y="2322"/>
                  </a:lnTo>
                  <a:lnTo>
                    <a:pt x="555" y="2314"/>
                  </a:lnTo>
                  <a:lnTo>
                    <a:pt x="562" y="2306"/>
                  </a:lnTo>
                  <a:lnTo>
                    <a:pt x="570" y="2306"/>
                  </a:lnTo>
                  <a:lnTo>
                    <a:pt x="570" y="2298"/>
                  </a:lnTo>
                  <a:lnTo>
                    <a:pt x="578" y="2291"/>
                  </a:lnTo>
                  <a:lnTo>
                    <a:pt x="586" y="2283"/>
                  </a:lnTo>
                  <a:lnTo>
                    <a:pt x="594" y="2283"/>
                  </a:lnTo>
                  <a:lnTo>
                    <a:pt x="601" y="2283"/>
                  </a:lnTo>
                  <a:lnTo>
                    <a:pt x="609" y="2283"/>
                  </a:lnTo>
                  <a:lnTo>
                    <a:pt x="617" y="2291"/>
                  </a:lnTo>
                  <a:lnTo>
                    <a:pt x="625" y="2291"/>
                  </a:lnTo>
                  <a:lnTo>
                    <a:pt x="625" y="2298"/>
                  </a:lnTo>
                  <a:lnTo>
                    <a:pt x="633" y="2298"/>
                  </a:lnTo>
                  <a:lnTo>
                    <a:pt x="641" y="2306"/>
                  </a:lnTo>
                  <a:lnTo>
                    <a:pt x="648" y="2306"/>
                  </a:lnTo>
                  <a:lnTo>
                    <a:pt x="648" y="2314"/>
                  </a:lnTo>
                  <a:lnTo>
                    <a:pt x="641" y="2314"/>
                  </a:lnTo>
                  <a:lnTo>
                    <a:pt x="633" y="2314"/>
                  </a:lnTo>
                  <a:lnTo>
                    <a:pt x="625" y="2314"/>
                  </a:lnTo>
                  <a:lnTo>
                    <a:pt x="617" y="2314"/>
                  </a:lnTo>
                  <a:lnTo>
                    <a:pt x="609" y="2314"/>
                  </a:lnTo>
                  <a:lnTo>
                    <a:pt x="601" y="2314"/>
                  </a:lnTo>
                  <a:lnTo>
                    <a:pt x="594" y="2314"/>
                  </a:lnTo>
                  <a:lnTo>
                    <a:pt x="586" y="2314"/>
                  </a:lnTo>
                  <a:lnTo>
                    <a:pt x="578" y="2322"/>
                  </a:lnTo>
                  <a:lnTo>
                    <a:pt x="586" y="2322"/>
                  </a:lnTo>
                  <a:lnTo>
                    <a:pt x="586" y="2330"/>
                  </a:lnTo>
                  <a:lnTo>
                    <a:pt x="594" y="2330"/>
                  </a:lnTo>
                  <a:lnTo>
                    <a:pt x="601" y="2337"/>
                  </a:lnTo>
                  <a:lnTo>
                    <a:pt x="664" y="2353"/>
                  </a:lnTo>
                  <a:lnTo>
                    <a:pt x="672" y="2353"/>
                  </a:lnTo>
                  <a:lnTo>
                    <a:pt x="680" y="2353"/>
                  </a:lnTo>
                  <a:lnTo>
                    <a:pt x="687" y="2345"/>
                  </a:lnTo>
                  <a:lnTo>
                    <a:pt x="695" y="2345"/>
                  </a:lnTo>
                  <a:lnTo>
                    <a:pt x="703" y="2345"/>
                  </a:lnTo>
                  <a:lnTo>
                    <a:pt x="719" y="2345"/>
                  </a:lnTo>
                  <a:lnTo>
                    <a:pt x="726" y="2345"/>
                  </a:lnTo>
                  <a:lnTo>
                    <a:pt x="726" y="2337"/>
                  </a:lnTo>
                  <a:lnTo>
                    <a:pt x="734" y="2337"/>
                  </a:lnTo>
                  <a:lnTo>
                    <a:pt x="742" y="2337"/>
                  </a:lnTo>
                  <a:lnTo>
                    <a:pt x="750" y="2337"/>
                  </a:lnTo>
                  <a:lnTo>
                    <a:pt x="758" y="2337"/>
                  </a:lnTo>
                  <a:lnTo>
                    <a:pt x="765" y="2330"/>
                  </a:lnTo>
                  <a:lnTo>
                    <a:pt x="773" y="2330"/>
                  </a:lnTo>
                  <a:lnTo>
                    <a:pt x="781" y="2330"/>
                  </a:lnTo>
                  <a:lnTo>
                    <a:pt x="789" y="2330"/>
                  </a:lnTo>
                  <a:lnTo>
                    <a:pt x="797" y="2330"/>
                  </a:lnTo>
                  <a:lnTo>
                    <a:pt x="797" y="2337"/>
                  </a:lnTo>
                  <a:lnTo>
                    <a:pt x="789" y="2337"/>
                  </a:lnTo>
                  <a:lnTo>
                    <a:pt x="789" y="2345"/>
                  </a:lnTo>
                  <a:lnTo>
                    <a:pt x="781" y="2345"/>
                  </a:lnTo>
                  <a:lnTo>
                    <a:pt x="781" y="2353"/>
                  </a:lnTo>
                  <a:lnTo>
                    <a:pt x="781" y="2361"/>
                  </a:lnTo>
                  <a:lnTo>
                    <a:pt x="781" y="2369"/>
                  </a:lnTo>
                  <a:lnTo>
                    <a:pt x="781" y="2377"/>
                  </a:lnTo>
                  <a:lnTo>
                    <a:pt x="781" y="2384"/>
                  </a:lnTo>
                  <a:lnTo>
                    <a:pt x="789" y="2377"/>
                  </a:lnTo>
                  <a:lnTo>
                    <a:pt x="789" y="2369"/>
                  </a:lnTo>
                  <a:lnTo>
                    <a:pt x="797" y="2369"/>
                  </a:lnTo>
                  <a:lnTo>
                    <a:pt x="805" y="2369"/>
                  </a:lnTo>
                  <a:lnTo>
                    <a:pt x="812" y="2369"/>
                  </a:lnTo>
                  <a:lnTo>
                    <a:pt x="820" y="2361"/>
                  </a:lnTo>
                  <a:lnTo>
                    <a:pt x="828" y="2361"/>
                  </a:lnTo>
                  <a:lnTo>
                    <a:pt x="828" y="2353"/>
                  </a:lnTo>
                  <a:lnTo>
                    <a:pt x="836" y="2353"/>
                  </a:lnTo>
                  <a:lnTo>
                    <a:pt x="844" y="2345"/>
                  </a:lnTo>
                  <a:lnTo>
                    <a:pt x="844" y="2337"/>
                  </a:lnTo>
                  <a:lnTo>
                    <a:pt x="851" y="2337"/>
                  </a:lnTo>
                  <a:lnTo>
                    <a:pt x="859" y="2337"/>
                  </a:lnTo>
                  <a:lnTo>
                    <a:pt x="859" y="2330"/>
                  </a:lnTo>
                  <a:lnTo>
                    <a:pt x="867" y="2322"/>
                  </a:lnTo>
                  <a:lnTo>
                    <a:pt x="875" y="2322"/>
                  </a:lnTo>
                  <a:lnTo>
                    <a:pt x="875" y="2314"/>
                  </a:lnTo>
                  <a:lnTo>
                    <a:pt x="883" y="2314"/>
                  </a:lnTo>
                  <a:lnTo>
                    <a:pt x="883" y="2306"/>
                  </a:lnTo>
                  <a:lnTo>
                    <a:pt x="890" y="2306"/>
                  </a:lnTo>
                  <a:lnTo>
                    <a:pt x="898" y="2306"/>
                  </a:lnTo>
                  <a:lnTo>
                    <a:pt x="906" y="2306"/>
                  </a:lnTo>
                  <a:lnTo>
                    <a:pt x="906" y="2314"/>
                  </a:lnTo>
                  <a:lnTo>
                    <a:pt x="914" y="2314"/>
                  </a:lnTo>
                  <a:lnTo>
                    <a:pt x="922" y="2314"/>
                  </a:lnTo>
                  <a:lnTo>
                    <a:pt x="937" y="2322"/>
                  </a:lnTo>
                  <a:lnTo>
                    <a:pt x="945" y="2322"/>
                  </a:lnTo>
                  <a:lnTo>
                    <a:pt x="953" y="2322"/>
                  </a:lnTo>
                  <a:lnTo>
                    <a:pt x="961" y="2322"/>
                  </a:lnTo>
                  <a:lnTo>
                    <a:pt x="969" y="2322"/>
                  </a:lnTo>
                  <a:lnTo>
                    <a:pt x="984" y="2322"/>
                  </a:lnTo>
                  <a:lnTo>
                    <a:pt x="992" y="2322"/>
                  </a:lnTo>
                  <a:lnTo>
                    <a:pt x="1000" y="2322"/>
                  </a:lnTo>
                  <a:lnTo>
                    <a:pt x="1008" y="2322"/>
                  </a:lnTo>
                  <a:lnTo>
                    <a:pt x="1000" y="2314"/>
                  </a:lnTo>
                  <a:lnTo>
                    <a:pt x="984" y="2314"/>
                  </a:lnTo>
                  <a:lnTo>
                    <a:pt x="976" y="2306"/>
                  </a:lnTo>
                  <a:lnTo>
                    <a:pt x="961" y="2298"/>
                  </a:lnTo>
                  <a:lnTo>
                    <a:pt x="953" y="2291"/>
                  </a:lnTo>
                  <a:lnTo>
                    <a:pt x="945" y="2291"/>
                  </a:lnTo>
                  <a:lnTo>
                    <a:pt x="945" y="2283"/>
                  </a:lnTo>
                  <a:lnTo>
                    <a:pt x="937" y="2283"/>
                  </a:lnTo>
                  <a:lnTo>
                    <a:pt x="930" y="2267"/>
                  </a:lnTo>
                  <a:lnTo>
                    <a:pt x="930" y="2259"/>
                  </a:lnTo>
                  <a:lnTo>
                    <a:pt x="930" y="2251"/>
                  </a:lnTo>
                  <a:lnTo>
                    <a:pt x="930" y="2244"/>
                  </a:lnTo>
                  <a:lnTo>
                    <a:pt x="930" y="2236"/>
                  </a:lnTo>
                  <a:lnTo>
                    <a:pt x="930" y="2228"/>
                  </a:lnTo>
                  <a:lnTo>
                    <a:pt x="922" y="2205"/>
                  </a:lnTo>
                  <a:lnTo>
                    <a:pt x="922" y="2197"/>
                  </a:lnTo>
                  <a:lnTo>
                    <a:pt x="922" y="2189"/>
                  </a:lnTo>
                  <a:lnTo>
                    <a:pt x="922" y="2181"/>
                  </a:lnTo>
                  <a:lnTo>
                    <a:pt x="922" y="2173"/>
                  </a:lnTo>
                  <a:lnTo>
                    <a:pt x="914" y="2173"/>
                  </a:lnTo>
                  <a:lnTo>
                    <a:pt x="914" y="2165"/>
                  </a:lnTo>
                  <a:lnTo>
                    <a:pt x="914" y="2150"/>
                  </a:lnTo>
                  <a:lnTo>
                    <a:pt x="914" y="2142"/>
                  </a:lnTo>
                  <a:lnTo>
                    <a:pt x="914" y="2134"/>
                  </a:lnTo>
                  <a:lnTo>
                    <a:pt x="914" y="2126"/>
                  </a:lnTo>
                  <a:lnTo>
                    <a:pt x="914" y="2119"/>
                  </a:lnTo>
                  <a:lnTo>
                    <a:pt x="922" y="2119"/>
                  </a:lnTo>
                  <a:lnTo>
                    <a:pt x="922" y="2111"/>
                  </a:lnTo>
                  <a:lnTo>
                    <a:pt x="922" y="2103"/>
                  </a:lnTo>
                  <a:lnTo>
                    <a:pt x="922" y="2095"/>
                  </a:lnTo>
                  <a:lnTo>
                    <a:pt x="930" y="2079"/>
                  </a:lnTo>
                  <a:lnTo>
                    <a:pt x="930" y="2072"/>
                  </a:lnTo>
                  <a:lnTo>
                    <a:pt x="930" y="2064"/>
                  </a:lnTo>
                  <a:lnTo>
                    <a:pt x="930" y="2056"/>
                  </a:lnTo>
                  <a:lnTo>
                    <a:pt x="930" y="2033"/>
                  </a:lnTo>
                  <a:lnTo>
                    <a:pt x="930" y="2025"/>
                  </a:lnTo>
                  <a:lnTo>
                    <a:pt x="937" y="2025"/>
                  </a:lnTo>
                  <a:lnTo>
                    <a:pt x="937" y="2017"/>
                  </a:lnTo>
                  <a:lnTo>
                    <a:pt x="930" y="2009"/>
                  </a:lnTo>
                  <a:lnTo>
                    <a:pt x="930" y="2001"/>
                  </a:lnTo>
                  <a:lnTo>
                    <a:pt x="930" y="1993"/>
                  </a:lnTo>
                  <a:lnTo>
                    <a:pt x="930" y="1986"/>
                  </a:lnTo>
                  <a:lnTo>
                    <a:pt x="930" y="1978"/>
                  </a:lnTo>
                  <a:lnTo>
                    <a:pt x="945" y="1986"/>
                  </a:lnTo>
                  <a:lnTo>
                    <a:pt x="945" y="1978"/>
                  </a:lnTo>
                  <a:lnTo>
                    <a:pt x="945" y="1970"/>
                  </a:lnTo>
                  <a:lnTo>
                    <a:pt x="945" y="1962"/>
                  </a:lnTo>
                  <a:lnTo>
                    <a:pt x="945" y="1947"/>
                  </a:lnTo>
                  <a:lnTo>
                    <a:pt x="945" y="1939"/>
                  </a:lnTo>
                  <a:lnTo>
                    <a:pt x="945" y="1931"/>
                  </a:lnTo>
                  <a:lnTo>
                    <a:pt x="953" y="1923"/>
                  </a:lnTo>
                  <a:lnTo>
                    <a:pt x="953" y="1915"/>
                  </a:lnTo>
                  <a:lnTo>
                    <a:pt x="961" y="1915"/>
                  </a:lnTo>
                  <a:lnTo>
                    <a:pt x="969" y="1915"/>
                  </a:lnTo>
                  <a:lnTo>
                    <a:pt x="969" y="1907"/>
                  </a:lnTo>
                  <a:lnTo>
                    <a:pt x="976" y="1907"/>
                  </a:lnTo>
                  <a:lnTo>
                    <a:pt x="984" y="1900"/>
                  </a:lnTo>
                  <a:lnTo>
                    <a:pt x="992" y="1884"/>
                  </a:lnTo>
                  <a:lnTo>
                    <a:pt x="984" y="1876"/>
                  </a:lnTo>
                  <a:lnTo>
                    <a:pt x="984" y="1868"/>
                  </a:lnTo>
                  <a:lnTo>
                    <a:pt x="984" y="1861"/>
                  </a:lnTo>
                  <a:lnTo>
                    <a:pt x="984" y="1853"/>
                  </a:lnTo>
                  <a:lnTo>
                    <a:pt x="976" y="1853"/>
                  </a:lnTo>
                  <a:lnTo>
                    <a:pt x="976" y="1845"/>
                  </a:lnTo>
                  <a:lnTo>
                    <a:pt x="976" y="1837"/>
                  </a:lnTo>
                  <a:lnTo>
                    <a:pt x="969" y="1837"/>
                  </a:lnTo>
                  <a:lnTo>
                    <a:pt x="961" y="1829"/>
                  </a:lnTo>
                  <a:lnTo>
                    <a:pt x="961" y="1821"/>
                  </a:lnTo>
                  <a:lnTo>
                    <a:pt x="953" y="1821"/>
                  </a:lnTo>
                  <a:lnTo>
                    <a:pt x="953" y="1814"/>
                  </a:lnTo>
                  <a:lnTo>
                    <a:pt x="945" y="1814"/>
                  </a:lnTo>
                  <a:lnTo>
                    <a:pt x="937" y="1806"/>
                  </a:lnTo>
                  <a:lnTo>
                    <a:pt x="937" y="1798"/>
                  </a:lnTo>
                  <a:lnTo>
                    <a:pt x="937" y="1790"/>
                  </a:lnTo>
                  <a:lnTo>
                    <a:pt x="930" y="1782"/>
                  </a:lnTo>
                  <a:lnTo>
                    <a:pt x="930" y="1767"/>
                  </a:lnTo>
                  <a:lnTo>
                    <a:pt x="930" y="1759"/>
                  </a:lnTo>
                  <a:lnTo>
                    <a:pt x="922" y="1759"/>
                  </a:lnTo>
                  <a:lnTo>
                    <a:pt x="922" y="1751"/>
                  </a:lnTo>
                  <a:lnTo>
                    <a:pt x="930" y="1743"/>
                  </a:lnTo>
                  <a:lnTo>
                    <a:pt x="930" y="1736"/>
                  </a:lnTo>
                  <a:lnTo>
                    <a:pt x="930" y="1728"/>
                  </a:lnTo>
                  <a:lnTo>
                    <a:pt x="930" y="1720"/>
                  </a:lnTo>
                  <a:lnTo>
                    <a:pt x="937" y="1720"/>
                  </a:lnTo>
                  <a:lnTo>
                    <a:pt x="937" y="1712"/>
                  </a:lnTo>
                  <a:lnTo>
                    <a:pt x="945" y="1704"/>
                  </a:lnTo>
                  <a:lnTo>
                    <a:pt x="945" y="1696"/>
                  </a:lnTo>
                  <a:lnTo>
                    <a:pt x="953" y="1696"/>
                  </a:lnTo>
                  <a:lnTo>
                    <a:pt x="961" y="1689"/>
                  </a:lnTo>
                  <a:lnTo>
                    <a:pt x="961" y="1681"/>
                  </a:lnTo>
                  <a:lnTo>
                    <a:pt x="969" y="1681"/>
                  </a:lnTo>
                  <a:lnTo>
                    <a:pt x="976" y="1681"/>
                  </a:lnTo>
                  <a:lnTo>
                    <a:pt x="984" y="1673"/>
                  </a:lnTo>
                  <a:lnTo>
                    <a:pt x="992" y="1673"/>
                  </a:lnTo>
                  <a:lnTo>
                    <a:pt x="1008" y="1673"/>
                  </a:lnTo>
                  <a:lnTo>
                    <a:pt x="1008" y="1681"/>
                  </a:lnTo>
                  <a:lnTo>
                    <a:pt x="1015" y="1681"/>
                  </a:lnTo>
                  <a:lnTo>
                    <a:pt x="1031" y="1689"/>
                  </a:lnTo>
                  <a:lnTo>
                    <a:pt x="1039" y="1696"/>
                  </a:lnTo>
                  <a:lnTo>
                    <a:pt x="1055" y="1704"/>
                  </a:lnTo>
                  <a:lnTo>
                    <a:pt x="1062" y="1704"/>
                  </a:lnTo>
                  <a:lnTo>
                    <a:pt x="1070" y="1704"/>
                  </a:lnTo>
                  <a:lnTo>
                    <a:pt x="1070" y="1712"/>
                  </a:lnTo>
                  <a:lnTo>
                    <a:pt x="1078" y="1712"/>
                  </a:lnTo>
                  <a:lnTo>
                    <a:pt x="1086" y="1712"/>
                  </a:lnTo>
                  <a:lnTo>
                    <a:pt x="1101" y="1712"/>
                  </a:lnTo>
                  <a:lnTo>
                    <a:pt x="1109" y="1712"/>
                  </a:lnTo>
                  <a:lnTo>
                    <a:pt x="1109" y="1704"/>
                  </a:lnTo>
                  <a:lnTo>
                    <a:pt x="1117" y="1704"/>
                  </a:lnTo>
                  <a:lnTo>
                    <a:pt x="1117" y="1696"/>
                  </a:lnTo>
                  <a:lnTo>
                    <a:pt x="1117" y="1689"/>
                  </a:lnTo>
                  <a:lnTo>
                    <a:pt x="1125" y="1681"/>
                  </a:lnTo>
                  <a:lnTo>
                    <a:pt x="1125" y="1665"/>
                  </a:lnTo>
                  <a:lnTo>
                    <a:pt x="1125" y="1657"/>
                  </a:lnTo>
                  <a:lnTo>
                    <a:pt x="1117" y="1650"/>
                  </a:lnTo>
                  <a:lnTo>
                    <a:pt x="1117" y="1642"/>
                  </a:lnTo>
                  <a:lnTo>
                    <a:pt x="1117" y="1634"/>
                  </a:lnTo>
                  <a:lnTo>
                    <a:pt x="1109" y="1618"/>
                  </a:lnTo>
                  <a:lnTo>
                    <a:pt x="1109" y="1610"/>
                  </a:lnTo>
                  <a:lnTo>
                    <a:pt x="1117" y="1610"/>
                  </a:lnTo>
                  <a:lnTo>
                    <a:pt x="1125" y="1610"/>
                  </a:lnTo>
                  <a:lnTo>
                    <a:pt x="1133" y="1610"/>
                  </a:lnTo>
                  <a:lnTo>
                    <a:pt x="1140" y="1603"/>
                  </a:lnTo>
                  <a:lnTo>
                    <a:pt x="1140" y="1610"/>
                  </a:lnTo>
                  <a:lnTo>
                    <a:pt x="1140" y="1618"/>
                  </a:lnTo>
                  <a:lnTo>
                    <a:pt x="1140" y="1626"/>
                  </a:lnTo>
                  <a:lnTo>
                    <a:pt x="1148" y="1618"/>
                  </a:lnTo>
                  <a:lnTo>
                    <a:pt x="1164" y="1603"/>
                  </a:lnTo>
                  <a:lnTo>
                    <a:pt x="1164" y="1595"/>
                  </a:lnTo>
                  <a:lnTo>
                    <a:pt x="1164" y="1603"/>
                  </a:lnTo>
                  <a:lnTo>
                    <a:pt x="1172" y="1603"/>
                  </a:lnTo>
                  <a:lnTo>
                    <a:pt x="1172" y="1610"/>
                  </a:lnTo>
                  <a:lnTo>
                    <a:pt x="1179" y="1618"/>
                  </a:lnTo>
                  <a:lnTo>
                    <a:pt x="1172" y="1618"/>
                  </a:lnTo>
                  <a:lnTo>
                    <a:pt x="1172" y="1634"/>
                  </a:lnTo>
                  <a:lnTo>
                    <a:pt x="1179" y="1626"/>
                  </a:lnTo>
                  <a:lnTo>
                    <a:pt x="1179" y="1618"/>
                  </a:lnTo>
                  <a:lnTo>
                    <a:pt x="1187" y="1618"/>
                  </a:lnTo>
                  <a:lnTo>
                    <a:pt x="1187" y="1610"/>
                  </a:lnTo>
                  <a:lnTo>
                    <a:pt x="1195" y="1610"/>
                  </a:lnTo>
                  <a:lnTo>
                    <a:pt x="1195" y="1603"/>
                  </a:lnTo>
                  <a:lnTo>
                    <a:pt x="1203" y="1603"/>
                  </a:lnTo>
                  <a:lnTo>
                    <a:pt x="1203" y="1595"/>
                  </a:lnTo>
                  <a:lnTo>
                    <a:pt x="1203" y="1603"/>
                  </a:lnTo>
                  <a:lnTo>
                    <a:pt x="1203" y="1610"/>
                  </a:lnTo>
                  <a:lnTo>
                    <a:pt x="1203" y="1618"/>
                  </a:lnTo>
                  <a:lnTo>
                    <a:pt x="1203" y="1626"/>
                  </a:lnTo>
                  <a:lnTo>
                    <a:pt x="1203" y="1642"/>
                  </a:lnTo>
                  <a:lnTo>
                    <a:pt x="1203" y="1657"/>
                  </a:lnTo>
                  <a:lnTo>
                    <a:pt x="1211" y="1650"/>
                  </a:lnTo>
                  <a:lnTo>
                    <a:pt x="1219" y="1642"/>
                  </a:lnTo>
                  <a:lnTo>
                    <a:pt x="1219" y="1634"/>
                  </a:lnTo>
                  <a:lnTo>
                    <a:pt x="1219" y="1626"/>
                  </a:lnTo>
                  <a:lnTo>
                    <a:pt x="1219" y="1610"/>
                  </a:lnTo>
                  <a:lnTo>
                    <a:pt x="1219" y="1603"/>
                  </a:lnTo>
                  <a:lnTo>
                    <a:pt x="1219" y="1595"/>
                  </a:lnTo>
                  <a:lnTo>
                    <a:pt x="1219" y="1603"/>
                  </a:lnTo>
                  <a:lnTo>
                    <a:pt x="1226" y="1642"/>
                  </a:lnTo>
                  <a:lnTo>
                    <a:pt x="1226" y="1650"/>
                  </a:lnTo>
                  <a:lnTo>
                    <a:pt x="1226" y="1657"/>
                  </a:lnTo>
                  <a:lnTo>
                    <a:pt x="1242" y="1642"/>
                  </a:lnTo>
                  <a:lnTo>
                    <a:pt x="1250" y="1634"/>
                  </a:lnTo>
                  <a:lnTo>
                    <a:pt x="1250" y="1626"/>
                  </a:lnTo>
                  <a:lnTo>
                    <a:pt x="1258" y="1626"/>
                  </a:lnTo>
                  <a:lnTo>
                    <a:pt x="1258" y="1618"/>
                  </a:lnTo>
                  <a:lnTo>
                    <a:pt x="1265" y="1595"/>
                  </a:lnTo>
                  <a:lnTo>
                    <a:pt x="1265" y="1587"/>
                  </a:lnTo>
                  <a:lnTo>
                    <a:pt x="1265" y="1579"/>
                  </a:lnTo>
                  <a:lnTo>
                    <a:pt x="1273" y="1579"/>
                  </a:lnTo>
                  <a:lnTo>
                    <a:pt x="1273" y="1571"/>
                  </a:lnTo>
                  <a:lnTo>
                    <a:pt x="1273" y="1579"/>
                  </a:lnTo>
                  <a:lnTo>
                    <a:pt x="1281" y="1579"/>
                  </a:lnTo>
                  <a:lnTo>
                    <a:pt x="1281" y="1587"/>
                  </a:lnTo>
                  <a:lnTo>
                    <a:pt x="1281" y="1595"/>
                  </a:lnTo>
                  <a:lnTo>
                    <a:pt x="1297" y="1587"/>
                  </a:lnTo>
                  <a:lnTo>
                    <a:pt x="1304" y="1571"/>
                  </a:lnTo>
                  <a:lnTo>
                    <a:pt x="1320" y="1540"/>
                  </a:lnTo>
                  <a:lnTo>
                    <a:pt x="1320" y="1548"/>
                  </a:lnTo>
                  <a:lnTo>
                    <a:pt x="1320" y="1556"/>
                  </a:lnTo>
                  <a:lnTo>
                    <a:pt x="1328" y="1556"/>
                  </a:lnTo>
                  <a:lnTo>
                    <a:pt x="1328" y="1564"/>
                  </a:lnTo>
                  <a:lnTo>
                    <a:pt x="1328" y="1571"/>
                  </a:lnTo>
                  <a:lnTo>
                    <a:pt x="1328" y="1579"/>
                  </a:lnTo>
                  <a:lnTo>
                    <a:pt x="1328" y="1587"/>
                  </a:lnTo>
                  <a:lnTo>
                    <a:pt x="1328" y="1595"/>
                  </a:lnTo>
                  <a:lnTo>
                    <a:pt x="1336" y="1595"/>
                  </a:lnTo>
                  <a:lnTo>
                    <a:pt x="1336" y="1587"/>
                  </a:lnTo>
                  <a:lnTo>
                    <a:pt x="1344" y="1579"/>
                  </a:lnTo>
                  <a:lnTo>
                    <a:pt x="1344" y="1571"/>
                  </a:lnTo>
                  <a:lnTo>
                    <a:pt x="1359" y="1556"/>
                  </a:lnTo>
                  <a:lnTo>
                    <a:pt x="1359" y="1548"/>
                  </a:lnTo>
                  <a:lnTo>
                    <a:pt x="1359" y="1540"/>
                  </a:lnTo>
                  <a:lnTo>
                    <a:pt x="1359" y="1532"/>
                  </a:lnTo>
                  <a:lnTo>
                    <a:pt x="1367" y="1532"/>
                  </a:lnTo>
                  <a:lnTo>
                    <a:pt x="1367" y="1524"/>
                  </a:lnTo>
                  <a:lnTo>
                    <a:pt x="1367" y="1517"/>
                  </a:lnTo>
                  <a:lnTo>
                    <a:pt x="1367" y="1540"/>
                  </a:lnTo>
                  <a:lnTo>
                    <a:pt x="1367" y="1556"/>
                  </a:lnTo>
                  <a:lnTo>
                    <a:pt x="1367" y="1564"/>
                  </a:lnTo>
                  <a:lnTo>
                    <a:pt x="1367" y="1579"/>
                  </a:lnTo>
                  <a:lnTo>
                    <a:pt x="1367" y="1595"/>
                  </a:lnTo>
                  <a:lnTo>
                    <a:pt x="1367" y="1603"/>
                  </a:lnTo>
                  <a:lnTo>
                    <a:pt x="1383" y="1571"/>
                  </a:lnTo>
                  <a:lnTo>
                    <a:pt x="1390" y="1564"/>
                  </a:lnTo>
                  <a:lnTo>
                    <a:pt x="1390" y="1540"/>
                  </a:lnTo>
                  <a:lnTo>
                    <a:pt x="1398" y="1540"/>
                  </a:lnTo>
                  <a:lnTo>
                    <a:pt x="1398" y="1532"/>
                  </a:lnTo>
                  <a:lnTo>
                    <a:pt x="1406" y="1524"/>
                  </a:lnTo>
                  <a:lnTo>
                    <a:pt x="1406" y="1517"/>
                  </a:lnTo>
                  <a:lnTo>
                    <a:pt x="1414" y="1517"/>
                  </a:lnTo>
                  <a:lnTo>
                    <a:pt x="1414" y="1509"/>
                  </a:lnTo>
                  <a:lnTo>
                    <a:pt x="1422" y="1509"/>
                  </a:lnTo>
                  <a:lnTo>
                    <a:pt x="1429" y="1509"/>
                  </a:lnTo>
                  <a:lnTo>
                    <a:pt x="1445" y="1509"/>
                  </a:lnTo>
                  <a:lnTo>
                    <a:pt x="1453" y="1509"/>
                  </a:lnTo>
                  <a:lnTo>
                    <a:pt x="1461" y="1517"/>
                  </a:lnTo>
                  <a:lnTo>
                    <a:pt x="1476" y="1532"/>
                  </a:lnTo>
                  <a:lnTo>
                    <a:pt x="1484" y="1532"/>
                  </a:lnTo>
                  <a:lnTo>
                    <a:pt x="1484" y="1540"/>
                  </a:lnTo>
                  <a:lnTo>
                    <a:pt x="1492" y="1548"/>
                  </a:lnTo>
                  <a:lnTo>
                    <a:pt x="1492" y="1564"/>
                  </a:lnTo>
                  <a:lnTo>
                    <a:pt x="1508" y="1564"/>
                  </a:lnTo>
                  <a:lnTo>
                    <a:pt x="1515" y="1556"/>
                  </a:lnTo>
                  <a:lnTo>
                    <a:pt x="1523" y="1548"/>
                  </a:lnTo>
                  <a:lnTo>
                    <a:pt x="1531" y="1540"/>
                  </a:lnTo>
                  <a:lnTo>
                    <a:pt x="1539" y="1540"/>
                  </a:lnTo>
                  <a:lnTo>
                    <a:pt x="1539" y="1532"/>
                  </a:lnTo>
                  <a:lnTo>
                    <a:pt x="1554" y="1532"/>
                  </a:lnTo>
                  <a:lnTo>
                    <a:pt x="1562" y="1540"/>
                  </a:lnTo>
                  <a:lnTo>
                    <a:pt x="1570" y="1540"/>
                  </a:lnTo>
                  <a:lnTo>
                    <a:pt x="1578" y="1548"/>
                  </a:lnTo>
                  <a:lnTo>
                    <a:pt x="1586" y="1548"/>
                  </a:lnTo>
                  <a:lnTo>
                    <a:pt x="1593" y="1548"/>
                  </a:lnTo>
                  <a:lnTo>
                    <a:pt x="1601" y="1548"/>
                  </a:lnTo>
                  <a:lnTo>
                    <a:pt x="1625" y="1556"/>
                  </a:lnTo>
                  <a:lnTo>
                    <a:pt x="1648" y="1556"/>
                  </a:lnTo>
                  <a:lnTo>
                    <a:pt x="1687" y="1564"/>
                  </a:lnTo>
                  <a:lnTo>
                    <a:pt x="1695" y="1564"/>
                  </a:lnTo>
                  <a:lnTo>
                    <a:pt x="1711" y="1564"/>
                  </a:lnTo>
                  <a:lnTo>
                    <a:pt x="1718" y="1564"/>
                  </a:lnTo>
                  <a:lnTo>
                    <a:pt x="1734" y="1564"/>
                  </a:lnTo>
                  <a:lnTo>
                    <a:pt x="1734" y="1571"/>
                  </a:lnTo>
                  <a:lnTo>
                    <a:pt x="1734" y="1579"/>
                  </a:lnTo>
                  <a:lnTo>
                    <a:pt x="1734" y="1587"/>
                  </a:lnTo>
                  <a:lnTo>
                    <a:pt x="1726" y="1595"/>
                  </a:lnTo>
                  <a:lnTo>
                    <a:pt x="1726" y="1603"/>
                  </a:lnTo>
                  <a:lnTo>
                    <a:pt x="1711" y="1610"/>
                  </a:lnTo>
                  <a:lnTo>
                    <a:pt x="1718" y="1610"/>
                  </a:lnTo>
                  <a:lnTo>
                    <a:pt x="1718" y="1603"/>
                  </a:lnTo>
                  <a:lnTo>
                    <a:pt x="1726" y="1603"/>
                  </a:lnTo>
                  <a:lnTo>
                    <a:pt x="1734" y="1603"/>
                  </a:lnTo>
                  <a:lnTo>
                    <a:pt x="1742" y="1595"/>
                  </a:lnTo>
                  <a:lnTo>
                    <a:pt x="1750" y="1595"/>
                  </a:lnTo>
                  <a:lnTo>
                    <a:pt x="1750" y="1587"/>
                  </a:lnTo>
                  <a:lnTo>
                    <a:pt x="1758" y="1587"/>
                  </a:lnTo>
                  <a:lnTo>
                    <a:pt x="1758" y="1579"/>
                  </a:lnTo>
                  <a:lnTo>
                    <a:pt x="1765" y="1579"/>
                  </a:lnTo>
                  <a:lnTo>
                    <a:pt x="1773" y="1571"/>
                  </a:lnTo>
                  <a:lnTo>
                    <a:pt x="1789" y="1556"/>
                  </a:lnTo>
                  <a:lnTo>
                    <a:pt x="1797" y="1548"/>
                  </a:lnTo>
                  <a:lnTo>
                    <a:pt x="1804" y="1548"/>
                  </a:lnTo>
                  <a:lnTo>
                    <a:pt x="1804" y="1540"/>
                  </a:lnTo>
                  <a:lnTo>
                    <a:pt x="1797" y="1548"/>
                  </a:lnTo>
                  <a:lnTo>
                    <a:pt x="1789" y="1548"/>
                  </a:lnTo>
                  <a:lnTo>
                    <a:pt x="1781" y="1571"/>
                  </a:lnTo>
                  <a:lnTo>
                    <a:pt x="1781" y="1579"/>
                  </a:lnTo>
                  <a:lnTo>
                    <a:pt x="1781" y="1571"/>
                  </a:lnTo>
                  <a:lnTo>
                    <a:pt x="1781" y="1564"/>
                  </a:lnTo>
                  <a:lnTo>
                    <a:pt x="1765" y="1556"/>
                  </a:lnTo>
                  <a:lnTo>
                    <a:pt x="1742" y="1532"/>
                  </a:lnTo>
                  <a:lnTo>
                    <a:pt x="1742" y="1524"/>
                  </a:lnTo>
                  <a:lnTo>
                    <a:pt x="1742" y="1532"/>
                  </a:lnTo>
                  <a:lnTo>
                    <a:pt x="1750" y="1548"/>
                  </a:lnTo>
                  <a:lnTo>
                    <a:pt x="1758" y="1548"/>
                  </a:lnTo>
                  <a:lnTo>
                    <a:pt x="1765" y="1548"/>
                  </a:lnTo>
                  <a:lnTo>
                    <a:pt x="1773" y="1548"/>
                  </a:lnTo>
                  <a:lnTo>
                    <a:pt x="1781" y="1548"/>
                  </a:lnTo>
                  <a:lnTo>
                    <a:pt x="1797" y="1548"/>
                  </a:lnTo>
                  <a:lnTo>
                    <a:pt x="1804" y="1548"/>
                  </a:lnTo>
                  <a:lnTo>
                    <a:pt x="1804" y="1540"/>
                  </a:lnTo>
                  <a:lnTo>
                    <a:pt x="1812" y="1540"/>
                  </a:lnTo>
                  <a:lnTo>
                    <a:pt x="1820" y="1524"/>
                  </a:lnTo>
                  <a:lnTo>
                    <a:pt x="1828" y="1524"/>
                  </a:lnTo>
                  <a:lnTo>
                    <a:pt x="1836" y="1517"/>
                  </a:lnTo>
                  <a:lnTo>
                    <a:pt x="1836" y="1509"/>
                  </a:lnTo>
                  <a:lnTo>
                    <a:pt x="1843" y="1509"/>
                  </a:lnTo>
                  <a:lnTo>
                    <a:pt x="1851" y="1509"/>
                  </a:lnTo>
                  <a:lnTo>
                    <a:pt x="1859" y="1524"/>
                  </a:lnTo>
                  <a:lnTo>
                    <a:pt x="1875" y="1517"/>
                  </a:lnTo>
                  <a:lnTo>
                    <a:pt x="1882" y="1501"/>
                  </a:lnTo>
                  <a:lnTo>
                    <a:pt x="1890" y="1493"/>
                  </a:lnTo>
                  <a:lnTo>
                    <a:pt x="1898" y="1485"/>
                  </a:lnTo>
                  <a:lnTo>
                    <a:pt x="1906" y="1478"/>
                  </a:lnTo>
                  <a:lnTo>
                    <a:pt x="1922" y="1462"/>
                  </a:lnTo>
                  <a:lnTo>
                    <a:pt x="1929" y="1446"/>
                  </a:lnTo>
                  <a:lnTo>
                    <a:pt x="1929" y="1438"/>
                  </a:lnTo>
                  <a:lnTo>
                    <a:pt x="1929" y="1431"/>
                  </a:lnTo>
                  <a:lnTo>
                    <a:pt x="1922" y="1431"/>
                  </a:lnTo>
                  <a:lnTo>
                    <a:pt x="1922" y="1423"/>
                  </a:lnTo>
                  <a:lnTo>
                    <a:pt x="1914" y="1376"/>
                  </a:lnTo>
                  <a:lnTo>
                    <a:pt x="1914" y="1368"/>
                  </a:lnTo>
                  <a:lnTo>
                    <a:pt x="1906" y="1368"/>
                  </a:lnTo>
                  <a:lnTo>
                    <a:pt x="1906" y="1360"/>
                  </a:lnTo>
                  <a:lnTo>
                    <a:pt x="1906" y="1368"/>
                  </a:lnTo>
                  <a:lnTo>
                    <a:pt x="1937" y="1384"/>
                  </a:lnTo>
                  <a:lnTo>
                    <a:pt x="1937" y="1392"/>
                  </a:lnTo>
                  <a:lnTo>
                    <a:pt x="1953" y="1407"/>
                  </a:lnTo>
                  <a:lnTo>
                    <a:pt x="1961" y="1399"/>
                  </a:lnTo>
                  <a:lnTo>
                    <a:pt x="1961" y="1392"/>
                  </a:lnTo>
                  <a:lnTo>
                    <a:pt x="1961" y="1384"/>
                  </a:lnTo>
                  <a:lnTo>
                    <a:pt x="1968" y="1376"/>
                  </a:lnTo>
                  <a:lnTo>
                    <a:pt x="1968" y="1360"/>
                  </a:lnTo>
                  <a:lnTo>
                    <a:pt x="1968" y="1345"/>
                  </a:lnTo>
                  <a:lnTo>
                    <a:pt x="1968" y="1337"/>
                  </a:lnTo>
                  <a:lnTo>
                    <a:pt x="1976" y="1337"/>
                  </a:lnTo>
                  <a:lnTo>
                    <a:pt x="1976" y="1321"/>
                  </a:lnTo>
                  <a:lnTo>
                    <a:pt x="1984" y="1313"/>
                  </a:lnTo>
                  <a:lnTo>
                    <a:pt x="1984" y="1306"/>
                  </a:lnTo>
                  <a:lnTo>
                    <a:pt x="1992" y="1306"/>
                  </a:lnTo>
                  <a:lnTo>
                    <a:pt x="1992" y="1298"/>
                  </a:lnTo>
                  <a:lnTo>
                    <a:pt x="2000" y="1290"/>
                  </a:lnTo>
                  <a:lnTo>
                    <a:pt x="2000" y="1282"/>
                  </a:lnTo>
                  <a:lnTo>
                    <a:pt x="2007" y="1282"/>
                  </a:lnTo>
                  <a:lnTo>
                    <a:pt x="2007" y="1274"/>
                  </a:lnTo>
                  <a:lnTo>
                    <a:pt x="2015" y="1274"/>
                  </a:lnTo>
                  <a:lnTo>
                    <a:pt x="2015" y="1266"/>
                  </a:lnTo>
                  <a:lnTo>
                    <a:pt x="2023" y="1259"/>
                  </a:lnTo>
                  <a:lnTo>
                    <a:pt x="2023" y="1266"/>
                  </a:lnTo>
                  <a:lnTo>
                    <a:pt x="2023" y="1274"/>
                  </a:lnTo>
                  <a:lnTo>
                    <a:pt x="2023" y="1282"/>
                  </a:lnTo>
                  <a:lnTo>
                    <a:pt x="2023" y="1298"/>
                  </a:lnTo>
                  <a:lnTo>
                    <a:pt x="2023" y="1329"/>
                  </a:lnTo>
                  <a:lnTo>
                    <a:pt x="2023" y="1337"/>
                  </a:lnTo>
                  <a:lnTo>
                    <a:pt x="2023" y="1345"/>
                  </a:lnTo>
                  <a:lnTo>
                    <a:pt x="2023" y="1368"/>
                  </a:lnTo>
                  <a:lnTo>
                    <a:pt x="2023" y="1376"/>
                  </a:lnTo>
                  <a:lnTo>
                    <a:pt x="2023" y="1384"/>
                  </a:lnTo>
                  <a:lnTo>
                    <a:pt x="2023" y="1392"/>
                  </a:lnTo>
                  <a:lnTo>
                    <a:pt x="2023" y="1399"/>
                  </a:lnTo>
                  <a:lnTo>
                    <a:pt x="2023" y="1407"/>
                  </a:lnTo>
                  <a:lnTo>
                    <a:pt x="2015" y="1454"/>
                  </a:lnTo>
                  <a:lnTo>
                    <a:pt x="2015" y="1462"/>
                  </a:lnTo>
                  <a:lnTo>
                    <a:pt x="2015" y="1470"/>
                  </a:lnTo>
                  <a:lnTo>
                    <a:pt x="2015" y="1478"/>
                  </a:lnTo>
                  <a:lnTo>
                    <a:pt x="2007" y="1493"/>
                  </a:lnTo>
                  <a:lnTo>
                    <a:pt x="2007" y="1501"/>
                  </a:lnTo>
                  <a:lnTo>
                    <a:pt x="2000" y="1509"/>
                  </a:lnTo>
                  <a:lnTo>
                    <a:pt x="2000" y="1532"/>
                  </a:lnTo>
                  <a:lnTo>
                    <a:pt x="2000" y="1540"/>
                  </a:lnTo>
                  <a:lnTo>
                    <a:pt x="2000" y="1548"/>
                  </a:lnTo>
                  <a:lnTo>
                    <a:pt x="1992" y="1556"/>
                  </a:lnTo>
                  <a:lnTo>
                    <a:pt x="1984" y="1587"/>
                  </a:lnTo>
                  <a:lnTo>
                    <a:pt x="1984" y="1595"/>
                  </a:lnTo>
                  <a:lnTo>
                    <a:pt x="1976" y="1595"/>
                  </a:lnTo>
                  <a:lnTo>
                    <a:pt x="1976" y="1610"/>
                  </a:lnTo>
                  <a:lnTo>
                    <a:pt x="1968" y="1634"/>
                  </a:lnTo>
                  <a:lnTo>
                    <a:pt x="1961" y="1650"/>
                  </a:lnTo>
                  <a:lnTo>
                    <a:pt x="1961" y="1657"/>
                  </a:lnTo>
                  <a:lnTo>
                    <a:pt x="1953" y="1665"/>
                  </a:lnTo>
                  <a:lnTo>
                    <a:pt x="1953" y="1673"/>
                  </a:lnTo>
                  <a:lnTo>
                    <a:pt x="1953" y="1681"/>
                  </a:lnTo>
                  <a:lnTo>
                    <a:pt x="1945" y="1681"/>
                  </a:lnTo>
                  <a:lnTo>
                    <a:pt x="1945" y="1689"/>
                  </a:lnTo>
                  <a:lnTo>
                    <a:pt x="1945" y="1696"/>
                  </a:lnTo>
                  <a:lnTo>
                    <a:pt x="1937" y="1712"/>
                  </a:lnTo>
                  <a:lnTo>
                    <a:pt x="1937" y="1720"/>
                  </a:lnTo>
                  <a:lnTo>
                    <a:pt x="1929" y="1728"/>
                  </a:lnTo>
                  <a:lnTo>
                    <a:pt x="1922" y="1736"/>
                  </a:lnTo>
                  <a:lnTo>
                    <a:pt x="1914" y="1743"/>
                  </a:lnTo>
                  <a:lnTo>
                    <a:pt x="1914" y="1751"/>
                  </a:lnTo>
                  <a:lnTo>
                    <a:pt x="1906" y="1751"/>
                  </a:lnTo>
                  <a:lnTo>
                    <a:pt x="1906" y="1759"/>
                  </a:lnTo>
                  <a:lnTo>
                    <a:pt x="1898" y="1759"/>
                  </a:lnTo>
                  <a:lnTo>
                    <a:pt x="1898" y="1767"/>
                  </a:lnTo>
                  <a:lnTo>
                    <a:pt x="1890" y="1767"/>
                  </a:lnTo>
                  <a:lnTo>
                    <a:pt x="1882" y="1782"/>
                  </a:lnTo>
                  <a:lnTo>
                    <a:pt x="1875" y="1790"/>
                  </a:lnTo>
                  <a:lnTo>
                    <a:pt x="1859" y="1814"/>
                  </a:lnTo>
                  <a:lnTo>
                    <a:pt x="1843" y="1821"/>
                  </a:lnTo>
                  <a:lnTo>
                    <a:pt x="1836" y="1829"/>
                  </a:lnTo>
                  <a:lnTo>
                    <a:pt x="1828" y="1837"/>
                  </a:lnTo>
                  <a:lnTo>
                    <a:pt x="1828" y="1845"/>
                  </a:lnTo>
                  <a:lnTo>
                    <a:pt x="1875" y="1837"/>
                  </a:lnTo>
                  <a:lnTo>
                    <a:pt x="1882" y="1837"/>
                  </a:lnTo>
                  <a:lnTo>
                    <a:pt x="1890" y="1837"/>
                  </a:lnTo>
                  <a:lnTo>
                    <a:pt x="1898" y="1837"/>
                  </a:lnTo>
                  <a:lnTo>
                    <a:pt x="1906" y="1837"/>
                  </a:lnTo>
                  <a:lnTo>
                    <a:pt x="1922" y="1821"/>
                  </a:lnTo>
                  <a:lnTo>
                    <a:pt x="1922" y="1814"/>
                  </a:lnTo>
                  <a:lnTo>
                    <a:pt x="1937" y="1806"/>
                  </a:lnTo>
                  <a:lnTo>
                    <a:pt x="1937" y="1798"/>
                  </a:lnTo>
                  <a:lnTo>
                    <a:pt x="1945" y="1798"/>
                  </a:lnTo>
                  <a:lnTo>
                    <a:pt x="1961" y="1767"/>
                  </a:lnTo>
                  <a:lnTo>
                    <a:pt x="1968" y="1767"/>
                  </a:lnTo>
                  <a:lnTo>
                    <a:pt x="1968" y="1759"/>
                  </a:lnTo>
                  <a:lnTo>
                    <a:pt x="1976" y="1759"/>
                  </a:lnTo>
                  <a:lnTo>
                    <a:pt x="1976" y="1751"/>
                  </a:lnTo>
                  <a:lnTo>
                    <a:pt x="1984" y="1751"/>
                  </a:lnTo>
                  <a:lnTo>
                    <a:pt x="1984" y="1743"/>
                  </a:lnTo>
                  <a:lnTo>
                    <a:pt x="2007" y="1720"/>
                  </a:lnTo>
                  <a:lnTo>
                    <a:pt x="2007" y="1712"/>
                  </a:lnTo>
                  <a:lnTo>
                    <a:pt x="2015" y="1712"/>
                  </a:lnTo>
                  <a:lnTo>
                    <a:pt x="2015" y="1704"/>
                  </a:lnTo>
                  <a:lnTo>
                    <a:pt x="2023" y="1696"/>
                  </a:lnTo>
                  <a:lnTo>
                    <a:pt x="2039" y="1665"/>
                  </a:lnTo>
                  <a:lnTo>
                    <a:pt x="2047" y="1657"/>
                  </a:lnTo>
                  <a:lnTo>
                    <a:pt x="2047" y="1650"/>
                  </a:lnTo>
                  <a:lnTo>
                    <a:pt x="2047" y="1642"/>
                  </a:lnTo>
                  <a:lnTo>
                    <a:pt x="2054" y="1642"/>
                  </a:lnTo>
                  <a:lnTo>
                    <a:pt x="2054" y="1626"/>
                  </a:lnTo>
                  <a:lnTo>
                    <a:pt x="2078" y="1595"/>
                  </a:lnTo>
                  <a:lnTo>
                    <a:pt x="2078" y="1587"/>
                  </a:lnTo>
                  <a:lnTo>
                    <a:pt x="2086" y="1579"/>
                  </a:lnTo>
                  <a:lnTo>
                    <a:pt x="2086" y="1571"/>
                  </a:lnTo>
                  <a:lnTo>
                    <a:pt x="2093" y="1571"/>
                  </a:lnTo>
                  <a:lnTo>
                    <a:pt x="2093" y="1556"/>
                  </a:lnTo>
                  <a:lnTo>
                    <a:pt x="2101" y="1548"/>
                  </a:lnTo>
                  <a:lnTo>
                    <a:pt x="2117" y="1509"/>
                  </a:lnTo>
                  <a:lnTo>
                    <a:pt x="2125" y="1509"/>
                  </a:lnTo>
                  <a:lnTo>
                    <a:pt x="2125" y="1493"/>
                  </a:lnTo>
                  <a:lnTo>
                    <a:pt x="2132" y="1493"/>
                  </a:lnTo>
                  <a:lnTo>
                    <a:pt x="2132" y="1485"/>
                  </a:lnTo>
                  <a:lnTo>
                    <a:pt x="2132" y="1478"/>
                  </a:lnTo>
                  <a:lnTo>
                    <a:pt x="2140" y="1462"/>
                  </a:lnTo>
                  <a:lnTo>
                    <a:pt x="2132" y="1470"/>
                  </a:lnTo>
                  <a:lnTo>
                    <a:pt x="2132" y="1478"/>
                  </a:lnTo>
                  <a:lnTo>
                    <a:pt x="2132" y="1485"/>
                  </a:lnTo>
                  <a:lnTo>
                    <a:pt x="2132" y="1493"/>
                  </a:lnTo>
                  <a:lnTo>
                    <a:pt x="2132" y="1524"/>
                  </a:lnTo>
                  <a:lnTo>
                    <a:pt x="2132" y="1532"/>
                  </a:lnTo>
                  <a:lnTo>
                    <a:pt x="2132" y="1548"/>
                  </a:lnTo>
                  <a:lnTo>
                    <a:pt x="2132" y="1579"/>
                  </a:lnTo>
                  <a:lnTo>
                    <a:pt x="2132" y="1587"/>
                  </a:lnTo>
                  <a:lnTo>
                    <a:pt x="2132" y="1595"/>
                  </a:lnTo>
                  <a:lnTo>
                    <a:pt x="2132" y="1603"/>
                  </a:lnTo>
                  <a:lnTo>
                    <a:pt x="2132" y="1610"/>
                  </a:lnTo>
                  <a:lnTo>
                    <a:pt x="2132" y="1642"/>
                  </a:lnTo>
                  <a:lnTo>
                    <a:pt x="2132" y="1650"/>
                  </a:lnTo>
                  <a:lnTo>
                    <a:pt x="2132" y="1657"/>
                  </a:lnTo>
                  <a:lnTo>
                    <a:pt x="2125" y="1665"/>
                  </a:lnTo>
                  <a:lnTo>
                    <a:pt x="2125" y="1673"/>
                  </a:lnTo>
                  <a:lnTo>
                    <a:pt x="2125" y="1681"/>
                  </a:lnTo>
                  <a:lnTo>
                    <a:pt x="2125" y="1696"/>
                  </a:lnTo>
                  <a:lnTo>
                    <a:pt x="2117" y="1696"/>
                  </a:lnTo>
                  <a:lnTo>
                    <a:pt x="2117" y="1704"/>
                  </a:lnTo>
                  <a:lnTo>
                    <a:pt x="2117" y="1712"/>
                  </a:lnTo>
                  <a:lnTo>
                    <a:pt x="2109" y="1736"/>
                  </a:lnTo>
                  <a:lnTo>
                    <a:pt x="2109" y="1743"/>
                  </a:lnTo>
                  <a:lnTo>
                    <a:pt x="2101" y="1751"/>
                  </a:lnTo>
                  <a:lnTo>
                    <a:pt x="2093" y="1775"/>
                  </a:lnTo>
                  <a:lnTo>
                    <a:pt x="2093" y="1782"/>
                  </a:lnTo>
                  <a:lnTo>
                    <a:pt x="2086" y="1790"/>
                  </a:lnTo>
                  <a:lnTo>
                    <a:pt x="2086" y="1798"/>
                  </a:lnTo>
                  <a:lnTo>
                    <a:pt x="2078" y="1806"/>
                  </a:lnTo>
                  <a:lnTo>
                    <a:pt x="2070" y="1821"/>
                  </a:lnTo>
                  <a:lnTo>
                    <a:pt x="2070" y="1829"/>
                  </a:lnTo>
                  <a:lnTo>
                    <a:pt x="2070" y="1837"/>
                  </a:lnTo>
                  <a:lnTo>
                    <a:pt x="2070" y="1845"/>
                  </a:lnTo>
                  <a:lnTo>
                    <a:pt x="2062" y="1868"/>
                  </a:lnTo>
                  <a:lnTo>
                    <a:pt x="2054" y="1876"/>
                  </a:lnTo>
                  <a:lnTo>
                    <a:pt x="2054" y="1884"/>
                  </a:lnTo>
                  <a:lnTo>
                    <a:pt x="2039" y="1907"/>
                  </a:lnTo>
                  <a:lnTo>
                    <a:pt x="2039" y="1915"/>
                  </a:lnTo>
                  <a:lnTo>
                    <a:pt x="2031" y="1915"/>
                  </a:lnTo>
                  <a:lnTo>
                    <a:pt x="2031" y="1923"/>
                  </a:lnTo>
                  <a:lnTo>
                    <a:pt x="2023" y="1931"/>
                  </a:lnTo>
                  <a:lnTo>
                    <a:pt x="2023" y="1939"/>
                  </a:lnTo>
                  <a:lnTo>
                    <a:pt x="2015" y="1947"/>
                  </a:lnTo>
                  <a:lnTo>
                    <a:pt x="2015" y="1954"/>
                  </a:lnTo>
                  <a:lnTo>
                    <a:pt x="2007" y="1954"/>
                  </a:lnTo>
                  <a:lnTo>
                    <a:pt x="2007" y="1962"/>
                  </a:lnTo>
                  <a:lnTo>
                    <a:pt x="2007" y="1970"/>
                  </a:lnTo>
                  <a:lnTo>
                    <a:pt x="2007" y="1978"/>
                  </a:lnTo>
                  <a:lnTo>
                    <a:pt x="2000" y="1978"/>
                  </a:lnTo>
                  <a:lnTo>
                    <a:pt x="2039" y="1939"/>
                  </a:lnTo>
                  <a:lnTo>
                    <a:pt x="2039" y="1931"/>
                  </a:lnTo>
                  <a:lnTo>
                    <a:pt x="2047" y="1931"/>
                  </a:lnTo>
                  <a:lnTo>
                    <a:pt x="2054" y="1923"/>
                  </a:lnTo>
                  <a:lnTo>
                    <a:pt x="2062" y="1923"/>
                  </a:lnTo>
                  <a:lnTo>
                    <a:pt x="2062" y="1915"/>
                  </a:lnTo>
                  <a:lnTo>
                    <a:pt x="2078" y="1907"/>
                  </a:lnTo>
                  <a:lnTo>
                    <a:pt x="2086" y="1900"/>
                  </a:lnTo>
                  <a:lnTo>
                    <a:pt x="2086" y="1892"/>
                  </a:lnTo>
                  <a:lnTo>
                    <a:pt x="2093" y="1884"/>
                  </a:lnTo>
                  <a:lnTo>
                    <a:pt x="2101" y="1868"/>
                  </a:lnTo>
                  <a:lnTo>
                    <a:pt x="2109" y="1861"/>
                  </a:lnTo>
                  <a:lnTo>
                    <a:pt x="2109" y="1853"/>
                  </a:lnTo>
                  <a:lnTo>
                    <a:pt x="2117" y="1853"/>
                  </a:lnTo>
                  <a:lnTo>
                    <a:pt x="2125" y="1829"/>
                  </a:lnTo>
                  <a:lnTo>
                    <a:pt x="2125" y="1821"/>
                  </a:lnTo>
                  <a:lnTo>
                    <a:pt x="2132" y="1814"/>
                  </a:lnTo>
                  <a:lnTo>
                    <a:pt x="2132" y="1806"/>
                  </a:lnTo>
                  <a:lnTo>
                    <a:pt x="2140" y="1798"/>
                  </a:lnTo>
                  <a:lnTo>
                    <a:pt x="2140" y="1790"/>
                  </a:lnTo>
                  <a:lnTo>
                    <a:pt x="2148" y="1775"/>
                  </a:lnTo>
                  <a:lnTo>
                    <a:pt x="2148" y="1767"/>
                  </a:lnTo>
                  <a:lnTo>
                    <a:pt x="2156" y="1759"/>
                  </a:lnTo>
                  <a:lnTo>
                    <a:pt x="2164" y="1751"/>
                  </a:lnTo>
                  <a:lnTo>
                    <a:pt x="2164" y="1743"/>
                  </a:lnTo>
                  <a:lnTo>
                    <a:pt x="2172" y="1704"/>
                  </a:lnTo>
                  <a:lnTo>
                    <a:pt x="2172" y="1696"/>
                  </a:lnTo>
                  <a:lnTo>
                    <a:pt x="2172" y="1689"/>
                  </a:lnTo>
                  <a:lnTo>
                    <a:pt x="2172" y="1673"/>
                  </a:lnTo>
                  <a:lnTo>
                    <a:pt x="2187" y="1642"/>
                  </a:lnTo>
                  <a:lnTo>
                    <a:pt x="2187" y="1626"/>
                  </a:lnTo>
                  <a:lnTo>
                    <a:pt x="2187" y="1618"/>
                  </a:lnTo>
                  <a:lnTo>
                    <a:pt x="2195" y="1610"/>
                  </a:lnTo>
                  <a:lnTo>
                    <a:pt x="2195" y="1603"/>
                  </a:lnTo>
                  <a:lnTo>
                    <a:pt x="2195" y="1595"/>
                  </a:lnTo>
                  <a:lnTo>
                    <a:pt x="2211" y="1564"/>
                  </a:lnTo>
                  <a:lnTo>
                    <a:pt x="2211" y="1556"/>
                  </a:lnTo>
                  <a:lnTo>
                    <a:pt x="2211" y="1548"/>
                  </a:lnTo>
                  <a:lnTo>
                    <a:pt x="2211" y="1524"/>
                  </a:lnTo>
                  <a:lnTo>
                    <a:pt x="2211" y="1509"/>
                  </a:lnTo>
                  <a:lnTo>
                    <a:pt x="2211" y="1501"/>
                  </a:lnTo>
                  <a:lnTo>
                    <a:pt x="2218" y="1470"/>
                  </a:lnTo>
                  <a:lnTo>
                    <a:pt x="2218" y="1462"/>
                  </a:lnTo>
                  <a:lnTo>
                    <a:pt x="2218" y="1454"/>
                  </a:lnTo>
                  <a:lnTo>
                    <a:pt x="2218" y="1446"/>
                  </a:lnTo>
                  <a:lnTo>
                    <a:pt x="2218" y="1438"/>
                  </a:lnTo>
                  <a:lnTo>
                    <a:pt x="2218" y="1415"/>
                  </a:lnTo>
                  <a:lnTo>
                    <a:pt x="2218" y="1407"/>
                  </a:lnTo>
                  <a:lnTo>
                    <a:pt x="2218" y="1399"/>
                  </a:lnTo>
                  <a:lnTo>
                    <a:pt x="2218" y="1392"/>
                  </a:lnTo>
                  <a:lnTo>
                    <a:pt x="2218" y="1384"/>
                  </a:lnTo>
                  <a:lnTo>
                    <a:pt x="2218" y="1345"/>
                  </a:lnTo>
                  <a:lnTo>
                    <a:pt x="2218" y="1329"/>
                  </a:lnTo>
                  <a:lnTo>
                    <a:pt x="2218" y="1321"/>
                  </a:lnTo>
                  <a:lnTo>
                    <a:pt x="2218" y="1313"/>
                  </a:lnTo>
                  <a:lnTo>
                    <a:pt x="2218" y="1290"/>
                  </a:lnTo>
                  <a:lnTo>
                    <a:pt x="2218" y="1282"/>
                  </a:lnTo>
                  <a:lnTo>
                    <a:pt x="2218" y="1274"/>
                  </a:lnTo>
                  <a:lnTo>
                    <a:pt x="2211" y="1235"/>
                  </a:lnTo>
                  <a:lnTo>
                    <a:pt x="2211" y="1227"/>
                  </a:lnTo>
                  <a:lnTo>
                    <a:pt x="2211" y="1220"/>
                  </a:lnTo>
                  <a:lnTo>
                    <a:pt x="2203" y="1220"/>
                  </a:lnTo>
                  <a:lnTo>
                    <a:pt x="2195" y="1204"/>
                  </a:lnTo>
                  <a:lnTo>
                    <a:pt x="2195" y="1196"/>
                  </a:lnTo>
                  <a:lnTo>
                    <a:pt x="2195" y="1188"/>
                  </a:lnTo>
                  <a:lnTo>
                    <a:pt x="2195" y="1180"/>
                  </a:lnTo>
                  <a:lnTo>
                    <a:pt x="2179" y="1157"/>
                  </a:lnTo>
                  <a:lnTo>
                    <a:pt x="2172" y="1157"/>
                  </a:lnTo>
                  <a:lnTo>
                    <a:pt x="2172" y="1149"/>
                  </a:lnTo>
                  <a:lnTo>
                    <a:pt x="2164" y="1141"/>
                  </a:lnTo>
                  <a:lnTo>
                    <a:pt x="2156" y="1110"/>
                  </a:lnTo>
                  <a:lnTo>
                    <a:pt x="2156" y="1102"/>
                  </a:lnTo>
                  <a:lnTo>
                    <a:pt x="2156" y="1094"/>
                  </a:lnTo>
                  <a:lnTo>
                    <a:pt x="2148" y="1087"/>
                  </a:lnTo>
                  <a:lnTo>
                    <a:pt x="2148" y="1079"/>
                  </a:lnTo>
                  <a:lnTo>
                    <a:pt x="2148" y="1071"/>
                  </a:lnTo>
                  <a:lnTo>
                    <a:pt x="2156" y="1071"/>
                  </a:lnTo>
                  <a:lnTo>
                    <a:pt x="2156" y="1063"/>
                  </a:lnTo>
                  <a:lnTo>
                    <a:pt x="2156" y="1055"/>
                  </a:lnTo>
                  <a:lnTo>
                    <a:pt x="2156" y="1048"/>
                  </a:lnTo>
                  <a:lnTo>
                    <a:pt x="2156" y="1040"/>
                  </a:lnTo>
                  <a:lnTo>
                    <a:pt x="2156" y="1016"/>
                  </a:lnTo>
                  <a:lnTo>
                    <a:pt x="2156" y="1001"/>
                  </a:lnTo>
                  <a:lnTo>
                    <a:pt x="2156" y="993"/>
                  </a:lnTo>
                  <a:lnTo>
                    <a:pt x="2156" y="977"/>
                  </a:lnTo>
                  <a:lnTo>
                    <a:pt x="2156" y="969"/>
                  </a:lnTo>
                  <a:lnTo>
                    <a:pt x="2148" y="946"/>
                  </a:lnTo>
                  <a:lnTo>
                    <a:pt x="2148" y="938"/>
                  </a:lnTo>
                  <a:lnTo>
                    <a:pt x="2140" y="938"/>
                  </a:lnTo>
                  <a:lnTo>
                    <a:pt x="2132" y="922"/>
                  </a:lnTo>
                  <a:lnTo>
                    <a:pt x="2125" y="907"/>
                  </a:lnTo>
                  <a:lnTo>
                    <a:pt x="2109" y="899"/>
                  </a:lnTo>
                  <a:lnTo>
                    <a:pt x="2070" y="844"/>
                  </a:lnTo>
                  <a:lnTo>
                    <a:pt x="2054" y="836"/>
                  </a:lnTo>
                  <a:lnTo>
                    <a:pt x="2039" y="829"/>
                  </a:lnTo>
                  <a:lnTo>
                    <a:pt x="2031" y="821"/>
                  </a:lnTo>
                  <a:lnTo>
                    <a:pt x="2007" y="805"/>
                  </a:lnTo>
                  <a:lnTo>
                    <a:pt x="2000" y="797"/>
                  </a:lnTo>
                  <a:lnTo>
                    <a:pt x="1992" y="797"/>
                  </a:lnTo>
                  <a:lnTo>
                    <a:pt x="1984" y="797"/>
                  </a:lnTo>
                  <a:lnTo>
                    <a:pt x="1968" y="790"/>
                  </a:lnTo>
                  <a:lnTo>
                    <a:pt x="1968" y="782"/>
                  </a:lnTo>
                  <a:lnTo>
                    <a:pt x="1953" y="782"/>
                  </a:lnTo>
                  <a:lnTo>
                    <a:pt x="1945" y="782"/>
                  </a:lnTo>
                  <a:lnTo>
                    <a:pt x="1937" y="774"/>
                  </a:lnTo>
                  <a:lnTo>
                    <a:pt x="1929" y="766"/>
                  </a:lnTo>
                  <a:lnTo>
                    <a:pt x="1898" y="758"/>
                  </a:lnTo>
                  <a:lnTo>
                    <a:pt x="1890" y="750"/>
                  </a:lnTo>
                  <a:lnTo>
                    <a:pt x="1867" y="743"/>
                  </a:lnTo>
                  <a:lnTo>
                    <a:pt x="1859" y="743"/>
                  </a:lnTo>
                  <a:lnTo>
                    <a:pt x="1851" y="743"/>
                  </a:lnTo>
                  <a:lnTo>
                    <a:pt x="1843" y="743"/>
                  </a:lnTo>
                  <a:lnTo>
                    <a:pt x="1804" y="727"/>
                  </a:lnTo>
                  <a:lnTo>
                    <a:pt x="1797" y="727"/>
                  </a:lnTo>
                  <a:lnTo>
                    <a:pt x="1765" y="727"/>
                  </a:lnTo>
                  <a:lnTo>
                    <a:pt x="1758" y="727"/>
                  </a:lnTo>
                  <a:lnTo>
                    <a:pt x="1750" y="727"/>
                  </a:lnTo>
                  <a:lnTo>
                    <a:pt x="1742" y="727"/>
                  </a:lnTo>
                  <a:lnTo>
                    <a:pt x="1734" y="727"/>
                  </a:lnTo>
                  <a:lnTo>
                    <a:pt x="1726" y="727"/>
                  </a:lnTo>
                  <a:lnTo>
                    <a:pt x="1695" y="735"/>
                  </a:lnTo>
                  <a:lnTo>
                    <a:pt x="1687" y="735"/>
                  </a:lnTo>
                  <a:lnTo>
                    <a:pt x="1679" y="735"/>
                  </a:lnTo>
                  <a:lnTo>
                    <a:pt x="1679" y="743"/>
                  </a:lnTo>
                  <a:lnTo>
                    <a:pt x="1633" y="743"/>
                  </a:lnTo>
                  <a:lnTo>
                    <a:pt x="1625" y="750"/>
                  </a:lnTo>
                  <a:lnTo>
                    <a:pt x="1609" y="750"/>
                  </a:lnTo>
                  <a:lnTo>
                    <a:pt x="1601" y="750"/>
                  </a:lnTo>
                  <a:lnTo>
                    <a:pt x="1570" y="766"/>
                  </a:lnTo>
                  <a:lnTo>
                    <a:pt x="1554" y="766"/>
                  </a:lnTo>
                  <a:lnTo>
                    <a:pt x="1547" y="766"/>
                  </a:lnTo>
                  <a:lnTo>
                    <a:pt x="1539" y="774"/>
                  </a:lnTo>
                  <a:lnTo>
                    <a:pt x="1531" y="782"/>
                  </a:lnTo>
                  <a:lnTo>
                    <a:pt x="1523" y="782"/>
                  </a:lnTo>
                  <a:lnTo>
                    <a:pt x="1523" y="790"/>
                  </a:lnTo>
                  <a:lnTo>
                    <a:pt x="1500" y="797"/>
                  </a:lnTo>
                  <a:lnTo>
                    <a:pt x="1492" y="805"/>
                  </a:lnTo>
                  <a:lnTo>
                    <a:pt x="1484" y="805"/>
                  </a:lnTo>
                  <a:lnTo>
                    <a:pt x="1484" y="813"/>
                  </a:lnTo>
                  <a:lnTo>
                    <a:pt x="1476" y="821"/>
                  </a:lnTo>
                  <a:lnTo>
                    <a:pt x="1445" y="844"/>
                  </a:lnTo>
                  <a:lnTo>
                    <a:pt x="1437" y="852"/>
                  </a:lnTo>
                  <a:lnTo>
                    <a:pt x="1429" y="868"/>
                  </a:lnTo>
                  <a:lnTo>
                    <a:pt x="1422" y="868"/>
                  </a:lnTo>
                  <a:lnTo>
                    <a:pt x="1414" y="883"/>
                  </a:lnTo>
                  <a:lnTo>
                    <a:pt x="1383" y="891"/>
                  </a:lnTo>
                  <a:lnTo>
                    <a:pt x="1375" y="907"/>
                  </a:lnTo>
                  <a:lnTo>
                    <a:pt x="1367" y="915"/>
                  </a:lnTo>
                  <a:lnTo>
                    <a:pt x="1359" y="922"/>
                  </a:lnTo>
                  <a:lnTo>
                    <a:pt x="1351" y="922"/>
                  </a:lnTo>
                  <a:lnTo>
                    <a:pt x="1297" y="954"/>
                  </a:lnTo>
                  <a:lnTo>
                    <a:pt x="1265" y="977"/>
                  </a:lnTo>
                  <a:lnTo>
                    <a:pt x="1258" y="977"/>
                  </a:lnTo>
                  <a:lnTo>
                    <a:pt x="1242" y="985"/>
                  </a:lnTo>
                  <a:lnTo>
                    <a:pt x="1226" y="985"/>
                  </a:lnTo>
                  <a:lnTo>
                    <a:pt x="1219" y="985"/>
                  </a:lnTo>
                  <a:lnTo>
                    <a:pt x="1219" y="993"/>
                  </a:lnTo>
                  <a:lnTo>
                    <a:pt x="1203" y="993"/>
                  </a:lnTo>
                  <a:lnTo>
                    <a:pt x="1140" y="1016"/>
                  </a:lnTo>
                  <a:lnTo>
                    <a:pt x="1117" y="1024"/>
                  </a:lnTo>
                  <a:lnTo>
                    <a:pt x="1109" y="1024"/>
                  </a:lnTo>
                  <a:lnTo>
                    <a:pt x="1101" y="1024"/>
                  </a:lnTo>
                  <a:lnTo>
                    <a:pt x="1062" y="1032"/>
                  </a:lnTo>
                  <a:lnTo>
                    <a:pt x="1055" y="1032"/>
                  </a:lnTo>
                  <a:lnTo>
                    <a:pt x="1047" y="1032"/>
                  </a:lnTo>
                  <a:lnTo>
                    <a:pt x="1039" y="1032"/>
                  </a:lnTo>
                  <a:lnTo>
                    <a:pt x="1023" y="1024"/>
                  </a:lnTo>
                  <a:lnTo>
                    <a:pt x="1015" y="1024"/>
                  </a:lnTo>
                  <a:lnTo>
                    <a:pt x="1008" y="1024"/>
                  </a:lnTo>
                  <a:lnTo>
                    <a:pt x="1000" y="1016"/>
                  </a:lnTo>
                  <a:lnTo>
                    <a:pt x="992" y="1016"/>
                  </a:lnTo>
                  <a:lnTo>
                    <a:pt x="976" y="1008"/>
                  </a:lnTo>
                  <a:lnTo>
                    <a:pt x="969" y="1001"/>
                  </a:lnTo>
                  <a:lnTo>
                    <a:pt x="961" y="1001"/>
                  </a:lnTo>
                  <a:lnTo>
                    <a:pt x="922" y="993"/>
                  </a:lnTo>
                  <a:lnTo>
                    <a:pt x="914" y="993"/>
                  </a:lnTo>
                  <a:lnTo>
                    <a:pt x="914" y="985"/>
                  </a:lnTo>
                  <a:lnTo>
                    <a:pt x="898" y="985"/>
                  </a:lnTo>
                  <a:lnTo>
                    <a:pt x="883" y="977"/>
                  </a:lnTo>
                  <a:lnTo>
                    <a:pt x="875" y="969"/>
                  </a:lnTo>
                  <a:lnTo>
                    <a:pt x="867" y="969"/>
                  </a:lnTo>
                  <a:lnTo>
                    <a:pt x="851" y="962"/>
                  </a:lnTo>
                  <a:lnTo>
                    <a:pt x="844" y="962"/>
                  </a:lnTo>
                  <a:lnTo>
                    <a:pt x="836" y="962"/>
                  </a:lnTo>
                  <a:lnTo>
                    <a:pt x="836" y="954"/>
                  </a:lnTo>
                  <a:lnTo>
                    <a:pt x="805" y="930"/>
                  </a:lnTo>
                  <a:lnTo>
                    <a:pt x="789" y="915"/>
                  </a:lnTo>
                  <a:lnTo>
                    <a:pt x="781" y="907"/>
                  </a:lnTo>
                  <a:lnTo>
                    <a:pt x="773" y="899"/>
                  </a:lnTo>
                  <a:lnTo>
                    <a:pt x="765" y="891"/>
                  </a:lnTo>
                  <a:lnTo>
                    <a:pt x="758" y="891"/>
                  </a:lnTo>
                  <a:lnTo>
                    <a:pt x="758" y="883"/>
                  </a:lnTo>
                  <a:lnTo>
                    <a:pt x="750" y="883"/>
                  </a:lnTo>
                  <a:lnTo>
                    <a:pt x="742" y="868"/>
                  </a:lnTo>
                  <a:lnTo>
                    <a:pt x="726" y="860"/>
                  </a:lnTo>
                  <a:lnTo>
                    <a:pt x="726" y="844"/>
                  </a:lnTo>
                  <a:lnTo>
                    <a:pt x="719" y="844"/>
                  </a:lnTo>
                  <a:lnTo>
                    <a:pt x="711" y="836"/>
                  </a:lnTo>
                  <a:lnTo>
                    <a:pt x="711" y="829"/>
                  </a:lnTo>
                  <a:lnTo>
                    <a:pt x="695" y="813"/>
                  </a:lnTo>
                  <a:lnTo>
                    <a:pt x="687" y="813"/>
                  </a:lnTo>
                  <a:lnTo>
                    <a:pt x="687" y="805"/>
                  </a:lnTo>
                  <a:lnTo>
                    <a:pt x="687" y="797"/>
                  </a:lnTo>
                  <a:lnTo>
                    <a:pt x="680" y="797"/>
                  </a:lnTo>
                  <a:lnTo>
                    <a:pt x="680" y="790"/>
                  </a:lnTo>
                  <a:lnTo>
                    <a:pt x="648" y="743"/>
                  </a:lnTo>
                  <a:lnTo>
                    <a:pt x="648" y="735"/>
                  </a:lnTo>
                  <a:lnTo>
                    <a:pt x="641" y="735"/>
                  </a:lnTo>
                  <a:lnTo>
                    <a:pt x="633" y="719"/>
                  </a:lnTo>
                  <a:lnTo>
                    <a:pt x="633" y="711"/>
                  </a:lnTo>
                  <a:lnTo>
                    <a:pt x="625" y="704"/>
                  </a:lnTo>
                  <a:lnTo>
                    <a:pt x="601" y="664"/>
                  </a:lnTo>
                  <a:lnTo>
                    <a:pt x="594" y="657"/>
                  </a:lnTo>
                  <a:lnTo>
                    <a:pt x="594" y="649"/>
                  </a:lnTo>
                  <a:lnTo>
                    <a:pt x="586" y="641"/>
                  </a:lnTo>
                  <a:lnTo>
                    <a:pt x="586" y="633"/>
                  </a:lnTo>
                  <a:lnTo>
                    <a:pt x="586" y="625"/>
                  </a:lnTo>
                  <a:lnTo>
                    <a:pt x="586" y="618"/>
                  </a:lnTo>
                  <a:lnTo>
                    <a:pt x="578" y="610"/>
                  </a:lnTo>
                  <a:lnTo>
                    <a:pt x="578" y="602"/>
                  </a:lnTo>
                  <a:lnTo>
                    <a:pt x="570" y="594"/>
                  </a:lnTo>
                  <a:lnTo>
                    <a:pt x="570" y="579"/>
                  </a:lnTo>
                  <a:lnTo>
                    <a:pt x="570" y="571"/>
                  </a:lnTo>
                  <a:lnTo>
                    <a:pt x="570" y="563"/>
                  </a:lnTo>
                  <a:lnTo>
                    <a:pt x="562" y="563"/>
                  </a:lnTo>
                  <a:lnTo>
                    <a:pt x="562" y="539"/>
                  </a:lnTo>
                  <a:lnTo>
                    <a:pt x="562" y="532"/>
                  </a:lnTo>
                  <a:lnTo>
                    <a:pt x="562" y="524"/>
                  </a:lnTo>
                  <a:lnTo>
                    <a:pt x="555" y="524"/>
                  </a:lnTo>
                  <a:lnTo>
                    <a:pt x="555" y="516"/>
                  </a:lnTo>
                  <a:lnTo>
                    <a:pt x="547" y="485"/>
                  </a:lnTo>
                  <a:lnTo>
                    <a:pt x="547" y="477"/>
                  </a:lnTo>
                  <a:lnTo>
                    <a:pt x="539" y="469"/>
                  </a:lnTo>
                  <a:lnTo>
                    <a:pt x="531" y="446"/>
                  </a:lnTo>
                  <a:lnTo>
                    <a:pt x="523" y="438"/>
                  </a:lnTo>
                  <a:lnTo>
                    <a:pt x="523" y="430"/>
                  </a:lnTo>
                  <a:lnTo>
                    <a:pt x="516" y="414"/>
                  </a:lnTo>
                  <a:lnTo>
                    <a:pt x="516" y="407"/>
                  </a:lnTo>
                  <a:lnTo>
                    <a:pt x="508" y="399"/>
                  </a:lnTo>
                  <a:lnTo>
                    <a:pt x="500" y="391"/>
                  </a:lnTo>
                  <a:lnTo>
                    <a:pt x="500" y="383"/>
                  </a:lnTo>
                  <a:lnTo>
                    <a:pt x="492" y="383"/>
                  </a:lnTo>
                  <a:lnTo>
                    <a:pt x="492" y="375"/>
                  </a:lnTo>
                  <a:lnTo>
                    <a:pt x="484" y="375"/>
                  </a:lnTo>
                  <a:lnTo>
                    <a:pt x="484" y="367"/>
                  </a:lnTo>
                  <a:lnTo>
                    <a:pt x="469" y="352"/>
                  </a:lnTo>
                  <a:lnTo>
                    <a:pt x="469" y="344"/>
                  </a:lnTo>
                  <a:lnTo>
                    <a:pt x="461" y="344"/>
                  </a:lnTo>
                  <a:lnTo>
                    <a:pt x="437" y="321"/>
                  </a:lnTo>
                  <a:lnTo>
                    <a:pt x="437" y="313"/>
                  </a:lnTo>
                  <a:lnTo>
                    <a:pt x="430" y="313"/>
                  </a:lnTo>
                  <a:lnTo>
                    <a:pt x="430" y="305"/>
                  </a:lnTo>
                  <a:lnTo>
                    <a:pt x="422" y="297"/>
                  </a:lnTo>
                  <a:lnTo>
                    <a:pt x="398" y="266"/>
                  </a:lnTo>
                  <a:lnTo>
                    <a:pt x="391" y="266"/>
                  </a:lnTo>
                  <a:lnTo>
                    <a:pt x="383" y="266"/>
                  </a:lnTo>
                  <a:lnTo>
                    <a:pt x="375" y="266"/>
                  </a:lnTo>
                  <a:lnTo>
                    <a:pt x="375" y="258"/>
                  </a:lnTo>
                  <a:lnTo>
                    <a:pt x="367" y="258"/>
                  </a:lnTo>
                  <a:lnTo>
                    <a:pt x="359" y="250"/>
                  </a:lnTo>
                  <a:lnTo>
                    <a:pt x="352" y="250"/>
                  </a:lnTo>
                </a:path>
              </a:pathLst>
            </a:cu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43" name="Freeform 27"/>
            <p:cNvSpPr>
              <a:spLocks/>
            </p:cNvSpPr>
            <p:nvPr/>
          </p:nvSpPr>
          <p:spPr bwMode="auto">
            <a:xfrm>
              <a:off x="4205288" y="4076701"/>
              <a:ext cx="1390650" cy="1293813"/>
            </a:xfrm>
            <a:custGeom>
              <a:avLst/>
              <a:gdLst>
                <a:gd name="T0" fmla="*/ 2147483647 w 2218"/>
                <a:gd name="T1" fmla="*/ 2147483647 h 2384"/>
                <a:gd name="T2" fmla="*/ 2147483647 w 2218"/>
                <a:gd name="T3" fmla="*/ 2147483647 h 2384"/>
                <a:gd name="T4" fmla="*/ 2147483647 w 2218"/>
                <a:gd name="T5" fmla="*/ 2147483647 h 2384"/>
                <a:gd name="T6" fmla="*/ 2147483647 w 2218"/>
                <a:gd name="T7" fmla="*/ 2147483647 h 2384"/>
                <a:gd name="T8" fmla="*/ 2147483647 w 2218"/>
                <a:gd name="T9" fmla="*/ 2147483647 h 2384"/>
                <a:gd name="T10" fmla="*/ 2147483647 w 2218"/>
                <a:gd name="T11" fmla="*/ 2147483647 h 2384"/>
                <a:gd name="T12" fmla="*/ 2147483647 w 2218"/>
                <a:gd name="T13" fmla="*/ 2147483647 h 2384"/>
                <a:gd name="T14" fmla="*/ 2147483647 w 2218"/>
                <a:gd name="T15" fmla="*/ 2147483647 h 2384"/>
                <a:gd name="T16" fmla="*/ 2147483647 w 2218"/>
                <a:gd name="T17" fmla="*/ 2147483647 h 2384"/>
                <a:gd name="T18" fmla="*/ 2147483647 w 2218"/>
                <a:gd name="T19" fmla="*/ 2147483647 h 2384"/>
                <a:gd name="T20" fmla="*/ 2147483647 w 2218"/>
                <a:gd name="T21" fmla="*/ 2147483647 h 2384"/>
                <a:gd name="T22" fmla="*/ 2147483647 w 2218"/>
                <a:gd name="T23" fmla="*/ 2147483647 h 2384"/>
                <a:gd name="T24" fmla="*/ 2147483647 w 2218"/>
                <a:gd name="T25" fmla="*/ 2147483647 h 2384"/>
                <a:gd name="T26" fmla="*/ 2147483647 w 2218"/>
                <a:gd name="T27" fmla="*/ 2147483647 h 2384"/>
                <a:gd name="T28" fmla="*/ 2147483647 w 2218"/>
                <a:gd name="T29" fmla="*/ 2147483647 h 2384"/>
                <a:gd name="T30" fmla="*/ 2147483647 w 2218"/>
                <a:gd name="T31" fmla="*/ 2147483647 h 2384"/>
                <a:gd name="T32" fmla="*/ 2147483647 w 2218"/>
                <a:gd name="T33" fmla="*/ 2147483647 h 2384"/>
                <a:gd name="T34" fmla="*/ 2147483647 w 2218"/>
                <a:gd name="T35" fmla="*/ 2147483647 h 2384"/>
                <a:gd name="T36" fmla="*/ 2147483647 w 2218"/>
                <a:gd name="T37" fmla="*/ 2147483647 h 2384"/>
                <a:gd name="T38" fmla="*/ 2147483647 w 2218"/>
                <a:gd name="T39" fmla="*/ 2147483647 h 2384"/>
                <a:gd name="T40" fmla="*/ 2147483647 w 2218"/>
                <a:gd name="T41" fmla="*/ 2147483647 h 2384"/>
                <a:gd name="T42" fmla="*/ 2147483647 w 2218"/>
                <a:gd name="T43" fmla="*/ 2147483647 h 2384"/>
                <a:gd name="T44" fmla="*/ 2147483647 w 2218"/>
                <a:gd name="T45" fmla="*/ 2147483647 h 2384"/>
                <a:gd name="T46" fmla="*/ 2147483647 w 2218"/>
                <a:gd name="T47" fmla="*/ 2147483647 h 2384"/>
                <a:gd name="T48" fmla="*/ 2147483647 w 2218"/>
                <a:gd name="T49" fmla="*/ 2147483647 h 2384"/>
                <a:gd name="T50" fmla="*/ 2147483647 w 2218"/>
                <a:gd name="T51" fmla="*/ 2147483647 h 2384"/>
                <a:gd name="T52" fmla="*/ 2147483647 w 2218"/>
                <a:gd name="T53" fmla="*/ 2147483647 h 2384"/>
                <a:gd name="T54" fmla="*/ 2147483647 w 2218"/>
                <a:gd name="T55" fmla="*/ 2147483647 h 2384"/>
                <a:gd name="T56" fmla="*/ 2147483647 w 2218"/>
                <a:gd name="T57" fmla="*/ 2147483647 h 2384"/>
                <a:gd name="T58" fmla="*/ 2147483647 w 2218"/>
                <a:gd name="T59" fmla="*/ 2147483647 h 2384"/>
                <a:gd name="T60" fmla="*/ 2147483647 w 2218"/>
                <a:gd name="T61" fmla="*/ 2147483647 h 2384"/>
                <a:gd name="T62" fmla="*/ 2147483647 w 2218"/>
                <a:gd name="T63" fmla="*/ 2147483647 h 2384"/>
                <a:gd name="T64" fmla="*/ 2147483647 w 2218"/>
                <a:gd name="T65" fmla="*/ 2147483647 h 2384"/>
                <a:gd name="T66" fmla="*/ 2147483647 w 2218"/>
                <a:gd name="T67" fmla="*/ 2147483647 h 2384"/>
                <a:gd name="T68" fmla="*/ 2147483647 w 2218"/>
                <a:gd name="T69" fmla="*/ 2147483647 h 2384"/>
                <a:gd name="T70" fmla="*/ 2147483647 w 2218"/>
                <a:gd name="T71" fmla="*/ 2147483647 h 2384"/>
                <a:gd name="T72" fmla="*/ 2147483647 w 2218"/>
                <a:gd name="T73" fmla="*/ 2147483647 h 2384"/>
                <a:gd name="T74" fmla="*/ 2147483647 w 2218"/>
                <a:gd name="T75" fmla="*/ 2147483647 h 2384"/>
                <a:gd name="T76" fmla="*/ 2147483647 w 2218"/>
                <a:gd name="T77" fmla="*/ 2147483647 h 2384"/>
                <a:gd name="T78" fmla="*/ 2147483647 w 2218"/>
                <a:gd name="T79" fmla="*/ 2147483647 h 2384"/>
                <a:gd name="T80" fmla="*/ 2147483647 w 2218"/>
                <a:gd name="T81" fmla="*/ 2147483647 h 2384"/>
                <a:gd name="T82" fmla="*/ 2147483647 w 2218"/>
                <a:gd name="T83" fmla="*/ 2147483647 h 2384"/>
                <a:gd name="T84" fmla="*/ 2147483647 w 2218"/>
                <a:gd name="T85" fmla="*/ 2147483647 h 2384"/>
                <a:gd name="T86" fmla="*/ 2147483647 w 2218"/>
                <a:gd name="T87" fmla="*/ 2147483647 h 2384"/>
                <a:gd name="T88" fmla="*/ 2147483647 w 2218"/>
                <a:gd name="T89" fmla="*/ 2147483647 h 2384"/>
                <a:gd name="T90" fmla="*/ 2147483647 w 2218"/>
                <a:gd name="T91" fmla="*/ 2147483647 h 2384"/>
                <a:gd name="T92" fmla="*/ 2147483647 w 2218"/>
                <a:gd name="T93" fmla="*/ 2147483647 h 2384"/>
                <a:gd name="T94" fmla="*/ 2147483647 w 2218"/>
                <a:gd name="T95" fmla="*/ 2147483647 h 2384"/>
                <a:gd name="T96" fmla="*/ 2147483647 w 2218"/>
                <a:gd name="T97" fmla="*/ 2147483647 h 2384"/>
                <a:gd name="T98" fmla="*/ 2147483647 w 2218"/>
                <a:gd name="T99" fmla="*/ 2147483647 h 2384"/>
                <a:gd name="T100" fmla="*/ 2147483647 w 2218"/>
                <a:gd name="T101" fmla="*/ 2147483647 h 2384"/>
                <a:gd name="T102" fmla="*/ 2147483647 w 2218"/>
                <a:gd name="T103" fmla="*/ 2147483647 h 2384"/>
                <a:gd name="T104" fmla="*/ 2147483647 w 2218"/>
                <a:gd name="T105" fmla="*/ 2147483647 h 2384"/>
                <a:gd name="T106" fmla="*/ 2147483647 w 2218"/>
                <a:gd name="T107" fmla="*/ 2147483647 h 2384"/>
                <a:gd name="T108" fmla="*/ 2147483647 w 2218"/>
                <a:gd name="T109" fmla="*/ 2147483647 h 2384"/>
                <a:gd name="T110" fmla="*/ 2147483647 w 2218"/>
                <a:gd name="T111" fmla="*/ 2147483647 h 2384"/>
                <a:gd name="T112" fmla="*/ 2147483647 w 2218"/>
                <a:gd name="T113" fmla="*/ 2147483647 h 2384"/>
                <a:gd name="T114" fmla="*/ 2147483647 w 2218"/>
                <a:gd name="T115" fmla="*/ 2147483647 h 2384"/>
                <a:gd name="T116" fmla="*/ 2147483647 w 2218"/>
                <a:gd name="T117" fmla="*/ 2147483647 h 2384"/>
                <a:gd name="T118" fmla="*/ 2147483647 w 2218"/>
                <a:gd name="T119" fmla="*/ 2147483647 h 2384"/>
                <a:gd name="T120" fmla="*/ 2147483647 w 2218"/>
                <a:gd name="T121" fmla="*/ 2147483647 h 2384"/>
                <a:gd name="T122" fmla="*/ 2147483647 w 2218"/>
                <a:gd name="T123" fmla="*/ 2147483647 h 238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218"/>
                <a:gd name="T187" fmla="*/ 0 h 2384"/>
                <a:gd name="T188" fmla="*/ 2218 w 2218"/>
                <a:gd name="T189" fmla="*/ 2384 h 238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218" h="2384">
                  <a:moveTo>
                    <a:pt x="344" y="250"/>
                  </a:moveTo>
                  <a:lnTo>
                    <a:pt x="352" y="250"/>
                  </a:lnTo>
                  <a:lnTo>
                    <a:pt x="359" y="250"/>
                  </a:lnTo>
                  <a:lnTo>
                    <a:pt x="367" y="258"/>
                  </a:lnTo>
                  <a:lnTo>
                    <a:pt x="375" y="266"/>
                  </a:lnTo>
                  <a:lnTo>
                    <a:pt x="383" y="266"/>
                  </a:lnTo>
                  <a:lnTo>
                    <a:pt x="391" y="266"/>
                  </a:lnTo>
                  <a:lnTo>
                    <a:pt x="398" y="266"/>
                  </a:lnTo>
                  <a:lnTo>
                    <a:pt x="406" y="266"/>
                  </a:lnTo>
                  <a:lnTo>
                    <a:pt x="414" y="266"/>
                  </a:lnTo>
                  <a:lnTo>
                    <a:pt x="422" y="266"/>
                  </a:lnTo>
                  <a:lnTo>
                    <a:pt x="430" y="266"/>
                  </a:lnTo>
                  <a:lnTo>
                    <a:pt x="437" y="258"/>
                  </a:lnTo>
                  <a:lnTo>
                    <a:pt x="445" y="250"/>
                  </a:lnTo>
                  <a:lnTo>
                    <a:pt x="445" y="242"/>
                  </a:lnTo>
                  <a:lnTo>
                    <a:pt x="453" y="242"/>
                  </a:lnTo>
                  <a:lnTo>
                    <a:pt x="453" y="235"/>
                  </a:lnTo>
                  <a:lnTo>
                    <a:pt x="461" y="227"/>
                  </a:lnTo>
                  <a:lnTo>
                    <a:pt x="461" y="219"/>
                  </a:lnTo>
                  <a:lnTo>
                    <a:pt x="461" y="211"/>
                  </a:lnTo>
                  <a:lnTo>
                    <a:pt x="469" y="211"/>
                  </a:lnTo>
                  <a:lnTo>
                    <a:pt x="469" y="203"/>
                  </a:lnTo>
                  <a:lnTo>
                    <a:pt x="476" y="188"/>
                  </a:lnTo>
                  <a:lnTo>
                    <a:pt x="476" y="180"/>
                  </a:lnTo>
                  <a:lnTo>
                    <a:pt x="476" y="172"/>
                  </a:lnTo>
                  <a:lnTo>
                    <a:pt x="476" y="164"/>
                  </a:lnTo>
                  <a:lnTo>
                    <a:pt x="469" y="164"/>
                  </a:lnTo>
                  <a:lnTo>
                    <a:pt x="461" y="172"/>
                  </a:lnTo>
                  <a:lnTo>
                    <a:pt x="445" y="180"/>
                  </a:lnTo>
                  <a:lnTo>
                    <a:pt x="445" y="172"/>
                  </a:lnTo>
                  <a:lnTo>
                    <a:pt x="453" y="172"/>
                  </a:lnTo>
                  <a:lnTo>
                    <a:pt x="453" y="164"/>
                  </a:lnTo>
                  <a:lnTo>
                    <a:pt x="453" y="156"/>
                  </a:lnTo>
                  <a:lnTo>
                    <a:pt x="453" y="149"/>
                  </a:lnTo>
                  <a:lnTo>
                    <a:pt x="453" y="141"/>
                  </a:lnTo>
                  <a:lnTo>
                    <a:pt x="461" y="141"/>
                  </a:lnTo>
                  <a:lnTo>
                    <a:pt x="461" y="133"/>
                  </a:lnTo>
                  <a:lnTo>
                    <a:pt x="461" y="125"/>
                  </a:lnTo>
                  <a:lnTo>
                    <a:pt x="445" y="133"/>
                  </a:lnTo>
                  <a:lnTo>
                    <a:pt x="445" y="125"/>
                  </a:lnTo>
                  <a:lnTo>
                    <a:pt x="445" y="117"/>
                  </a:lnTo>
                  <a:lnTo>
                    <a:pt x="445" y="109"/>
                  </a:lnTo>
                  <a:lnTo>
                    <a:pt x="453" y="109"/>
                  </a:lnTo>
                  <a:lnTo>
                    <a:pt x="445" y="109"/>
                  </a:lnTo>
                  <a:lnTo>
                    <a:pt x="430" y="117"/>
                  </a:lnTo>
                  <a:lnTo>
                    <a:pt x="422" y="117"/>
                  </a:lnTo>
                  <a:lnTo>
                    <a:pt x="414" y="117"/>
                  </a:lnTo>
                  <a:lnTo>
                    <a:pt x="414" y="109"/>
                  </a:lnTo>
                  <a:lnTo>
                    <a:pt x="414" y="102"/>
                  </a:lnTo>
                  <a:lnTo>
                    <a:pt x="414" y="94"/>
                  </a:lnTo>
                  <a:lnTo>
                    <a:pt x="430" y="86"/>
                  </a:lnTo>
                  <a:lnTo>
                    <a:pt x="437" y="78"/>
                  </a:lnTo>
                  <a:lnTo>
                    <a:pt x="445" y="78"/>
                  </a:lnTo>
                  <a:lnTo>
                    <a:pt x="453" y="70"/>
                  </a:lnTo>
                  <a:lnTo>
                    <a:pt x="461" y="63"/>
                  </a:lnTo>
                  <a:lnTo>
                    <a:pt x="430" y="63"/>
                  </a:lnTo>
                  <a:lnTo>
                    <a:pt x="422" y="63"/>
                  </a:lnTo>
                  <a:lnTo>
                    <a:pt x="406" y="70"/>
                  </a:lnTo>
                  <a:lnTo>
                    <a:pt x="398" y="70"/>
                  </a:lnTo>
                  <a:lnTo>
                    <a:pt x="391" y="78"/>
                  </a:lnTo>
                  <a:lnTo>
                    <a:pt x="391" y="86"/>
                  </a:lnTo>
                  <a:lnTo>
                    <a:pt x="383" y="86"/>
                  </a:lnTo>
                  <a:lnTo>
                    <a:pt x="375" y="86"/>
                  </a:lnTo>
                  <a:lnTo>
                    <a:pt x="367" y="86"/>
                  </a:lnTo>
                  <a:lnTo>
                    <a:pt x="367" y="94"/>
                  </a:lnTo>
                  <a:lnTo>
                    <a:pt x="359" y="94"/>
                  </a:lnTo>
                  <a:lnTo>
                    <a:pt x="352" y="94"/>
                  </a:lnTo>
                  <a:lnTo>
                    <a:pt x="344" y="94"/>
                  </a:lnTo>
                  <a:lnTo>
                    <a:pt x="336" y="94"/>
                  </a:lnTo>
                  <a:lnTo>
                    <a:pt x="328" y="94"/>
                  </a:lnTo>
                  <a:lnTo>
                    <a:pt x="328" y="86"/>
                  </a:lnTo>
                  <a:lnTo>
                    <a:pt x="336" y="86"/>
                  </a:lnTo>
                  <a:lnTo>
                    <a:pt x="336" y="78"/>
                  </a:lnTo>
                  <a:lnTo>
                    <a:pt x="336" y="70"/>
                  </a:lnTo>
                  <a:lnTo>
                    <a:pt x="336" y="63"/>
                  </a:lnTo>
                  <a:lnTo>
                    <a:pt x="344" y="63"/>
                  </a:lnTo>
                  <a:lnTo>
                    <a:pt x="344" y="47"/>
                  </a:lnTo>
                  <a:lnTo>
                    <a:pt x="352" y="39"/>
                  </a:lnTo>
                  <a:lnTo>
                    <a:pt x="359" y="31"/>
                  </a:lnTo>
                  <a:lnTo>
                    <a:pt x="359" y="23"/>
                  </a:lnTo>
                  <a:lnTo>
                    <a:pt x="359" y="16"/>
                  </a:lnTo>
                  <a:lnTo>
                    <a:pt x="352" y="16"/>
                  </a:lnTo>
                  <a:lnTo>
                    <a:pt x="344" y="16"/>
                  </a:lnTo>
                  <a:lnTo>
                    <a:pt x="336" y="23"/>
                  </a:lnTo>
                  <a:lnTo>
                    <a:pt x="336" y="31"/>
                  </a:lnTo>
                  <a:lnTo>
                    <a:pt x="328" y="31"/>
                  </a:lnTo>
                  <a:lnTo>
                    <a:pt x="320" y="39"/>
                  </a:lnTo>
                  <a:lnTo>
                    <a:pt x="312" y="39"/>
                  </a:lnTo>
                  <a:lnTo>
                    <a:pt x="312" y="47"/>
                  </a:lnTo>
                  <a:lnTo>
                    <a:pt x="305" y="55"/>
                  </a:lnTo>
                  <a:lnTo>
                    <a:pt x="297" y="63"/>
                  </a:lnTo>
                  <a:lnTo>
                    <a:pt x="289" y="70"/>
                  </a:lnTo>
                  <a:lnTo>
                    <a:pt x="289" y="78"/>
                  </a:lnTo>
                  <a:lnTo>
                    <a:pt x="281" y="78"/>
                  </a:lnTo>
                  <a:lnTo>
                    <a:pt x="273" y="78"/>
                  </a:lnTo>
                  <a:lnTo>
                    <a:pt x="258" y="86"/>
                  </a:lnTo>
                  <a:lnTo>
                    <a:pt x="258" y="78"/>
                  </a:lnTo>
                  <a:lnTo>
                    <a:pt x="250" y="78"/>
                  </a:lnTo>
                  <a:lnTo>
                    <a:pt x="250" y="70"/>
                  </a:lnTo>
                  <a:lnTo>
                    <a:pt x="250" y="63"/>
                  </a:lnTo>
                  <a:lnTo>
                    <a:pt x="250" y="55"/>
                  </a:lnTo>
                  <a:lnTo>
                    <a:pt x="250" y="39"/>
                  </a:lnTo>
                  <a:lnTo>
                    <a:pt x="250" y="23"/>
                  </a:lnTo>
                  <a:lnTo>
                    <a:pt x="242" y="23"/>
                  </a:lnTo>
                  <a:lnTo>
                    <a:pt x="242" y="16"/>
                  </a:lnTo>
                  <a:lnTo>
                    <a:pt x="242" y="8"/>
                  </a:lnTo>
                  <a:lnTo>
                    <a:pt x="234" y="8"/>
                  </a:lnTo>
                  <a:lnTo>
                    <a:pt x="234" y="0"/>
                  </a:lnTo>
                  <a:lnTo>
                    <a:pt x="227" y="0"/>
                  </a:lnTo>
                  <a:lnTo>
                    <a:pt x="227" y="8"/>
                  </a:lnTo>
                  <a:lnTo>
                    <a:pt x="227" y="23"/>
                  </a:lnTo>
                  <a:lnTo>
                    <a:pt x="227" y="31"/>
                  </a:lnTo>
                  <a:lnTo>
                    <a:pt x="227" y="39"/>
                  </a:lnTo>
                  <a:lnTo>
                    <a:pt x="219" y="47"/>
                  </a:lnTo>
                  <a:lnTo>
                    <a:pt x="219" y="55"/>
                  </a:lnTo>
                  <a:lnTo>
                    <a:pt x="219" y="63"/>
                  </a:lnTo>
                  <a:lnTo>
                    <a:pt x="219" y="70"/>
                  </a:lnTo>
                  <a:lnTo>
                    <a:pt x="211" y="70"/>
                  </a:lnTo>
                  <a:lnTo>
                    <a:pt x="211" y="78"/>
                  </a:lnTo>
                  <a:lnTo>
                    <a:pt x="203" y="78"/>
                  </a:lnTo>
                  <a:lnTo>
                    <a:pt x="195" y="86"/>
                  </a:lnTo>
                  <a:lnTo>
                    <a:pt x="187" y="86"/>
                  </a:lnTo>
                  <a:lnTo>
                    <a:pt x="180" y="78"/>
                  </a:lnTo>
                  <a:lnTo>
                    <a:pt x="172" y="78"/>
                  </a:lnTo>
                  <a:lnTo>
                    <a:pt x="172" y="70"/>
                  </a:lnTo>
                  <a:lnTo>
                    <a:pt x="164" y="55"/>
                  </a:lnTo>
                  <a:lnTo>
                    <a:pt x="156" y="63"/>
                  </a:lnTo>
                  <a:lnTo>
                    <a:pt x="156" y="70"/>
                  </a:lnTo>
                  <a:lnTo>
                    <a:pt x="148" y="70"/>
                  </a:lnTo>
                  <a:lnTo>
                    <a:pt x="148" y="78"/>
                  </a:lnTo>
                  <a:lnTo>
                    <a:pt x="141" y="86"/>
                  </a:lnTo>
                  <a:lnTo>
                    <a:pt x="133" y="86"/>
                  </a:lnTo>
                  <a:lnTo>
                    <a:pt x="117" y="94"/>
                  </a:lnTo>
                  <a:lnTo>
                    <a:pt x="109" y="102"/>
                  </a:lnTo>
                  <a:lnTo>
                    <a:pt x="102" y="102"/>
                  </a:lnTo>
                  <a:lnTo>
                    <a:pt x="102" y="109"/>
                  </a:lnTo>
                  <a:lnTo>
                    <a:pt x="86" y="117"/>
                  </a:lnTo>
                  <a:lnTo>
                    <a:pt x="78" y="117"/>
                  </a:lnTo>
                  <a:lnTo>
                    <a:pt x="78" y="125"/>
                  </a:lnTo>
                  <a:lnTo>
                    <a:pt x="78" y="133"/>
                  </a:lnTo>
                  <a:lnTo>
                    <a:pt x="70" y="141"/>
                  </a:lnTo>
                  <a:lnTo>
                    <a:pt x="62" y="149"/>
                  </a:lnTo>
                  <a:lnTo>
                    <a:pt x="55" y="164"/>
                  </a:lnTo>
                  <a:lnTo>
                    <a:pt x="47" y="164"/>
                  </a:lnTo>
                  <a:lnTo>
                    <a:pt x="47" y="172"/>
                  </a:lnTo>
                  <a:lnTo>
                    <a:pt x="39" y="172"/>
                  </a:lnTo>
                  <a:lnTo>
                    <a:pt x="39" y="180"/>
                  </a:lnTo>
                  <a:lnTo>
                    <a:pt x="39" y="195"/>
                  </a:lnTo>
                  <a:lnTo>
                    <a:pt x="39" y="203"/>
                  </a:lnTo>
                  <a:lnTo>
                    <a:pt x="39" y="219"/>
                  </a:lnTo>
                  <a:lnTo>
                    <a:pt x="39" y="227"/>
                  </a:lnTo>
                  <a:lnTo>
                    <a:pt x="39" y="235"/>
                  </a:lnTo>
                  <a:lnTo>
                    <a:pt x="55" y="242"/>
                  </a:lnTo>
                  <a:lnTo>
                    <a:pt x="55" y="250"/>
                  </a:lnTo>
                  <a:lnTo>
                    <a:pt x="62" y="258"/>
                  </a:lnTo>
                  <a:lnTo>
                    <a:pt x="62" y="266"/>
                  </a:lnTo>
                  <a:lnTo>
                    <a:pt x="55" y="274"/>
                  </a:lnTo>
                  <a:lnTo>
                    <a:pt x="47" y="274"/>
                  </a:lnTo>
                  <a:lnTo>
                    <a:pt x="39" y="281"/>
                  </a:lnTo>
                  <a:lnTo>
                    <a:pt x="39" y="289"/>
                  </a:lnTo>
                  <a:lnTo>
                    <a:pt x="31" y="297"/>
                  </a:lnTo>
                  <a:lnTo>
                    <a:pt x="23" y="297"/>
                  </a:lnTo>
                  <a:lnTo>
                    <a:pt x="23" y="305"/>
                  </a:lnTo>
                  <a:lnTo>
                    <a:pt x="23" y="313"/>
                  </a:lnTo>
                  <a:lnTo>
                    <a:pt x="16" y="313"/>
                  </a:lnTo>
                  <a:lnTo>
                    <a:pt x="16" y="321"/>
                  </a:lnTo>
                  <a:lnTo>
                    <a:pt x="8" y="321"/>
                  </a:lnTo>
                  <a:lnTo>
                    <a:pt x="8" y="328"/>
                  </a:lnTo>
                  <a:lnTo>
                    <a:pt x="8" y="336"/>
                  </a:lnTo>
                  <a:lnTo>
                    <a:pt x="0" y="344"/>
                  </a:lnTo>
                  <a:lnTo>
                    <a:pt x="8" y="344"/>
                  </a:lnTo>
                  <a:lnTo>
                    <a:pt x="23" y="336"/>
                  </a:lnTo>
                  <a:lnTo>
                    <a:pt x="31" y="336"/>
                  </a:lnTo>
                  <a:lnTo>
                    <a:pt x="31" y="328"/>
                  </a:lnTo>
                  <a:lnTo>
                    <a:pt x="47" y="328"/>
                  </a:lnTo>
                  <a:lnTo>
                    <a:pt x="55" y="328"/>
                  </a:lnTo>
                  <a:lnTo>
                    <a:pt x="55" y="321"/>
                  </a:lnTo>
                  <a:lnTo>
                    <a:pt x="70" y="321"/>
                  </a:lnTo>
                  <a:lnTo>
                    <a:pt x="78" y="321"/>
                  </a:lnTo>
                  <a:lnTo>
                    <a:pt x="78" y="328"/>
                  </a:lnTo>
                  <a:lnTo>
                    <a:pt x="86" y="328"/>
                  </a:lnTo>
                  <a:lnTo>
                    <a:pt x="86" y="336"/>
                  </a:lnTo>
                  <a:lnTo>
                    <a:pt x="78" y="344"/>
                  </a:lnTo>
                  <a:lnTo>
                    <a:pt x="78" y="360"/>
                  </a:lnTo>
                  <a:lnTo>
                    <a:pt x="78" y="375"/>
                  </a:lnTo>
                  <a:lnTo>
                    <a:pt x="70" y="383"/>
                  </a:lnTo>
                  <a:lnTo>
                    <a:pt x="70" y="391"/>
                  </a:lnTo>
                  <a:lnTo>
                    <a:pt x="62" y="391"/>
                  </a:lnTo>
                  <a:lnTo>
                    <a:pt x="62" y="399"/>
                  </a:lnTo>
                  <a:lnTo>
                    <a:pt x="55" y="407"/>
                  </a:lnTo>
                  <a:lnTo>
                    <a:pt x="55" y="414"/>
                  </a:lnTo>
                  <a:lnTo>
                    <a:pt x="47" y="422"/>
                  </a:lnTo>
                  <a:lnTo>
                    <a:pt x="39" y="430"/>
                  </a:lnTo>
                  <a:lnTo>
                    <a:pt x="39" y="438"/>
                  </a:lnTo>
                  <a:lnTo>
                    <a:pt x="31" y="438"/>
                  </a:lnTo>
                  <a:lnTo>
                    <a:pt x="31" y="446"/>
                  </a:lnTo>
                  <a:lnTo>
                    <a:pt x="31" y="453"/>
                  </a:lnTo>
                  <a:lnTo>
                    <a:pt x="31" y="469"/>
                  </a:lnTo>
                  <a:lnTo>
                    <a:pt x="23" y="477"/>
                  </a:lnTo>
                  <a:lnTo>
                    <a:pt x="23" y="500"/>
                  </a:lnTo>
                  <a:lnTo>
                    <a:pt x="23" y="508"/>
                  </a:lnTo>
                  <a:lnTo>
                    <a:pt x="23" y="516"/>
                  </a:lnTo>
                  <a:lnTo>
                    <a:pt x="31" y="524"/>
                  </a:lnTo>
                  <a:lnTo>
                    <a:pt x="31" y="532"/>
                  </a:lnTo>
                  <a:lnTo>
                    <a:pt x="39" y="547"/>
                  </a:lnTo>
                  <a:lnTo>
                    <a:pt x="39" y="555"/>
                  </a:lnTo>
                  <a:lnTo>
                    <a:pt x="47" y="555"/>
                  </a:lnTo>
                  <a:lnTo>
                    <a:pt x="62" y="563"/>
                  </a:lnTo>
                  <a:lnTo>
                    <a:pt x="62" y="571"/>
                  </a:lnTo>
                  <a:lnTo>
                    <a:pt x="70" y="571"/>
                  </a:lnTo>
                  <a:lnTo>
                    <a:pt x="78" y="579"/>
                  </a:lnTo>
                  <a:lnTo>
                    <a:pt x="86" y="579"/>
                  </a:lnTo>
                  <a:lnTo>
                    <a:pt x="86" y="586"/>
                  </a:lnTo>
                  <a:lnTo>
                    <a:pt x="102" y="594"/>
                  </a:lnTo>
                  <a:lnTo>
                    <a:pt x="109" y="594"/>
                  </a:lnTo>
                  <a:lnTo>
                    <a:pt x="117" y="594"/>
                  </a:lnTo>
                  <a:lnTo>
                    <a:pt x="125" y="594"/>
                  </a:lnTo>
                  <a:lnTo>
                    <a:pt x="156" y="602"/>
                  </a:lnTo>
                  <a:lnTo>
                    <a:pt x="164" y="602"/>
                  </a:lnTo>
                  <a:lnTo>
                    <a:pt x="172" y="602"/>
                  </a:lnTo>
                  <a:lnTo>
                    <a:pt x="180" y="610"/>
                  </a:lnTo>
                  <a:lnTo>
                    <a:pt x="172" y="618"/>
                  </a:lnTo>
                  <a:lnTo>
                    <a:pt x="172" y="625"/>
                  </a:lnTo>
                  <a:lnTo>
                    <a:pt x="164" y="649"/>
                  </a:lnTo>
                  <a:lnTo>
                    <a:pt x="164" y="657"/>
                  </a:lnTo>
                  <a:lnTo>
                    <a:pt x="156" y="672"/>
                  </a:lnTo>
                  <a:lnTo>
                    <a:pt x="156" y="688"/>
                  </a:lnTo>
                  <a:lnTo>
                    <a:pt x="156" y="696"/>
                  </a:lnTo>
                  <a:lnTo>
                    <a:pt x="156" y="711"/>
                  </a:lnTo>
                  <a:lnTo>
                    <a:pt x="156" y="719"/>
                  </a:lnTo>
                  <a:lnTo>
                    <a:pt x="164" y="743"/>
                  </a:lnTo>
                  <a:lnTo>
                    <a:pt x="164" y="750"/>
                  </a:lnTo>
                  <a:lnTo>
                    <a:pt x="164" y="758"/>
                  </a:lnTo>
                  <a:lnTo>
                    <a:pt x="164" y="766"/>
                  </a:lnTo>
                  <a:lnTo>
                    <a:pt x="164" y="774"/>
                  </a:lnTo>
                  <a:lnTo>
                    <a:pt x="164" y="782"/>
                  </a:lnTo>
                  <a:lnTo>
                    <a:pt x="156" y="782"/>
                  </a:lnTo>
                  <a:lnTo>
                    <a:pt x="156" y="790"/>
                  </a:lnTo>
                  <a:lnTo>
                    <a:pt x="156" y="821"/>
                  </a:lnTo>
                  <a:lnTo>
                    <a:pt x="156" y="829"/>
                  </a:lnTo>
                  <a:lnTo>
                    <a:pt x="156" y="836"/>
                  </a:lnTo>
                  <a:lnTo>
                    <a:pt x="156" y="844"/>
                  </a:lnTo>
                  <a:lnTo>
                    <a:pt x="156" y="868"/>
                  </a:lnTo>
                  <a:lnTo>
                    <a:pt x="156" y="876"/>
                  </a:lnTo>
                  <a:lnTo>
                    <a:pt x="156" y="891"/>
                  </a:lnTo>
                  <a:lnTo>
                    <a:pt x="156" y="899"/>
                  </a:lnTo>
                  <a:lnTo>
                    <a:pt x="148" y="907"/>
                  </a:lnTo>
                  <a:lnTo>
                    <a:pt x="148" y="938"/>
                  </a:lnTo>
                  <a:lnTo>
                    <a:pt x="148" y="946"/>
                  </a:lnTo>
                  <a:lnTo>
                    <a:pt x="148" y="954"/>
                  </a:lnTo>
                  <a:lnTo>
                    <a:pt x="148" y="962"/>
                  </a:lnTo>
                  <a:lnTo>
                    <a:pt x="148" y="969"/>
                  </a:lnTo>
                  <a:lnTo>
                    <a:pt x="148" y="993"/>
                  </a:lnTo>
                  <a:lnTo>
                    <a:pt x="148" y="1001"/>
                  </a:lnTo>
                  <a:lnTo>
                    <a:pt x="148" y="1008"/>
                  </a:lnTo>
                  <a:lnTo>
                    <a:pt x="148" y="1016"/>
                  </a:lnTo>
                  <a:lnTo>
                    <a:pt x="148" y="1024"/>
                  </a:lnTo>
                  <a:lnTo>
                    <a:pt x="148" y="1040"/>
                  </a:lnTo>
                  <a:lnTo>
                    <a:pt x="148" y="1048"/>
                  </a:lnTo>
                  <a:lnTo>
                    <a:pt x="148" y="1063"/>
                  </a:lnTo>
                  <a:lnTo>
                    <a:pt x="148" y="1071"/>
                  </a:lnTo>
                  <a:lnTo>
                    <a:pt x="148" y="1126"/>
                  </a:lnTo>
                  <a:lnTo>
                    <a:pt x="148" y="1134"/>
                  </a:lnTo>
                  <a:lnTo>
                    <a:pt x="148" y="1141"/>
                  </a:lnTo>
                  <a:lnTo>
                    <a:pt x="148" y="1149"/>
                  </a:lnTo>
                  <a:lnTo>
                    <a:pt x="148" y="1157"/>
                  </a:lnTo>
                  <a:lnTo>
                    <a:pt x="148" y="1165"/>
                  </a:lnTo>
                  <a:lnTo>
                    <a:pt x="156" y="1212"/>
                  </a:lnTo>
                  <a:lnTo>
                    <a:pt x="156" y="1220"/>
                  </a:lnTo>
                  <a:lnTo>
                    <a:pt x="156" y="1227"/>
                  </a:lnTo>
                  <a:lnTo>
                    <a:pt x="164" y="1251"/>
                  </a:lnTo>
                  <a:lnTo>
                    <a:pt x="172" y="1274"/>
                  </a:lnTo>
                  <a:lnTo>
                    <a:pt x="172" y="1282"/>
                  </a:lnTo>
                  <a:lnTo>
                    <a:pt x="180" y="1282"/>
                  </a:lnTo>
                  <a:lnTo>
                    <a:pt x="180" y="1290"/>
                  </a:lnTo>
                  <a:lnTo>
                    <a:pt x="203" y="1321"/>
                  </a:lnTo>
                  <a:lnTo>
                    <a:pt x="211" y="1329"/>
                  </a:lnTo>
                  <a:lnTo>
                    <a:pt x="219" y="1337"/>
                  </a:lnTo>
                  <a:lnTo>
                    <a:pt x="227" y="1345"/>
                  </a:lnTo>
                  <a:lnTo>
                    <a:pt x="234" y="1360"/>
                  </a:lnTo>
                  <a:lnTo>
                    <a:pt x="242" y="1368"/>
                  </a:lnTo>
                  <a:lnTo>
                    <a:pt x="258" y="1384"/>
                  </a:lnTo>
                  <a:lnTo>
                    <a:pt x="312" y="1454"/>
                  </a:lnTo>
                  <a:lnTo>
                    <a:pt x="320" y="1454"/>
                  </a:lnTo>
                  <a:lnTo>
                    <a:pt x="320" y="1462"/>
                  </a:lnTo>
                  <a:lnTo>
                    <a:pt x="328" y="1462"/>
                  </a:lnTo>
                  <a:lnTo>
                    <a:pt x="328" y="1470"/>
                  </a:lnTo>
                  <a:lnTo>
                    <a:pt x="336" y="1470"/>
                  </a:lnTo>
                  <a:lnTo>
                    <a:pt x="336" y="1478"/>
                  </a:lnTo>
                  <a:lnTo>
                    <a:pt x="344" y="1478"/>
                  </a:lnTo>
                  <a:lnTo>
                    <a:pt x="344" y="1485"/>
                  </a:lnTo>
                  <a:lnTo>
                    <a:pt x="352" y="1485"/>
                  </a:lnTo>
                  <a:lnTo>
                    <a:pt x="359" y="1493"/>
                  </a:lnTo>
                  <a:lnTo>
                    <a:pt x="359" y="1501"/>
                  </a:lnTo>
                  <a:lnTo>
                    <a:pt x="367" y="1509"/>
                  </a:lnTo>
                  <a:lnTo>
                    <a:pt x="398" y="1540"/>
                  </a:lnTo>
                  <a:lnTo>
                    <a:pt x="406" y="1540"/>
                  </a:lnTo>
                  <a:lnTo>
                    <a:pt x="414" y="1548"/>
                  </a:lnTo>
                  <a:lnTo>
                    <a:pt x="414" y="1556"/>
                  </a:lnTo>
                  <a:lnTo>
                    <a:pt x="422" y="1556"/>
                  </a:lnTo>
                  <a:lnTo>
                    <a:pt x="461" y="1595"/>
                  </a:lnTo>
                  <a:lnTo>
                    <a:pt x="469" y="1595"/>
                  </a:lnTo>
                  <a:lnTo>
                    <a:pt x="476" y="1610"/>
                  </a:lnTo>
                  <a:lnTo>
                    <a:pt x="484" y="1610"/>
                  </a:lnTo>
                  <a:lnTo>
                    <a:pt x="492" y="1618"/>
                  </a:lnTo>
                  <a:lnTo>
                    <a:pt x="500" y="1618"/>
                  </a:lnTo>
                  <a:lnTo>
                    <a:pt x="508" y="1626"/>
                  </a:lnTo>
                  <a:lnTo>
                    <a:pt x="516" y="1634"/>
                  </a:lnTo>
                  <a:lnTo>
                    <a:pt x="523" y="1634"/>
                  </a:lnTo>
                  <a:lnTo>
                    <a:pt x="516" y="1634"/>
                  </a:lnTo>
                  <a:lnTo>
                    <a:pt x="516" y="1626"/>
                  </a:lnTo>
                  <a:lnTo>
                    <a:pt x="508" y="1626"/>
                  </a:lnTo>
                  <a:lnTo>
                    <a:pt x="516" y="1626"/>
                  </a:lnTo>
                  <a:lnTo>
                    <a:pt x="508" y="1626"/>
                  </a:lnTo>
                  <a:lnTo>
                    <a:pt x="516" y="1626"/>
                  </a:lnTo>
                  <a:lnTo>
                    <a:pt x="500" y="1618"/>
                  </a:lnTo>
                  <a:lnTo>
                    <a:pt x="500" y="1610"/>
                  </a:lnTo>
                  <a:lnTo>
                    <a:pt x="500" y="1618"/>
                  </a:lnTo>
                  <a:lnTo>
                    <a:pt x="500" y="1626"/>
                  </a:lnTo>
                  <a:lnTo>
                    <a:pt x="508" y="1634"/>
                  </a:lnTo>
                  <a:lnTo>
                    <a:pt x="508" y="1642"/>
                  </a:lnTo>
                  <a:lnTo>
                    <a:pt x="508" y="1650"/>
                  </a:lnTo>
                  <a:lnTo>
                    <a:pt x="508" y="1657"/>
                  </a:lnTo>
                  <a:lnTo>
                    <a:pt x="516" y="1665"/>
                  </a:lnTo>
                  <a:lnTo>
                    <a:pt x="516" y="1673"/>
                  </a:lnTo>
                  <a:lnTo>
                    <a:pt x="516" y="1689"/>
                  </a:lnTo>
                  <a:lnTo>
                    <a:pt x="516" y="1696"/>
                  </a:lnTo>
                  <a:lnTo>
                    <a:pt x="523" y="1712"/>
                  </a:lnTo>
                  <a:lnTo>
                    <a:pt x="523" y="1720"/>
                  </a:lnTo>
                  <a:lnTo>
                    <a:pt x="523" y="1728"/>
                  </a:lnTo>
                  <a:lnTo>
                    <a:pt x="531" y="1728"/>
                  </a:lnTo>
                  <a:lnTo>
                    <a:pt x="531" y="1736"/>
                  </a:lnTo>
                  <a:lnTo>
                    <a:pt x="539" y="1736"/>
                  </a:lnTo>
                  <a:lnTo>
                    <a:pt x="539" y="1743"/>
                  </a:lnTo>
                  <a:lnTo>
                    <a:pt x="547" y="1751"/>
                  </a:lnTo>
                  <a:lnTo>
                    <a:pt x="555" y="1751"/>
                  </a:lnTo>
                  <a:lnTo>
                    <a:pt x="555" y="1759"/>
                  </a:lnTo>
                  <a:lnTo>
                    <a:pt x="562" y="1767"/>
                  </a:lnTo>
                  <a:lnTo>
                    <a:pt x="570" y="1767"/>
                  </a:lnTo>
                  <a:lnTo>
                    <a:pt x="570" y="1775"/>
                  </a:lnTo>
                  <a:lnTo>
                    <a:pt x="578" y="1782"/>
                  </a:lnTo>
                  <a:lnTo>
                    <a:pt x="586" y="1782"/>
                  </a:lnTo>
                  <a:lnTo>
                    <a:pt x="586" y="1790"/>
                  </a:lnTo>
                  <a:lnTo>
                    <a:pt x="594" y="1798"/>
                  </a:lnTo>
                  <a:lnTo>
                    <a:pt x="601" y="1798"/>
                  </a:lnTo>
                  <a:lnTo>
                    <a:pt x="601" y="1806"/>
                  </a:lnTo>
                  <a:lnTo>
                    <a:pt x="609" y="1806"/>
                  </a:lnTo>
                  <a:lnTo>
                    <a:pt x="609" y="1814"/>
                  </a:lnTo>
                  <a:lnTo>
                    <a:pt x="625" y="1845"/>
                  </a:lnTo>
                  <a:lnTo>
                    <a:pt x="633" y="1861"/>
                  </a:lnTo>
                  <a:lnTo>
                    <a:pt x="633" y="1868"/>
                  </a:lnTo>
                  <a:lnTo>
                    <a:pt x="648" y="1884"/>
                  </a:lnTo>
                  <a:lnTo>
                    <a:pt x="648" y="1892"/>
                  </a:lnTo>
                  <a:lnTo>
                    <a:pt x="641" y="1900"/>
                  </a:lnTo>
                  <a:lnTo>
                    <a:pt x="641" y="1915"/>
                  </a:lnTo>
                  <a:lnTo>
                    <a:pt x="633" y="1915"/>
                  </a:lnTo>
                  <a:lnTo>
                    <a:pt x="633" y="1923"/>
                  </a:lnTo>
                  <a:lnTo>
                    <a:pt x="633" y="1931"/>
                  </a:lnTo>
                  <a:lnTo>
                    <a:pt x="633" y="1939"/>
                  </a:lnTo>
                  <a:lnTo>
                    <a:pt x="633" y="1954"/>
                  </a:lnTo>
                  <a:lnTo>
                    <a:pt x="633" y="1962"/>
                  </a:lnTo>
                  <a:lnTo>
                    <a:pt x="633" y="1970"/>
                  </a:lnTo>
                  <a:lnTo>
                    <a:pt x="633" y="1978"/>
                  </a:lnTo>
                  <a:lnTo>
                    <a:pt x="625" y="1986"/>
                  </a:lnTo>
                  <a:lnTo>
                    <a:pt x="617" y="2025"/>
                  </a:lnTo>
                  <a:lnTo>
                    <a:pt x="609" y="2033"/>
                  </a:lnTo>
                  <a:lnTo>
                    <a:pt x="609" y="2040"/>
                  </a:lnTo>
                  <a:lnTo>
                    <a:pt x="609" y="2048"/>
                  </a:lnTo>
                  <a:lnTo>
                    <a:pt x="601" y="2048"/>
                  </a:lnTo>
                  <a:lnTo>
                    <a:pt x="601" y="2064"/>
                  </a:lnTo>
                  <a:lnTo>
                    <a:pt x="601" y="2072"/>
                  </a:lnTo>
                  <a:lnTo>
                    <a:pt x="594" y="2072"/>
                  </a:lnTo>
                  <a:lnTo>
                    <a:pt x="594" y="2079"/>
                  </a:lnTo>
                  <a:lnTo>
                    <a:pt x="586" y="2095"/>
                  </a:lnTo>
                  <a:lnTo>
                    <a:pt x="586" y="2103"/>
                  </a:lnTo>
                  <a:lnTo>
                    <a:pt x="586" y="2111"/>
                  </a:lnTo>
                  <a:lnTo>
                    <a:pt x="578" y="2111"/>
                  </a:lnTo>
                  <a:lnTo>
                    <a:pt x="578" y="2119"/>
                  </a:lnTo>
                  <a:lnTo>
                    <a:pt x="570" y="2150"/>
                  </a:lnTo>
                  <a:lnTo>
                    <a:pt x="570" y="2158"/>
                  </a:lnTo>
                  <a:lnTo>
                    <a:pt x="570" y="2165"/>
                  </a:lnTo>
                  <a:lnTo>
                    <a:pt x="570" y="2173"/>
                  </a:lnTo>
                  <a:lnTo>
                    <a:pt x="562" y="2181"/>
                  </a:lnTo>
                  <a:lnTo>
                    <a:pt x="562" y="2189"/>
                  </a:lnTo>
                  <a:lnTo>
                    <a:pt x="555" y="2189"/>
                  </a:lnTo>
                  <a:lnTo>
                    <a:pt x="555" y="2197"/>
                  </a:lnTo>
                  <a:lnTo>
                    <a:pt x="547" y="2197"/>
                  </a:lnTo>
                  <a:lnTo>
                    <a:pt x="547" y="2205"/>
                  </a:lnTo>
                  <a:lnTo>
                    <a:pt x="539" y="2205"/>
                  </a:lnTo>
                  <a:lnTo>
                    <a:pt x="539" y="2212"/>
                  </a:lnTo>
                  <a:lnTo>
                    <a:pt x="531" y="2212"/>
                  </a:lnTo>
                  <a:lnTo>
                    <a:pt x="531" y="2220"/>
                  </a:lnTo>
                  <a:lnTo>
                    <a:pt x="523" y="2228"/>
                  </a:lnTo>
                  <a:lnTo>
                    <a:pt x="516" y="2228"/>
                  </a:lnTo>
                  <a:lnTo>
                    <a:pt x="516" y="2236"/>
                  </a:lnTo>
                  <a:lnTo>
                    <a:pt x="508" y="2244"/>
                  </a:lnTo>
                  <a:lnTo>
                    <a:pt x="500" y="2244"/>
                  </a:lnTo>
                  <a:lnTo>
                    <a:pt x="500" y="2251"/>
                  </a:lnTo>
                  <a:lnTo>
                    <a:pt x="492" y="2259"/>
                  </a:lnTo>
                  <a:lnTo>
                    <a:pt x="484" y="2259"/>
                  </a:lnTo>
                  <a:lnTo>
                    <a:pt x="484" y="2267"/>
                  </a:lnTo>
                  <a:lnTo>
                    <a:pt x="476" y="2267"/>
                  </a:lnTo>
                  <a:lnTo>
                    <a:pt x="469" y="2267"/>
                  </a:lnTo>
                  <a:lnTo>
                    <a:pt x="461" y="2275"/>
                  </a:lnTo>
                  <a:lnTo>
                    <a:pt x="453" y="2275"/>
                  </a:lnTo>
                  <a:lnTo>
                    <a:pt x="445" y="2275"/>
                  </a:lnTo>
                  <a:lnTo>
                    <a:pt x="437" y="2275"/>
                  </a:lnTo>
                  <a:lnTo>
                    <a:pt x="414" y="2283"/>
                  </a:lnTo>
                  <a:lnTo>
                    <a:pt x="406" y="2283"/>
                  </a:lnTo>
                  <a:lnTo>
                    <a:pt x="398" y="2283"/>
                  </a:lnTo>
                  <a:lnTo>
                    <a:pt x="391" y="2291"/>
                  </a:lnTo>
                  <a:lnTo>
                    <a:pt x="391" y="2298"/>
                  </a:lnTo>
                  <a:lnTo>
                    <a:pt x="383" y="2298"/>
                  </a:lnTo>
                  <a:lnTo>
                    <a:pt x="383" y="2306"/>
                  </a:lnTo>
                  <a:lnTo>
                    <a:pt x="375" y="2306"/>
                  </a:lnTo>
                  <a:lnTo>
                    <a:pt x="367" y="2306"/>
                  </a:lnTo>
                  <a:lnTo>
                    <a:pt x="359" y="2306"/>
                  </a:lnTo>
                  <a:lnTo>
                    <a:pt x="352" y="2306"/>
                  </a:lnTo>
                  <a:lnTo>
                    <a:pt x="344" y="2306"/>
                  </a:lnTo>
                  <a:lnTo>
                    <a:pt x="336" y="2306"/>
                  </a:lnTo>
                  <a:lnTo>
                    <a:pt x="328" y="2306"/>
                  </a:lnTo>
                  <a:lnTo>
                    <a:pt x="320" y="2306"/>
                  </a:lnTo>
                  <a:lnTo>
                    <a:pt x="305" y="2306"/>
                  </a:lnTo>
                  <a:lnTo>
                    <a:pt x="297" y="2306"/>
                  </a:lnTo>
                  <a:lnTo>
                    <a:pt x="289" y="2306"/>
                  </a:lnTo>
                  <a:lnTo>
                    <a:pt x="281" y="2306"/>
                  </a:lnTo>
                  <a:lnTo>
                    <a:pt x="273" y="2306"/>
                  </a:lnTo>
                  <a:lnTo>
                    <a:pt x="258" y="2306"/>
                  </a:lnTo>
                  <a:lnTo>
                    <a:pt x="250" y="2314"/>
                  </a:lnTo>
                  <a:lnTo>
                    <a:pt x="250" y="2322"/>
                  </a:lnTo>
                  <a:lnTo>
                    <a:pt x="250" y="2330"/>
                  </a:lnTo>
                  <a:lnTo>
                    <a:pt x="242" y="2337"/>
                  </a:lnTo>
                  <a:lnTo>
                    <a:pt x="250" y="2337"/>
                  </a:lnTo>
                  <a:lnTo>
                    <a:pt x="258" y="2330"/>
                  </a:lnTo>
                  <a:lnTo>
                    <a:pt x="273" y="2330"/>
                  </a:lnTo>
                  <a:lnTo>
                    <a:pt x="281" y="2330"/>
                  </a:lnTo>
                  <a:lnTo>
                    <a:pt x="289" y="2330"/>
                  </a:lnTo>
                  <a:lnTo>
                    <a:pt x="297" y="2330"/>
                  </a:lnTo>
                  <a:lnTo>
                    <a:pt x="305" y="2330"/>
                  </a:lnTo>
                  <a:lnTo>
                    <a:pt x="305" y="2337"/>
                  </a:lnTo>
                  <a:lnTo>
                    <a:pt x="312" y="2337"/>
                  </a:lnTo>
                  <a:lnTo>
                    <a:pt x="320" y="2337"/>
                  </a:lnTo>
                  <a:lnTo>
                    <a:pt x="336" y="2337"/>
                  </a:lnTo>
                  <a:lnTo>
                    <a:pt x="344" y="2337"/>
                  </a:lnTo>
                  <a:lnTo>
                    <a:pt x="352" y="2337"/>
                  </a:lnTo>
                  <a:lnTo>
                    <a:pt x="359" y="2337"/>
                  </a:lnTo>
                  <a:lnTo>
                    <a:pt x="367" y="2337"/>
                  </a:lnTo>
                  <a:lnTo>
                    <a:pt x="375" y="2337"/>
                  </a:lnTo>
                  <a:lnTo>
                    <a:pt x="383" y="2337"/>
                  </a:lnTo>
                  <a:lnTo>
                    <a:pt x="391" y="2337"/>
                  </a:lnTo>
                  <a:lnTo>
                    <a:pt x="398" y="2337"/>
                  </a:lnTo>
                  <a:lnTo>
                    <a:pt x="406" y="2337"/>
                  </a:lnTo>
                  <a:lnTo>
                    <a:pt x="414" y="2337"/>
                  </a:lnTo>
                  <a:lnTo>
                    <a:pt x="422" y="2337"/>
                  </a:lnTo>
                  <a:lnTo>
                    <a:pt x="430" y="2337"/>
                  </a:lnTo>
                  <a:lnTo>
                    <a:pt x="437" y="2337"/>
                  </a:lnTo>
                  <a:lnTo>
                    <a:pt x="453" y="2337"/>
                  </a:lnTo>
                  <a:lnTo>
                    <a:pt x="461" y="2337"/>
                  </a:lnTo>
                  <a:lnTo>
                    <a:pt x="461" y="2330"/>
                  </a:lnTo>
                  <a:lnTo>
                    <a:pt x="469" y="2330"/>
                  </a:lnTo>
                  <a:lnTo>
                    <a:pt x="476" y="2322"/>
                  </a:lnTo>
                  <a:lnTo>
                    <a:pt x="484" y="2322"/>
                  </a:lnTo>
                  <a:lnTo>
                    <a:pt x="492" y="2322"/>
                  </a:lnTo>
                  <a:lnTo>
                    <a:pt x="492" y="2314"/>
                  </a:lnTo>
                  <a:lnTo>
                    <a:pt x="500" y="2314"/>
                  </a:lnTo>
                  <a:lnTo>
                    <a:pt x="508" y="2314"/>
                  </a:lnTo>
                  <a:lnTo>
                    <a:pt x="508" y="2306"/>
                  </a:lnTo>
                  <a:lnTo>
                    <a:pt x="516" y="2306"/>
                  </a:lnTo>
                  <a:lnTo>
                    <a:pt x="508" y="2306"/>
                  </a:lnTo>
                  <a:lnTo>
                    <a:pt x="508" y="2314"/>
                  </a:lnTo>
                  <a:lnTo>
                    <a:pt x="500" y="2314"/>
                  </a:lnTo>
                  <a:lnTo>
                    <a:pt x="500" y="2322"/>
                  </a:lnTo>
                  <a:lnTo>
                    <a:pt x="492" y="2330"/>
                  </a:lnTo>
                  <a:lnTo>
                    <a:pt x="484" y="2330"/>
                  </a:lnTo>
                  <a:lnTo>
                    <a:pt x="484" y="2337"/>
                  </a:lnTo>
                  <a:lnTo>
                    <a:pt x="484" y="2345"/>
                  </a:lnTo>
                  <a:lnTo>
                    <a:pt x="476" y="2345"/>
                  </a:lnTo>
                  <a:lnTo>
                    <a:pt x="461" y="2361"/>
                  </a:lnTo>
                  <a:lnTo>
                    <a:pt x="453" y="2361"/>
                  </a:lnTo>
                  <a:lnTo>
                    <a:pt x="453" y="2369"/>
                  </a:lnTo>
                  <a:lnTo>
                    <a:pt x="461" y="2369"/>
                  </a:lnTo>
                  <a:lnTo>
                    <a:pt x="469" y="2369"/>
                  </a:lnTo>
                  <a:lnTo>
                    <a:pt x="484" y="2369"/>
                  </a:lnTo>
                  <a:lnTo>
                    <a:pt x="492" y="2369"/>
                  </a:lnTo>
                  <a:lnTo>
                    <a:pt x="508" y="2361"/>
                  </a:lnTo>
                  <a:lnTo>
                    <a:pt x="516" y="2361"/>
                  </a:lnTo>
                  <a:lnTo>
                    <a:pt x="516" y="2353"/>
                  </a:lnTo>
                  <a:lnTo>
                    <a:pt x="523" y="2353"/>
                  </a:lnTo>
                  <a:lnTo>
                    <a:pt x="523" y="2345"/>
                  </a:lnTo>
                  <a:lnTo>
                    <a:pt x="531" y="2337"/>
                  </a:lnTo>
                  <a:lnTo>
                    <a:pt x="539" y="2337"/>
                  </a:lnTo>
                  <a:lnTo>
                    <a:pt x="547" y="2330"/>
                  </a:lnTo>
                  <a:lnTo>
                    <a:pt x="547" y="2322"/>
                  </a:lnTo>
                  <a:lnTo>
                    <a:pt x="555" y="2322"/>
                  </a:lnTo>
                  <a:lnTo>
                    <a:pt x="555" y="2314"/>
                  </a:lnTo>
                  <a:lnTo>
                    <a:pt x="562" y="2306"/>
                  </a:lnTo>
                  <a:lnTo>
                    <a:pt x="570" y="2306"/>
                  </a:lnTo>
                  <a:lnTo>
                    <a:pt x="570" y="2298"/>
                  </a:lnTo>
                  <a:lnTo>
                    <a:pt x="578" y="2291"/>
                  </a:lnTo>
                  <a:lnTo>
                    <a:pt x="586" y="2283"/>
                  </a:lnTo>
                  <a:lnTo>
                    <a:pt x="594" y="2283"/>
                  </a:lnTo>
                  <a:lnTo>
                    <a:pt x="601" y="2283"/>
                  </a:lnTo>
                  <a:lnTo>
                    <a:pt x="609" y="2283"/>
                  </a:lnTo>
                  <a:lnTo>
                    <a:pt x="617" y="2291"/>
                  </a:lnTo>
                  <a:lnTo>
                    <a:pt x="625" y="2291"/>
                  </a:lnTo>
                  <a:lnTo>
                    <a:pt x="625" y="2298"/>
                  </a:lnTo>
                  <a:lnTo>
                    <a:pt x="633" y="2298"/>
                  </a:lnTo>
                  <a:lnTo>
                    <a:pt x="641" y="2306"/>
                  </a:lnTo>
                  <a:lnTo>
                    <a:pt x="648" y="2306"/>
                  </a:lnTo>
                  <a:lnTo>
                    <a:pt x="648" y="2314"/>
                  </a:lnTo>
                  <a:lnTo>
                    <a:pt x="641" y="2314"/>
                  </a:lnTo>
                  <a:lnTo>
                    <a:pt x="633" y="2314"/>
                  </a:lnTo>
                  <a:lnTo>
                    <a:pt x="625" y="2314"/>
                  </a:lnTo>
                  <a:lnTo>
                    <a:pt x="617" y="2314"/>
                  </a:lnTo>
                  <a:lnTo>
                    <a:pt x="609" y="2314"/>
                  </a:lnTo>
                  <a:lnTo>
                    <a:pt x="601" y="2314"/>
                  </a:lnTo>
                  <a:lnTo>
                    <a:pt x="594" y="2314"/>
                  </a:lnTo>
                  <a:lnTo>
                    <a:pt x="586" y="2314"/>
                  </a:lnTo>
                  <a:lnTo>
                    <a:pt x="578" y="2322"/>
                  </a:lnTo>
                  <a:lnTo>
                    <a:pt x="586" y="2322"/>
                  </a:lnTo>
                  <a:lnTo>
                    <a:pt x="586" y="2330"/>
                  </a:lnTo>
                  <a:lnTo>
                    <a:pt x="594" y="2330"/>
                  </a:lnTo>
                  <a:lnTo>
                    <a:pt x="601" y="2337"/>
                  </a:lnTo>
                  <a:lnTo>
                    <a:pt x="664" y="2353"/>
                  </a:lnTo>
                  <a:lnTo>
                    <a:pt x="672" y="2353"/>
                  </a:lnTo>
                  <a:lnTo>
                    <a:pt x="680" y="2353"/>
                  </a:lnTo>
                  <a:lnTo>
                    <a:pt x="687" y="2345"/>
                  </a:lnTo>
                  <a:lnTo>
                    <a:pt x="695" y="2345"/>
                  </a:lnTo>
                  <a:lnTo>
                    <a:pt x="703" y="2345"/>
                  </a:lnTo>
                  <a:lnTo>
                    <a:pt x="719" y="2345"/>
                  </a:lnTo>
                  <a:lnTo>
                    <a:pt x="726" y="2345"/>
                  </a:lnTo>
                  <a:lnTo>
                    <a:pt x="726" y="2337"/>
                  </a:lnTo>
                  <a:lnTo>
                    <a:pt x="734" y="2337"/>
                  </a:lnTo>
                  <a:lnTo>
                    <a:pt x="742" y="2337"/>
                  </a:lnTo>
                  <a:lnTo>
                    <a:pt x="750" y="2337"/>
                  </a:lnTo>
                  <a:lnTo>
                    <a:pt x="758" y="2337"/>
                  </a:lnTo>
                  <a:lnTo>
                    <a:pt x="765" y="2330"/>
                  </a:lnTo>
                  <a:lnTo>
                    <a:pt x="773" y="2330"/>
                  </a:lnTo>
                  <a:lnTo>
                    <a:pt x="781" y="2330"/>
                  </a:lnTo>
                  <a:lnTo>
                    <a:pt x="789" y="2330"/>
                  </a:lnTo>
                  <a:lnTo>
                    <a:pt x="797" y="2330"/>
                  </a:lnTo>
                  <a:lnTo>
                    <a:pt x="797" y="2337"/>
                  </a:lnTo>
                  <a:lnTo>
                    <a:pt x="789" y="2337"/>
                  </a:lnTo>
                  <a:lnTo>
                    <a:pt x="789" y="2345"/>
                  </a:lnTo>
                  <a:lnTo>
                    <a:pt x="781" y="2345"/>
                  </a:lnTo>
                  <a:lnTo>
                    <a:pt x="781" y="2353"/>
                  </a:lnTo>
                  <a:lnTo>
                    <a:pt x="781" y="2361"/>
                  </a:lnTo>
                  <a:lnTo>
                    <a:pt x="781" y="2369"/>
                  </a:lnTo>
                  <a:lnTo>
                    <a:pt x="781" y="2377"/>
                  </a:lnTo>
                  <a:lnTo>
                    <a:pt x="781" y="2384"/>
                  </a:lnTo>
                  <a:lnTo>
                    <a:pt x="789" y="2377"/>
                  </a:lnTo>
                  <a:lnTo>
                    <a:pt x="789" y="2369"/>
                  </a:lnTo>
                  <a:lnTo>
                    <a:pt x="797" y="2369"/>
                  </a:lnTo>
                  <a:lnTo>
                    <a:pt x="805" y="2369"/>
                  </a:lnTo>
                  <a:lnTo>
                    <a:pt x="812" y="2369"/>
                  </a:lnTo>
                  <a:lnTo>
                    <a:pt x="820" y="2361"/>
                  </a:lnTo>
                  <a:lnTo>
                    <a:pt x="828" y="2361"/>
                  </a:lnTo>
                  <a:lnTo>
                    <a:pt x="828" y="2353"/>
                  </a:lnTo>
                  <a:lnTo>
                    <a:pt x="836" y="2353"/>
                  </a:lnTo>
                  <a:lnTo>
                    <a:pt x="844" y="2345"/>
                  </a:lnTo>
                  <a:lnTo>
                    <a:pt x="844" y="2337"/>
                  </a:lnTo>
                  <a:lnTo>
                    <a:pt x="851" y="2337"/>
                  </a:lnTo>
                  <a:lnTo>
                    <a:pt x="859" y="2337"/>
                  </a:lnTo>
                  <a:lnTo>
                    <a:pt x="859" y="2330"/>
                  </a:lnTo>
                  <a:lnTo>
                    <a:pt x="867" y="2322"/>
                  </a:lnTo>
                  <a:lnTo>
                    <a:pt x="875" y="2322"/>
                  </a:lnTo>
                  <a:lnTo>
                    <a:pt x="875" y="2314"/>
                  </a:lnTo>
                  <a:lnTo>
                    <a:pt x="883" y="2314"/>
                  </a:lnTo>
                  <a:lnTo>
                    <a:pt x="883" y="2306"/>
                  </a:lnTo>
                  <a:lnTo>
                    <a:pt x="890" y="2306"/>
                  </a:lnTo>
                  <a:lnTo>
                    <a:pt x="898" y="2306"/>
                  </a:lnTo>
                  <a:lnTo>
                    <a:pt x="906" y="2306"/>
                  </a:lnTo>
                  <a:lnTo>
                    <a:pt x="906" y="2314"/>
                  </a:lnTo>
                  <a:lnTo>
                    <a:pt x="914" y="2314"/>
                  </a:lnTo>
                  <a:lnTo>
                    <a:pt x="922" y="2314"/>
                  </a:lnTo>
                  <a:lnTo>
                    <a:pt x="937" y="2322"/>
                  </a:lnTo>
                  <a:lnTo>
                    <a:pt x="945" y="2322"/>
                  </a:lnTo>
                  <a:lnTo>
                    <a:pt x="953" y="2322"/>
                  </a:lnTo>
                  <a:lnTo>
                    <a:pt x="961" y="2322"/>
                  </a:lnTo>
                  <a:lnTo>
                    <a:pt x="969" y="2322"/>
                  </a:lnTo>
                  <a:lnTo>
                    <a:pt x="984" y="2322"/>
                  </a:lnTo>
                  <a:lnTo>
                    <a:pt x="992" y="2322"/>
                  </a:lnTo>
                  <a:lnTo>
                    <a:pt x="1000" y="2322"/>
                  </a:lnTo>
                  <a:lnTo>
                    <a:pt x="1008" y="2322"/>
                  </a:lnTo>
                  <a:lnTo>
                    <a:pt x="1000" y="2314"/>
                  </a:lnTo>
                  <a:lnTo>
                    <a:pt x="984" y="2314"/>
                  </a:lnTo>
                  <a:lnTo>
                    <a:pt x="976" y="2306"/>
                  </a:lnTo>
                  <a:lnTo>
                    <a:pt x="961" y="2298"/>
                  </a:lnTo>
                  <a:lnTo>
                    <a:pt x="953" y="2291"/>
                  </a:lnTo>
                  <a:lnTo>
                    <a:pt x="945" y="2291"/>
                  </a:lnTo>
                  <a:lnTo>
                    <a:pt x="945" y="2283"/>
                  </a:lnTo>
                  <a:lnTo>
                    <a:pt x="937" y="2283"/>
                  </a:lnTo>
                  <a:lnTo>
                    <a:pt x="930" y="2267"/>
                  </a:lnTo>
                  <a:lnTo>
                    <a:pt x="930" y="2259"/>
                  </a:lnTo>
                  <a:lnTo>
                    <a:pt x="930" y="2251"/>
                  </a:lnTo>
                  <a:lnTo>
                    <a:pt x="930" y="2244"/>
                  </a:lnTo>
                  <a:lnTo>
                    <a:pt x="930" y="2236"/>
                  </a:lnTo>
                  <a:lnTo>
                    <a:pt x="930" y="2228"/>
                  </a:lnTo>
                  <a:lnTo>
                    <a:pt x="922" y="2205"/>
                  </a:lnTo>
                  <a:lnTo>
                    <a:pt x="922" y="2197"/>
                  </a:lnTo>
                  <a:lnTo>
                    <a:pt x="922" y="2189"/>
                  </a:lnTo>
                  <a:lnTo>
                    <a:pt x="922" y="2181"/>
                  </a:lnTo>
                  <a:lnTo>
                    <a:pt x="922" y="2173"/>
                  </a:lnTo>
                  <a:lnTo>
                    <a:pt x="914" y="2173"/>
                  </a:lnTo>
                  <a:lnTo>
                    <a:pt x="914" y="2165"/>
                  </a:lnTo>
                  <a:lnTo>
                    <a:pt x="914" y="2150"/>
                  </a:lnTo>
                  <a:lnTo>
                    <a:pt x="914" y="2142"/>
                  </a:lnTo>
                  <a:lnTo>
                    <a:pt x="914" y="2134"/>
                  </a:lnTo>
                  <a:lnTo>
                    <a:pt x="914" y="2126"/>
                  </a:lnTo>
                  <a:lnTo>
                    <a:pt x="914" y="2119"/>
                  </a:lnTo>
                  <a:lnTo>
                    <a:pt x="922" y="2119"/>
                  </a:lnTo>
                  <a:lnTo>
                    <a:pt x="922" y="2111"/>
                  </a:lnTo>
                  <a:lnTo>
                    <a:pt x="922" y="2103"/>
                  </a:lnTo>
                  <a:lnTo>
                    <a:pt x="922" y="2095"/>
                  </a:lnTo>
                  <a:lnTo>
                    <a:pt x="930" y="2079"/>
                  </a:lnTo>
                  <a:lnTo>
                    <a:pt x="930" y="2072"/>
                  </a:lnTo>
                  <a:lnTo>
                    <a:pt x="930" y="2064"/>
                  </a:lnTo>
                  <a:lnTo>
                    <a:pt x="930" y="2056"/>
                  </a:lnTo>
                  <a:lnTo>
                    <a:pt x="930" y="2033"/>
                  </a:lnTo>
                  <a:lnTo>
                    <a:pt x="930" y="2025"/>
                  </a:lnTo>
                  <a:lnTo>
                    <a:pt x="937" y="2025"/>
                  </a:lnTo>
                  <a:lnTo>
                    <a:pt x="937" y="2017"/>
                  </a:lnTo>
                  <a:lnTo>
                    <a:pt x="930" y="2009"/>
                  </a:lnTo>
                  <a:lnTo>
                    <a:pt x="930" y="2001"/>
                  </a:lnTo>
                  <a:lnTo>
                    <a:pt x="930" y="1993"/>
                  </a:lnTo>
                  <a:lnTo>
                    <a:pt x="930" y="1986"/>
                  </a:lnTo>
                  <a:lnTo>
                    <a:pt x="930" y="1978"/>
                  </a:lnTo>
                  <a:lnTo>
                    <a:pt x="945" y="1986"/>
                  </a:lnTo>
                  <a:lnTo>
                    <a:pt x="945" y="1978"/>
                  </a:lnTo>
                  <a:lnTo>
                    <a:pt x="945" y="1970"/>
                  </a:lnTo>
                  <a:lnTo>
                    <a:pt x="945" y="1962"/>
                  </a:lnTo>
                  <a:lnTo>
                    <a:pt x="945" y="1947"/>
                  </a:lnTo>
                  <a:lnTo>
                    <a:pt x="945" y="1939"/>
                  </a:lnTo>
                  <a:lnTo>
                    <a:pt x="945" y="1931"/>
                  </a:lnTo>
                  <a:lnTo>
                    <a:pt x="953" y="1923"/>
                  </a:lnTo>
                  <a:lnTo>
                    <a:pt x="953" y="1915"/>
                  </a:lnTo>
                  <a:lnTo>
                    <a:pt x="961" y="1915"/>
                  </a:lnTo>
                  <a:lnTo>
                    <a:pt x="969" y="1915"/>
                  </a:lnTo>
                  <a:lnTo>
                    <a:pt x="969" y="1907"/>
                  </a:lnTo>
                  <a:lnTo>
                    <a:pt x="976" y="1907"/>
                  </a:lnTo>
                  <a:lnTo>
                    <a:pt x="984" y="1900"/>
                  </a:lnTo>
                  <a:lnTo>
                    <a:pt x="992" y="1884"/>
                  </a:lnTo>
                  <a:lnTo>
                    <a:pt x="984" y="1876"/>
                  </a:lnTo>
                  <a:lnTo>
                    <a:pt x="984" y="1868"/>
                  </a:lnTo>
                  <a:lnTo>
                    <a:pt x="984" y="1861"/>
                  </a:lnTo>
                  <a:lnTo>
                    <a:pt x="984" y="1853"/>
                  </a:lnTo>
                  <a:lnTo>
                    <a:pt x="976" y="1853"/>
                  </a:lnTo>
                  <a:lnTo>
                    <a:pt x="976" y="1845"/>
                  </a:lnTo>
                  <a:lnTo>
                    <a:pt x="976" y="1837"/>
                  </a:lnTo>
                  <a:lnTo>
                    <a:pt x="969" y="1837"/>
                  </a:lnTo>
                  <a:lnTo>
                    <a:pt x="961" y="1829"/>
                  </a:lnTo>
                  <a:lnTo>
                    <a:pt x="961" y="1821"/>
                  </a:lnTo>
                  <a:lnTo>
                    <a:pt x="953" y="1821"/>
                  </a:lnTo>
                  <a:lnTo>
                    <a:pt x="953" y="1814"/>
                  </a:lnTo>
                  <a:lnTo>
                    <a:pt x="945" y="1814"/>
                  </a:lnTo>
                  <a:lnTo>
                    <a:pt x="937" y="1806"/>
                  </a:lnTo>
                  <a:lnTo>
                    <a:pt x="937" y="1798"/>
                  </a:lnTo>
                  <a:lnTo>
                    <a:pt x="937" y="1790"/>
                  </a:lnTo>
                  <a:lnTo>
                    <a:pt x="930" y="1782"/>
                  </a:lnTo>
                  <a:lnTo>
                    <a:pt x="930" y="1767"/>
                  </a:lnTo>
                  <a:lnTo>
                    <a:pt x="930" y="1759"/>
                  </a:lnTo>
                  <a:lnTo>
                    <a:pt x="922" y="1759"/>
                  </a:lnTo>
                  <a:lnTo>
                    <a:pt x="922" y="1751"/>
                  </a:lnTo>
                  <a:lnTo>
                    <a:pt x="930" y="1743"/>
                  </a:lnTo>
                  <a:lnTo>
                    <a:pt x="930" y="1736"/>
                  </a:lnTo>
                  <a:lnTo>
                    <a:pt x="930" y="1728"/>
                  </a:lnTo>
                  <a:lnTo>
                    <a:pt x="930" y="1720"/>
                  </a:lnTo>
                  <a:lnTo>
                    <a:pt x="937" y="1720"/>
                  </a:lnTo>
                  <a:lnTo>
                    <a:pt x="937" y="1712"/>
                  </a:lnTo>
                  <a:lnTo>
                    <a:pt x="945" y="1704"/>
                  </a:lnTo>
                  <a:lnTo>
                    <a:pt x="945" y="1696"/>
                  </a:lnTo>
                  <a:lnTo>
                    <a:pt x="953" y="1696"/>
                  </a:lnTo>
                  <a:lnTo>
                    <a:pt x="961" y="1689"/>
                  </a:lnTo>
                  <a:lnTo>
                    <a:pt x="961" y="1681"/>
                  </a:lnTo>
                  <a:lnTo>
                    <a:pt x="969" y="1681"/>
                  </a:lnTo>
                  <a:lnTo>
                    <a:pt x="976" y="1681"/>
                  </a:lnTo>
                  <a:lnTo>
                    <a:pt x="984" y="1673"/>
                  </a:lnTo>
                  <a:lnTo>
                    <a:pt x="992" y="1673"/>
                  </a:lnTo>
                  <a:lnTo>
                    <a:pt x="1008" y="1673"/>
                  </a:lnTo>
                  <a:lnTo>
                    <a:pt x="1008" y="1681"/>
                  </a:lnTo>
                  <a:lnTo>
                    <a:pt x="1015" y="1681"/>
                  </a:lnTo>
                  <a:lnTo>
                    <a:pt x="1031" y="1689"/>
                  </a:lnTo>
                  <a:lnTo>
                    <a:pt x="1039" y="1696"/>
                  </a:lnTo>
                  <a:lnTo>
                    <a:pt x="1055" y="1704"/>
                  </a:lnTo>
                  <a:lnTo>
                    <a:pt x="1062" y="1704"/>
                  </a:lnTo>
                  <a:lnTo>
                    <a:pt x="1070" y="1704"/>
                  </a:lnTo>
                  <a:lnTo>
                    <a:pt x="1070" y="1712"/>
                  </a:lnTo>
                  <a:lnTo>
                    <a:pt x="1078" y="1712"/>
                  </a:lnTo>
                  <a:lnTo>
                    <a:pt x="1086" y="1712"/>
                  </a:lnTo>
                  <a:lnTo>
                    <a:pt x="1101" y="1712"/>
                  </a:lnTo>
                  <a:lnTo>
                    <a:pt x="1109" y="1712"/>
                  </a:lnTo>
                  <a:lnTo>
                    <a:pt x="1109" y="1704"/>
                  </a:lnTo>
                  <a:lnTo>
                    <a:pt x="1117" y="1704"/>
                  </a:lnTo>
                  <a:lnTo>
                    <a:pt x="1117" y="1696"/>
                  </a:lnTo>
                  <a:lnTo>
                    <a:pt x="1117" y="1689"/>
                  </a:lnTo>
                  <a:lnTo>
                    <a:pt x="1125" y="1681"/>
                  </a:lnTo>
                  <a:lnTo>
                    <a:pt x="1125" y="1665"/>
                  </a:lnTo>
                  <a:lnTo>
                    <a:pt x="1125" y="1657"/>
                  </a:lnTo>
                  <a:lnTo>
                    <a:pt x="1117" y="1650"/>
                  </a:lnTo>
                  <a:lnTo>
                    <a:pt x="1117" y="1642"/>
                  </a:lnTo>
                  <a:lnTo>
                    <a:pt x="1117" y="1634"/>
                  </a:lnTo>
                  <a:lnTo>
                    <a:pt x="1109" y="1618"/>
                  </a:lnTo>
                  <a:lnTo>
                    <a:pt x="1109" y="1610"/>
                  </a:lnTo>
                  <a:lnTo>
                    <a:pt x="1117" y="1610"/>
                  </a:lnTo>
                  <a:lnTo>
                    <a:pt x="1125" y="1610"/>
                  </a:lnTo>
                  <a:lnTo>
                    <a:pt x="1133" y="1610"/>
                  </a:lnTo>
                  <a:lnTo>
                    <a:pt x="1140" y="1603"/>
                  </a:lnTo>
                  <a:lnTo>
                    <a:pt x="1140" y="1610"/>
                  </a:lnTo>
                  <a:lnTo>
                    <a:pt x="1140" y="1618"/>
                  </a:lnTo>
                  <a:lnTo>
                    <a:pt x="1140" y="1626"/>
                  </a:lnTo>
                  <a:lnTo>
                    <a:pt x="1148" y="1618"/>
                  </a:lnTo>
                  <a:lnTo>
                    <a:pt x="1164" y="1603"/>
                  </a:lnTo>
                  <a:lnTo>
                    <a:pt x="1164" y="1595"/>
                  </a:lnTo>
                  <a:lnTo>
                    <a:pt x="1164" y="1603"/>
                  </a:lnTo>
                  <a:lnTo>
                    <a:pt x="1172" y="1603"/>
                  </a:lnTo>
                  <a:lnTo>
                    <a:pt x="1172" y="1610"/>
                  </a:lnTo>
                  <a:lnTo>
                    <a:pt x="1179" y="1618"/>
                  </a:lnTo>
                  <a:lnTo>
                    <a:pt x="1172" y="1618"/>
                  </a:lnTo>
                  <a:lnTo>
                    <a:pt x="1172" y="1634"/>
                  </a:lnTo>
                  <a:lnTo>
                    <a:pt x="1179" y="1626"/>
                  </a:lnTo>
                  <a:lnTo>
                    <a:pt x="1179" y="1618"/>
                  </a:lnTo>
                  <a:lnTo>
                    <a:pt x="1187" y="1618"/>
                  </a:lnTo>
                  <a:lnTo>
                    <a:pt x="1187" y="1610"/>
                  </a:lnTo>
                  <a:lnTo>
                    <a:pt x="1195" y="1610"/>
                  </a:lnTo>
                  <a:lnTo>
                    <a:pt x="1195" y="1603"/>
                  </a:lnTo>
                  <a:lnTo>
                    <a:pt x="1203" y="1603"/>
                  </a:lnTo>
                  <a:lnTo>
                    <a:pt x="1203" y="1595"/>
                  </a:lnTo>
                  <a:lnTo>
                    <a:pt x="1203" y="1603"/>
                  </a:lnTo>
                  <a:lnTo>
                    <a:pt x="1203" y="1610"/>
                  </a:lnTo>
                  <a:lnTo>
                    <a:pt x="1203" y="1618"/>
                  </a:lnTo>
                  <a:lnTo>
                    <a:pt x="1203" y="1626"/>
                  </a:lnTo>
                  <a:lnTo>
                    <a:pt x="1203" y="1642"/>
                  </a:lnTo>
                  <a:lnTo>
                    <a:pt x="1203" y="1657"/>
                  </a:lnTo>
                  <a:lnTo>
                    <a:pt x="1211" y="1650"/>
                  </a:lnTo>
                  <a:lnTo>
                    <a:pt x="1219" y="1642"/>
                  </a:lnTo>
                  <a:lnTo>
                    <a:pt x="1219" y="1634"/>
                  </a:lnTo>
                  <a:lnTo>
                    <a:pt x="1219" y="1626"/>
                  </a:lnTo>
                  <a:lnTo>
                    <a:pt x="1219" y="1610"/>
                  </a:lnTo>
                  <a:lnTo>
                    <a:pt x="1219" y="1603"/>
                  </a:lnTo>
                  <a:lnTo>
                    <a:pt x="1219" y="1595"/>
                  </a:lnTo>
                  <a:lnTo>
                    <a:pt x="1219" y="1603"/>
                  </a:lnTo>
                  <a:lnTo>
                    <a:pt x="1226" y="1642"/>
                  </a:lnTo>
                  <a:lnTo>
                    <a:pt x="1226" y="1650"/>
                  </a:lnTo>
                  <a:lnTo>
                    <a:pt x="1226" y="1657"/>
                  </a:lnTo>
                  <a:lnTo>
                    <a:pt x="1242" y="1642"/>
                  </a:lnTo>
                  <a:lnTo>
                    <a:pt x="1250" y="1634"/>
                  </a:lnTo>
                  <a:lnTo>
                    <a:pt x="1250" y="1626"/>
                  </a:lnTo>
                  <a:lnTo>
                    <a:pt x="1258" y="1626"/>
                  </a:lnTo>
                  <a:lnTo>
                    <a:pt x="1258" y="1618"/>
                  </a:lnTo>
                  <a:lnTo>
                    <a:pt x="1265" y="1595"/>
                  </a:lnTo>
                  <a:lnTo>
                    <a:pt x="1265" y="1587"/>
                  </a:lnTo>
                  <a:lnTo>
                    <a:pt x="1265" y="1579"/>
                  </a:lnTo>
                  <a:lnTo>
                    <a:pt x="1273" y="1579"/>
                  </a:lnTo>
                  <a:lnTo>
                    <a:pt x="1273" y="1571"/>
                  </a:lnTo>
                  <a:lnTo>
                    <a:pt x="1273" y="1579"/>
                  </a:lnTo>
                  <a:lnTo>
                    <a:pt x="1281" y="1579"/>
                  </a:lnTo>
                  <a:lnTo>
                    <a:pt x="1281" y="1587"/>
                  </a:lnTo>
                  <a:lnTo>
                    <a:pt x="1281" y="1595"/>
                  </a:lnTo>
                  <a:lnTo>
                    <a:pt x="1297" y="1587"/>
                  </a:lnTo>
                  <a:lnTo>
                    <a:pt x="1304" y="1571"/>
                  </a:lnTo>
                  <a:lnTo>
                    <a:pt x="1320" y="1540"/>
                  </a:lnTo>
                  <a:lnTo>
                    <a:pt x="1320" y="1548"/>
                  </a:lnTo>
                  <a:lnTo>
                    <a:pt x="1320" y="1556"/>
                  </a:lnTo>
                  <a:lnTo>
                    <a:pt x="1328" y="1556"/>
                  </a:lnTo>
                  <a:lnTo>
                    <a:pt x="1328" y="1564"/>
                  </a:lnTo>
                  <a:lnTo>
                    <a:pt x="1328" y="1571"/>
                  </a:lnTo>
                  <a:lnTo>
                    <a:pt x="1328" y="1579"/>
                  </a:lnTo>
                  <a:lnTo>
                    <a:pt x="1328" y="1587"/>
                  </a:lnTo>
                  <a:lnTo>
                    <a:pt x="1328" y="1595"/>
                  </a:lnTo>
                  <a:lnTo>
                    <a:pt x="1336" y="1595"/>
                  </a:lnTo>
                  <a:lnTo>
                    <a:pt x="1336" y="1587"/>
                  </a:lnTo>
                  <a:lnTo>
                    <a:pt x="1344" y="1579"/>
                  </a:lnTo>
                  <a:lnTo>
                    <a:pt x="1344" y="1571"/>
                  </a:lnTo>
                  <a:lnTo>
                    <a:pt x="1359" y="1556"/>
                  </a:lnTo>
                  <a:lnTo>
                    <a:pt x="1359" y="1548"/>
                  </a:lnTo>
                  <a:lnTo>
                    <a:pt x="1359" y="1540"/>
                  </a:lnTo>
                  <a:lnTo>
                    <a:pt x="1359" y="1532"/>
                  </a:lnTo>
                  <a:lnTo>
                    <a:pt x="1367" y="1532"/>
                  </a:lnTo>
                  <a:lnTo>
                    <a:pt x="1367" y="1524"/>
                  </a:lnTo>
                  <a:lnTo>
                    <a:pt x="1367" y="1517"/>
                  </a:lnTo>
                  <a:lnTo>
                    <a:pt x="1367" y="1540"/>
                  </a:lnTo>
                  <a:lnTo>
                    <a:pt x="1367" y="1556"/>
                  </a:lnTo>
                  <a:lnTo>
                    <a:pt x="1367" y="1564"/>
                  </a:lnTo>
                  <a:lnTo>
                    <a:pt x="1367" y="1579"/>
                  </a:lnTo>
                  <a:lnTo>
                    <a:pt x="1367" y="1595"/>
                  </a:lnTo>
                  <a:lnTo>
                    <a:pt x="1367" y="1603"/>
                  </a:lnTo>
                  <a:lnTo>
                    <a:pt x="1383" y="1571"/>
                  </a:lnTo>
                  <a:lnTo>
                    <a:pt x="1390" y="1564"/>
                  </a:lnTo>
                  <a:lnTo>
                    <a:pt x="1390" y="1540"/>
                  </a:lnTo>
                  <a:lnTo>
                    <a:pt x="1398" y="1540"/>
                  </a:lnTo>
                  <a:lnTo>
                    <a:pt x="1398" y="1532"/>
                  </a:lnTo>
                  <a:lnTo>
                    <a:pt x="1406" y="1524"/>
                  </a:lnTo>
                  <a:lnTo>
                    <a:pt x="1406" y="1517"/>
                  </a:lnTo>
                  <a:lnTo>
                    <a:pt x="1414" y="1517"/>
                  </a:lnTo>
                  <a:lnTo>
                    <a:pt x="1414" y="1509"/>
                  </a:lnTo>
                  <a:lnTo>
                    <a:pt x="1422" y="1509"/>
                  </a:lnTo>
                  <a:lnTo>
                    <a:pt x="1429" y="1509"/>
                  </a:lnTo>
                  <a:lnTo>
                    <a:pt x="1445" y="1509"/>
                  </a:lnTo>
                  <a:lnTo>
                    <a:pt x="1453" y="1509"/>
                  </a:lnTo>
                  <a:lnTo>
                    <a:pt x="1461" y="1517"/>
                  </a:lnTo>
                  <a:lnTo>
                    <a:pt x="1476" y="1532"/>
                  </a:lnTo>
                  <a:lnTo>
                    <a:pt x="1484" y="1532"/>
                  </a:lnTo>
                  <a:lnTo>
                    <a:pt x="1484" y="1540"/>
                  </a:lnTo>
                  <a:lnTo>
                    <a:pt x="1492" y="1548"/>
                  </a:lnTo>
                  <a:lnTo>
                    <a:pt x="1492" y="1564"/>
                  </a:lnTo>
                  <a:lnTo>
                    <a:pt x="1508" y="1564"/>
                  </a:lnTo>
                  <a:lnTo>
                    <a:pt x="1515" y="1556"/>
                  </a:lnTo>
                  <a:lnTo>
                    <a:pt x="1523" y="1548"/>
                  </a:lnTo>
                  <a:lnTo>
                    <a:pt x="1531" y="1540"/>
                  </a:lnTo>
                  <a:lnTo>
                    <a:pt x="1539" y="1540"/>
                  </a:lnTo>
                  <a:lnTo>
                    <a:pt x="1539" y="1532"/>
                  </a:lnTo>
                  <a:lnTo>
                    <a:pt x="1554" y="1532"/>
                  </a:lnTo>
                  <a:lnTo>
                    <a:pt x="1562" y="1540"/>
                  </a:lnTo>
                  <a:lnTo>
                    <a:pt x="1570" y="1540"/>
                  </a:lnTo>
                  <a:lnTo>
                    <a:pt x="1578" y="1548"/>
                  </a:lnTo>
                  <a:lnTo>
                    <a:pt x="1586" y="1548"/>
                  </a:lnTo>
                  <a:lnTo>
                    <a:pt x="1593" y="1548"/>
                  </a:lnTo>
                  <a:lnTo>
                    <a:pt x="1601" y="1548"/>
                  </a:lnTo>
                  <a:lnTo>
                    <a:pt x="1625" y="1556"/>
                  </a:lnTo>
                  <a:lnTo>
                    <a:pt x="1648" y="1556"/>
                  </a:lnTo>
                  <a:lnTo>
                    <a:pt x="1687" y="1564"/>
                  </a:lnTo>
                  <a:lnTo>
                    <a:pt x="1695" y="1564"/>
                  </a:lnTo>
                  <a:lnTo>
                    <a:pt x="1711" y="1564"/>
                  </a:lnTo>
                  <a:lnTo>
                    <a:pt x="1718" y="1564"/>
                  </a:lnTo>
                  <a:lnTo>
                    <a:pt x="1734" y="1564"/>
                  </a:lnTo>
                  <a:lnTo>
                    <a:pt x="1734" y="1571"/>
                  </a:lnTo>
                  <a:lnTo>
                    <a:pt x="1734" y="1579"/>
                  </a:lnTo>
                  <a:lnTo>
                    <a:pt x="1734" y="1587"/>
                  </a:lnTo>
                  <a:lnTo>
                    <a:pt x="1726" y="1595"/>
                  </a:lnTo>
                  <a:lnTo>
                    <a:pt x="1726" y="1603"/>
                  </a:lnTo>
                  <a:lnTo>
                    <a:pt x="1711" y="1610"/>
                  </a:lnTo>
                  <a:lnTo>
                    <a:pt x="1718" y="1610"/>
                  </a:lnTo>
                  <a:lnTo>
                    <a:pt x="1718" y="1603"/>
                  </a:lnTo>
                  <a:lnTo>
                    <a:pt x="1726" y="1603"/>
                  </a:lnTo>
                  <a:lnTo>
                    <a:pt x="1734" y="1603"/>
                  </a:lnTo>
                  <a:lnTo>
                    <a:pt x="1742" y="1595"/>
                  </a:lnTo>
                  <a:lnTo>
                    <a:pt x="1750" y="1595"/>
                  </a:lnTo>
                  <a:lnTo>
                    <a:pt x="1750" y="1587"/>
                  </a:lnTo>
                  <a:lnTo>
                    <a:pt x="1758" y="1587"/>
                  </a:lnTo>
                  <a:lnTo>
                    <a:pt x="1758" y="1579"/>
                  </a:lnTo>
                  <a:lnTo>
                    <a:pt x="1765" y="1579"/>
                  </a:lnTo>
                  <a:lnTo>
                    <a:pt x="1773" y="1571"/>
                  </a:lnTo>
                  <a:lnTo>
                    <a:pt x="1789" y="1556"/>
                  </a:lnTo>
                  <a:lnTo>
                    <a:pt x="1797" y="1548"/>
                  </a:lnTo>
                  <a:lnTo>
                    <a:pt x="1804" y="1548"/>
                  </a:lnTo>
                  <a:lnTo>
                    <a:pt x="1804" y="1540"/>
                  </a:lnTo>
                  <a:lnTo>
                    <a:pt x="1797" y="1548"/>
                  </a:lnTo>
                  <a:lnTo>
                    <a:pt x="1789" y="1548"/>
                  </a:lnTo>
                  <a:lnTo>
                    <a:pt x="1781" y="1571"/>
                  </a:lnTo>
                  <a:lnTo>
                    <a:pt x="1781" y="1579"/>
                  </a:lnTo>
                  <a:lnTo>
                    <a:pt x="1781" y="1571"/>
                  </a:lnTo>
                  <a:lnTo>
                    <a:pt x="1781" y="1564"/>
                  </a:lnTo>
                  <a:lnTo>
                    <a:pt x="1765" y="1556"/>
                  </a:lnTo>
                  <a:lnTo>
                    <a:pt x="1742" y="1532"/>
                  </a:lnTo>
                  <a:lnTo>
                    <a:pt x="1742" y="1524"/>
                  </a:lnTo>
                  <a:lnTo>
                    <a:pt x="1742" y="1532"/>
                  </a:lnTo>
                  <a:lnTo>
                    <a:pt x="1750" y="1548"/>
                  </a:lnTo>
                  <a:lnTo>
                    <a:pt x="1758" y="1548"/>
                  </a:lnTo>
                  <a:lnTo>
                    <a:pt x="1765" y="1548"/>
                  </a:lnTo>
                  <a:lnTo>
                    <a:pt x="1773" y="1548"/>
                  </a:lnTo>
                  <a:lnTo>
                    <a:pt x="1781" y="1548"/>
                  </a:lnTo>
                  <a:lnTo>
                    <a:pt x="1797" y="1548"/>
                  </a:lnTo>
                  <a:lnTo>
                    <a:pt x="1804" y="1548"/>
                  </a:lnTo>
                  <a:lnTo>
                    <a:pt x="1804" y="1540"/>
                  </a:lnTo>
                  <a:lnTo>
                    <a:pt x="1812" y="1540"/>
                  </a:lnTo>
                  <a:lnTo>
                    <a:pt x="1820" y="1524"/>
                  </a:lnTo>
                  <a:lnTo>
                    <a:pt x="1828" y="1524"/>
                  </a:lnTo>
                  <a:lnTo>
                    <a:pt x="1836" y="1517"/>
                  </a:lnTo>
                  <a:lnTo>
                    <a:pt x="1836" y="1509"/>
                  </a:lnTo>
                  <a:lnTo>
                    <a:pt x="1843" y="1509"/>
                  </a:lnTo>
                  <a:lnTo>
                    <a:pt x="1851" y="1509"/>
                  </a:lnTo>
                  <a:lnTo>
                    <a:pt x="1859" y="1524"/>
                  </a:lnTo>
                  <a:lnTo>
                    <a:pt x="1875" y="1517"/>
                  </a:lnTo>
                  <a:lnTo>
                    <a:pt x="1882" y="1501"/>
                  </a:lnTo>
                  <a:lnTo>
                    <a:pt x="1890" y="1493"/>
                  </a:lnTo>
                  <a:lnTo>
                    <a:pt x="1898" y="1485"/>
                  </a:lnTo>
                  <a:lnTo>
                    <a:pt x="1906" y="1478"/>
                  </a:lnTo>
                  <a:lnTo>
                    <a:pt x="1922" y="1462"/>
                  </a:lnTo>
                  <a:lnTo>
                    <a:pt x="1929" y="1446"/>
                  </a:lnTo>
                  <a:lnTo>
                    <a:pt x="1929" y="1438"/>
                  </a:lnTo>
                  <a:lnTo>
                    <a:pt x="1929" y="1431"/>
                  </a:lnTo>
                  <a:lnTo>
                    <a:pt x="1922" y="1431"/>
                  </a:lnTo>
                  <a:lnTo>
                    <a:pt x="1922" y="1423"/>
                  </a:lnTo>
                  <a:lnTo>
                    <a:pt x="1914" y="1376"/>
                  </a:lnTo>
                  <a:lnTo>
                    <a:pt x="1914" y="1368"/>
                  </a:lnTo>
                  <a:lnTo>
                    <a:pt x="1906" y="1368"/>
                  </a:lnTo>
                  <a:lnTo>
                    <a:pt x="1906" y="1360"/>
                  </a:lnTo>
                  <a:lnTo>
                    <a:pt x="1906" y="1368"/>
                  </a:lnTo>
                  <a:lnTo>
                    <a:pt x="1937" y="1384"/>
                  </a:lnTo>
                  <a:lnTo>
                    <a:pt x="1937" y="1392"/>
                  </a:lnTo>
                  <a:lnTo>
                    <a:pt x="1953" y="1407"/>
                  </a:lnTo>
                  <a:lnTo>
                    <a:pt x="1961" y="1399"/>
                  </a:lnTo>
                  <a:lnTo>
                    <a:pt x="1961" y="1392"/>
                  </a:lnTo>
                  <a:lnTo>
                    <a:pt x="1961" y="1384"/>
                  </a:lnTo>
                  <a:lnTo>
                    <a:pt x="1968" y="1376"/>
                  </a:lnTo>
                  <a:lnTo>
                    <a:pt x="1968" y="1360"/>
                  </a:lnTo>
                  <a:lnTo>
                    <a:pt x="1968" y="1345"/>
                  </a:lnTo>
                  <a:lnTo>
                    <a:pt x="1968" y="1337"/>
                  </a:lnTo>
                  <a:lnTo>
                    <a:pt x="1976" y="1337"/>
                  </a:lnTo>
                  <a:lnTo>
                    <a:pt x="1976" y="1321"/>
                  </a:lnTo>
                  <a:lnTo>
                    <a:pt x="1984" y="1313"/>
                  </a:lnTo>
                  <a:lnTo>
                    <a:pt x="1984" y="1306"/>
                  </a:lnTo>
                  <a:lnTo>
                    <a:pt x="1992" y="1306"/>
                  </a:lnTo>
                  <a:lnTo>
                    <a:pt x="1992" y="1298"/>
                  </a:lnTo>
                  <a:lnTo>
                    <a:pt x="2000" y="1290"/>
                  </a:lnTo>
                  <a:lnTo>
                    <a:pt x="2000" y="1282"/>
                  </a:lnTo>
                  <a:lnTo>
                    <a:pt x="2007" y="1282"/>
                  </a:lnTo>
                  <a:lnTo>
                    <a:pt x="2007" y="1274"/>
                  </a:lnTo>
                  <a:lnTo>
                    <a:pt x="2015" y="1274"/>
                  </a:lnTo>
                  <a:lnTo>
                    <a:pt x="2015" y="1266"/>
                  </a:lnTo>
                  <a:lnTo>
                    <a:pt x="2023" y="1259"/>
                  </a:lnTo>
                  <a:lnTo>
                    <a:pt x="2023" y="1266"/>
                  </a:lnTo>
                  <a:lnTo>
                    <a:pt x="2023" y="1274"/>
                  </a:lnTo>
                  <a:lnTo>
                    <a:pt x="2023" y="1282"/>
                  </a:lnTo>
                  <a:lnTo>
                    <a:pt x="2023" y="1298"/>
                  </a:lnTo>
                  <a:lnTo>
                    <a:pt x="2023" y="1329"/>
                  </a:lnTo>
                  <a:lnTo>
                    <a:pt x="2023" y="1337"/>
                  </a:lnTo>
                  <a:lnTo>
                    <a:pt x="2023" y="1345"/>
                  </a:lnTo>
                  <a:lnTo>
                    <a:pt x="2023" y="1368"/>
                  </a:lnTo>
                  <a:lnTo>
                    <a:pt x="2023" y="1376"/>
                  </a:lnTo>
                  <a:lnTo>
                    <a:pt x="2023" y="1384"/>
                  </a:lnTo>
                  <a:lnTo>
                    <a:pt x="2023" y="1392"/>
                  </a:lnTo>
                  <a:lnTo>
                    <a:pt x="2023" y="1399"/>
                  </a:lnTo>
                  <a:lnTo>
                    <a:pt x="2023" y="1407"/>
                  </a:lnTo>
                  <a:lnTo>
                    <a:pt x="2015" y="1454"/>
                  </a:lnTo>
                  <a:lnTo>
                    <a:pt x="2015" y="1462"/>
                  </a:lnTo>
                  <a:lnTo>
                    <a:pt x="2015" y="1470"/>
                  </a:lnTo>
                  <a:lnTo>
                    <a:pt x="2015" y="1478"/>
                  </a:lnTo>
                  <a:lnTo>
                    <a:pt x="2007" y="1493"/>
                  </a:lnTo>
                  <a:lnTo>
                    <a:pt x="2007" y="1501"/>
                  </a:lnTo>
                  <a:lnTo>
                    <a:pt x="2000" y="1509"/>
                  </a:lnTo>
                  <a:lnTo>
                    <a:pt x="2000" y="1532"/>
                  </a:lnTo>
                  <a:lnTo>
                    <a:pt x="2000" y="1540"/>
                  </a:lnTo>
                  <a:lnTo>
                    <a:pt x="2000" y="1548"/>
                  </a:lnTo>
                  <a:lnTo>
                    <a:pt x="1992" y="1556"/>
                  </a:lnTo>
                  <a:lnTo>
                    <a:pt x="1984" y="1587"/>
                  </a:lnTo>
                  <a:lnTo>
                    <a:pt x="1984" y="1595"/>
                  </a:lnTo>
                  <a:lnTo>
                    <a:pt x="1976" y="1595"/>
                  </a:lnTo>
                  <a:lnTo>
                    <a:pt x="1976" y="1610"/>
                  </a:lnTo>
                  <a:lnTo>
                    <a:pt x="1968" y="1634"/>
                  </a:lnTo>
                  <a:lnTo>
                    <a:pt x="1961" y="1650"/>
                  </a:lnTo>
                  <a:lnTo>
                    <a:pt x="1961" y="1657"/>
                  </a:lnTo>
                  <a:lnTo>
                    <a:pt x="1953" y="1665"/>
                  </a:lnTo>
                  <a:lnTo>
                    <a:pt x="1953" y="1673"/>
                  </a:lnTo>
                  <a:lnTo>
                    <a:pt x="1953" y="1681"/>
                  </a:lnTo>
                  <a:lnTo>
                    <a:pt x="1945" y="1681"/>
                  </a:lnTo>
                  <a:lnTo>
                    <a:pt x="1945" y="1689"/>
                  </a:lnTo>
                  <a:lnTo>
                    <a:pt x="1945" y="1696"/>
                  </a:lnTo>
                  <a:lnTo>
                    <a:pt x="1937" y="1712"/>
                  </a:lnTo>
                  <a:lnTo>
                    <a:pt x="1937" y="1720"/>
                  </a:lnTo>
                  <a:lnTo>
                    <a:pt x="1929" y="1728"/>
                  </a:lnTo>
                  <a:lnTo>
                    <a:pt x="1922" y="1736"/>
                  </a:lnTo>
                  <a:lnTo>
                    <a:pt x="1914" y="1743"/>
                  </a:lnTo>
                  <a:lnTo>
                    <a:pt x="1914" y="1751"/>
                  </a:lnTo>
                  <a:lnTo>
                    <a:pt x="1906" y="1751"/>
                  </a:lnTo>
                  <a:lnTo>
                    <a:pt x="1906" y="1759"/>
                  </a:lnTo>
                  <a:lnTo>
                    <a:pt x="1898" y="1759"/>
                  </a:lnTo>
                  <a:lnTo>
                    <a:pt x="1898" y="1767"/>
                  </a:lnTo>
                  <a:lnTo>
                    <a:pt x="1890" y="1767"/>
                  </a:lnTo>
                  <a:lnTo>
                    <a:pt x="1882" y="1782"/>
                  </a:lnTo>
                  <a:lnTo>
                    <a:pt x="1875" y="1790"/>
                  </a:lnTo>
                  <a:lnTo>
                    <a:pt x="1859" y="1814"/>
                  </a:lnTo>
                  <a:lnTo>
                    <a:pt x="1843" y="1821"/>
                  </a:lnTo>
                  <a:lnTo>
                    <a:pt x="1836" y="1829"/>
                  </a:lnTo>
                  <a:lnTo>
                    <a:pt x="1828" y="1837"/>
                  </a:lnTo>
                  <a:lnTo>
                    <a:pt x="1828" y="1845"/>
                  </a:lnTo>
                  <a:lnTo>
                    <a:pt x="1875" y="1837"/>
                  </a:lnTo>
                  <a:lnTo>
                    <a:pt x="1882" y="1837"/>
                  </a:lnTo>
                  <a:lnTo>
                    <a:pt x="1890" y="1837"/>
                  </a:lnTo>
                  <a:lnTo>
                    <a:pt x="1898" y="1837"/>
                  </a:lnTo>
                  <a:lnTo>
                    <a:pt x="1906" y="1837"/>
                  </a:lnTo>
                  <a:lnTo>
                    <a:pt x="1922" y="1821"/>
                  </a:lnTo>
                  <a:lnTo>
                    <a:pt x="1922" y="1814"/>
                  </a:lnTo>
                  <a:lnTo>
                    <a:pt x="1937" y="1806"/>
                  </a:lnTo>
                  <a:lnTo>
                    <a:pt x="1937" y="1798"/>
                  </a:lnTo>
                  <a:lnTo>
                    <a:pt x="1945" y="1798"/>
                  </a:lnTo>
                  <a:lnTo>
                    <a:pt x="1961" y="1767"/>
                  </a:lnTo>
                  <a:lnTo>
                    <a:pt x="1968" y="1767"/>
                  </a:lnTo>
                  <a:lnTo>
                    <a:pt x="1968" y="1759"/>
                  </a:lnTo>
                  <a:lnTo>
                    <a:pt x="1976" y="1759"/>
                  </a:lnTo>
                  <a:lnTo>
                    <a:pt x="1976" y="1751"/>
                  </a:lnTo>
                  <a:lnTo>
                    <a:pt x="1984" y="1751"/>
                  </a:lnTo>
                  <a:lnTo>
                    <a:pt x="1984" y="1743"/>
                  </a:lnTo>
                  <a:lnTo>
                    <a:pt x="2007" y="1720"/>
                  </a:lnTo>
                  <a:lnTo>
                    <a:pt x="2007" y="1712"/>
                  </a:lnTo>
                  <a:lnTo>
                    <a:pt x="2015" y="1712"/>
                  </a:lnTo>
                  <a:lnTo>
                    <a:pt x="2015" y="1704"/>
                  </a:lnTo>
                  <a:lnTo>
                    <a:pt x="2023" y="1696"/>
                  </a:lnTo>
                  <a:lnTo>
                    <a:pt x="2039" y="1665"/>
                  </a:lnTo>
                  <a:lnTo>
                    <a:pt x="2047" y="1657"/>
                  </a:lnTo>
                  <a:lnTo>
                    <a:pt x="2047" y="1650"/>
                  </a:lnTo>
                  <a:lnTo>
                    <a:pt x="2047" y="1642"/>
                  </a:lnTo>
                  <a:lnTo>
                    <a:pt x="2054" y="1642"/>
                  </a:lnTo>
                  <a:lnTo>
                    <a:pt x="2054" y="1626"/>
                  </a:lnTo>
                  <a:lnTo>
                    <a:pt x="2078" y="1595"/>
                  </a:lnTo>
                  <a:lnTo>
                    <a:pt x="2078" y="1587"/>
                  </a:lnTo>
                  <a:lnTo>
                    <a:pt x="2086" y="1579"/>
                  </a:lnTo>
                  <a:lnTo>
                    <a:pt x="2086" y="1571"/>
                  </a:lnTo>
                  <a:lnTo>
                    <a:pt x="2093" y="1571"/>
                  </a:lnTo>
                  <a:lnTo>
                    <a:pt x="2093" y="1556"/>
                  </a:lnTo>
                  <a:lnTo>
                    <a:pt x="2101" y="1548"/>
                  </a:lnTo>
                  <a:lnTo>
                    <a:pt x="2117" y="1509"/>
                  </a:lnTo>
                  <a:lnTo>
                    <a:pt x="2125" y="1509"/>
                  </a:lnTo>
                  <a:lnTo>
                    <a:pt x="2125" y="1493"/>
                  </a:lnTo>
                  <a:lnTo>
                    <a:pt x="2132" y="1493"/>
                  </a:lnTo>
                  <a:lnTo>
                    <a:pt x="2132" y="1485"/>
                  </a:lnTo>
                  <a:lnTo>
                    <a:pt x="2132" y="1478"/>
                  </a:lnTo>
                  <a:lnTo>
                    <a:pt x="2140" y="1462"/>
                  </a:lnTo>
                  <a:lnTo>
                    <a:pt x="2132" y="1470"/>
                  </a:lnTo>
                  <a:lnTo>
                    <a:pt x="2132" y="1478"/>
                  </a:lnTo>
                  <a:lnTo>
                    <a:pt x="2132" y="1485"/>
                  </a:lnTo>
                  <a:lnTo>
                    <a:pt x="2132" y="1493"/>
                  </a:lnTo>
                  <a:lnTo>
                    <a:pt x="2132" y="1524"/>
                  </a:lnTo>
                  <a:lnTo>
                    <a:pt x="2132" y="1532"/>
                  </a:lnTo>
                  <a:lnTo>
                    <a:pt x="2132" y="1548"/>
                  </a:lnTo>
                  <a:lnTo>
                    <a:pt x="2132" y="1579"/>
                  </a:lnTo>
                  <a:lnTo>
                    <a:pt x="2132" y="1587"/>
                  </a:lnTo>
                  <a:lnTo>
                    <a:pt x="2132" y="1595"/>
                  </a:lnTo>
                  <a:lnTo>
                    <a:pt x="2132" y="1603"/>
                  </a:lnTo>
                  <a:lnTo>
                    <a:pt x="2132" y="1610"/>
                  </a:lnTo>
                  <a:lnTo>
                    <a:pt x="2132" y="1642"/>
                  </a:lnTo>
                  <a:lnTo>
                    <a:pt x="2132" y="1650"/>
                  </a:lnTo>
                  <a:lnTo>
                    <a:pt x="2132" y="1657"/>
                  </a:lnTo>
                  <a:lnTo>
                    <a:pt x="2125" y="1665"/>
                  </a:lnTo>
                  <a:lnTo>
                    <a:pt x="2125" y="1673"/>
                  </a:lnTo>
                  <a:lnTo>
                    <a:pt x="2125" y="1681"/>
                  </a:lnTo>
                  <a:lnTo>
                    <a:pt x="2125" y="1696"/>
                  </a:lnTo>
                  <a:lnTo>
                    <a:pt x="2117" y="1696"/>
                  </a:lnTo>
                  <a:lnTo>
                    <a:pt x="2117" y="1704"/>
                  </a:lnTo>
                  <a:lnTo>
                    <a:pt x="2117" y="1712"/>
                  </a:lnTo>
                  <a:lnTo>
                    <a:pt x="2109" y="1736"/>
                  </a:lnTo>
                  <a:lnTo>
                    <a:pt x="2109" y="1743"/>
                  </a:lnTo>
                  <a:lnTo>
                    <a:pt x="2101" y="1751"/>
                  </a:lnTo>
                  <a:lnTo>
                    <a:pt x="2093" y="1775"/>
                  </a:lnTo>
                  <a:lnTo>
                    <a:pt x="2093" y="1782"/>
                  </a:lnTo>
                  <a:lnTo>
                    <a:pt x="2086" y="1790"/>
                  </a:lnTo>
                  <a:lnTo>
                    <a:pt x="2086" y="1798"/>
                  </a:lnTo>
                  <a:lnTo>
                    <a:pt x="2078" y="1806"/>
                  </a:lnTo>
                  <a:lnTo>
                    <a:pt x="2070" y="1821"/>
                  </a:lnTo>
                  <a:lnTo>
                    <a:pt x="2070" y="1829"/>
                  </a:lnTo>
                  <a:lnTo>
                    <a:pt x="2070" y="1837"/>
                  </a:lnTo>
                  <a:lnTo>
                    <a:pt x="2070" y="1845"/>
                  </a:lnTo>
                  <a:lnTo>
                    <a:pt x="2062" y="1868"/>
                  </a:lnTo>
                  <a:lnTo>
                    <a:pt x="2054" y="1876"/>
                  </a:lnTo>
                  <a:lnTo>
                    <a:pt x="2054" y="1884"/>
                  </a:lnTo>
                  <a:lnTo>
                    <a:pt x="2039" y="1907"/>
                  </a:lnTo>
                  <a:lnTo>
                    <a:pt x="2039" y="1915"/>
                  </a:lnTo>
                  <a:lnTo>
                    <a:pt x="2031" y="1915"/>
                  </a:lnTo>
                  <a:lnTo>
                    <a:pt x="2031" y="1923"/>
                  </a:lnTo>
                  <a:lnTo>
                    <a:pt x="2023" y="1931"/>
                  </a:lnTo>
                  <a:lnTo>
                    <a:pt x="2023" y="1939"/>
                  </a:lnTo>
                  <a:lnTo>
                    <a:pt x="2015" y="1947"/>
                  </a:lnTo>
                  <a:lnTo>
                    <a:pt x="2015" y="1954"/>
                  </a:lnTo>
                  <a:lnTo>
                    <a:pt x="2007" y="1954"/>
                  </a:lnTo>
                  <a:lnTo>
                    <a:pt x="2007" y="1962"/>
                  </a:lnTo>
                  <a:lnTo>
                    <a:pt x="2007" y="1970"/>
                  </a:lnTo>
                  <a:lnTo>
                    <a:pt x="2007" y="1978"/>
                  </a:lnTo>
                  <a:lnTo>
                    <a:pt x="2000" y="1978"/>
                  </a:lnTo>
                  <a:lnTo>
                    <a:pt x="2039" y="1939"/>
                  </a:lnTo>
                  <a:lnTo>
                    <a:pt x="2039" y="1931"/>
                  </a:lnTo>
                  <a:lnTo>
                    <a:pt x="2047" y="1931"/>
                  </a:lnTo>
                  <a:lnTo>
                    <a:pt x="2054" y="1923"/>
                  </a:lnTo>
                  <a:lnTo>
                    <a:pt x="2062" y="1923"/>
                  </a:lnTo>
                  <a:lnTo>
                    <a:pt x="2062" y="1915"/>
                  </a:lnTo>
                  <a:lnTo>
                    <a:pt x="2078" y="1907"/>
                  </a:lnTo>
                  <a:lnTo>
                    <a:pt x="2086" y="1900"/>
                  </a:lnTo>
                  <a:lnTo>
                    <a:pt x="2086" y="1892"/>
                  </a:lnTo>
                  <a:lnTo>
                    <a:pt x="2093" y="1884"/>
                  </a:lnTo>
                  <a:lnTo>
                    <a:pt x="2101" y="1868"/>
                  </a:lnTo>
                  <a:lnTo>
                    <a:pt x="2109" y="1861"/>
                  </a:lnTo>
                  <a:lnTo>
                    <a:pt x="2109" y="1853"/>
                  </a:lnTo>
                  <a:lnTo>
                    <a:pt x="2117" y="1853"/>
                  </a:lnTo>
                  <a:lnTo>
                    <a:pt x="2125" y="1829"/>
                  </a:lnTo>
                  <a:lnTo>
                    <a:pt x="2125" y="1821"/>
                  </a:lnTo>
                  <a:lnTo>
                    <a:pt x="2132" y="1814"/>
                  </a:lnTo>
                  <a:lnTo>
                    <a:pt x="2132" y="1806"/>
                  </a:lnTo>
                  <a:lnTo>
                    <a:pt x="2140" y="1798"/>
                  </a:lnTo>
                  <a:lnTo>
                    <a:pt x="2140" y="1790"/>
                  </a:lnTo>
                  <a:lnTo>
                    <a:pt x="2148" y="1775"/>
                  </a:lnTo>
                  <a:lnTo>
                    <a:pt x="2148" y="1767"/>
                  </a:lnTo>
                  <a:lnTo>
                    <a:pt x="2156" y="1759"/>
                  </a:lnTo>
                  <a:lnTo>
                    <a:pt x="2164" y="1751"/>
                  </a:lnTo>
                  <a:lnTo>
                    <a:pt x="2164" y="1743"/>
                  </a:lnTo>
                  <a:lnTo>
                    <a:pt x="2172" y="1704"/>
                  </a:lnTo>
                  <a:lnTo>
                    <a:pt x="2172" y="1696"/>
                  </a:lnTo>
                  <a:lnTo>
                    <a:pt x="2172" y="1689"/>
                  </a:lnTo>
                  <a:lnTo>
                    <a:pt x="2172" y="1673"/>
                  </a:lnTo>
                  <a:lnTo>
                    <a:pt x="2187" y="1642"/>
                  </a:lnTo>
                  <a:lnTo>
                    <a:pt x="2187" y="1626"/>
                  </a:lnTo>
                  <a:lnTo>
                    <a:pt x="2187" y="1618"/>
                  </a:lnTo>
                  <a:lnTo>
                    <a:pt x="2195" y="1610"/>
                  </a:lnTo>
                  <a:lnTo>
                    <a:pt x="2195" y="1603"/>
                  </a:lnTo>
                  <a:lnTo>
                    <a:pt x="2195" y="1595"/>
                  </a:lnTo>
                  <a:lnTo>
                    <a:pt x="2211" y="1564"/>
                  </a:lnTo>
                  <a:lnTo>
                    <a:pt x="2211" y="1556"/>
                  </a:lnTo>
                  <a:lnTo>
                    <a:pt x="2211" y="1548"/>
                  </a:lnTo>
                  <a:lnTo>
                    <a:pt x="2211" y="1524"/>
                  </a:lnTo>
                  <a:lnTo>
                    <a:pt x="2211" y="1509"/>
                  </a:lnTo>
                  <a:lnTo>
                    <a:pt x="2211" y="1501"/>
                  </a:lnTo>
                  <a:lnTo>
                    <a:pt x="2218" y="1470"/>
                  </a:lnTo>
                  <a:lnTo>
                    <a:pt x="2218" y="1462"/>
                  </a:lnTo>
                  <a:lnTo>
                    <a:pt x="2218" y="1454"/>
                  </a:lnTo>
                  <a:lnTo>
                    <a:pt x="2218" y="1446"/>
                  </a:lnTo>
                  <a:lnTo>
                    <a:pt x="2218" y="1438"/>
                  </a:lnTo>
                  <a:lnTo>
                    <a:pt x="2218" y="1415"/>
                  </a:lnTo>
                  <a:lnTo>
                    <a:pt x="2218" y="1407"/>
                  </a:lnTo>
                  <a:lnTo>
                    <a:pt x="2218" y="1399"/>
                  </a:lnTo>
                  <a:lnTo>
                    <a:pt x="2218" y="1392"/>
                  </a:lnTo>
                  <a:lnTo>
                    <a:pt x="2218" y="1384"/>
                  </a:lnTo>
                  <a:lnTo>
                    <a:pt x="2218" y="1345"/>
                  </a:lnTo>
                  <a:lnTo>
                    <a:pt x="2218" y="1329"/>
                  </a:lnTo>
                  <a:lnTo>
                    <a:pt x="2218" y="1321"/>
                  </a:lnTo>
                  <a:lnTo>
                    <a:pt x="2218" y="1313"/>
                  </a:lnTo>
                  <a:lnTo>
                    <a:pt x="2218" y="1290"/>
                  </a:lnTo>
                  <a:lnTo>
                    <a:pt x="2218" y="1282"/>
                  </a:lnTo>
                  <a:lnTo>
                    <a:pt x="2218" y="1274"/>
                  </a:lnTo>
                  <a:lnTo>
                    <a:pt x="2211" y="1235"/>
                  </a:lnTo>
                  <a:lnTo>
                    <a:pt x="2211" y="1227"/>
                  </a:lnTo>
                  <a:lnTo>
                    <a:pt x="2211" y="1220"/>
                  </a:lnTo>
                  <a:lnTo>
                    <a:pt x="2203" y="1220"/>
                  </a:lnTo>
                  <a:lnTo>
                    <a:pt x="2195" y="1204"/>
                  </a:lnTo>
                  <a:lnTo>
                    <a:pt x="2195" y="1196"/>
                  </a:lnTo>
                  <a:lnTo>
                    <a:pt x="2195" y="1188"/>
                  </a:lnTo>
                  <a:lnTo>
                    <a:pt x="2195" y="1180"/>
                  </a:lnTo>
                  <a:lnTo>
                    <a:pt x="2179" y="1157"/>
                  </a:lnTo>
                  <a:lnTo>
                    <a:pt x="2172" y="1157"/>
                  </a:lnTo>
                  <a:lnTo>
                    <a:pt x="2172" y="1149"/>
                  </a:lnTo>
                  <a:lnTo>
                    <a:pt x="2164" y="1141"/>
                  </a:lnTo>
                  <a:lnTo>
                    <a:pt x="2156" y="1110"/>
                  </a:lnTo>
                  <a:lnTo>
                    <a:pt x="2156" y="1102"/>
                  </a:lnTo>
                  <a:lnTo>
                    <a:pt x="2156" y="1094"/>
                  </a:lnTo>
                  <a:lnTo>
                    <a:pt x="2148" y="1087"/>
                  </a:lnTo>
                  <a:lnTo>
                    <a:pt x="2148" y="1079"/>
                  </a:lnTo>
                  <a:lnTo>
                    <a:pt x="2148" y="1071"/>
                  </a:lnTo>
                  <a:lnTo>
                    <a:pt x="2156" y="1071"/>
                  </a:lnTo>
                  <a:lnTo>
                    <a:pt x="2156" y="1063"/>
                  </a:lnTo>
                  <a:lnTo>
                    <a:pt x="2156" y="1055"/>
                  </a:lnTo>
                  <a:lnTo>
                    <a:pt x="2156" y="1048"/>
                  </a:lnTo>
                  <a:lnTo>
                    <a:pt x="2156" y="1040"/>
                  </a:lnTo>
                  <a:lnTo>
                    <a:pt x="2156" y="1016"/>
                  </a:lnTo>
                  <a:lnTo>
                    <a:pt x="2156" y="1001"/>
                  </a:lnTo>
                  <a:lnTo>
                    <a:pt x="2156" y="993"/>
                  </a:lnTo>
                  <a:lnTo>
                    <a:pt x="2156" y="977"/>
                  </a:lnTo>
                  <a:lnTo>
                    <a:pt x="2156" y="969"/>
                  </a:lnTo>
                  <a:lnTo>
                    <a:pt x="2148" y="946"/>
                  </a:lnTo>
                  <a:lnTo>
                    <a:pt x="2148" y="938"/>
                  </a:lnTo>
                  <a:lnTo>
                    <a:pt x="2140" y="938"/>
                  </a:lnTo>
                  <a:lnTo>
                    <a:pt x="2132" y="922"/>
                  </a:lnTo>
                  <a:lnTo>
                    <a:pt x="2125" y="907"/>
                  </a:lnTo>
                  <a:lnTo>
                    <a:pt x="2109" y="899"/>
                  </a:lnTo>
                  <a:lnTo>
                    <a:pt x="2070" y="844"/>
                  </a:lnTo>
                  <a:lnTo>
                    <a:pt x="2054" y="836"/>
                  </a:lnTo>
                  <a:lnTo>
                    <a:pt x="2039" y="829"/>
                  </a:lnTo>
                  <a:lnTo>
                    <a:pt x="2031" y="821"/>
                  </a:lnTo>
                  <a:lnTo>
                    <a:pt x="2007" y="805"/>
                  </a:lnTo>
                  <a:lnTo>
                    <a:pt x="2000" y="797"/>
                  </a:lnTo>
                  <a:lnTo>
                    <a:pt x="1992" y="797"/>
                  </a:lnTo>
                  <a:lnTo>
                    <a:pt x="1984" y="797"/>
                  </a:lnTo>
                  <a:lnTo>
                    <a:pt x="1968" y="790"/>
                  </a:lnTo>
                  <a:lnTo>
                    <a:pt x="1968" y="782"/>
                  </a:lnTo>
                  <a:lnTo>
                    <a:pt x="1953" y="782"/>
                  </a:lnTo>
                  <a:lnTo>
                    <a:pt x="1945" y="782"/>
                  </a:lnTo>
                  <a:lnTo>
                    <a:pt x="1937" y="774"/>
                  </a:lnTo>
                  <a:lnTo>
                    <a:pt x="1929" y="766"/>
                  </a:lnTo>
                  <a:lnTo>
                    <a:pt x="1898" y="758"/>
                  </a:lnTo>
                  <a:lnTo>
                    <a:pt x="1890" y="750"/>
                  </a:lnTo>
                  <a:lnTo>
                    <a:pt x="1867" y="743"/>
                  </a:lnTo>
                  <a:lnTo>
                    <a:pt x="1859" y="743"/>
                  </a:lnTo>
                  <a:lnTo>
                    <a:pt x="1851" y="743"/>
                  </a:lnTo>
                  <a:lnTo>
                    <a:pt x="1843" y="743"/>
                  </a:lnTo>
                  <a:lnTo>
                    <a:pt x="1804" y="727"/>
                  </a:lnTo>
                  <a:lnTo>
                    <a:pt x="1797" y="727"/>
                  </a:lnTo>
                  <a:lnTo>
                    <a:pt x="1765" y="727"/>
                  </a:lnTo>
                  <a:lnTo>
                    <a:pt x="1758" y="727"/>
                  </a:lnTo>
                  <a:lnTo>
                    <a:pt x="1750" y="727"/>
                  </a:lnTo>
                  <a:lnTo>
                    <a:pt x="1742" y="727"/>
                  </a:lnTo>
                  <a:lnTo>
                    <a:pt x="1734" y="727"/>
                  </a:lnTo>
                  <a:lnTo>
                    <a:pt x="1726" y="727"/>
                  </a:lnTo>
                  <a:lnTo>
                    <a:pt x="1695" y="735"/>
                  </a:lnTo>
                  <a:lnTo>
                    <a:pt x="1687" y="735"/>
                  </a:lnTo>
                  <a:lnTo>
                    <a:pt x="1679" y="735"/>
                  </a:lnTo>
                  <a:lnTo>
                    <a:pt x="1679" y="743"/>
                  </a:lnTo>
                  <a:lnTo>
                    <a:pt x="1633" y="743"/>
                  </a:lnTo>
                  <a:lnTo>
                    <a:pt x="1625" y="750"/>
                  </a:lnTo>
                  <a:lnTo>
                    <a:pt x="1609" y="750"/>
                  </a:lnTo>
                  <a:lnTo>
                    <a:pt x="1601" y="750"/>
                  </a:lnTo>
                  <a:lnTo>
                    <a:pt x="1570" y="766"/>
                  </a:lnTo>
                  <a:lnTo>
                    <a:pt x="1554" y="766"/>
                  </a:lnTo>
                  <a:lnTo>
                    <a:pt x="1547" y="766"/>
                  </a:lnTo>
                  <a:lnTo>
                    <a:pt x="1539" y="774"/>
                  </a:lnTo>
                  <a:lnTo>
                    <a:pt x="1531" y="782"/>
                  </a:lnTo>
                  <a:lnTo>
                    <a:pt x="1523" y="782"/>
                  </a:lnTo>
                  <a:lnTo>
                    <a:pt x="1523" y="790"/>
                  </a:lnTo>
                  <a:lnTo>
                    <a:pt x="1500" y="797"/>
                  </a:lnTo>
                  <a:lnTo>
                    <a:pt x="1492" y="805"/>
                  </a:lnTo>
                  <a:lnTo>
                    <a:pt x="1484" y="805"/>
                  </a:lnTo>
                  <a:lnTo>
                    <a:pt x="1484" y="813"/>
                  </a:lnTo>
                  <a:lnTo>
                    <a:pt x="1476" y="821"/>
                  </a:lnTo>
                  <a:lnTo>
                    <a:pt x="1445" y="844"/>
                  </a:lnTo>
                  <a:lnTo>
                    <a:pt x="1437" y="852"/>
                  </a:lnTo>
                  <a:lnTo>
                    <a:pt x="1429" y="868"/>
                  </a:lnTo>
                  <a:lnTo>
                    <a:pt x="1422" y="868"/>
                  </a:lnTo>
                  <a:lnTo>
                    <a:pt x="1414" y="883"/>
                  </a:lnTo>
                  <a:lnTo>
                    <a:pt x="1383" y="891"/>
                  </a:lnTo>
                  <a:lnTo>
                    <a:pt x="1375" y="907"/>
                  </a:lnTo>
                  <a:lnTo>
                    <a:pt x="1367" y="915"/>
                  </a:lnTo>
                  <a:lnTo>
                    <a:pt x="1359" y="922"/>
                  </a:lnTo>
                  <a:lnTo>
                    <a:pt x="1351" y="922"/>
                  </a:lnTo>
                  <a:lnTo>
                    <a:pt x="1297" y="954"/>
                  </a:lnTo>
                  <a:lnTo>
                    <a:pt x="1265" y="977"/>
                  </a:lnTo>
                  <a:lnTo>
                    <a:pt x="1258" y="977"/>
                  </a:lnTo>
                  <a:lnTo>
                    <a:pt x="1242" y="985"/>
                  </a:lnTo>
                  <a:lnTo>
                    <a:pt x="1226" y="985"/>
                  </a:lnTo>
                  <a:lnTo>
                    <a:pt x="1219" y="985"/>
                  </a:lnTo>
                  <a:lnTo>
                    <a:pt x="1219" y="993"/>
                  </a:lnTo>
                  <a:lnTo>
                    <a:pt x="1203" y="993"/>
                  </a:lnTo>
                  <a:lnTo>
                    <a:pt x="1140" y="1016"/>
                  </a:lnTo>
                  <a:lnTo>
                    <a:pt x="1117" y="1024"/>
                  </a:lnTo>
                  <a:lnTo>
                    <a:pt x="1109" y="1024"/>
                  </a:lnTo>
                  <a:lnTo>
                    <a:pt x="1101" y="1024"/>
                  </a:lnTo>
                  <a:lnTo>
                    <a:pt x="1062" y="1032"/>
                  </a:lnTo>
                  <a:lnTo>
                    <a:pt x="1055" y="1032"/>
                  </a:lnTo>
                  <a:lnTo>
                    <a:pt x="1047" y="1032"/>
                  </a:lnTo>
                  <a:lnTo>
                    <a:pt x="1039" y="1032"/>
                  </a:lnTo>
                  <a:lnTo>
                    <a:pt x="1023" y="1024"/>
                  </a:lnTo>
                  <a:lnTo>
                    <a:pt x="1015" y="1024"/>
                  </a:lnTo>
                  <a:lnTo>
                    <a:pt x="1008" y="1024"/>
                  </a:lnTo>
                  <a:lnTo>
                    <a:pt x="1000" y="1016"/>
                  </a:lnTo>
                  <a:lnTo>
                    <a:pt x="992" y="1016"/>
                  </a:lnTo>
                  <a:lnTo>
                    <a:pt x="976" y="1008"/>
                  </a:lnTo>
                  <a:lnTo>
                    <a:pt x="969" y="1001"/>
                  </a:lnTo>
                  <a:lnTo>
                    <a:pt x="961" y="1001"/>
                  </a:lnTo>
                  <a:lnTo>
                    <a:pt x="922" y="993"/>
                  </a:lnTo>
                  <a:lnTo>
                    <a:pt x="914" y="993"/>
                  </a:lnTo>
                  <a:lnTo>
                    <a:pt x="914" y="985"/>
                  </a:lnTo>
                  <a:lnTo>
                    <a:pt x="898" y="985"/>
                  </a:lnTo>
                  <a:lnTo>
                    <a:pt x="883" y="977"/>
                  </a:lnTo>
                  <a:lnTo>
                    <a:pt x="875" y="969"/>
                  </a:lnTo>
                  <a:lnTo>
                    <a:pt x="867" y="969"/>
                  </a:lnTo>
                  <a:lnTo>
                    <a:pt x="851" y="962"/>
                  </a:lnTo>
                  <a:lnTo>
                    <a:pt x="844" y="962"/>
                  </a:lnTo>
                  <a:lnTo>
                    <a:pt x="836" y="962"/>
                  </a:lnTo>
                  <a:lnTo>
                    <a:pt x="836" y="954"/>
                  </a:lnTo>
                  <a:lnTo>
                    <a:pt x="805" y="930"/>
                  </a:lnTo>
                  <a:lnTo>
                    <a:pt x="789" y="915"/>
                  </a:lnTo>
                  <a:lnTo>
                    <a:pt x="781" y="907"/>
                  </a:lnTo>
                  <a:lnTo>
                    <a:pt x="773" y="899"/>
                  </a:lnTo>
                  <a:lnTo>
                    <a:pt x="765" y="891"/>
                  </a:lnTo>
                  <a:lnTo>
                    <a:pt x="758" y="891"/>
                  </a:lnTo>
                  <a:lnTo>
                    <a:pt x="758" y="883"/>
                  </a:lnTo>
                  <a:lnTo>
                    <a:pt x="750" y="883"/>
                  </a:lnTo>
                  <a:lnTo>
                    <a:pt x="742" y="868"/>
                  </a:lnTo>
                  <a:lnTo>
                    <a:pt x="726" y="860"/>
                  </a:lnTo>
                  <a:lnTo>
                    <a:pt x="726" y="844"/>
                  </a:lnTo>
                  <a:lnTo>
                    <a:pt x="719" y="844"/>
                  </a:lnTo>
                  <a:lnTo>
                    <a:pt x="711" y="836"/>
                  </a:lnTo>
                  <a:lnTo>
                    <a:pt x="711" y="829"/>
                  </a:lnTo>
                  <a:lnTo>
                    <a:pt x="695" y="813"/>
                  </a:lnTo>
                  <a:lnTo>
                    <a:pt x="687" y="813"/>
                  </a:lnTo>
                  <a:lnTo>
                    <a:pt x="687" y="805"/>
                  </a:lnTo>
                  <a:lnTo>
                    <a:pt x="687" y="797"/>
                  </a:lnTo>
                  <a:lnTo>
                    <a:pt x="680" y="797"/>
                  </a:lnTo>
                  <a:lnTo>
                    <a:pt x="680" y="790"/>
                  </a:lnTo>
                  <a:lnTo>
                    <a:pt x="648" y="743"/>
                  </a:lnTo>
                  <a:lnTo>
                    <a:pt x="648" y="735"/>
                  </a:lnTo>
                  <a:lnTo>
                    <a:pt x="641" y="735"/>
                  </a:lnTo>
                  <a:lnTo>
                    <a:pt x="633" y="719"/>
                  </a:lnTo>
                  <a:lnTo>
                    <a:pt x="633" y="711"/>
                  </a:lnTo>
                  <a:lnTo>
                    <a:pt x="625" y="704"/>
                  </a:lnTo>
                  <a:lnTo>
                    <a:pt x="601" y="664"/>
                  </a:lnTo>
                  <a:lnTo>
                    <a:pt x="594" y="657"/>
                  </a:lnTo>
                  <a:lnTo>
                    <a:pt x="594" y="649"/>
                  </a:lnTo>
                  <a:lnTo>
                    <a:pt x="586" y="641"/>
                  </a:lnTo>
                  <a:lnTo>
                    <a:pt x="586" y="633"/>
                  </a:lnTo>
                  <a:lnTo>
                    <a:pt x="586" y="625"/>
                  </a:lnTo>
                  <a:lnTo>
                    <a:pt x="586" y="618"/>
                  </a:lnTo>
                  <a:lnTo>
                    <a:pt x="578" y="610"/>
                  </a:lnTo>
                  <a:lnTo>
                    <a:pt x="578" y="602"/>
                  </a:lnTo>
                  <a:lnTo>
                    <a:pt x="570" y="594"/>
                  </a:lnTo>
                  <a:lnTo>
                    <a:pt x="570" y="579"/>
                  </a:lnTo>
                  <a:lnTo>
                    <a:pt x="570" y="571"/>
                  </a:lnTo>
                  <a:lnTo>
                    <a:pt x="570" y="563"/>
                  </a:lnTo>
                  <a:lnTo>
                    <a:pt x="562" y="563"/>
                  </a:lnTo>
                  <a:lnTo>
                    <a:pt x="562" y="539"/>
                  </a:lnTo>
                  <a:lnTo>
                    <a:pt x="562" y="532"/>
                  </a:lnTo>
                  <a:lnTo>
                    <a:pt x="562" y="524"/>
                  </a:lnTo>
                  <a:lnTo>
                    <a:pt x="555" y="524"/>
                  </a:lnTo>
                  <a:lnTo>
                    <a:pt x="555" y="516"/>
                  </a:lnTo>
                  <a:lnTo>
                    <a:pt x="547" y="485"/>
                  </a:lnTo>
                  <a:lnTo>
                    <a:pt x="547" y="477"/>
                  </a:lnTo>
                  <a:lnTo>
                    <a:pt x="539" y="469"/>
                  </a:lnTo>
                  <a:lnTo>
                    <a:pt x="531" y="446"/>
                  </a:lnTo>
                  <a:lnTo>
                    <a:pt x="523" y="438"/>
                  </a:lnTo>
                  <a:lnTo>
                    <a:pt x="523" y="430"/>
                  </a:lnTo>
                  <a:lnTo>
                    <a:pt x="516" y="414"/>
                  </a:lnTo>
                  <a:lnTo>
                    <a:pt x="516" y="407"/>
                  </a:lnTo>
                  <a:lnTo>
                    <a:pt x="508" y="399"/>
                  </a:lnTo>
                  <a:lnTo>
                    <a:pt x="500" y="391"/>
                  </a:lnTo>
                  <a:lnTo>
                    <a:pt x="500" y="383"/>
                  </a:lnTo>
                  <a:lnTo>
                    <a:pt x="492" y="383"/>
                  </a:lnTo>
                  <a:lnTo>
                    <a:pt x="492" y="375"/>
                  </a:lnTo>
                  <a:lnTo>
                    <a:pt x="484" y="375"/>
                  </a:lnTo>
                  <a:lnTo>
                    <a:pt x="484" y="367"/>
                  </a:lnTo>
                  <a:lnTo>
                    <a:pt x="469" y="352"/>
                  </a:lnTo>
                  <a:lnTo>
                    <a:pt x="469" y="344"/>
                  </a:lnTo>
                  <a:lnTo>
                    <a:pt x="461" y="344"/>
                  </a:lnTo>
                  <a:lnTo>
                    <a:pt x="437" y="321"/>
                  </a:lnTo>
                  <a:lnTo>
                    <a:pt x="437" y="313"/>
                  </a:lnTo>
                  <a:lnTo>
                    <a:pt x="430" y="313"/>
                  </a:lnTo>
                  <a:lnTo>
                    <a:pt x="430" y="305"/>
                  </a:lnTo>
                  <a:lnTo>
                    <a:pt x="422" y="297"/>
                  </a:lnTo>
                  <a:lnTo>
                    <a:pt x="398" y="266"/>
                  </a:lnTo>
                  <a:lnTo>
                    <a:pt x="391" y="266"/>
                  </a:lnTo>
                  <a:lnTo>
                    <a:pt x="383" y="266"/>
                  </a:lnTo>
                  <a:lnTo>
                    <a:pt x="375" y="266"/>
                  </a:lnTo>
                  <a:lnTo>
                    <a:pt x="375" y="258"/>
                  </a:lnTo>
                  <a:lnTo>
                    <a:pt x="367" y="258"/>
                  </a:lnTo>
                  <a:lnTo>
                    <a:pt x="359" y="250"/>
                  </a:lnTo>
                  <a:lnTo>
                    <a:pt x="352" y="250"/>
                  </a:lnTo>
                </a:path>
              </a:pathLst>
            </a:cu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44" name="Freeform 28"/>
            <p:cNvSpPr>
              <a:spLocks/>
            </p:cNvSpPr>
            <p:nvPr/>
          </p:nvSpPr>
          <p:spPr bwMode="auto">
            <a:xfrm>
              <a:off x="4597401" y="5062538"/>
              <a:ext cx="176213" cy="254000"/>
            </a:xfrm>
            <a:custGeom>
              <a:avLst/>
              <a:gdLst>
                <a:gd name="T0" fmla="*/ 2147483647 w 281"/>
                <a:gd name="T1" fmla="*/ 0 h 469"/>
                <a:gd name="T2" fmla="*/ 2147483647 w 281"/>
                <a:gd name="T3" fmla="*/ 0 h 469"/>
                <a:gd name="T4" fmla="*/ 2147483647 w 281"/>
                <a:gd name="T5" fmla="*/ 2147483647 h 469"/>
                <a:gd name="T6" fmla="*/ 2147483647 w 281"/>
                <a:gd name="T7" fmla="*/ 2147483647 h 469"/>
                <a:gd name="T8" fmla="*/ 2147483647 w 281"/>
                <a:gd name="T9" fmla="*/ 2147483647 h 469"/>
                <a:gd name="T10" fmla="*/ 2147483647 w 281"/>
                <a:gd name="T11" fmla="*/ 2147483647 h 469"/>
                <a:gd name="T12" fmla="*/ 2147483647 w 281"/>
                <a:gd name="T13" fmla="*/ 2147483647 h 469"/>
                <a:gd name="T14" fmla="*/ 2147483647 w 281"/>
                <a:gd name="T15" fmla="*/ 2147483647 h 469"/>
                <a:gd name="T16" fmla="*/ 2147483647 w 281"/>
                <a:gd name="T17" fmla="*/ 2147483647 h 469"/>
                <a:gd name="T18" fmla="*/ 2147483647 w 281"/>
                <a:gd name="T19" fmla="*/ 2147483647 h 469"/>
                <a:gd name="T20" fmla="*/ 2147483647 w 281"/>
                <a:gd name="T21" fmla="*/ 2147483647 h 469"/>
                <a:gd name="T22" fmla="*/ 2147483647 w 281"/>
                <a:gd name="T23" fmla="*/ 2147483647 h 469"/>
                <a:gd name="T24" fmla="*/ 2147483647 w 281"/>
                <a:gd name="T25" fmla="*/ 2147483647 h 469"/>
                <a:gd name="T26" fmla="*/ 2147483647 w 281"/>
                <a:gd name="T27" fmla="*/ 2147483647 h 469"/>
                <a:gd name="T28" fmla="*/ 2147483647 w 281"/>
                <a:gd name="T29" fmla="*/ 2147483647 h 469"/>
                <a:gd name="T30" fmla="*/ 2147483647 w 281"/>
                <a:gd name="T31" fmla="*/ 2147483647 h 469"/>
                <a:gd name="T32" fmla="*/ 2147483647 w 281"/>
                <a:gd name="T33" fmla="*/ 2147483647 h 469"/>
                <a:gd name="T34" fmla="*/ 2147483647 w 281"/>
                <a:gd name="T35" fmla="*/ 2147483647 h 469"/>
                <a:gd name="T36" fmla="*/ 2147483647 w 281"/>
                <a:gd name="T37" fmla="*/ 2147483647 h 469"/>
                <a:gd name="T38" fmla="*/ 2147483647 w 281"/>
                <a:gd name="T39" fmla="*/ 2147483647 h 469"/>
                <a:gd name="T40" fmla="*/ 2147483647 w 281"/>
                <a:gd name="T41" fmla="*/ 2147483647 h 469"/>
                <a:gd name="T42" fmla="*/ 2147483647 w 281"/>
                <a:gd name="T43" fmla="*/ 2147483647 h 469"/>
                <a:gd name="T44" fmla="*/ 2147483647 w 281"/>
                <a:gd name="T45" fmla="*/ 2147483647 h 469"/>
                <a:gd name="T46" fmla="*/ 2147483647 w 281"/>
                <a:gd name="T47" fmla="*/ 2147483647 h 469"/>
                <a:gd name="T48" fmla="*/ 2147483647 w 281"/>
                <a:gd name="T49" fmla="*/ 2147483647 h 469"/>
                <a:gd name="T50" fmla="*/ 2147483647 w 281"/>
                <a:gd name="T51" fmla="*/ 2147483647 h 469"/>
                <a:gd name="T52" fmla="*/ 2147483647 w 281"/>
                <a:gd name="T53" fmla="*/ 2147483647 h 469"/>
                <a:gd name="T54" fmla="*/ 2147483647 w 281"/>
                <a:gd name="T55" fmla="*/ 2147483647 h 469"/>
                <a:gd name="T56" fmla="*/ 2147483647 w 281"/>
                <a:gd name="T57" fmla="*/ 2147483647 h 469"/>
                <a:gd name="T58" fmla="*/ 2147483647 w 281"/>
                <a:gd name="T59" fmla="*/ 2147483647 h 469"/>
                <a:gd name="T60" fmla="*/ 2147483647 w 281"/>
                <a:gd name="T61" fmla="*/ 2147483647 h 469"/>
                <a:gd name="T62" fmla="*/ 2147483647 w 281"/>
                <a:gd name="T63" fmla="*/ 2147483647 h 469"/>
                <a:gd name="T64" fmla="*/ 2147483647 w 281"/>
                <a:gd name="T65" fmla="*/ 2147483647 h 469"/>
                <a:gd name="T66" fmla="*/ 2147483647 w 281"/>
                <a:gd name="T67" fmla="*/ 2147483647 h 469"/>
                <a:gd name="T68" fmla="*/ 2147483647 w 281"/>
                <a:gd name="T69" fmla="*/ 2147483647 h 469"/>
                <a:gd name="T70" fmla="*/ 0 w 281"/>
                <a:gd name="T71" fmla="*/ 2147483647 h 469"/>
                <a:gd name="T72" fmla="*/ 2147483647 w 281"/>
                <a:gd name="T73" fmla="*/ 2147483647 h 469"/>
                <a:gd name="T74" fmla="*/ 2147483647 w 281"/>
                <a:gd name="T75" fmla="*/ 2147483647 h 469"/>
                <a:gd name="T76" fmla="*/ 2147483647 w 281"/>
                <a:gd name="T77" fmla="*/ 2147483647 h 469"/>
                <a:gd name="T78" fmla="*/ 2147483647 w 281"/>
                <a:gd name="T79" fmla="*/ 2147483647 h 469"/>
                <a:gd name="T80" fmla="*/ 2147483647 w 281"/>
                <a:gd name="T81" fmla="*/ 2147483647 h 469"/>
                <a:gd name="T82" fmla="*/ 2147483647 w 281"/>
                <a:gd name="T83" fmla="*/ 2147483647 h 469"/>
                <a:gd name="T84" fmla="*/ 2147483647 w 281"/>
                <a:gd name="T85" fmla="*/ 2147483647 h 469"/>
                <a:gd name="T86" fmla="*/ 2147483647 w 281"/>
                <a:gd name="T87" fmla="*/ 2147483647 h 469"/>
                <a:gd name="T88" fmla="*/ 2147483647 w 281"/>
                <a:gd name="T89" fmla="*/ 2147483647 h 469"/>
                <a:gd name="T90" fmla="*/ 2147483647 w 281"/>
                <a:gd name="T91" fmla="*/ 2147483647 h 469"/>
                <a:gd name="T92" fmla="*/ 2147483647 w 281"/>
                <a:gd name="T93" fmla="*/ 2147483647 h 469"/>
                <a:gd name="T94" fmla="*/ 2147483647 w 281"/>
                <a:gd name="T95" fmla="*/ 2147483647 h 469"/>
                <a:gd name="T96" fmla="*/ 2147483647 w 281"/>
                <a:gd name="T97" fmla="*/ 2147483647 h 469"/>
                <a:gd name="T98" fmla="*/ 2147483647 w 281"/>
                <a:gd name="T99" fmla="*/ 2147483647 h 469"/>
                <a:gd name="T100" fmla="*/ 2147483647 w 281"/>
                <a:gd name="T101" fmla="*/ 2147483647 h 469"/>
                <a:gd name="T102" fmla="*/ 2147483647 w 281"/>
                <a:gd name="T103" fmla="*/ 2147483647 h 469"/>
                <a:gd name="T104" fmla="*/ 2147483647 w 281"/>
                <a:gd name="T105" fmla="*/ 2147483647 h 469"/>
                <a:gd name="T106" fmla="*/ 2147483647 w 281"/>
                <a:gd name="T107" fmla="*/ 2147483647 h 469"/>
                <a:gd name="T108" fmla="*/ 2147483647 w 281"/>
                <a:gd name="T109" fmla="*/ 2147483647 h 469"/>
                <a:gd name="T110" fmla="*/ 2147483647 w 281"/>
                <a:gd name="T111" fmla="*/ 2147483647 h 469"/>
                <a:gd name="T112" fmla="*/ 2147483647 w 281"/>
                <a:gd name="T113" fmla="*/ 2147483647 h 469"/>
                <a:gd name="T114" fmla="*/ 2147483647 w 281"/>
                <a:gd name="T115" fmla="*/ 2147483647 h 4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81"/>
                <a:gd name="T175" fmla="*/ 0 h 469"/>
                <a:gd name="T176" fmla="*/ 281 w 281"/>
                <a:gd name="T177" fmla="*/ 469 h 46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81" h="469">
                  <a:moveTo>
                    <a:pt x="133" y="0"/>
                  </a:moveTo>
                  <a:lnTo>
                    <a:pt x="133" y="0"/>
                  </a:lnTo>
                  <a:lnTo>
                    <a:pt x="140" y="0"/>
                  </a:lnTo>
                  <a:lnTo>
                    <a:pt x="148" y="0"/>
                  </a:lnTo>
                  <a:lnTo>
                    <a:pt x="156" y="0"/>
                  </a:lnTo>
                  <a:lnTo>
                    <a:pt x="164" y="0"/>
                  </a:lnTo>
                  <a:lnTo>
                    <a:pt x="187" y="7"/>
                  </a:lnTo>
                  <a:lnTo>
                    <a:pt x="195" y="7"/>
                  </a:lnTo>
                  <a:lnTo>
                    <a:pt x="203" y="7"/>
                  </a:lnTo>
                  <a:lnTo>
                    <a:pt x="211" y="15"/>
                  </a:lnTo>
                  <a:lnTo>
                    <a:pt x="211" y="23"/>
                  </a:lnTo>
                  <a:lnTo>
                    <a:pt x="219" y="23"/>
                  </a:lnTo>
                  <a:lnTo>
                    <a:pt x="234" y="47"/>
                  </a:lnTo>
                  <a:lnTo>
                    <a:pt x="242" y="62"/>
                  </a:lnTo>
                  <a:lnTo>
                    <a:pt x="242" y="70"/>
                  </a:lnTo>
                  <a:lnTo>
                    <a:pt x="250" y="70"/>
                  </a:lnTo>
                  <a:lnTo>
                    <a:pt x="250" y="78"/>
                  </a:lnTo>
                  <a:lnTo>
                    <a:pt x="258" y="86"/>
                  </a:lnTo>
                  <a:lnTo>
                    <a:pt x="258" y="93"/>
                  </a:lnTo>
                  <a:lnTo>
                    <a:pt x="265" y="93"/>
                  </a:lnTo>
                  <a:lnTo>
                    <a:pt x="265" y="101"/>
                  </a:lnTo>
                  <a:lnTo>
                    <a:pt x="273" y="109"/>
                  </a:lnTo>
                  <a:lnTo>
                    <a:pt x="273" y="117"/>
                  </a:lnTo>
                  <a:lnTo>
                    <a:pt x="281" y="117"/>
                  </a:lnTo>
                  <a:lnTo>
                    <a:pt x="281" y="125"/>
                  </a:lnTo>
                  <a:lnTo>
                    <a:pt x="281" y="133"/>
                  </a:lnTo>
                  <a:lnTo>
                    <a:pt x="281" y="140"/>
                  </a:lnTo>
                  <a:lnTo>
                    <a:pt x="281" y="148"/>
                  </a:lnTo>
                  <a:lnTo>
                    <a:pt x="273" y="148"/>
                  </a:lnTo>
                  <a:lnTo>
                    <a:pt x="273" y="156"/>
                  </a:lnTo>
                  <a:lnTo>
                    <a:pt x="273" y="164"/>
                  </a:lnTo>
                  <a:lnTo>
                    <a:pt x="265" y="195"/>
                  </a:lnTo>
                  <a:lnTo>
                    <a:pt x="265" y="203"/>
                  </a:lnTo>
                  <a:lnTo>
                    <a:pt x="265" y="211"/>
                  </a:lnTo>
                  <a:lnTo>
                    <a:pt x="258" y="219"/>
                  </a:lnTo>
                  <a:lnTo>
                    <a:pt x="258" y="226"/>
                  </a:lnTo>
                  <a:lnTo>
                    <a:pt x="258" y="234"/>
                  </a:lnTo>
                  <a:lnTo>
                    <a:pt x="258" y="242"/>
                  </a:lnTo>
                  <a:lnTo>
                    <a:pt x="258" y="250"/>
                  </a:lnTo>
                  <a:lnTo>
                    <a:pt x="250" y="258"/>
                  </a:lnTo>
                  <a:lnTo>
                    <a:pt x="250" y="265"/>
                  </a:lnTo>
                  <a:lnTo>
                    <a:pt x="242" y="265"/>
                  </a:lnTo>
                  <a:lnTo>
                    <a:pt x="250" y="273"/>
                  </a:lnTo>
                  <a:lnTo>
                    <a:pt x="250" y="281"/>
                  </a:lnTo>
                  <a:lnTo>
                    <a:pt x="250" y="289"/>
                  </a:lnTo>
                  <a:lnTo>
                    <a:pt x="250" y="297"/>
                  </a:lnTo>
                  <a:lnTo>
                    <a:pt x="242" y="320"/>
                  </a:lnTo>
                  <a:lnTo>
                    <a:pt x="242" y="328"/>
                  </a:lnTo>
                  <a:lnTo>
                    <a:pt x="242" y="344"/>
                  </a:lnTo>
                  <a:lnTo>
                    <a:pt x="242" y="351"/>
                  </a:lnTo>
                  <a:lnTo>
                    <a:pt x="242" y="359"/>
                  </a:lnTo>
                  <a:lnTo>
                    <a:pt x="234" y="367"/>
                  </a:lnTo>
                  <a:lnTo>
                    <a:pt x="234" y="375"/>
                  </a:lnTo>
                  <a:lnTo>
                    <a:pt x="226" y="391"/>
                  </a:lnTo>
                  <a:lnTo>
                    <a:pt x="226" y="398"/>
                  </a:lnTo>
                  <a:lnTo>
                    <a:pt x="226" y="414"/>
                  </a:lnTo>
                  <a:lnTo>
                    <a:pt x="219" y="414"/>
                  </a:lnTo>
                  <a:lnTo>
                    <a:pt x="219" y="422"/>
                  </a:lnTo>
                  <a:lnTo>
                    <a:pt x="219" y="430"/>
                  </a:lnTo>
                  <a:lnTo>
                    <a:pt x="211" y="430"/>
                  </a:lnTo>
                  <a:lnTo>
                    <a:pt x="211" y="437"/>
                  </a:lnTo>
                  <a:lnTo>
                    <a:pt x="203" y="445"/>
                  </a:lnTo>
                  <a:lnTo>
                    <a:pt x="195" y="453"/>
                  </a:lnTo>
                  <a:lnTo>
                    <a:pt x="187" y="453"/>
                  </a:lnTo>
                  <a:lnTo>
                    <a:pt x="180" y="453"/>
                  </a:lnTo>
                  <a:lnTo>
                    <a:pt x="172" y="461"/>
                  </a:lnTo>
                  <a:lnTo>
                    <a:pt x="172" y="453"/>
                  </a:lnTo>
                  <a:lnTo>
                    <a:pt x="164" y="453"/>
                  </a:lnTo>
                  <a:lnTo>
                    <a:pt x="156" y="453"/>
                  </a:lnTo>
                  <a:lnTo>
                    <a:pt x="148" y="453"/>
                  </a:lnTo>
                  <a:lnTo>
                    <a:pt x="140" y="453"/>
                  </a:lnTo>
                  <a:lnTo>
                    <a:pt x="133" y="453"/>
                  </a:lnTo>
                  <a:lnTo>
                    <a:pt x="133" y="461"/>
                  </a:lnTo>
                  <a:lnTo>
                    <a:pt x="125" y="461"/>
                  </a:lnTo>
                  <a:lnTo>
                    <a:pt x="125" y="469"/>
                  </a:lnTo>
                  <a:lnTo>
                    <a:pt x="117" y="469"/>
                  </a:lnTo>
                  <a:lnTo>
                    <a:pt x="109" y="469"/>
                  </a:lnTo>
                  <a:lnTo>
                    <a:pt x="101" y="469"/>
                  </a:lnTo>
                  <a:lnTo>
                    <a:pt x="94" y="469"/>
                  </a:lnTo>
                  <a:lnTo>
                    <a:pt x="86" y="453"/>
                  </a:lnTo>
                  <a:lnTo>
                    <a:pt x="78" y="453"/>
                  </a:lnTo>
                  <a:lnTo>
                    <a:pt x="78" y="445"/>
                  </a:lnTo>
                  <a:lnTo>
                    <a:pt x="47" y="437"/>
                  </a:lnTo>
                  <a:lnTo>
                    <a:pt x="39" y="437"/>
                  </a:lnTo>
                  <a:lnTo>
                    <a:pt x="39" y="430"/>
                  </a:lnTo>
                  <a:lnTo>
                    <a:pt x="31" y="430"/>
                  </a:lnTo>
                  <a:lnTo>
                    <a:pt x="31" y="422"/>
                  </a:lnTo>
                  <a:lnTo>
                    <a:pt x="16" y="414"/>
                  </a:lnTo>
                  <a:lnTo>
                    <a:pt x="8" y="406"/>
                  </a:lnTo>
                  <a:lnTo>
                    <a:pt x="0" y="406"/>
                  </a:lnTo>
                  <a:lnTo>
                    <a:pt x="0" y="391"/>
                  </a:lnTo>
                  <a:lnTo>
                    <a:pt x="0" y="383"/>
                  </a:lnTo>
                  <a:lnTo>
                    <a:pt x="0" y="375"/>
                  </a:lnTo>
                  <a:lnTo>
                    <a:pt x="8" y="375"/>
                  </a:lnTo>
                  <a:lnTo>
                    <a:pt x="16" y="375"/>
                  </a:lnTo>
                  <a:lnTo>
                    <a:pt x="23" y="375"/>
                  </a:lnTo>
                  <a:lnTo>
                    <a:pt x="39" y="375"/>
                  </a:lnTo>
                  <a:lnTo>
                    <a:pt x="39" y="367"/>
                  </a:lnTo>
                  <a:lnTo>
                    <a:pt x="47" y="351"/>
                  </a:lnTo>
                  <a:lnTo>
                    <a:pt x="39" y="351"/>
                  </a:lnTo>
                  <a:lnTo>
                    <a:pt x="31" y="351"/>
                  </a:lnTo>
                  <a:lnTo>
                    <a:pt x="31" y="344"/>
                  </a:lnTo>
                  <a:lnTo>
                    <a:pt x="23" y="344"/>
                  </a:lnTo>
                  <a:lnTo>
                    <a:pt x="16" y="344"/>
                  </a:lnTo>
                  <a:lnTo>
                    <a:pt x="16" y="336"/>
                  </a:lnTo>
                  <a:lnTo>
                    <a:pt x="16" y="328"/>
                  </a:lnTo>
                  <a:lnTo>
                    <a:pt x="16" y="320"/>
                  </a:lnTo>
                  <a:lnTo>
                    <a:pt x="23" y="305"/>
                  </a:lnTo>
                  <a:lnTo>
                    <a:pt x="31" y="305"/>
                  </a:lnTo>
                  <a:lnTo>
                    <a:pt x="31" y="297"/>
                  </a:lnTo>
                  <a:lnTo>
                    <a:pt x="39" y="289"/>
                  </a:lnTo>
                  <a:lnTo>
                    <a:pt x="47" y="281"/>
                  </a:lnTo>
                  <a:lnTo>
                    <a:pt x="55" y="273"/>
                  </a:lnTo>
                  <a:lnTo>
                    <a:pt x="55" y="265"/>
                  </a:lnTo>
                  <a:lnTo>
                    <a:pt x="62" y="265"/>
                  </a:lnTo>
                  <a:lnTo>
                    <a:pt x="62" y="258"/>
                  </a:lnTo>
                  <a:lnTo>
                    <a:pt x="70" y="250"/>
                  </a:lnTo>
                  <a:lnTo>
                    <a:pt x="70" y="242"/>
                  </a:lnTo>
                  <a:lnTo>
                    <a:pt x="70" y="234"/>
                  </a:lnTo>
                  <a:lnTo>
                    <a:pt x="78" y="234"/>
                  </a:lnTo>
                  <a:lnTo>
                    <a:pt x="78" y="219"/>
                  </a:lnTo>
                  <a:lnTo>
                    <a:pt x="78" y="211"/>
                  </a:lnTo>
                  <a:lnTo>
                    <a:pt x="86" y="203"/>
                  </a:lnTo>
                  <a:lnTo>
                    <a:pt x="86" y="195"/>
                  </a:lnTo>
                  <a:lnTo>
                    <a:pt x="94" y="179"/>
                  </a:lnTo>
                  <a:lnTo>
                    <a:pt x="94" y="172"/>
                  </a:lnTo>
                  <a:lnTo>
                    <a:pt x="101" y="164"/>
                  </a:lnTo>
                  <a:lnTo>
                    <a:pt x="101" y="156"/>
                  </a:lnTo>
                  <a:lnTo>
                    <a:pt x="109" y="156"/>
                  </a:lnTo>
                  <a:lnTo>
                    <a:pt x="109" y="148"/>
                  </a:lnTo>
                  <a:lnTo>
                    <a:pt x="109" y="140"/>
                  </a:lnTo>
                  <a:lnTo>
                    <a:pt x="117" y="125"/>
                  </a:lnTo>
                  <a:lnTo>
                    <a:pt x="125" y="125"/>
                  </a:lnTo>
                  <a:lnTo>
                    <a:pt x="125" y="117"/>
                  </a:lnTo>
                  <a:lnTo>
                    <a:pt x="133" y="109"/>
                  </a:lnTo>
                  <a:lnTo>
                    <a:pt x="133" y="101"/>
                  </a:lnTo>
                  <a:lnTo>
                    <a:pt x="140" y="93"/>
                  </a:lnTo>
                  <a:lnTo>
                    <a:pt x="140" y="86"/>
                  </a:lnTo>
                  <a:lnTo>
                    <a:pt x="133" y="78"/>
                  </a:lnTo>
                  <a:lnTo>
                    <a:pt x="133" y="70"/>
                  </a:lnTo>
                  <a:lnTo>
                    <a:pt x="133" y="62"/>
                  </a:lnTo>
                  <a:lnTo>
                    <a:pt x="133" y="54"/>
                  </a:lnTo>
                  <a:lnTo>
                    <a:pt x="133" y="47"/>
                  </a:lnTo>
                  <a:lnTo>
                    <a:pt x="133" y="23"/>
                  </a:lnTo>
                  <a:lnTo>
                    <a:pt x="133" y="15"/>
                  </a:lnTo>
                  <a:lnTo>
                    <a:pt x="133" y="7"/>
                  </a:lnTo>
                  <a:lnTo>
                    <a:pt x="133" y="0"/>
                  </a:lnTo>
                  <a:lnTo>
                    <a:pt x="148" y="0"/>
                  </a:lnTo>
                </a:path>
              </a:pathLst>
            </a:cu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45" name="Freeform 29"/>
            <p:cNvSpPr>
              <a:spLocks/>
            </p:cNvSpPr>
            <p:nvPr/>
          </p:nvSpPr>
          <p:spPr bwMode="auto">
            <a:xfrm>
              <a:off x="4597401" y="5062538"/>
              <a:ext cx="176213" cy="254000"/>
            </a:xfrm>
            <a:custGeom>
              <a:avLst/>
              <a:gdLst>
                <a:gd name="T0" fmla="*/ 2147483647 w 281"/>
                <a:gd name="T1" fmla="*/ 0 h 469"/>
                <a:gd name="T2" fmla="*/ 2147483647 w 281"/>
                <a:gd name="T3" fmla="*/ 2147483647 h 469"/>
                <a:gd name="T4" fmla="*/ 2147483647 w 281"/>
                <a:gd name="T5" fmla="*/ 2147483647 h 469"/>
                <a:gd name="T6" fmla="*/ 2147483647 w 281"/>
                <a:gd name="T7" fmla="*/ 2147483647 h 469"/>
                <a:gd name="T8" fmla="*/ 2147483647 w 281"/>
                <a:gd name="T9" fmla="*/ 2147483647 h 469"/>
                <a:gd name="T10" fmla="*/ 2147483647 w 281"/>
                <a:gd name="T11" fmla="*/ 2147483647 h 469"/>
                <a:gd name="T12" fmla="*/ 2147483647 w 281"/>
                <a:gd name="T13" fmla="*/ 2147483647 h 469"/>
                <a:gd name="T14" fmla="*/ 2147483647 w 281"/>
                <a:gd name="T15" fmla="*/ 2147483647 h 469"/>
                <a:gd name="T16" fmla="*/ 2147483647 w 281"/>
                <a:gd name="T17" fmla="*/ 2147483647 h 469"/>
                <a:gd name="T18" fmla="*/ 2147483647 w 281"/>
                <a:gd name="T19" fmla="*/ 2147483647 h 469"/>
                <a:gd name="T20" fmla="*/ 2147483647 w 281"/>
                <a:gd name="T21" fmla="*/ 2147483647 h 469"/>
                <a:gd name="T22" fmla="*/ 2147483647 w 281"/>
                <a:gd name="T23" fmla="*/ 2147483647 h 469"/>
                <a:gd name="T24" fmla="*/ 2147483647 w 281"/>
                <a:gd name="T25" fmla="*/ 2147483647 h 469"/>
                <a:gd name="T26" fmla="*/ 2147483647 w 281"/>
                <a:gd name="T27" fmla="*/ 2147483647 h 469"/>
                <a:gd name="T28" fmla="*/ 2147483647 w 281"/>
                <a:gd name="T29" fmla="*/ 2147483647 h 469"/>
                <a:gd name="T30" fmla="*/ 2147483647 w 281"/>
                <a:gd name="T31" fmla="*/ 2147483647 h 469"/>
                <a:gd name="T32" fmla="*/ 2147483647 w 281"/>
                <a:gd name="T33" fmla="*/ 2147483647 h 469"/>
                <a:gd name="T34" fmla="*/ 2147483647 w 281"/>
                <a:gd name="T35" fmla="*/ 2147483647 h 469"/>
                <a:gd name="T36" fmla="*/ 2147483647 w 281"/>
                <a:gd name="T37" fmla="*/ 2147483647 h 469"/>
                <a:gd name="T38" fmla="*/ 2147483647 w 281"/>
                <a:gd name="T39" fmla="*/ 2147483647 h 469"/>
                <a:gd name="T40" fmla="*/ 2147483647 w 281"/>
                <a:gd name="T41" fmla="*/ 2147483647 h 469"/>
                <a:gd name="T42" fmla="*/ 2147483647 w 281"/>
                <a:gd name="T43" fmla="*/ 2147483647 h 469"/>
                <a:gd name="T44" fmla="*/ 2147483647 w 281"/>
                <a:gd name="T45" fmla="*/ 2147483647 h 469"/>
                <a:gd name="T46" fmla="*/ 2147483647 w 281"/>
                <a:gd name="T47" fmla="*/ 2147483647 h 469"/>
                <a:gd name="T48" fmla="*/ 2147483647 w 281"/>
                <a:gd name="T49" fmla="*/ 2147483647 h 469"/>
                <a:gd name="T50" fmla="*/ 2147483647 w 281"/>
                <a:gd name="T51" fmla="*/ 2147483647 h 469"/>
                <a:gd name="T52" fmla="*/ 2147483647 w 281"/>
                <a:gd name="T53" fmla="*/ 2147483647 h 469"/>
                <a:gd name="T54" fmla="*/ 2147483647 w 281"/>
                <a:gd name="T55" fmla="*/ 2147483647 h 469"/>
                <a:gd name="T56" fmla="*/ 2147483647 w 281"/>
                <a:gd name="T57" fmla="*/ 2147483647 h 469"/>
                <a:gd name="T58" fmla="*/ 0 w 281"/>
                <a:gd name="T59" fmla="*/ 2147483647 h 469"/>
                <a:gd name="T60" fmla="*/ 2147483647 w 281"/>
                <a:gd name="T61" fmla="*/ 2147483647 h 469"/>
                <a:gd name="T62" fmla="*/ 2147483647 w 281"/>
                <a:gd name="T63" fmla="*/ 2147483647 h 469"/>
                <a:gd name="T64" fmla="*/ 2147483647 w 281"/>
                <a:gd name="T65" fmla="*/ 2147483647 h 469"/>
                <a:gd name="T66" fmla="*/ 2147483647 w 281"/>
                <a:gd name="T67" fmla="*/ 2147483647 h 469"/>
                <a:gd name="T68" fmla="*/ 2147483647 w 281"/>
                <a:gd name="T69" fmla="*/ 2147483647 h 469"/>
                <a:gd name="T70" fmla="*/ 2147483647 w 281"/>
                <a:gd name="T71" fmla="*/ 2147483647 h 469"/>
                <a:gd name="T72" fmla="*/ 2147483647 w 281"/>
                <a:gd name="T73" fmla="*/ 2147483647 h 469"/>
                <a:gd name="T74" fmla="*/ 2147483647 w 281"/>
                <a:gd name="T75" fmla="*/ 2147483647 h 469"/>
                <a:gd name="T76" fmla="*/ 2147483647 w 281"/>
                <a:gd name="T77" fmla="*/ 2147483647 h 469"/>
                <a:gd name="T78" fmla="*/ 2147483647 w 281"/>
                <a:gd name="T79" fmla="*/ 2147483647 h 469"/>
                <a:gd name="T80" fmla="*/ 2147483647 w 281"/>
                <a:gd name="T81" fmla="*/ 2147483647 h 469"/>
                <a:gd name="T82" fmla="*/ 2147483647 w 281"/>
                <a:gd name="T83" fmla="*/ 2147483647 h 469"/>
                <a:gd name="T84" fmla="*/ 2147483647 w 281"/>
                <a:gd name="T85" fmla="*/ 2147483647 h 469"/>
                <a:gd name="T86" fmla="*/ 2147483647 w 281"/>
                <a:gd name="T87" fmla="*/ 2147483647 h 469"/>
                <a:gd name="T88" fmla="*/ 2147483647 w 281"/>
                <a:gd name="T89" fmla="*/ 2147483647 h 469"/>
                <a:gd name="T90" fmla="*/ 2147483647 w 281"/>
                <a:gd name="T91" fmla="*/ 2147483647 h 469"/>
                <a:gd name="T92" fmla="*/ 2147483647 w 281"/>
                <a:gd name="T93" fmla="*/ 2147483647 h 469"/>
                <a:gd name="T94" fmla="*/ 2147483647 w 281"/>
                <a:gd name="T95" fmla="*/ 2147483647 h 469"/>
                <a:gd name="T96" fmla="*/ 2147483647 w 281"/>
                <a:gd name="T97" fmla="*/ 0 h 4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81"/>
                <a:gd name="T148" fmla="*/ 0 h 469"/>
                <a:gd name="T149" fmla="*/ 281 w 281"/>
                <a:gd name="T150" fmla="*/ 469 h 46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81" h="469">
                  <a:moveTo>
                    <a:pt x="133" y="0"/>
                  </a:moveTo>
                  <a:lnTo>
                    <a:pt x="140" y="0"/>
                  </a:lnTo>
                  <a:lnTo>
                    <a:pt x="148" y="0"/>
                  </a:lnTo>
                  <a:lnTo>
                    <a:pt x="156" y="0"/>
                  </a:lnTo>
                  <a:lnTo>
                    <a:pt x="164" y="0"/>
                  </a:lnTo>
                  <a:lnTo>
                    <a:pt x="187" y="7"/>
                  </a:lnTo>
                  <a:lnTo>
                    <a:pt x="195" y="7"/>
                  </a:lnTo>
                  <a:lnTo>
                    <a:pt x="203" y="7"/>
                  </a:lnTo>
                  <a:lnTo>
                    <a:pt x="211" y="15"/>
                  </a:lnTo>
                  <a:lnTo>
                    <a:pt x="211" y="23"/>
                  </a:lnTo>
                  <a:lnTo>
                    <a:pt x="219" y="23"/>
                  </a:lnTo>
                  <a:lnTo>
                    <a:pt x="234" y="47"/>
                  </a:lnTo>
                  <a:lnTo>
                    <a:pt x="242" y="62"/>
                  </a:lnTo>
                  <a:lnTo>
                    <a:pt x="242" y="70"/>
                  </a:lnTo>
                  <a:lnTo>
                    <a:pt x="250" y="70"/>
                  </a:lnTo>
                  <a:lnTo>
                    <a:pt x="250" y="78"/>
                  </a:lnTo>
                  <a:lnTo>
                    <a:pt x="258" y="86"/>
                  </a:lnTo>
                  <a:lnTo>
                    <a:pt x="258" y="93"/>
                  </a:lnTo>
                  <a:lnTo>
                    <a:pt x="265" y="93"/>
                  </a:lnTo>
                  <a:lnTo>
                    <a:pt x="265" y="101"/>
                  </a:lnTo>
                  <a:lnTo>
                    <a:pt x="273" y="109"/>
                  </a:lnTo>
                  <a:lnTo>
                    <a:pt x="273" y="117"/>
                  </a:lnTo>
                  <a:lnTo>
                    <a:pt x="281" y="117"/>
                  </a:lnTo>
                  <a:lnTo>
                    <a:pt x="281" y="125"/>
                  </a:lnTo>
                  <a:lnTo>
                    <a:pt x="281" y="133"/>
                  </a:lnTo>
                  <a:lnTo>
                    <a:pt x="281" y="140"/>
                  </a:lnTo>
                  <a:lnTo>
                    <a:pt x="281" y="148"/>
                  </a:lnTo>
                  <a:lnTo>
                    <a:pt x="273" y="148"/>
                  </a:lnTo>
                  <a:lnTo>
                    <a:pt x="273" y="156"/>
                  </a:lnTo>
                  <a:lnTo>
                    <a:pt x="273" y="164"/>
                  </a:lnTo>
                  <a:lnTo>
                    <a:pt x="265" y="195"/>
                  </a:lnTo>
                  <a:lnTo>
                    <a:pt x="265" y="203"/>
                  </a:lnTo>
                  <a:lnTo>
                    <a:pt x="265" y="211"/>
                  </a:lnTo>
                  <a:lnTo>
                    <a:pt x="258" y="219"/>
                  </a:lnTo>
                  <a:lnTo>
                    <a:pt x="258" y="226"/>
                  </a:lnTo>
                  <a:lnTo>
                    <a:pt x="258" y="234"/>
                  </a:lnTo>
                  <a:lnTo>
                    <a:pt x="258" y="242"/>
                  </a:lnTo>
                  <a:lnTo>
                    <a:pt x="258" y="250"/>
                  </a:lnTo>
                  <a:lnTo>
                    <a:pt x="250" y="258"/>
                  </a:lnTo>
                  <a:lnTo>
                    <a:pt x="250" y="265"/>
                  </a:lnTo>
                  <a:lnTo>
                    <a:pt x="242" y="265"/>
                  </a:lnTo>
                  <a:lnTo>
                    <a:pt x="250" y="273"/>
                  </a:lnTo>
                  <a:lnTo>
                    <a:pt x="250" y="281"/>
                  </a:lnTo>
                  <a:lnTo>
                    <a:pt x="250" y="289"/>
                  </a:lnTo>
                  <a:lnTo>
                    <a:pt x="250" y="297"/>
                  </a:lnTo>
                  <a:lnTo>
                    <a:pt x="242" y="320"/>
                  </a:lnTo>
                  <a:lnTo>
                    <a:pt x="242" y="328"/>
                  </a:lnTo>
                  <a:lnTo>
                    <a:pt x="242" y="344"/>
                  </a:lnTo>
                  <a:lnTo>
                    <a:pt x="242" y="351"/>
                  </a:lnTo>
                  <a:lnTo>
                    <a:pt x="242" y="359"/>
                  </a:lnTo>
                  <a:lnTo>
                    <a:pt x="234" y="367"/>
                  </a:lnTo>
                  <a:lnTo>
                    <a:pt x="234" y="375"/>
                  </a:lnTo>
                  <a:lnTo>
                    <a:pt x="226" y="391"/>
                  </a:lnTo>
                  <a:lnTo>
                    <a:pt x="226" y="398"/>
                  </a:lnTo>
                  <a:lnTo>
                    <a:pt x="226" y="414"/>
                  </a:lnTo>
                  <a:lnTo>
                    <a:pt x="219" y="414"/>
                  </a:lnTo>
                  <a:lnTo>
                    <a:pt x="219" y="422"/>
                  </a:lnTo>
                  <a:lnTo>
                    <a:pt x="219" y="430"/>
                  </a:lnTo>
                  <a:lnTo>
                    <a:pt x="211" y="430"/>
                  </a:lnTo>
                  <a:lnTo>
                    <a:pt x="211" y="437"/>
                  </a:lnTo>
                  <a:lnTo>
                    <a:pt x="203" y="445"/>
                  </a:lnTo>
                  <a:lnTo>
                    <a:pt x="195" y="453"/>
                  </a:lnTo>
                  <a:lnTo>
                    <a:pt x="187" y="453"/>
                  </a:lnTo>
                  <a:lnTo>
                    <a:pt x="180" y="453"/>
                  </a:lnTo>
                  <a:lnTo>
                    <a:pt x="172" y="461"/>
                  </a:lnTo>
                  <a:lnTo>
                    <a:pt x="172" y="453"/>
                  </a:lnTo>
                  <a:lnTo>
                    <a:pt x="164" y="453"/>
                  </a:lnTo>
                  <a:lnTo>
                    <a:pt x="156" y="453"/>
                  </a:lnTo>
                  <a:lnTo>
                    <a:pt x="148" y="453"/>
                  </a:lnTo>
                  <a:lnTo>
                    <a:pt x="140" y="453"/>
                  </a:lnTo>
                  <a:lnTo>
                    <a:pt x="133" y="453"/>
                  </a:lnTo>
                  <a:lnTo>
                    <a:pt x="133" y="461"/>
                  </a:lnTo>
                  <a:lnTo>
                    <a:pt x="125" y="461"/>
                  </a:lnTo>
                  <a:lnTo>
                    <a:pt x="125" y="469"/>
                  </a:lnTo>
                  <a:lnTo>
                    <a:pt x="117" y="469"/>
                  </a:lnTo>
                  <a:lnTo>
                    <a:pt x="109" y="469"/>
                  </a:lnTo>
                  <a:lnTo>
                    <a:pt x="101" y="469"/>
                  </a:lnTo>
                  <a:lnTo>
                    <a:pt x="94" y="469"/>
                  </a:lnTo>
                  <a:lnTo>
                    <a:pt x="86" y="453"/>
                  </a:lnTo>
                  <a:lnTo>
                    <a:pt x="78" y="453"/>
                  </a:lnTo>
                  <a:lnTo>
                    <a:pt x="78" y="445"/>
                  </a:lnTo>
                  <a:lnTo>
                    <a:pt x="47" y="437"/>
                  </a:lnTo>
                  <a:lnTo>
                    <a:pt x="39" y="437"/>
                  </a:lnTo>
                  <a:lnTo>
                    <a:pt x="39" y="430"/>
                  </a:lnTo>
                  <a:lnTo>
                    <a:pt x="31" y="430"/>
                  </a:lnTo>
                  <a:lnTo>
                    <a:pt x="31" y="422"/>
                  </a:lnTo>
                  <a:lnTo>
                    <a:pt x="16" y="414"/>
                  </a:lnTo>
                  <a:lnTo>
                    <a:pt x="8" y="406"/>
                  </a:lnTo>
                  <a:lnTo>
                    <a:pt x="0" y="406"/>
                  </a:lnTo>
                  <a:lnTo>
                    <a:pt x="0" y="391"/>
                  </a:lnTo>
                  <a:lnTo>
                    <a:pt x="0" y="383"/>
                  </a:lnTo>
                  <a:lnTo>
                    <a:pt x="0" y="375"/>
                  </a:lnTo>
                  <a:lnTo>
                    <a:pt x="8" y="375"/>
                  </a:lnTo>
                  <a:lnTo>
                    <a:pt x="16" y="375"/>
                  </a:lnTo>
                  <a:lnTo>
                    <a:pt x="23" y="375"/>
                  </a:lnTo>
                  <a:lnTo>
                    <a:pt x="39" y="375"/>
                  </a:lnTo>
                  <a:lnTo>
                    <a:pt x="39" y="367"/>
                  </a:lnTo>
                  <a:lnTo>
                    <a:pt x="47" y="351"/>
                  </a:lnTo>
                  <a:lnTo>
                    <a:pt x="39" y="351"/>
                  </a:lnTo>
                  <a:lnTo>
                    <a:pt x="31" y="351"/>
                  </a:lnTo>
                  <a:lnTo>
                    <a:pt x="31" y="344"/>
                  </a:lnTo>
                  <a:lnTo>
                    <a:pt x="23" y="344"/>
                  </a:lnTo>
                  <a:lnTo>
                    <a:pt x="16" y="344"/>
                  </a:lnTo>
                  <a:lnTo>
                    <a:pt x="16" y="336"/>
                  </a:lnTo>
                  <a:lnTo>
                    <a:pt x="16" y="328"/>
                  </a:lnTo>
                  <a:lnTo>
                    <a:pt x="16" y="320"/>
                  </a:lnTo>
                  <a:lnTo>
                    <a:pt x="23" y="305"/>
                  </a:lnTo>
                  <a:lnTo>
                    <a:pt x="31" y="305"/>
                  </a:lnTo>
                  <a:lnTo>
                    <a:pt x="31" y="297"/>
                  </a:lnTo>
                  <a:lnTo>
                    <a:pt x="39" y="289"/>
                  </a:lnTo>
                  <a:lnTo>
                    <a:pt x="47" y="281"/>
                  </a:lnTo>
                  <a:lnTo>
                    <a:pt x="55" y="273"/>
                  </a:lnTo>
                  <a:lnTo>
                    <a:pt x="55" y="265"/>
                  </a:lnTo>
                  <a:lnTo>
                    <a:pt x="62" y="265"/>
                  </a:lnTo>
                  <a:lnTo>
                    <a:pt x="62" y="258"/>
                  </a:lnTo>
                  <a:lnTo>
                    <a:pt x="70" y="250"/>
                  </a:lnTo>
                  <a:lnTo>
                    <a:pt x="70" y="242"/>
                  </a:lnTo>
                  <a:lnTo>
                    <a:pt x="70" y="234"/>
                  </a:lnTo>
                  <a:lnTo>
                    <a:pt x="78" y="234"/>
                  </a:lnTo>
                  <a:lnTo>
                    <a:pt x="78" y="219"/>
                  </a:lnTo>
                  <a:lnTo>
                    <a:pt x="78" y="211"/>
                  </a:lnTo>
                  <a:lnTo>
                    <a:pt x="86" y="203"/>
                  </a:lnTo>
                  <a:lnTo>
                    <a:pt x="86" y="195"/>
                  </a:lnTo>
                  <a:lnTo>
                    <a:pt x="94" y="179"/>
                  </a:lnTo>
                  <a:lnTo>
                    <a:pt x="94" y="172"/>
                  </a:lnTo>
                  <a:lnTo>
                    <a:pt x="101" y="164"/>
                  </a:lnTo>
                  <a:lnTo>
                    <a:pt x="101" y="156"/>
                  </a:lnTo>
                  <a:lnTo>
                    <a:pt x="109" y="156"/>
                  </a:lnTo>
                  <a:lnTo>
                    <a:pt x="109" y="148"/>
                  </a:lnTo>
                  <a:lnTo>
                    <a:pt x="109" y="140"/>
                  </a:lnTo>
                  <a:lnTo>
                    <a:pt x="117" y="125"/>
                  </a:lnTo>
                  <a:lnTo>
                    <a:pt x="125" y="125"/>
                  </a:lnTo>
                  <a:lnTo>
                    <a:pt x="125" y="117"/>
                  </a:lnTo>
                  <a:lnTo>
                    <a:pt x="133" y="109"/>
                  </a:lnTo>
                  <a:lnTo>
                    <a:pt x="133" y="101"/>
                  </a:lnTo>
                  <a:lnTo>
                    <a:pt x="140" y="93"/>
                  </a:lnTo>
                  <a:lnTo>
                    <a:pt x="140" y="86"/>
                  </a:lnTo>
                  <a:lnTo>
                    <a:pt x="133" y="78"/>
                  </a:lnTo>
                  <a:lnTo>
                    <a:pt x="133" y="70"/>
                  </a:lnTo>
                  <a:lnTo>
                    <a:pt x="133" y="62"/>
                  </a:lnTo>
                  <a:lnTo>
                    <a:pt x="133" y="54"/>
                  </a:lnTo>
                  <a:lnTo>
                    <a:pt x="133" y="47"/>
                  </a:lnTo>
                  <a:lnTo>
                    <a:pt x="133" y="23"/>
                  </a:lnTo>
                  <a:lnTo>
                    <a:pt x="133" y="15"/>
                  </a:lnTo>
                  <a:lnTo>
                    <a:pt x="133" y="7"/>
                  </a:lnTo>
                  <a:lnTo>
                    <a:pt x="133" y="0"/>
                  </a:lnTo>
                  <a:lnTo>
                    <a:pt x="148" y="0"/>
                  </a:lnTo>
                </a:path>
              </a:pathLst>
            </a:custGeom>
            <a:noFill/>
            <a:ln w="1746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46" name="Freeform 30"/>
            <p:cNvSpPr>
              <a:spLocks/>
            </p:cNvSpPr>
            <p:nvPr/>
          </p:nvSpPr>
          <p:spPr bwMode="auto">
            <a:xfrm>
              <a:off x="4283076" y="4178301"/>
              <a:ext cx="117475" cy="68263"/>
            </a:xfrm>
            <a:custGeom>
              <a:avLst/>
              <a:gdLst>
                <a:gd name="T0" fmla="*/ 0 w 187"/>
                <a:gd name="T1" fmla="*/ 0 h 125"/>
                <a:gd name="T2" fmla="*/ 0 w 187"/>
                <a:gd name="T3" fmla="*/ 0 h 125"/>
                <a:gd name="T4" fmla="*/ 0 w 187"/>
                <a:gd name="T5" fmla="*/ 0 h 125"/>
                <a:gd name="T6" fmla="*/ 0 w 187"/>
                <a:gd name="T7" fmla="*/ 0 h 125"/>
                <a:gd name="T8" fmla="*/ 0 w 187"/>
                <a:gd name="T9" fmla="*/ 0 h 125"/>
                <a:gd name="T10" fmla="*/ 0 w 187"/>
                <a:gd name="T11" fmla="*/ 0 h 125"/>
                <a:gd name="T12" fmla="*/ 0 w 187"/>
                <a:gd name="T13" fmla="*/ 0 h 125"/>
                <a:gd name="T14" fmla="*/ 0 w 187"/>
                <a:gd name="T15" fmla="*/ 0 h 125"/>
                <a:gd name="T16" fmla="*/ 0 w 187"/>
                <a:gd name="T17" fmla="*/ 0 h 125"/>
                <a:gd name="T18" fmla="*/ 0 w 187"/>
                <a:gd name="T19" fmla="*/ 0 h 125"/>
                <a:gd name="T20" fmla="*/ 0 w 187"/>
                <a:gd name="T21" fmla="*/ 0 h 125"/>
                <a:gd name="T22" fmla="*/ 0 w 187"/>
                <a:gd name="T23" fmla="*/ 0 h 125"/>
                <a:gd name="T24" fmla="*/ 0 w 187"/>
                <a:gd name="T25" fmla="*/ 0 h 125"/>
                <a:gd name="T26" fmla="*/ 0 w 187"/>
                <a:gd name="T27" fmla="*/ 0 h 125"/>
                <a:gd name="T28" fmla="*/ 0 w 187"/>
                <a:gd name="T29" fmla="*/ 0 h 125"/>
                <a:gd name="T30" fmla="*/ 0 w 187"/>
                <a:gd name="T31" fmla="*/ 0 h 125"/>
                <a:gd name="T32" fmla="*/ 0 w 187"/>
                <a:gd name="T33" fmla="*/ 0 h 125"/>
                <a:gd name="T34" fmla="*/ 0 w 187"/>
                <a:gd name="T35" fmla="*/ 0 h 125"/>
                <a:gd name="T36" fmla="*/ 0 w 187"/>
                <a:gd name="T37" fmla="*/ 0 h 125"/>
                <a:gd name="T38" fmla="*/ 0 w 187"/>
                <a:gd name="T39" fmla="*/ 0 h 125"/>
                <a:gd name="T40" fmla="*/ 0 w 187"/>
                <a:gd name="T41" fmla="*/ 0 h 125"/>
                <a:gd name="T42" fmla="*/ 0 w 187"/>
                <a:gd name="T43" fmla="*/ 0 h 125"/>
                <a:gd name="T44" fmla="*/ 0 w 187"/>
                <a:gd name="T45" fmla="*/ 0 h 125"/>
                <a:gd name="T46" fmla="*/ 0 w 187"/>
                <a:gd name="T47" fmla="*/ 0 h 125"/>
                <a:gd name="T48" fmla="*/ 0 w 187"/>
                <a:gd name="T49" fmla="*/ 0 h 125"/>
                <a:gd name="T50" fmla="*/ 0 w 187"/>
                <a:gd name="T51" fmla="*/ 0 h 125"/>
                <a:gd name="T52" fmla="*/ 0 w 187"/>
                <a:gd name="T53" fmla="*/ 0 h 125"/>
                <a:gd name="T54" fmla="*/ 0 w 187"/>
                <a:gd name="T55" fmla="*/ 0 h 125"/>
                <a:gd name="T56" fmla="*/ 0 w 187"/>
                <a:gd name="T57" fmla="*/ 0 h 125"/>
                <a:gd name="T58" fmla="*/ 0 w 187"/>
                <a:gd name="T59" fmla="*/ 0 h 125"/>
                <a:gd name="T60" fmla="*/ 0 w 187"/>
                <a:gd name="T61" fmla="*/ 0 h 125"/>
                <a:gd name="T62" fmla="*/ 0 w 187"/>
                <a:gd name="T63" fmla="*/ 0 h 125"/>
                <a:gd name="T64" fmla="*/ 0 w 187"/>
                <a:gd name="T65" fmla="*/ 0 h 125"/>
                <a:gd name="T66" fmla="*/ 0 w 187"/>
                <a:gd name="T67" fmla="*/ 0 h 125"/>
                <a:gd name="T68" fmla="*/ 0 w 187"/>
                <a:gd name="T69" fmla="*/ 0 h 125"/>
                <a:gd name="T70" fmla="*/ 0 w 187"/>
                <a:gd name="T71" fmla="*/ 0 h 125"/>
                <a:gd name="T72" fmla="*/ 0 w 187"/>
                <a:gd name="T73" fmla="*/ 0 h 125"/>
                <a:gd name="T74" fmla="*/ 0 w 187"/>
                <a:gd name="T75" fmla="*/ 0 h 125"/>
                <a:gd name="T76" fmla="*/ 0 w 187"/>
                <a:gd name="T77" fmla="*/ 0 h 125"/>
                <a:gd name="T78" fmla="*/ 0 w 187"/>
                <a:gd name="T79" fmla="*/ 0 h 125"/>
                <a:gd name="T80" fmla="*/ 0 w 187"/>
                <a:gd name="T81" fmla="*/ 0 h 125"/>
                <a:gd name="T82" fmla="*/ 0 w 187"/>
                <a:gd name="T83" fmla="*/ 0 h 125"/>
                <a:gd name="T84" fmla="*/ 0 w 187"/>
                <a:gd name="T85" fmla="*/ 0 h 125"/>
                <a:gd name="T86" fmla="*/ 0 w 187"/>
                <a:gd name="T87" fmla="*/ 0 h 125"/>
                <a:gd name="T88" fmla="*/ 0 w 187"/>
                <a:gd name="T89" fmla="*/ 0 h 125"/>
                <a:gd name="T90" fmla="*/ 0 w 187"/>
                <a:gd name="T91" fmla="*/ 0 h 125"/>
                <a:gd name="T92" fmla="*/ 0 w 187"/>
                <a:gd name="T93" fmla="*/ 0 h 125"/>
                <a:gd name="T94" fmla="*/ 0 w 187"/>
                <a:gd name="T95" fmla="*/ 0 h 125"/>
                <a:gd name="T96" fmla="*/ 0 w 187"/>
                <a:gd name="T97" fmla="*/ 0 h 125"/>
                <a:gd name="T98" fmla="*/ 0 w 187"/>
                <a:gd name="T99" fmla="*/ 0 h 125"/>
                <a:gd name="T100" fmla="*/ 0 w 187"/>
                <a:gd name="T101" fmla="*/ 0 h 125"/>
                <a:gd name="T102" fmla="*/ 0 w 187"/>
                <a:gd name="T103" fmla="*/ 0 h 125"/>
                <a:gd name="T104" fmla="*/ 0 w 187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7"/>
                <a:gd name="T160" fmla="*/ 0 h 125"/>
                <a:gd name="T161" fmla="*/ 187 w 187"/>
                <a:gd name="T162" fmla="*/ 125 h 12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7" h="125">
                  <a:moveTo>
                    <a:pt x="180" y="39"/>
                  </a:moveTo>
                  <a:lnTo>
                    <a:pt x="180" y="39"/>
                  </a:lnTo>
                  <a:lnTo>
                    <a:pt x="172" y="31"/>
                  </a:lnTo>
                  <a:lnTo>
                    <a:pt x="172" y="23"/>
                  </a:lnTo>
                  <a:lnTo>
                    <a:pt x="164" y="23"/>
                  </a:lnTo>
                  <a:lnTo>
                    <a:pt x="156" y="23"/>
                  </a:lnTo>
                  <a:lnTo>
                    <a:pt x="148" y="15"/>
                  </a:lnTo>
                  <a:lnTo>
                    <a:pt x="148" y="7"/>
                  </a:lnTo>
                  <a:lnTo>
                    <a:pt x="141" y="7"/>
                  </a:lnTo>
                  <a:lnTo>
                    <a:pt x="125" y="7"/>
                  </a:lnTo>
                  <a:lnTo>
                    <a:pt x="102" y="0"/>
                  </a:lnTo>
                  <a:lnTo>
                    <a:pt x="86" y="0"/>
                  </a:lnTo>
                  <a:lnTo>
                    <a:pt x="78" y="0"/>
                  </a:lnTo>
                  <a:lnTo>
                    <a:pt x="70" y="0"/>
                  </a:lnTo>
                  <a:lnTo>
                    <a:pt x="62" y="0"/>
                  </a:lnTo>
                  <a:lnTo>
                    <a:pt x="62" y="7"/>
                  </a:lnTo>
                  <a:lnTo>
                    <a:pt x="55" y="7"/>
                  </a:lnTo>
                  <a:lnTo>
                    <a:pt x="47" y="7"/>
                  </a:lnTo>
                  <a:lnTo>
                    <a:pt x="39" y="7"/>
                  </a:lnTo>
                  <a:lnTo>
                    <a:pt x="39" y="15"/>
                  </a:lnTo>
                  <a:lnTo>
                    <a:pt x="23" y="23"/>
                  </a:lnTo>
                  <a:lnTo>
                    <a:pt x="16" y="23"/>
                  </a:lnTo>
                  <a:lnTo>
                    <a:pt x="8" y="23"/>
                  </a:lnTo>
                  <a:lnTo>
                    <a:pt x="0" y="39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0" y="70"/>
                  </a:lnTo>
                  <a:lnTo>
                    <a:pt x="8" y="78"/>
                  </a:lnTo>
                  <a:lnTo>
                    <a:pt x="16" y="86"/>
                  </a:lnTo>
                  <a:lnTo>
                    <a:pt x="16" y="93"/>
                  </a:lnTo>
                  <a:lnTo>
                    <a:pt x="39" y="93"/>
                  </a:lnTo>
                  <a:lnTo>
                    <a:pt x="39" y="101"/>
                  </a:lnTo>
                  <a:lnTo>
                    <a:pt x="47" y="101"/>
                  </a:lnTo>
                  <a:lnTo>
                    <a:pt x="47" y="109"/>
                  </a:lnTo>
                  <a:lnTo>
                    <a:pt x="55" y="109"/>
                  </a:lnTo>
                  <a:lnTo>
                    <a:pt x="62" y="109"/>
                  </a:lnTo>
                  <a:lnTo>
                    <a:pt x="86" y="117"/>
                  </a:lnTo>
                  <a:lnTo>
                    <a:pt x="94" y="117"/>
                  </a:lnTo>
                  <a:lnTo>
                    <a:pt x="102" y="125"/>
                  </a:lnTo>
                  <a:lnTo>
                    <a:pt x="109" y="125"/>
                  </a:lnTo>
                  <a:lnTo>
                    <a:pt x="117" y="125"/>
                  </a:lnTo>
                  <a:lnTo>
                    <a:pt x="125" y="125"/>
                  </a:lnTo>
                  <a:lnTo>
                    <a:pt x="133" y="125"/>
                  </a:lnTo>
                  <a:lnTo>
                    <a:pt x="141" y="125"/>
                  </a:lnTo>
                  <a:lnTo>
                    <a:pt x="148" y="125"/>
                  </a:lnTo>
                  <a:lnTo>
                    <a:pt x="148" y="117"/>
                  </a:lnTo>
                  <a:lnTo>
                    <a:pt x="164" y="109"/>
                  </a:lnTo>
                  <a:lnTo>
                    <a:pt x="172" y="109"/>
                  </a:lnTo>
                  <a:lnTo>
                    <a:pt x="172" y="101"/>
                  </a:lnTo>
                  <a:lnTo>
                    <a:pt x="180" y="93"/>
                  </a:lnTo>
                  <a:lnTo>
                    <a:pt x="180" y="86"/>
                  </a:lnTo>
                  <a:lnTo>
                    <a:pt x="187" y="78"/>
                  </a:lnTo>
                  <a:lnTo>
                    <a:pt x="187" y="70"/>
                  </a:lnTo>
                  <a:lnTo>
                    <a:pt x="187" y="5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47" name="Freeform 31"/>
            <p:cNvSpPr>
              <a:spLocks/>
            </p:cNvSpPr>
            <p:nvPr/>
          </p:nvSpPr>
          <p:spPr bwMode="auto">
            <a:xfrm>
              <a:off x="4283076" y="4178301"/>
              <a:ext cx="117475" cy="68263"/>
            </a:xfrm>
            <a:custGeom>
              <a:avLst/>
              <a:gdLst>
                <a:gd name="T0" fmla="*/ 0 w 187"/>
                <a:gd name="T1" fmla="*/ 0 h 125"/>
                <a:gd name="T2" fmla="*/ 0 w 187"/>
                <a:gd name="T3" fmla="*/ 0 h 125"/>
                <a:gd name="T4" fmla="*/ 0 w 187"/>
                <a:gd name="T5" fmla="*/ 0 h 125"/>
                <a:gd name="T6" fmla="*/ 0 w 187"/>
                <a:gd name="T7" fmla="*/ 0 h 125"/>
                <a:gd name="T8" fmla="*/ 0 w 187"/>
                <a:gd name="T9" fmla="*/ 0 h 125"/>
                <a:gd name="T10" fmla="*/ 0 w 187"/>
                <a:gd name="T11" fmla="*/ 0 h 125"/>
                <a:gd name="T12" fmla="*/ 0 w 187"/>
                <a:gd name="T13" fmla="*/ 0 h 125"/>
                <a:gd name="T14" fmla="*/ 0 w 187"/>
                <a:gd name="T15" fmla="*/ 0 h 125"/>
                <a:gd name="T16" fmla="*/ 0 w 187"/>
                <a:gd name="T17" fmla="*/ 0 h 125"/>
                <a:gd name="T18" fmla="*/ 0 w 187"/>
                <a:gd name="T19" fmla="*/ 0 h 125"/>
                <a:gd name="T20" fmla="*/ 0 w 187"/>
                <a:gd name="T21" fmla="*/ 0 h 125"/>
                <a:gd name="T22" fmla="*/ 0 w 187"/>
                <a:gd name="T23" fmla="*/ 0 h 125"/>
                <a:gd name="T24" fmla="*/ 0 w 187"/>
                <a:gd name="T25" fmla="*/ 0 h 125"/>
                <a:gd name="T26" fmla="*/ 0 w 187"/>
                <a:gd name="T27" fmla="*/ 0 h 125"/>
                <a:gd name="T28" fmla="*/ 0 w 187"/>
                <a:gd name="T29" fmla="*/ 0 h 125"/>
                <a:gd name="T30" fmla="*/ 0 w 187"/>
                <a:gd name="T31" fmla="*/ 0 h 125"/>
                <a:gd name="T32" fmla="*/ 0 w 187"/>
                <a:gd name="T33" fmla="*/ 0 h 125"/>
                <a:gd name="T34" fmla="*/ 0 w 187"/>
                <a:gd name="T35" fmla="*/ 0 h 125"/>
                <a:gd name="T36" fmla="*/ 0 w 187"/>
                <a:gd name="T37" fmla="*/ 0 h 125"/>
                <a:gd name="T38" fmla="*/ 0 w 187"/>
                <a:gd name="T39" fmla="*/ 0 h 125"/>
                <a:gd name="T40" fmla="*/ 0 w 187"/>
                <a:gd name="T41" fmla="*/ 0 h 125"/>
                <a:gd name="T42" fmla="*/ 0 w 187"/>
                <a:gd name="T43" fmla="*/ 0 h 125"/>
                <a:gd name="T44" fmla="*/ 0 w 187"/>
                <a:gd name="T45" fmla="*/ 0 h 125"/>
                <a:gd name="T46" fmla="*/ 0 w 187"/>
                <a:gd name="T47" fmla="*/ 0 h 125"/>
                <a:gd name="T48" fmla="*/ 0 w 187"/>
                <a:gd name="T49" fmla="*/ 0 h 125"/>
                <a:gd name="T50" fmla="*/ 0 w 187"/>
                <a:gd name="T51" fmla="*/ 0 h 125"/>
                <a:gd name="T52" fmla="*/ 0 w 187"/>
                <a:gd name="T53" fmla="*/ 0 h 125"/>
                <a:gd name="T54" fmla="*/ 0 w 187"/>
                <a:gd name="T55" fmla="*/ 0 h 125"/>
                <a:gd name="T56" fmla="*/ 0 w 187"/>
                <a:gd name="T57" fmla="*/ 0 h 125"/>
                <a:gd name="T58" fmla="*/ 0 w 187"/>
                <a:gd name="T59" fmla="*/ 0 h 125"/>
                <a:gd name="T60" fmla="*/ 0 w 187"/>
                <a:gd name="T61" fmla="*/ 0 h 125"/>
                <a:gd name="T62" fmla="*/ 0 w 187"/>
                <a:gd name="T63" fmla="*/ 0 h 125"/>
                <a:gd name="T64" fmla="*/ 0 w 187"/>
                <a:gd name="T65" fmla="*/ 0 h 125"/>
                <a:gd name="T66" fmla="*/ 0 w 187"/>
                <a:gd name="T67" fmla="*/ 0 h 1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87"/>
                <a:gd name="T103" fmla="*/ 0 h 125"/>
                <a:gd name="T104" fmla="*/ 187 w 187"/>
                <a:gd name="T105" fmla="*/ 125 h 12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87" h="125">
                  <a:moveTo>
                    <a:pt x="180" y="39"/>
                  </a:moveTo>
                  <a:lnTo>
                    <a:pt x="180" y="39"/>
                  </a:lnTo>
                  <a:lnTo>
                    <a:pt x="172" y="31"/>
                  </a:lnTo>
                  <a:lnTo>
                    <a:pt x="172" y="23"/>
                  </a:lnTo>
                  <a:lnTo>
                    <a:pt x="164" y="23"/>
                  </a:lnTo>
                  <a:lnTo>
                    <a:pt x="156" y="23"/>
                  </a:lnTo>
                  <a:lnTo>
                    <a:pt x="148" y="15"/>
                  </a:lnTo>
                  <a:lnTo>
                    <a:pt x="148" y="7"/>
                  </a:lnTo>
                  <a:lnTo>
                    <a:pt x="141" y="7"/>
                  </a:lnTo>
                  <a:lnTo>
                    <a:pt x="125" y="7"/>
                  </a:lnTo>
                  <a:lnTo>
                    <a:pt x="102" y="0"/>
                  </a:lnTo>
                  <a:lnTo>
                    <a:pt x="86" y="0"/>
                  </a:lnTo>
                  <a:lnTo>
                    <a:pt x="78" y="0"/>
                  </a:lnTo>
                  <a:lnTo>
                    <a:pt x="70" y="0"/>
                  </a:lnTo>
                  <a:lnTo>
                    <a:pt x="62" y="0"/>
                  </a:lnTo>
                  <a:lnTo>
                    <a:pt x="62" y="7"/>
                  </a:lnTo>
                  <a:lnTo>
                    <a:pt x="55" y="7"/>
                  </a:lnTo>
                  <a:lnTo>
                    <a:pt x="47" y="7"/>
                  </a:lnTo>
                  <a:lnTo>
                    <a:pt x="39" y="7"/>
                  </a:lnTo>
                  <a:lnTo>
                    <a:pt x="39" y="15"/>
                  </a:lnTo>
                  <a:lnTo>
                    <a:pt x="23" y="23"/>
                  </a:lnTo>
                  <a:lnTo>
                    <a:pt x="16" y="23"/>
                  </a:lnTo>
                  <a:lnTo>
                    <a:pt x="8" y="23"/>
                  </a:lnTo>
                  <a:lnTo>
                    <a:pt x="0" y="39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0" y="70"/>
                  </a:lnTo>
                  <a:lnTo>
                    <a:pt x="8" y="78"/>
                  </a:lnTo>
                  <a:lnTo>
                    <a:pt x="16" y="86"/>
                  </a:lnTo>
                  <a:lnTo>
                    <a:pt x="16" y="93"/>
                  </a:lnTo>
                  <a:lnTo>
                    <a:pt x="39" y="93"/>
                  </a:lnTo>
                  <a:lnTo>
                    <a:pt x="39" y="101"/>
                  </a:lnTo>
                  <a:lnTo>
                    <a:pt x="47" y="101"/>
                  </a:lnTo>
                  <a:lnTo>
                    <a:pt x="47" y="109"/>
                  </a:lnTo>
                  <a:lnTo>
                    <a:pt x="55" y="109"/>
                  </a:lnTo>
                  <a:lnTo>
                    <a:pt x="62" y="109"/>
                  </a:lnTo>
                  <a:lnTo>
                    <a:pt x="86" y="117"/>
                  </a:lnTo>
                  <a:lnTo>
                    <a:pt x="94" y="117"/>
                  </a:lnTo>
                  <a:lnTo>
                    <a:pt x="102" y="125"/>
                  </a:lnTo>
                  <a:lnTo>
                    <a:pt x="109" y="125"/>
                  </a:lnTo>
                  <a:lnTo>
                    <a:pt x="117" y="125"/>
                  </a:lnTo>
                  <a:lnTo>
                    <a:pt x="125" y="125"/>
                  </a:lnTo>
                  <a:lnTo>
                    <a:pt x="133" y="125"/>
                  </a:lnTo>
                  <a:lnTo>
                    <a:pt x="141" y="125"/>
                  </a:lnTo>
                  <a:lnTo>
                    <a:pt x="148" y="125"/>
                  </a:lnTo>
                  <a:lnTo>
                    <a:pt x="148" y="117"/>
                  </a:lnTo>
                  <a:lnTo>
                    <a:pt x="164" y="109"/>
                  </a:lnTo>
                  <a:lnTo>
                    <a:pt x="172" y="109"/>
                  </a:lnTo>
                  <a:lnTo>
                    <a:pt x="172" y="101"/>
                  </a:lnTo>
                  <a:lnTo>
                    <a:pt x="180" y="93"/>
                  </a:lnTo>
                  <a:lnTo>
                    <a:pt x="180" y="86"/>
                  </a:lnTo>
                  <a:lnTo>
                    <a:pt x="187" y="78"/>
                  </a:lnTo>
                  <a:lnTo>
                    <a:pt x="187" y="70"/>
                  </a:lnTo>
                  <a:lnTo>
                    <a:pt x="187" y="54"/>
                  </a:lnTo>
                </a:path>
              </a:pathLst>
            </a:custGeom>
            <a:solidFill>
              <a:srgbClr val="FF0000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48" name="Freeform 32"/>
            <p:cNvSpPr>
              <a:spLocks/>
            </p:cNvSpPr>
            <p:nvPr/>
          </p:nvSpPr>
          <p:spPr bwMode="auto">
            <a:xfrm>
              <a:off x="4532313" y="4730750"/>
              <a:ext cx="361950" cy="217488"/>
            </a:xfrm>
            <a:custGeom>
              <a:avLst/>
              <a:gdLst>
                <a:gd name="T0" fmla="*/ 0 w 578"/>
                <a:gd name="T1" fmla="*/ 0 h 399"/>
                <a:gd name="T2" fmla="*/ 0 w 578"/>
                <a:gd name="T3" fmla="*/ 0 h 399"/>
                <a:gd name="T4" fmla="*/ 0 w 578"/>
                <a:gd name="T5" fmla="*/ 0 h 399"/>
                <a:gd name="T6" fmla="*/ 0 w 578"/>
                <a:gd name="T7" fmla="*/ 0 h 399"/>
                <a:gd name="T8" fmla="*/ 0 w 578"/>
                <a:gd name="T9" fmla="*/ 0 h 399"/>
                <a:gd name="T10" fmla="*/ 0 w 578"/>
                <a:gd name="T11" fmla="*/ 0 h 399"/>
                <a:gd name="T12" fmla="*/ 0 w 578"/>
                <a:gd name="T13" fmla="*/ 0 h 399"/>
                <a:gd name="T14" fmla="*/ 0 w 578"/>
                <a:gd name="T15" fmla="*/ 0 h 399"/>
                <a:gd name="T16" fmla="*/ 0 w 578"/>
                <a:gd name="T17" fmla="*/ 0 h 399"/>
                <a:gd name="T18" fmla="*/ 0 w 578"/>
                <a:gd name="T19" fmla="*/ 0 h 399"/>
                <a:gd name="T20" fmla="*/ 0 w 578"/>
                <a:gd name="T21" fmla="*/ 0 h 399"/>
                <a:gd name="T22" fmla="*/ 0 w 578"/>
                <a:gd name="T23" fmla="*/ 0 h 399"/>
                <a:gd name="T24" fmla="*/ 0 w 578"/>
                <a:gd name="T25" fmla="*/ 0 h 399"/>
                <a:gd name="T26" fmla="*/ 0 w 578"/>
                <a:gd name="T27" fmla="*/ 0 h 399"/>
                <a:gd name="T28" fmla="*/ 0 w 578"/>
                <a:gd name="T29" fmla="*/ 0 h 399"/>
                <a:gd name="T30" fmla="*/ 0 w 578"/>
                <a:gd name="T31" fmla="*/ 0 h 399"/>
                <a:gd name="T32" fmla="*/ 0 w 578"/>
                <a:gd name="T33" fmla="*/ 0 h 399"/>
                <a:gd name="T34" fmla="*/ 0 w 578"/>
                <a:gd name="T35" fmla="*/ 0 h 399"/>
                <a:gd name="T36" fmla="*/ 0 w 578"/>
                <a:gd name="T37" fmla="*/ 0 h 399"/>
                <a:gd name="T38" fmla="*/ 0 w 578"/>
                <a:gd name="T39" fmla="*/ 0 h 399"/>
                <a:gd name="T40" fmla="*/ 0 w 578"/>
                <a:gd name="T41" fmla="*/ 0 h 399"/>
                <a:gd name="T42" fmla="*/ 0 w 578"/>
                <a:gd name="T43" fmla="*/ 0 h 399"/>
                <a:gd name="T44" fmla="*/ 0 w 578"/>
                <a:gd name="T45" fmla="*/ 0 h 399"/>
                <a:gd name="T46" fmla="*/ 0 w 578"/>
                <a:gd name="T47" fmla="*/ 0 h 399"/>
                <a:gd name="T48" fmla="*/ 0 w 578"/>
                <a:gd name="T49" fmla="*/ 0 h 399"/>
                <a:gd name="T50" fmla="*/ 0 w 578"/>
                <a:gd name="T51" fmla="*/ 0 h 399"/>
                <a:gd name="T52" fmla="*/ 0 w 578"/>
                <a:gd name="T53" fmla="*/ 0 h 399"/>
                <a:gd name="T54" fmla="*/ 0 w 578"/>
                <a:gd name="T55" fmla="*/ 0 h 399"/>
                <a:gd name="T56" fmla="*/ 0 w 578"/>
                <a:gd name="T57" fmla="*/ 0 h 399"/>
                <a:gd name="T58" fmla="*/ 0 w 578"/>
                <a:gd name="T59" fmla="*/ 0 h 399"/>
                <a:gd name="T60" fmla="*/ 0 w 578"/>
                <a:gd name="T61" fmla="*/ 0 h 399"/>
                <a:gd name="T62" fmla="*/ 0 w 578"/>
                <a:gd name="T63" fmla="*/ 0 h 399"/>
                <a:gd name="T64" fmla="*/ 0 w 578"/>
                <a:gd name="T65" fmla="*/ 0 h 399"/>
                <a:gd name="T66" fmla="*/ 0 w 578"/>
                <a:gd name="T67" fmla="*/ 0 h 399"/>
                <a:gd name="T68" fmla="*/ 0 w 578"/>
                <a:gd name="T69" fmla="*/ 0 h 399"/>
                <a:gd name="T70" fmla="*/ 0 w 578"/>
                <a:gd name="T71" fmla="*/ 0 h 399"/>
                <a:gd name="T72" fmla="*/ 0 w 578"/>
                <a:gd name="T73" fmla="*/ 0 h 399"/>
                <a:gd name="T74" fmla="*/ 0 w 578"/>
                <a:gd name="T75" fmla="*/ 0 h 399"/>
                <a:gd name="T76" fmla="*/ 0 w 578"/>
                <a:gd name="T77" fmla="*/ 0 h 399"/>
                <a:gd name="T78" fmla="*/ 0 w 578"/>
                <a:gd name="T79" fmla="*/ 0 h 399"/>
                <a:gd name="T80" fmla="*/ 0 w 578"/>
                <a:gd name="T81" fmla="*/ 0 h 399"/>
                <a:gd name="T82" fmla="*/ 0 w 578"/>
                <a:gd name="T83" fmla="*/ 0 h 399"/>
                <a:gd name="T84" fmla="*/ 0 w 578"/>
                <a:gd name="T85" fmla="*/ 0 h 399"/>
                <a:gd name="T86" fmla="*/ 0 w 578"/>
                <a:gd name="T87" fmla="*/ 0 h 399"/>
                <a:gd name="T88" fmla="*/ 0 w 578"/>
                <a:gd name="T89" fmla="*/ 0 h 399"/>
                <a:gd name="T90" fmla="*/ 0 w 578"/>
                <a:gd name="T91" fmla="*/ 0 h 399"/>
                <a:gd name="T92" fmla="*/ 0 w 578"/>
                <a:gd name="T93" fmla="*/ 0 h 399"/>
                <a:gd name="T94" fmla="*/ 0 w 578"/>
                <a:gd name="T95" fmla="*/ 0 h 399"/>
                <a:gd name="T96" fmla="*/ 0 w 578"/>
                <a:gd name="T97" fmla="*/ 0 h 399"/>
                <a:gd name="T98" fmla="*/ 0 w 578"/>
                <a:gd name="T99" fmla="*/ 0 h 399"/>
                <a:gd name="T100" fmla="*/ 0 w 578"/>
                <a:gd name="T101" fmla="*/ 0 h 399"/>
                <a:gd name="T102" fmla="*/ 0 w 578"/>
                <a:gd name="T103" fmla="*/ 0 h 399"/>
                <a:gd name="T104" fmla="*/ 0 w 578"/>
                <a:gd name="T105" fmla="*/ 0 h 399"/>
                <a:gd name="T106" fmla="*/ 0 w 578"/>
                <a:gd name="T107" fmla="*/ 0 h 399"/>
                <a:gd name="T108" fmla="*/ 0 w 578"/>
                <a:gd name="T109" fmla="*/ 0 h 399"/>
                <a:gd name="T110" fmla="*/ 0 w 578"/>
                <a:gd name="T111" fmla="*/ 0 h 3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78"/>
                <a:gd name="T169" fmla="*/ 0 h 399"/>
                <a:gd name="T170" fmla="*/ 578 w 578"/>
                <a:gd name="T171" fmla="*/ 399 h 39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78" h="399">
                  <a:moveTo>
                    <a:pt x="47" y="94"/>
                  </a:moveTo>
                  <a:lnTo>
                    <a:pt x="47" y="94"/>
                  </a:lnTo>
                  <a:lnTo>
                    <a:pt x="55" y="86"/>
                  </a:lnTo>
                  <a:lnTo>
                    <a:pt x="55" y="78"/>
                  </a:lnTo>
                  <a:lnTo>
                    <a:pt x="71" y="70"/>
                  </a:lnTo>
                  <a:lnTo>
                    <a:pt x="71" y="62"/>
                  </a:lnTo>
                  <a:lnTo>
                    <a:pt x="78" y="62"/>
                  </a:lnTo>
                  <a:lnTo>
                    <a:pt x="86" y="55"/>
                  </a:lnTo>
                  <a:lnTo>
                    <a:pt x="94" y="47"/>
                  </a:lnTo>
                  <a:lnTo>
                    <a:pt x="102" y="47"/>
                  </a:lnTo>
                  <a:lnTo>
                    <a:pt x="102" y="39"/>
                  </a:lnTo>
                  <a:lnTo>
                    <a:pt x="110" y="39"/>
                  </a:lnTo>
                  <a:lnTo>
                    <a:pt x="118" y="31"/>
                  </a:lnTo>
                  <a:lnTo>
                    <a:pt x="118" y="23"/>
                  </a:lnTo>
                  <a:lnTo>
                    <a:pt x="125" y="23"/>
                  </a:lnTo>
                  <a:lnTo>
                    <a:pt x="125" y="16"/>
                  </a:lnTo>
                  <a:lnTo>
                    <a:pt x="133" y="16"/>
                  </a:lnTo>
                  <a:lnTo>
                    <a:pt x="141" y="16"/>
                  </a:lnTo>
                  <a:lnTo>
                    <a:pt x="141" y="8"/>
                  </a:lnTo>
                  <a:lnTo>
                    <a:pt x="149" y="8"/>
                  </a:lnTo>
                  <a:lnTo>
                    <a:pt x="149" y="0"/>
                  </a:lnTo>
                  <a:lnTo>
                    <a:pt x="157" y="0"/>
                  </a:lnTo>
                  <a:lnTo>
                    <a:pt x="164" y="0"/>
                  </a:lnTo>
                  <a:lnTo>
                    <a:pt x="172" y="0"/>
                  </a:lnTo>
                  <a:lnTo>
                    <a:pt x="180" y="0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203" y="0"/>
                  </a:lnTo>
                  <a:lnTo>
                    <a:pt x="211" y="0"/>
                  </a:lnTo>
                  <a:lnTo>
                    <a:pt x="219" y="0"/>
                  </a:lnTo>
                  <a:lnTo>
                    <a:pt x="227" y="0"/>
                  </a:lnTo>
                  <a:lnTo>
                    <a:pt x="250" y="0"/>
                  </a:lnTo>
                  <a:lnTo>
                    <a:pt x="250" y="8"/>
                  </a:lnTo>
                  <a:lnTo>
                    <a:pt x="258" y="8"/>
                  </a:lnTo>
                  <a:lnTo>
                    <a:pt x="274" y="8"/>
                  </a:lnTo>
                  <a:lnTo>
                    <a:pt x="297" y="8"/>
                  </a:lnTo>
                  <a:lnTo>
                    <a:pt x="336" y="31"/>
                  </a:lnTo>
                  <a:lnTo>
                    <a:pt x="344" y="31"/>
                  </a:lnTo>
                  <a:lnTo>
                    <a:pt x="352" y="31"/>
                  </a:lnTo>
                  <a:lnTo>
                    <a:pt x="360" y="31"/>
                  </a:lnTo>
                  <a:lnTo>
                    <a:pt x="367" y="39"/>
                  </a:lnTo>
                  <a:lnTo>
                    <a:pt x="399" y="55"/>
                  </a:lnTo>
                  <a:lnTo>
                    <a:pt x="407" y="62"/>
                  </a:lnTo>
                  <a:lnTo>
                    <a:pt x="422" y="70"/>
                  </a:lnTo>
                  <a:lnTo>
                    <a:pt x="430" y="70"/>
                  </a:lnTo>
                  <a:lnTo>
                    <a:pt x="438" y="78"/>
                  </a:lnTo>
                  <a:lnTo>
                    <a:pt x="446" y="86"/>
                  </a:lnTo>
                  <a:lnTo>
                    <a:pt x="453" y="86"/>
                  </a:lnTo>
                  <a:lnTo>
                    <a:pt x="461" y="86"/>
                  </a:lnTo>
                  <a:lnTo>
                    <a:pt x="469" y="94"/>
                  </a:lnTo>
                  <a:lnTo>
                    <a:pt x="477" y="102"/>
                  </a:lnTo>
                  <a:lnTo>
                    <a:pt x="485" y="102"/>
                  </a:lnTo>
                  <a:lnTo>
                    <a:pt x="485" y="109"/>
                  </a:lnTo>
                  <a:lnTo>
                    <a:pt x="492" y="109"/>
                  </a:lnTo>
                  <a:lnTo>
                    <a:pt x="500" y="117"/>
                  </a:lnTo>
                  <a:lnTo>
                    <a:pt x="508" y="125"/>
                  </a:lnTo>
                  <a:lnTo>
                    <a:pt x="516" y="133"/>
                  </a:lnTo>
                  <a:lnTo>
                    <a:pt x="516" y="141"/>
                  </a:lnTo>
                  <a:lnTo>
                    <a:pt x="524" y="156"/>
                  </a:lnTo>
                  <a:lnTo>
                    <a:pt x="524" y="164"/>
                  </a:lnTo>
                  <a:lnTo>
                    <a:pt x="532" y="172"/>
                  </a:lnTo>
                  <a:lnTo>
                    <a:pt x="532" y="188"/>
                  </a:lnTo>
                  <a:lnTo>
                    <a:pt x="524" y="188"/>
                  </a:lnTo>
                  <a:lnTo>
                    <a:pt x="524" y="195"/>
                  </a:lnTo>
                  <a:lnTo>
                    <a:pt x="524" y="203"/>
                  </a:lnTo>
                  <a:lnTo>
                    <a:pt x="524" y="211"/>
                  </a:lnTo>
                  <a:lnTo>
                    <a:pt x="516" y="219"/>
                  </a:lnTo>
                  <a:lnTo>
                    <a:pt x="516" y="234"/>
                  </a:lnTo>
                  <a:lnTo>
                    <a:pt x="508" y="234"/>
                  </a:lnTo>
                  <a:lnTo>
                    <a:pt x="508" y="242"/>
                  </a:lnTo>
                  <a:lnTo>
                    <a:pt x="500" y="242"/>
                  </a:lnTo>
                  <a:lnTo>
                    <a:pt x="492" y="250"/>
                  </a:lnTo>
                  <a:lnTo>
                    <a:pt x="492" y="258"/>
                  </a:lnTo>
                  <a:lnTo>
                    <a:pt x="485" y="258"/>
                  </a:lnTo>
                  <a:lnTo>
                    <a:pt x="477" y="258"/>
                  </a:lnTo>
                  <a:lnTo>
                    <a:pt x="461" y="258"/>
                  </a:lnTo>
                  <a:lnTo>
                    <a:pt x="453" y="258"/>
                  </a:lnTo>
                  <a:lnTo>
                    <a:pt x="430" y="258"/>
                  </a:lnTo>
                  <a:lnTo>
                    <a:pt x="422" y="258"/>
                  </a:lnTo>
                  <a:lnTo>
                    <a:pt x="407" y="258"/>
                  </a:lnTo>
                  <a:lnTo>
                    <a:pt x="399" y="258"/>
                  </a:lnTo>
                  <a:lnTo>
                    <a:pt x="375" y="258"/>
                  </a:lnTo>
                  <a:lnTo>
                    <a:pt x="375" y="250"/>
                  </a:lnTo>
                  <a:lnTo>
                    <a:pt x="367" y="250"/>
                  </a:lnTo>
                  <a:lnTo>
                    <a:pt x="360" y="250"/>
                  </a:lnTo>
                  <a:lnTo>
                    <a:pt x="352" y="250"/>
                  </a:lnTo>
                  <a:lnTo>
                    <a:pt x="321" y="242"/>
                  </a:lnTo>
                  <a:lnTo>
                    <a:pt x="313" y="242"/>
                  </a:lnTo>
                  <a:lnTo>
                    <a:pt x="313" y="234"/>
                  </a:lnTo>
                  <a:lnTo>
                    <a:pt x="297" y="234"/>
                  </a:lnTo>
                  <a:lnTo>
                    <a:pt x="297" y="227"/>
                  </a:lnTo>
                  <a:lnTo>
                    <a:pt x="289" y="227"/>
                  </a:lnTo>
                  <a:lnTo>
                    <a:pt x="297" y="227"/>
                  </a:lnTo>
                  <a:lnTo>
                    <a:pt x="305" y="227"/>
                  </a:lnTo>
                  <a:lnTo>
                    <a:pt x="305" y="234"/>
                  </a:lnTo>
                  <a:lnTo>
                    <a:pt x="328" y="242"/>
                  </a:lnTo>
                  <a:lnTo>
                    <a:pt x="336" y="242"/>
                  </a:lnTo>
                  <a:lnTo>
                    <a:pt x="344" y="250"/>
                  </a:lnTo>
                  <a:lnTo>
                    <a:pt x="352" y="250"/>
                  </a:lnTo>
                  <a:lnTo>
                    <a:pt x="360" y="258"/>
                  </a:lnTo>
                  <a:lnTo>
                    <a:pt x="367" y="258"/>
                  </a:lnTo>
                  <a:lnTo>
                    <a:pt x="391" y="266"/>
                  </a:lnTo>
                  <a:lnTo>
                    <a:pt x="391" y="274"/>
                  </a:lnTo>
                  <a:lnTo>
                    <a:pt x="399" y="274"/>
                  </a:lnTo>
                  <a:lnTo>
                    <a:pt x="407" y="274"/>
                  </a:lnTo>
                  <a:lnTo>
                    <a:pt x="414" y="274"/>
                  </a:lnTo>
                  <a:lnTo>
                    <a:pt x="422" y="274"/>
                  </a:lnTo>
                  <a:lnTo>
                    <a:pt x="430" y="274"/>
                  </a:lnTo>
                  <a:lnTo>
                    <a:pt x="438" y="274"/>
                  </a:lnTo>
                  <a:lnTo>
                    <a:pt x="446" y="274"/>
                  </a:lnTo>
                  <a:lnTo>
                    <a:pt x="453" y="274"/>
                  </a:lnTo>
                  <a:lnTo>
                    <a:pt x="461" y="274"/>
                  </a:lnTo>
                  <a:lnTo>
                    <a:pt x="469" y="274"/>
                  </a:lnTo>
                  <a:lnTo>
                    <a:pt x="477" y="274"/>
                  </a:lnTo>
                  <a:lnTo>
                    <a:pt x="508" y="274"/>
                  </a:lnTo>
                  <a:lnTo>
                    <a:pt x="516" y="274"/>
                  </a:lnTo>
                  <a:lnTo>
                    <a:pt x="516" y="281"/>
                  </a:lnTo>
                  <a:lnTo>
                    <a:pt x="532" y="281"/>
                  </a:lnTo>
                  <a:lnTo>
                    <a:pt x="539" y="281"/>
                  </a:lnTo>
                  <a:lnTo>
                    <a:pt x="547" y="281"/>
                  </a:lnTo>
                  <a:lnTo>
                    <a:pt x="563" y="289"/>
                  </a:lnTo>
                  <a:lnTo>
                    <a:pt x="571" y="289"/>
                  </a:lnTo>
                  <a:lnTo>
                    <a:pt x="571" y="297"/>
                  </a:lnTo>
                  <a:lnTo>
                    <a:pt x="571" y="305"/>
                  </a:lnTo>
                  <a:lnTo>
                    <a:pt x="571" y="313"/>
                  </a:lnTo>
                  <a:lnTo>
                    <a:pt x="571" y="320"/>
                  </a:lnTo>
                  <a:lnTo>
                    <a:pt x="571" y="328"/>
                  </a:lnTo>
                  <a:lnTo>
                    <a:pt x="571" y="336"/>
                  </a:lnTo>
                  <a:lnTo>
                    <a:pt x="571" y="344"/>
                  </a:lnTo>
                  <a:lnTo>
                    <a:pt x="571" y="352"/>
                  </a:lnTo>
                  <a:lnTo>
                    <a:pt x="571" y="360"/>
                  </a:lnTo>
                  <a:lnTo>
                    <a:pt x="571" y="367"/>
                  </a:lnTo>
                  <a:lnTo>
                    <a:pt x="571" y="375"/>
                  </a:lnTo>
                  <a:lnTo>
                    <a:pt x="578" y="375"/>
                  </a:lnTo>
                  <a:lnTo>
                    <a:pt x="578" y="383"/>
                  </a:lnTo>
                  <a:lnTo>
                    <a:pt x="571" y="383"/>
                  </a:lnTo>
                  <a:lnTo>
                    <a:pt x="563" y="391"/>
                  </a:lnTo>
                  <a:lnTo>
                    <a:pt x="547" y="391"/>
                  </a:lnTo>
                  <a:lnTo>
                    <a:pt x="539" y="399"/>
                  </a:lnTo>
                  <a:lnTo>
                    <a:pt x="524" y="399"/>
                  </a:lnTo>
                  <a:lnTo>
                    <a:pt x="516" y="399"/>
                  </a:lnTo>
                  <a:lnTo>
                    <a:pt x="508" y="399"/>
                  </a:lnTo>
                  <a:lnTo>
                    <a:pt x="500" y="399"/>
                  </a:lnTo>
                  <a:lnTo>
                    <a:pt x="492" y="399"/>
                  </a:lnTo>
                  <a:lnTo>
                    <a:pt x="485" y="399"/>
                  </a:lnTo>
                  <a:lnTo>
                    <a:pt x="477" y="399"/>
                  </a:lnTo>
                  <a:lnTo>
                    <a:pt x="446" y="399"/>
                  </a:lnTo>
                  <a:lnTo>
                    <a:pt x="438" y="399"/>
                  </a:lnTo>
                  <a:lnTo>
                    <a:pt x="430" y="399"/>
                  </a:lnTo>
                  <a:lnTo>
                    <a:pt x="422" y="399"/>
                  </a:lnTo>
                  <a:lnTo>
                    <a:pt x="414" y="399"/>
                  </a:lnTo>
                  <a:lnTo>
                    <a:pt x="407" y="399"/>
                  </a:lnTo>
                  <a:lnTo>
                    <a:pt x="407" y="391"/>
                  </a:lnTo>
                  <a:lnTo>
                    <a:pt x="399" y="391"/>
                  </a:lnTo>
                  <a:lnTo>
                    <a:pt x="367" y="391"/>
                  </a:lnTo>
                  <a:lnTo>
                    <a:pt x="352" y="383"/>
                  </a:lnTo>
                  <a:lnTo>
                    <a:pt x="344" y="383"/>
                  </a:lnTo>
                  <a:lnTo>
                    <a:pt x="336" y="383"/>
                  </a:lnTo>
                  <a:lnTo>
                    <a:pt x="297" y="375"/>
                  </a:lnTo>
                  <a:lnTo>
                    <a:pt x="289" y="375"/>
                  </a:lnTo>
                  <a:lnTo>
                    <a:pt x="282" y="375"/>
                  </a:lnTo>
                  <a:lnTo>
                    <a:pt x="274" y="375"/>
                  </a:lnTo>
                  <a:lnTo>
                    <a:pt x="274" y="367"/>
                  </a:lnTo>
                  <a:lnTo>
                    <a:pt x="266" y="367"/>
                  </a:lnTo>
                  <a:lnTo>
                    <a:pt x="258" y="367"/>
                  </a:lnTo>
                  <a:lnTo>
                    <a:pt x="250" y="367"/>
                  </a:lnTo>
                  <a:lnTo>
                    <a:pt x="219" y="352"/>
                  </a:lnTo>
                  <a:lnTo>
                    <a:pt x="211" y="352"/>
                  </a:lnTo>
                  <a:lnTo>
                    <a:pt x="203" y="344"/>
                  </a:lnTo>
                  <a:lnTo>
                    <a:pt x="196" y="344"/>
                  </a:lnTo>
                  <a:lnTo>
                    <a:pt x="188" y="336"/>
                  </a:lnTo>
                  <a:lnTo>
                    <a:pt x="125" y="313"/>
                  </a:lnTo>
                  <a:lnTo>
                    <a:pt x="118" y="313"/>
                  </a:lnTo>
                  <a:lnTo>
                    <a:pt x="110" y="305"/>
                  </a:lnTo>
                  <a:lnTo>
                    <a:pt x="102" y="305"/>
                  </a:lnTo>
                  <a:lnTo>
                    <a:pt x="86" y="297"/>
                  </a:lnTo>
                  <a:lnTo>
                    <a:pt x="71" y="281"/>
                  </a:lnTo>
                  <a:lnTo>
                    <a:pt x="55" y="274"/>
                  </a:lnTo>
                  <a:lnTo>
                    <a:pt x="47" y="266"/>
                  </a:lnTo>
                  <a:lnTo>
                    <a:pt x="24" y="227"/>
                  </a:lnTo>
                  <a:lnTo>
                    <a:pt x="16" y="227"/>
                  </a:lnTo>
                  <a:lnTo>
                    <a:pt x="16" y="219"/>
                  </a:lnTo>
                  <a:lnTo>
                    <a:pt x="16" y="211"/>
                  </a:lnTo>
                  <a:lnTo>
                    <a:pt x="0" y="195"/>
                  </a:lnTo>
                  <a:lnTo>
                    <a:pt x="0" y="188"/>
                  </a:lnTo>
                  <a:lnTo>
                    <a:pt x="0" y="180"/>
                  </a:lnTo>
                  <a:lnTo>
                    <a:pt x="0" y="172"/>
                  </a:lnTo>
                  <a:lnTo>
                    <a:pt x="0" y="156"/>
                  </a:lnTo>
                  <a:lnTo>
                    <a:pt x="0" y="148"/>
                  </a:lnTo>
                  <a:lnTo>
                    <a:pt x="0" y="141"/>
                  </a:lnTo>
                  <a:lnTo>
                    <a:pt x="8" y="141"/>
                  </a:lnTo>
                  <a:lnTo>
                    <a:pt x="16" y="133"/>
                  </a:lnTo>
                  <a:lnTo>
                    <a:pt x="16" y="125"/>
                  </a:lnTo>
                  <a:lnTo>
                    <a:pt x="24" y="125"/>
                  </a:lnTo>
                  <a:lnTo>
                    <a:pt x="32" y="117"/>
                  </a:lnTo>
                  <a:lnTo>
                    <a:pt x="32" y="109"/>
                  </a:lnTo>
                  <a:lnTo>
                    <a:pt x="39" y="109"/>
                  </a:lnTo>
                  <a:lnTo>
                    <a:pt x="39" y="102"/>
                  </a:lnTo>
                  <a:lnTo>
                    <a:pt x="47" y="102"/>
                  </a:lnTo>
                  <a:lnTo>
                    <a:pt x="55" y="9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49" name="Freeform 33"/>
            <p:cNvSpPr>
              <a:spLocks/>
            </p:cNvSpPr>
            <p:nvPr/>
          </p:nvSpPr>
          <p:spPr bwMode="auto">
            <a:xfrm>
              <a:off x="4532313" y="4730750"/>
              <a:ext cx="361950" cy="217488"/>
            </a:xfrm>
            <a:custGeom>
              <a:avLst/>
              <a:gdLst>
                <a:gd name="T0" fmla="*/ 0 w 578"/>
                <a:gd name="T1" fmla="*/ 0 h 399"/>
                <a:gd name="T2" fmla="*/ 0 w 578"/>
                <a:gd name="T3" fmla="*/ 0 h 399"/>
                <a:gd name="T4" fmla="*/ 0 w 578"/>
                <a:gd name="T5" fmla="*/ 0 h 399"/>
                <a:gd name="T6" fmla="*/ 0 w 578"/>
                <a:gd name="T7" fmla="*/ 0 h 399"/>
                <a:gd name="T8" fmla="*/ 0 w 578"/>
                <a:gd name="T9" fmla="*/ 0 h 399"/>
                <a:gd name="T10" fmla="*/ 0 w 578"/>
                <a:gd name="T11" fmla="*/ 0 h 399"/>
                <a:gd name="T12" fmla="*/ 0 w 578"/>
                <a:gd name="T13" fmla="*/ 0 h 399"/>
                <a:gd name="T14" fmla="*/ 0 w 578"/>
                <a:gd name="T15" fmla="*/ 0 h 399"/>
                <a:gd name="T16" fmla="*/ 0 w 578"/>
                <a:gd name="T17" fmla="*/ 0 h 399"/>
                <a:gd name="T18" fmla="*/ 0 w 578"/>
                <a:gd name="T19" fmla="*/ 0 h 399"/>
                <a:gd name="T20" fmla="*/ 0 w 578"/>
                <a:gd name="T21" fmla="*/ 0 h 399"/>
                <a:gd name="T22" fmla="*/ 0 w 578"/>
                <a:gd name="T23" fmla="*/ 0 h 399"/>
                <a:gd name="T24" fmla="*/ 0 w 578"/>
                <a:gd name="T25" fmla="*/ 0 h 399"/>
                <a:gd name="T26" fmla="*/ 0 w 578"/>
                <a:gd name="T27" fmla="*/ 0 h 399"/>
                <a:gd name="T28" fmla="*/ 0 w 578"/>
                <a:gd name="T29" fmla="*/ 0 h 399"/>
                <a:gd name="T30" fmla="*/ 0 w 578"/>
                <a:gd name="T31" fmla="*/ 0 h 399"/>
                <a:gd name="T32" fmla="*/ 0 w 578"/>
                <a:gd name="T33" fmla="*/ 0 h 399"/>
                <a:gd name="T34" fmla="*/ 0 w 578"/>
                <a:gd name="T35" fmla="*/ 0 h 399"/>
                <a:gd name="T36" fmla="*/ 0 w 578"/>
                <a:gd name="T37" fmla="*/ 0 h 399"/>
                <a:gd name="T38" fmla="*/ 0 w 578"/>
                <a:gd name="T39" fmla="*/ 0 h 399"/>
                <a:gd name="T40" fmla="*/ 0 w 578"/>
                <a:gd name="T41" fmla="*/ 0 h 399"/>
                <a:gd name="T42" fmla="*/ 0 w 578"/>
                <a:gd name="T43" fmla="*/ 0 h 399"/>
                <a:gd name="T44" fmla="*/ 0 w 578"/>
                <a:gd name="T45" fmla="*/ 0 h 399"/>
                <a:gd name="T46" fmla="*/ 0 w 578"/>
                <a:gd name="T47" fmla="*/ 0 h 399"/>
                <a:gd name="T48" fmla="*/ 0 w 578"/>
                <a:gd name="T49" fmla="*/ 0 h 399"/>
                <a:gd name="T50" fmla="*/ 0 w 578"/>
                <a:gd name="T51" fmla="*/ 0 h 399"/>
                <a:gd name="T52" fmla="*/ 0 w 578"/>
                <a:gd name="T53" fmla="*/ 0 h 399"/>
                <a:gd name="T54" fmla="*/ 0 w 578"/>
                <a:gd name="T55" fmla="*/ 0 h 399"/>
                <a:gd name="T56" fmla="*/ 0 w 578"/>
                <a:gd name="T57" fmla="*/ 0 h 399"/>
                <a:gd name="T58" fmla="*/ 0 w 578"/>
                <a:gd name="T59" fmla="*/ 0 h 399"/>
                <a:gd name="T60" fmla="*/ 0 w 578"/>
                <a:gd name="T61" fmla="*/ 0 h 399"/>
                <a:gd name="T62" fmla="*/ 0 w 578"/>
                <a:gd name="T63" fmla="*/ 0 h 399"/>
                <a:gd name="T64" fmla="*/ 0 w 578"/>
                <a:gd name="T65" fmla="*/ 0 h 399"/>
                <a:gd name="T66" fmla="*/ 0 w 578"/>
                <a:gd name="T67" fmla="*/ 0 h 399"/>
                <a:gd name="T68" fmla="*/ 0 w 578"/>
                <a:gd name="T69" fmla="*/ 0 h 399"/>
                <a:gd name="T70" fmla="*/ 0 w 578"/>
                <a:gd name="T71" fmla="*/ 0 h 399"/>
                <a:gd name="T72" fmla="*/ 0 w 578"/>
                <a:gd name="T73" fmla="*/ 0 h 399"/>
                <a:gd name="T74" fmla="*/ 0 w 578"/>
                <a:gd name="T75" fmla="*/ 0 h 399"/>
                <a:gd name="T76" fmla="*/ 0 w 578"/>
                <a:gd name="T77" fmla="*/ 0 h 399"/>
                <a:gd name="T78" fmla="*/ 0 w 578"/>
                <a:gd name="T79" fmla="*/ 0 h 399"/>
                <a:gd name="T80" fmla="*/ 0 w 578"/>
                <a:gd name="T81" fmla="*/ 0 h 399"/>
                <a:gd name="T82" fmla="*/ 0 w 578"/>
                <a:gd name="T83" fmla="*/ 0 h 399"/>
                <a:gd name="T84" fmla="*/ 0 w 578"/>
                <a:gd name="T85" fmla="*/ 0 h 399"/>
                <a:gd name="T86" fmla="*/ 0 w 578"/>
                <a:gd name="T87" fmla="*/ 0 h 399"/>
                <a:gd name="T88" fmla="*/ 0 w 578"/>
                <a:gd name="T89" fmla="*/ 0 h 399"/>
                <a:gd name="T90" fmla="*/ 0 w 578"/>
                <a:gd name="T91" fmla="*/ 0 h 399"/>
                <a:gd name="T92" fmla="*/ 0 w 578"/>
                <a:gd name="T93" fmla="*/ 0 h 399"/>
                <a:gd name="T94" fmla="*/ 0 w 578"/>
                <a:gd name="T95" fmla="*/ 0 h 399"/>
                <a:gd name="T96" fmla="*/ 0 w 578"/>
                <a:gd name="T97" fmla="*/ 0 h 39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8"/>
                <a:gd name="T148" fmla="*/ 0 h 399"/>
                <a:gd name="T149" fmla="*/ 578 w 578"/>
                <a:gd name="T150" fmla="*/ 399 h 39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8" h="399">
                  <a:moveTo>
                    <a:pt x="47" y="94"/>
                  </a:moveTo>
                  <a:lnTo>
                    <a:pt x="55" y="86"/>
                  </a:lnTo>
                  <a:lnTo>
                    <a:pt x="55" y="78"/>
                  </a:lnTo>
                  <a:lnTo>
                    <a:pt x="71" y="70"/>
                  </a:lnTo>
                  <a:lnTo>
                    <a:pt x="71" y="62"/>
                  </a:lnTo>
                  <a:lnTo>
                    <a:pt x="78" y="62"/>
                  </a:lnTo>
                  <a:lnTo>
                    <a:pt x="86" y="55"/>
                  </a:lnTo>
                  <a:lnTo>
                    <a:pt x="94" y="47"/>
                  </a:lnTo>
                  <a:lnTo>
                    <a:pt x="102" y="47"/>
                  </a:lnTo>
                  <a:lnTo>
                    <a:pt x="102" y="39"/>
                  </a:lnTo>
                  <a:lnTo>
                    <a:pt x="110" y="39"/>
                  </a:lnTo>
                  <a:lnTo>
                    <a:pt x="118" y="31"/>
                  </a:lnTo>
                  <a:lnTo>
                    <a:pt x="118" y="23"/>
                  </a:lnTo>
                  <a:lnTo>
                    <a:pt x="125" y="23"/>
                  </a:lnTo>
                  <a:lnTo>
                    <a:pt x="125" y="16"/>
                  </a:lnTo>
                  <a:lnTo>
                    <a:pt x="133" y="16"/>
                  </a:lnTo>
                  <a:lnTo>
                    <a:pt x="141" y="16"/>
                  </a:lnTo>
                  <a:lnTo>
                    <a:pt x="141" y="8"/>
                  </a:lnTo>
                  <a:lnTo>
                    <a:pt x="149" y="8"/>
                  </a:lnTo>
                  <a:lnTo>
                    <a:pt x="149" y="0"/>
                  </a:lnTo>
                  <a:lnTo>
                    <a:pt x="157" y="0"/>
                  </a:lnTo>
                  <a:lnTo>
                    <a:pt x="164" y="0"/>
                  </a:lnTo>
                  <a:lnTo>
                    <a:pt x="172" y="0"/>
                  </a:lnTo>
                  <a:lnTo>
                    <a:pt x="180" y="0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203" y="0"/>
                  </a:lnTo>
                  <a:lnTo>
                    <a:pt x="211" y="0"/>
                  </a:lnTo>
                  <a:lnTo>
                    <a:pt x="219" y="0"/>
                  </a:lnTo>
                  <a:lnTo>
                    <a:pt x="227" y="0"/>
                  </a:lnTo>
                  <a:lnTo>
                    <a:pt x="250" y="0"/>
                  </a:lnTo>
                  <a:lnTo>
                    <a:pt x="250" y="8"/>
                  </a:lnTo>
                  <a:lnTo>
                    <a:pt x="258" y="8"/>
                  </a:lnTo>
                  <a:lnTo>
                    <a:pt x="274" y="8"/>
                  </a:lnTo>
                  <a:lnTo>
                    <a:pt x="297" y="8"/>
                  </a:lnTo>
                  <a:lnTo>
                    <a:pt x="336" y="31"/>
                  </a:lnTo>
                  <a:lnTo>
                    <a:pt x="344" y="31"/>
                  </a:lnTo>
                  <a:lnTo>
                    <a:pt x="352" y="31"/>
                  </a:lnTo>
                  <a:lnTo>
                    <a:pt x="360" y="31"/>
                  </a:lnTo>
                  <a:lnTo>
                    <a:pt x="367" y="39"/>
                  </a:lnTo>
                  <a:lnTo>
                    <a:pt x="399" y="55"/>
                  </a:lnTo>
                  <a:lnTo>
                    <a:pt x="407" y="62"/>
                  </a:lnTo>
                  <a:lnTo>
                    <a:pt x="422" y="70"/>
                  </a:lnTo>
                  <a:lnTo>
                    <a:pt x="430" y="70"/>
                  </a:lnTo>
                  <a:lnTo>
                    <a:pt x="438" y="78"/>
                  </a:lnTo>
                  <a:lnTo>
                    <a:pt x="446" y="86"/>
                  </a:lnTo>
                  <a:lnTo>
                    <a:pt x="453" y="86"/>
                  </a:lnTo>
                  <a:lnTo>
                    <a:pt x="461" y="86"/>
                  </a:lnTo>
                  <a:lnTo>
                    <a:pt x="469" y="94"/>
                  </a:lnTo>
                  <a:lnTo>
                    <a:pt x="477" y="102"/>
                  </a:lnTo>
                  <a:lnTo>
                    <a:pt x="485" y="102"/>
                  </a:lnTo>
                  <a:lnTo>
                    <a:pt x="485" y="109"/>
                  </a:lnTo>
                  <a:lnTo>
                    <a:pt x="492" y="109"/>
                  </a:lnTo>
                  <a:lnTo>
                    <a:pt x="500" y="117"/>
                  </a:lnTo>
                  <a:lnTo>
                    <a:pt x="508" y="125"/>
                  </a:lnTo>
                  <a:lnTo>
                    <a:pt x="516" y="133"/>
                  </a:lnTo>
                  <a:lnTo>
                    <a:pt x="516" y="141"/>
                  </a:lnTo>
                  <a:lnTo>
                    <a:pt x="524" y="156"/>
                  </a:lnTo>
                  <a:lnTo>
                    <a:pt x="524" y="164"/>
                  </a:lnTo>
                  <a:lnTo>
                    <a:pt x="532" y="172"/>
                  </a:lnTo>
                  <a:lnTo>
                    <a:pt x="532" y="188"/>
                  </a:lnTo>
                  <a:lnTo>
                    <a:pt x="524" y="188"/>
                  </a:lnTo>
                  <a:lnTo>
                    <a:pt x="524" y="195"/>
                  </a:lnTo>
                  <a:lnTo>
                    <a:pt x="524" y="203"/>
                  </a:lnTo>
                  <a:lnTo>
                    <a:pt x="524" y="211"/>
                  </a:lnTo>
                  <a:lnTo>
                    <a:pt x="516" y="219"/>
                  </a:lnTo>
                  <a:lnTo>
                    <a:pt x="516" y="234"/>
                  </a:lnTo>
                  <a:lnTo>
                    <a:pt x="508" y="234"/>
                  </a:lnTo>
                  <a:lnTo>
                    <a:pt x="508" y="242"/>
                  </a:lnTo>
                  <a:lnTo>
                    <a:pt x="500" y="242"/>
                  </a:lnTo>
                  <a:lnTo>
                    <a:pt x="492" y="250"/>
                  </a:lnTo>
                  <a:lnTo>
                    <a:pt x="492" y="258"/>
                  </a:lnTo>
                  <a:lnTo>
                    <a:pt x="485" y="258"/>
                  </a:lnTo>
                  <a:lnTo>
                    <a:pt x="477" y="258"/>
                  </a:lnTo>
                  <a:lnTo>
                    <a:pt x="461" y="258"/>
                  </a:lnTo>
                  <a:lnTo>
                    <a:pt x="453" y="258"/>
                  </a:lnTo>
                  <a:lnTo>
                    <a:pt x="430" y="258"/>
                  </a:lnTo>
                  <a:lnTo>
                    <a:pt x="422" y="258"/>
                  </a:lnTo>
                  <a:lnTo>
                    <a:pt x="407" y="258"/>
                  </a:lnTo>
                  <a:lnTo>
                    <a:pt x="399" y="258"/>
                  </a:lnTo>
                  <a:lnTo>
                    <a:pt x="375" y="258"/>
                  </a:lnTo>
                  <a:lnTo>
                    <a:pt x="375" y="250"/>
                  </a:lnTo>
                  <a:lnTo>
                    <a:pt x="367" y="250"/>
                  </a:lnTo>
                  <a:lnTo>
                    <a:pt x="360" y="250"/>
                  </a:lnTo>
                  <a:lnTo>
                    <a:pt x="352" y="250"/>
                  </a:lnTo>
                  <a:lnTo>
                    <a:pt x="321" y="242"/>
                  </a:lnTo>
                  <a:lnTo>
                    <a:pt x="313" y="242"/>
                  </a:lnTo>
                  <a:lnTo>
                    <a:pt x="313" y="234"/>
                  </a:lnTo>
                  <a:lnTo>
                    <a:pt x="297" y="234"/>
                  </a:lnTo>
                  <a:lnTo>
                    <a:pt x="297" y="227"/>
                  </a:lnTo>
                  <a:lnTo>
                    <a:pt x="289" y="227"/>
                  </a:lnTo>
                  <a:lnTo>
                    <a:pt x="297" y="227"/>
                  </a:lnTo>
                  <a:lnTo>
                    <a:pt x="305" y="227"/>
                  </a:lnTo>
                  <a:lnTo>
                    <a:pt x="305" y="234"/>
                  </a:lnTo>
                  <a:lnTo>
                    <a:pt x="328" y="242"/>
                  </a:lnTo>
                  <a:lnTo>
                    <a:pt x="336" y="242"/>
                  </a:lnTo>
                  <a:lnTo>
                    <a:pt x="344" y="250"/>
                  </a:lnTo>
                  <a:lnTo>
                    <a:pt x="352" y="250"/>
                  </a:lnTo>
                  <a:lnTo>
                    <a:pt x="360" y="258"/>
                  </a:lnTo>
                  <a:lnTo>
                    <a:pt x="367" y="258"/>
                  </a:lnTo>
                  <a:lnTo>
                    <a:pt x="391" y="266"/>
                  </a:lnTo>
                  <a:lnTo>
                    <a:pt x="391" y="274"/>
                  </a:lnTo>
                  <a:lnTo>
                    <a:pt x="399" y="274"/>
                  </a:lnTo>
                  <a:lnTo>
                    <a:pt x="407" y="274"/>
                  </a:lnTo>
                  <a:lnTo>
                    <a:pt x="414" y="274"/>
                  </a:lnTo>
                  <a:lnTo>
                    <a:pt x="422" y="274"/>
                  </a:lnTo>
                  <a:lnTo>
                    <a:pt x="430" y="274"/>
                  </a:lnTo>
                  <a:lnTo>
                    <a:pt x="438" y="274"/>
                  </a:lnTo>
                  <a:lnTo>
                    <a:pt x="446" y="274"/>
                  </a:lnTo>
                  <a:lnTo>
                    <a:pt x="453" y="274"/>
                  </a:lnTo>
                  <a:lnTo>
                    <a:pt x="461" y="274"/>
                  </a:lnTo>
                  <a:lnTo>
                    <a:pt x="469" y="274"/>
                  </a:lnTo>
                  <a:lnTo>
                    <a:pt x="477" y="274"/>
                  </a:lnTo>
                  <a:lnTo>
                    <a:pt x="508" y="274"/>
                  </a:lnTo>
                  <a:lnTo>
                    <a:pt x="516" y="274"/>
                  </a:lnTo>
                  <a:lnTo>
                    <a:pt x="516" y="281"/>
                  </a:lnTo>
                  <a:lnTo>
                    <a:pt x="532" y="281"/>
                  </a:lnTo>
                  <a:lnTo>
                    <a:pt x="539" y="281"/>
                  </a:lnTo>
                  <a:lnTo>
                    <a:pt x="547" y="281"/>
                  </a:lnTo>
                  <a:lnTo>
                    <a:pt x="563" y="289"/>
                  </a:lnTo>
                  <a:lnTo>
                    <a:pt x="571" y="289"/>
                  </a:lnTo>
                  <a:lnTo>
                    <a:pt x="571" y="297"/>
                  </a:lnTo>
                  <a:lnTo>
                    <a:pt x="571" y="305"/>
                  </a:lnTo>
                  <a:lnTo>
                    <a:pt x="571" y="313"/>
                  </a:lnTo>
                  <a:lnTo>
                    <a:pt x="571" y="320"/>
                  </a:lnTo>
                  <a:lnTo>
                    <a:pt x="571" y="328"/>
                  </a:lnTo>
                  <a:lnTo>
                    <a:pt x="571" y="336"/>
                  </a:lnTo>
                  <a:lnTo>
                    <a:pt x="571" y="344"/>
                  </a:lnTo>
                  <a:lnTo>
                    <a:pt x="571" y="352"/>
                  </a:lnTo>
                  <a:lnTo>
                    <a:pt x="571" y="360"/>
                  </a:lnTo>
                  <a:lnTo>
                    <a:pt x="571" y="367"/>
                  </a:lnTo>
                  <a:lnTo>
                    <a:pt x="571" y="375"/>
                  </a:lnTo>
                  <a:lnTo>
                    <a:pt x="578" y="375"/>
                  </a:lnTo>
                  <a:lnTo>
                    <a:pt x="578" y="383"/>
                  </a:lnTo>
                  <a:lnTo>
                    <a:pt x="571" y="383"/>
                  </a:lnTo>
                  <a:lnTo>
                    <a:pt x="563" y="391"/>
                  </a:lnTo>
                  <a:lnTo>
                    <a:pt x="547" y="391"/>
                  </a:lnTo>
                  <a:lnTo>
                    <a:pt x="539" y="399"/>
                  </a:lnTo>
                  <a:lnTo>
                    <a:pt x="524" y="399"/>
                  </a:lnTo>
                  <a:lnTo>
                    <a:pt x="516" y="399"/>
                  </a:lnTo>
                  <a:lnTo>
                    <a:pt x="508" y="399"/>
                  </a:lnTo>
                  <a:lnTo>
                    <a:pt x="500" y="399"/>
                  </a:lnTo>
                  <a:lnTo>
                    <a:pt x="492" y="399"/>
                  </a:lnTo>
                  <a:lnTo>
                    <a:pt x="485" y="399"/>
                  </a:lnTo>
                  <a:lnTo>
                    <a:pt x="477" y="399"/>
                  </a:lnTo>
                  <a:lnTo>
                    <a:pt x="446" y="399"/>
                  </a:lnTo>
                  <a:lnTo>
                    <a:pt x="438" y="399"/>
                  </a:lnTo>
                  <a:lnTo>
                    <a:pt x="430" y="399"/>
                  </a:lnTo>
                  <a:lnTo>
                    <a:pt x="422" y="399"/>
                  </a:lnTo>
                  <a:lnTo>
                    <a:pt x="414" y="399"/>
                  </a:lnTo>
                  <a:lnTo>
                    <a:pt x="407" y="399"/>
                  </a:lnTo>
                  <a:lnTo>
                    <a:pt x="407" y="391"/>
                  </a:lnTo>
                  <a:lnTo>
                    <a:pt x="399" y="391"/>
                  </a:lnTo>
                  <a:lnTo>
                    <a:pt x="367" y="391"/>
                  </a:lnTo>
                  <a:lnTo>
                    <a:pt x="352" y="383"/>
                  </a:lnTo>
                  <a:lnTo>
                    <a:pt x="344" y="383"/>
                  </a:lnTo>
                  <a:lnTo>
                    <a:pt x="336" y="383"/>
                  </a:lnTo>
                  <a:lnTo>
                    <a:pt x="297" y="375"/>
                  </a:lnTo>
                  <a:lnTo>
                    <a:pt x="289" y="375"/>
                  </a:lnTo>
                  <a:lnTo>
                    <a:pt x="282" y="375"/>
                  </a:lnTo>
                  <a:lnTo>
                    <a:pt x="274" y="375"/>
                  </a:lnTo>
                  <a:lnTo>
                    <a:pt x="274" y="367"/>
                  </a:lnTo>
                  <a:lnTo>
                    <a:pt x="266" y="367"/>
                  </a:lnTo>
                  <a:lnTo>
                    <a:pt x="258" y="367"/>
                  </a:lnTo>
                  <a:lnTo>
                    <a:pt x="250" y="367"/>
                  </a:lnTo>
                  <a:lnTo>
                    <a:pt x="219" y="352"/>
                  </a:lnTo>
                  <a:lnTo>
                    <a:pt x="211" y="352"/>
                  </a:lnTo>
                  <a:lnTo>
                    <a:pt x="203" y="344"/>
                  </a:lnTo>
                  <a:lnTo>
                    <a:pt x="196" y="344"/>
                  </a:lnTo>
                  <a:lnTo>
                    <a:pt x="188" y="336"/>
                  </a:lnTo>
                  <a:lnTo>
                    <a:pt x="125" y="313"/>
                  </a:lnTo>
                  <a:lnTo>
                    <a:pt x="118" y="313"/>
                  </a:lnTo>
                  <a:lnTo>
                    <a:pt x="110" y="305"/>
                  </a:lnTo>
                  <a:lnTo>
                    <a:pt x="102" y="305"/>
                  </a:lnTo>
                  <a:lnTo>
                    <a:pt x="86" y="297"/>
                  </a:lnTo>
                  <a:lnTo>
                    <a:pt x="71" y="281"/>
                  </a:lnTo>
                  <a:lnTo>
                    <a:pt x="55" y="274"/>
                  </a:lnTo>
                  <a:lnTo>
                    <a:pt x="47" y="266"/>
                  </a:lnTo>
                  <a:lnTo>
                    <a:pt x="24" y="227"/>
                  </a:lnTo>
                  <a:lnTo>
                    <a:pt x="16" y="227"/>
                  </a:lnTo>
                  <a:lnTo>
                    <a:pt x="16" y="219"/>
                  </a:lnTo>
                  <a:lnTo>
                    <a:pt x="16" y="211"/>
                  </a:lnTo>
                  <a:lnTo>
                    <a:pt x="0" y="195"/>
                  </a:lnTo>
                  <a:lnTo>
                    <a:pt x="0" y="188"/>
                  </a:lnTo>
                  <a:lnTo>
                    <a:pt x="0" y="180"/>
                  </a:lnTo>
                  <a:lnTo>
                    <a:pt x="0" y="172"/>
                  </a:lnTo>
                  <a:lnTo>
                    <a:pt x="0" y="156"/>
                  </a:lnTo>
                  <a:lnTo>
                    <a:pt x="0" y="148"/>
                  </a:lnTo>
                  <a:lnTo>
                    <a:pt x="0" y="141"/>
                  </a:lnTo>
                  <a:lnTo>
                    <a:pt x="8" y="141"/>
                  </a:lnTo>
                  <a:lnTo>
                    <a:pt x="16" y="133"/>
                  </a:lnTo>
                  <a:lnTo>
                    <a:pt x="16" y="125"/>
                  </a:lnTo>
                  <a:lnTo>
                    <a:pt x="24" y="125"/>
                  </a:lnTo>
                  <a:lnTo>
                    <a:pt x="32" y="117"/>
                  </a:lnTo>
                  <a:lnTo>
                    <a:pt x="32" y="109"/>
                  </a:lnTo>
                  <a:lnTo>
                    <a:pt x="39" y="109"/>
                  </a:lnTo>
                  <a:lnTo>
                    <a:pt x="39" y="102"/>
                  </a:lnTo>
                  <a:lnTo>
                    <a:pt x="47" y="102"/>
                  </a:lnTo>
                  <a:lnTo>
                    <a:pt x="55" y="94"/>
                  </a:lnTo>
                </a:path>
              </a:pathLst>
            </a:custGeom>
            <a:solidFill>
              <a:srgbClr val="FF0000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50" name="Freeform 34"/>
            <p:cNvSpPr>
              <a:spLocks/>
            </p:cNvSpPr>
            <p:nvPr/>
          </p:nvSpPr>
          <p:spPr bwMode="auto">
            <a:xfrm>
              <a:off x="4865689" y="4764088"/>
              <a:ext cx="192087" cy="157162"/>
            </a:xfrm>
            <a:custGeom>
              <a:avLst/>
              <a:gdLst>
                <a:gd name="T0" fmla="*/ 0 w 304"/>
                <a:gd name="T1" fmla="*/ 0 h 290"/>
                <a:gd name="T2" fmla="*/ 0 w 304"/>
                <a:gd name="T3" fmla="*/ 0 h 290"/>
                <a:gd name="T4" fmla="*/ 0 w 304"/>
                <a:gd name="T5" fmla="*/ 0 h 290"/>
                <a:gd name="T6" fmla="*/ 0 w 304"/>
                <a:gd name="T7" fmla="*/ 0 h 290"/>
                <a:gd name="T8" fmla="*/ 0 w 304"/>
                <a:gd name="T9" fmla="*/ 0 h 290"/>
                <a:gd name="T10" fmla="*/ 0 w 304"/>
                <a:gd name="T11" fmla="*/ 0 h 290"/>
                <a:gd name="T12" fmla="*/ 0 w 304"/>
                <a:gd name="T13" fmla="*/ 0 h 290"/>
                <a:gd name="T14" fmla="*/ 0 w 304"/>
                <a:gd name="T15" fmla="*/ 0 h 290"/>
                <a:gd name="T16" fmla="*/ 0 w 304"/>
                <a:gd name="T17" fmla="*/ 0 h 290"/>
                <a:gd name="T18" fmla="*/ 0 w 304"/>
                <a:gd name="T19" fmla="*/ 0 h 290"/>
                <a:gd name="T20" fmla="*/ 0 w 304"/>
                <a:gd name="T21" fmla="*/ 0 h 290"/>
                <a:gd name="T22" fmla="*/ 0 w 304"/>
                <a:gd name="T23" fmla="*/ 0 h 290"/>
                <a:gd name="T24" fmla="*/ 0 w 304"/>
                <a:gd name="T25" fmla="*/ 0 h 290"/>
                <a:gd name="T26" fmla="*/ 0 w 304"/>
                <a:gd name="T27" fmla="*/ 0 h 290"/>
                <a:gd name="T28" fmla="*/ 0 w 304"/>
                <a:gd name="T29" fmla="*/ 0 h 290"/>
                <a:gd name="T30" fmla="*/ 0 w 304"/>
                <a:gd name="T31" fmla="*/ 0 h 290"/>
                <a:gd name="T32" fmla="*/ 0 w 304"/>
                <a:gd name="T33" fmla="*/ 0 h 290"/>
                <a:gd name="T34" fmla="*/ 0 w 304"/>
                <a:gd name="T35" fmla="*/ 0 h 290"/>
                <a:gd name="T36" fmla="*/ 0 w 304"/>
                <a:gd name="T37" fmla="*/ 0 h 290"/>
                <a:gd name="T38" fmla="*/ 0 w 304"/>
                <a:gd name="T39" fmla="*/ 0 h 290"/>
                <a:gd name="T40" fmla="*/ 0 w 304"/>
                <a:gd name="T41" fmla="*/ 0 h 290"/>
                <a:gd name="T42" fmla="*/ 0 w 304"/>
                <a:gd name="T43" fmla="*/ 0 h 290"/>
                <a:gd name="T44" fmla="*/ 0 w 304"/>
                <a:gd name="T45" fmla="*/ 0 h 290"/>
                <a:gd name="T46" fmla="*/ 0 w 304"/>
                <a:gd name="T47" fmla="*/ 0 h 290"/>
                <a:gd name="T48" fmla="*/ 0 w 304"/>
                <a:gd name="T49" fmla="*/ 0 h 290"/>
                <a:gd name="T50" fmla="*/ 0 w 304"/>
                <a:gd name="T51" fmla="*/ 0 h 290"/>
                <a:gd name="T52" fmla="*/ 0 w 304"/>
                <a:gd name="T53" fmla="*/ 0 h 290"/>
                <a:gd name="T54" fmla="*/ 0 w 304"/>
                <a:gd name="T55" fmla="*/ 0 h 290"/>
                <a:gd name="T56" fmla="*/ 0 w 304"/>
                <a:gd name="T57" fmla="*/ 0 h 290"/>
                <a:gd name="T58" fmla="*/ 0 w 304"/>
                <a:gd name="T59" fmla="*/ 0 h 290"/>
                <a:gd name="T60" fmla="*/ 0 w 304"/>
                <a:gd name="T61" fmla="*/ 0 h 290"/>
                <a:gd name="T62" fmla="*/ 0 w 304"/>
                <a:gd name="T63" fmla="*/ 0 h 290"/>
                <a:gd name="T64" fmla="*/ 0 w 304"/>
                <a:gd name="T65" fmla="*/ 0 h 290"/>
                <a:gd name="T66" fmla="*/ 0 w 304"/>
                <a:gd name="T67" fmla="*/ 0 h 290"/>
                <a:gd name="T68" fmla="*/ 0 w 304"/>
                <a:gd name="T69" fmla="*/ 0 h 290"/>
                <a:gd name="T70" fmla="*/ 0 w 304"/>
                <a:gd name="T71" fmla="*/ 0 h 290"/>
                <a:gd name="T72" fmla="*/ 0 w 304"/>
                <a:gd name="T73" fmla="*/ 0 h 290"/>
                <a:gd name="T74" fmla="*/ 0 w 304"/>
                <a:gd name="T75" fmla="*/ 0 h 290"/>
                <a:gd name="T76" fmla="*/ 0 w 304"/>
                <a:gd name="T77" fmla="*/ 0 h 290"/>
                <a:gd name="T78" fmla="*/ 0 w 304"/>
                <a:gd name="T79" fmla="*/ 0 h 290"/>
                <a:gd name="T80" fmla="*/ 0 w 304"/>
                <a:gd name="T81" fmla="*/ 0 h 290"/>
                <a:gd name="T82" fmla="*/ 0 w 304"/>
                <a:gd name="T83" fmla="*/ 0 h 290"/>
                <a:gd name="T84" fmla="*/ 0 w 304"/>
                <a:gd name="T85" fmla="*/ 0 h 290"/>
                <a:gd name="T86" fmla="*/ 0 w 304"/>
                <a:gd name="T87" fmla="*/ 0 h 290"/>
                <a:gd name="T88" fmla="*/ 0 w 304"/>
                <a:gd name="T89" fmla="*/ 0 h 290"/>
                <a:gd name="T90" fmla="*/ 0 w 304"/>
                <a:gd name="T91" fmla="*/ 0 h 290"/>
                <a:gd name="T92" fmla="*/ 0 w 304"/>
                <a:gd name="T93" fmla="*/ 0 h 290"/>
                <a:gd name="T94" fmla="*/ 0 w 304"/>
                <a:gd name="T95" fmla="*/ 0 h 290"/>
                <a:gd name="T96" fmla="*/ 0 w 304"/>
                <a:gd name="T97" fmla="*/ 0 h 290"/>
                <a:gd name="T98" fmla="*/ 0 w 304"/>
                <a:gd name="T99" fmla="*/ 0 h 290"/>
                <a:gd name="T100" fmla="*/ 0 w 304"/>
                <a:gd name="T101" fmla="*/ 0 h 290"/>
                <a:gd name="T102" fmla="*/ 0 w 304"/>
                <a:gd name="T103" fmla="*/ 0 h 290"/>
                <a:gd name="T104" fmla="*/ 0 w 304"/>
                <a:gd name="T105" fmla="*/ 0 h 290"/>
                <a:gd name="T106" fmla="*/ 0 w 304"/>
                <a:gd name="T107" fmla="*/ 0 h 290"/>
                <a:gd name="T108" fmla="*/ 0 w 304"/>
                <a:gd name="T109" fmla="*/ 0 h 290"/>
                <a:gd name="T110" fmla="*/ 0 w 304"/>
                <a:gd name="T111" fmla="*/ 0 h 290"/>
                <a:gd name="T112" fmla="*/ 0 w 304"/>
                <a:gd name="T113" fmla="*/ 0 h 290"/>
                <a:gd name="T114" fmla="*/ 0 w 304"/>
                <a:gd name="T115" fmla="*/ 0 h 290"/>
                <a:gd name="T116" fmla="*/ 0 w 304"/>
                <a:gd name="T117" fmla="*/ 0 h 290"/>
                <a:gd name="T118" fmla="*/ 0 w 304"/>
                <a:gd name="T119" fmla="*/ 0 h 290"/>
                <a:gd name="T120" fmla="*/ 0 w 304"/>
                <a:gd name="T121" fmla="*/ 0 h 290"/>
                <a:gd name="T122" fmla="*/ 0 w 304"/>
                <a:gd name="T123" fmla="*/ 0 h 2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04"/>
                <a:gd name="T187" fmla="*/ 0 h 290"/>
                <a:gd name="T188" fmla="*/ 304 w 304"/>
                <a:gd name="T189" fmla="*/ 290 h 29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04" h="290">
                  <a:moveTo>
                    <a:pt x="7" y="86"/>
                  </a:moveTo>
                  <a:lnTo>
                    <a:pt x="7" y="86"/>
                  </a:lnTo>
                  <a:lnTo>
                    <a:pt x="7" y="79"/>
                  </a:lnTo>
                  <a:lnTo>
                    <a:pt x="15" y="79"/>
                  </a:lnTo>
                  <a:lnTo>
                    <a:pt x="15" y="71"/>
                  </a:lnTo>
                  <a:lnTo>
                    <a:pt x="23" y="47"/>
                  </a:lnTo>
                  <a:lnTo>
                    <a:pt x="31" y="40"/>
                  </a:lnTo>
                  <a:lnTo>
                    <a:pt x="39" y="32"/>
                  </a:lnTo>
                  <a:lnTo>
                    <a:pt x="46" y="24"/>
                  </a:lnTo>
                  <a:lnTo>
                    <a:pt x="54" y="24"/>
                  </a:lnTo>
                  <a:lnTo>
                    <a:pt x="62" y="16"/>
                  </a:lnTo>
                  <a:lnTo>
                    <a:pt x="78" y="8"/>
                  </a:lnTo>
                  <a:lnTo>
                    <a:pt x="85" y="8"/>
                  </a:lnTo>
                  <a:lnTo>
                    <a:pt x="93" y="8"/>
                  </a:lnTo>
                  <a:lnTo>
                    <a:pt x="109" y="0"/>
                  </a:lnTo>
                  <a:lnTo>
                    <a:pt x="117" y="0"/>
                  </a:lnTo>
                  <a:lnTo>
                    <a:pt x="124" y="0"/>
                  </a:lnTo>
                  <a:lnTo>
                    <a:pt x="132" y="0"/>
                  </a:lnTo>
                  <a:lnTo>
                    <a:pt x="179" y="8"/>
                  </a:lnTo>
                  <a:lnTo>
                    <a:pt x="187" y="8"/>
                  </a:lnTo>
                  <a:lnTo>
                    <a:pt x="195" y="8"/>
                  </a:lnTo>
                  <a:lnTo>
                    <a:pt x="203" y="8"/>
                  </a:lnTo>
                  <a:lnTo>
                    <a:pt x="210" y="8"/>
                  </a:lnTo>
                  <a:lnTo>
                    <a:pt x="210" y="16"/>
                  </a:lnTo>
                  <a:lnTo>
                    <a:pt x="218" y="16"/>
                  </a:lnTo>
                  <a:lnTo>
                    <a:pt x="226" y="16"/>
                  </a:lnTo>
                  <a:lnTo>
                    <a:pt x="234" y="24"/>
                  </a:lnTo>
                  <a:lnTo>
                    <a:pt x="242" y="24"/>
                  </a:lnTo>
                  <a:lnTo>
                    <a:pt x="249" y="32"/>
                  </a:lnTo>
                  <a:lnTo>
                    <a:pt x="257" y="32"/>
                  </a:lnTo>
                  <a:lnTo>
                    <a:pt x="273" y="47"/>
                  </a:lnTo>
                  <a:lnTo>
                    <a:pt x="281" y="47"/>
                  </a:lnTo>
                  <a:lnTo>
                    <a:pt x="281" y="55"/>
                  </a:lnTo>
                  <a:lnTo>
                    <a:pt x="289" y="71"/>
                  </a:lnTo>
                  <a:lnTo>
                    <a:pt x="289" y="79"/>
                  </a:lnTo>
                  <a:lnTo>
                    <a:pt x="296" y="94"/>
                  </a:lnTo>
                  <a:lnTo>
                    <a:pt x="304" y="126"/>
                  </a:lnTo>
                  <a:lnTo>
                    <a:pt x="304" y="133"/>
                  </a:lnTo>
                  <a:lnTo>
                    <a:pt x="304" y="141"/>
                  </a:lnTo>
                  <a:lnTo>
                    <a:pt x="304" y="165"/>
                  </a:lnTo>
                  <a:lnTo>
                    <a:pt x="304" y="172"/>
                  </a:lnTo>
                  <a:lnTo>
                    <a:pt x="304" y="180"/>
                  </a:lnTo>
                  <a:lnTo>
                    <a:pt x="304" y="188"/>
                  </a:lnTo>
                  <a:lnTo>
                    <a:pt x="296" y="196"/>
                  </a:lnTo>
                  <a:lnTo>
                    <a:pt x="296" y="204"/>
                  </a:lnTo>
                  <a:lnTo>
                    <a:pt x="289" y="219"/>
                  </a:lnTo>
                  <a:lnTo>
                    <a:pt x="289" y="227"/>
                  </a:lnTo>
                  <a:lnTo>
                    <a:pt x="289" y="235"/>
                  </a:lnTo>
                  <a:lnTo>
                    <a:pt x="273" y="251"/>
                  </a:lnTo>
                  <a:lnTo>
                    <a:pt x="265" y="258"/>
                  </a:lnTo>
                  <a:lnTo>
                    <a:pt x="257" y="266"/>
                  </a:lnTo>
                  <a:lnTo>
                    <a:pt x="234" y="282"/>
                  </a:lnTo>
                  <a:lnTo>
                    <a:pt x="234" y="290"/>
                  </a:lnTo>
                  <a:lnTo>
                    <a:pt x="226" y="290"/>
                  </a:lnTo>
                  <a:lnTo>
                    <a:pt x="210" y="290"/>
                  </a:lnTo>
                  <a:lnTo>
                    <a:pt x="203" y="290"/>
                  </a:lnTo>
                  <a:lnTo>
                    <a:pt x="187" y="290"/>
                  </a:lnTo>
                  <a:lnTo>
                    <a:pt x="179" y="290"/>
                  </a:lnTo>
                  <a:lnTo>
                    <a:pt x="171" y="290"/>
                  </a:lnTo>
                  <a:lnTo>
                    <a:pt x="164" y="290"/>
                  </a:lnTo>
                  <a:lnTo>
                    <a:pt x="140" y="290"/>
                  </a:lnTo>
                  <a:lnTo>
                    <a:pt x="132" y="290"/>
                  </a:lnTo>
                  <a:lnTo>
                    <a:pt x="117" y="282"/>
                  </a:lnTo>
                  <a:lnTo>
                    <a:pt x="109" y="282"/>
                  </a:lnTo>
                  <a:lnTo>
                    <a:pt x="85" y="282"/>
                  </a:lnTo>
                  <a:lnTo>
                    <a:pt x="78" y="282"/>
                  </a:lnTo>
                  <a:lnTo>
                    <a:pt x="78" y="274"/>
                  </a:lnTo>
                  <a:lnTo>
                    <a:pt x="70" y="274"/>
                  </a:lnTo>
                  <a:lnTo>
                    <a:pt x="54" y="266"/>
                  </a:lnTo>
                  <a:lnTo>
                    <a:pt x="46" y="258"/>
                  </a:lnTo>
                  <a:lnTo>
                    <a:pt x="39" y="258"/>
                  </a:lnTo>
                  <a:lnTo>
                    <a:pt x="39" y="251"/>
                  </a:lnTo>
                  <a:lnTo>
                    <a:pt x="31" y="251"/>
                  </a:lnTo>
                  <a:lnTo>
                    <a:pt x="31" y="243"/>
                  </a:lnTo>
                  <a:lnTo>
                    <a:pt x="23" y="243"/>
                  </a:lnTo>
                  <a:lnTo>
                    <a:pt x="23" y="235"/>
                  </a:lnTo>
                  <a:lnTo>
                    <a:pt x="15" y="212"/>
                  </a:lnTo>
                  <a:lnTo>
                    <a:pt x="7" y="212"/>
                  </a:lnTo>
                  <a:lnTo>
                    <a:pt x="7" y="204"/>
                  </a:lnTo>
                  <a:lnTo>
                    <a:pt x="0" y="188"/>
                  </a:lnTo>
                  <a:lnTo>
                    <a:pt x="0" y="180"/>
                  </a:lnTo>
                  <a:lnTo>
                    <a:pt x="0" y="172"/>
                  </a:lnTo>
                  <a:lnTo>
                    <a:pt x="0" y="165"/>
                  </a:lnTo>
                  <a:lnTo>
                    <a:pt x="0" y="157"/>
                  </a:lnTo>
                  <a:lnTo>
                    <a:pt x="0" y="149"/>
                  </a:lnTo>
                  <a:lnTo>
                    <a:pt x="0" y="141"/>
                  </a:lnTo>
                  <a:lnTo>
                    <a:pt x="0" y="133"/>
                  </a:lnTo>
                  <a:lnTo>
                    <a:pt x="0" y="118"/>
                  </a:lnTo>
                  <a:lnTo>
                    <a:pt x="7" y="118"/>
                  </a:lnTo>
                  <a:lnTo>
                    <a:pt x="7" y="110"/>
                  </a:lnTo>
                  <a:lnTo>
                    <a:pt x="7" y="102"/>
                  </a:lnTo>
                  <a:lnTo>
                    <a:pt x="15" y="102"/>
                  </a:lnTo>
                  <a:lnTo>
                    <a:pt x="15" y="94"/>
                  </a:lnTo>
                  <a:lnTo>
                    <a:pt x="23" y="94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51" name="Freeform 35"/>
            <p:cNvSpPr>
              <a:spLocks/>
            </p:cNvSpPr>
            <p:nvPr/>
          </p:nvSpPr>
          <p:spPr bwMode="auto">
            <a:xfrm>
              <a:off x="4865689" y="4764088"/>
              <a:ext cx="192087" cy="157162"/>
            </a:xfrm>
            <a:custGeom>
              <a:avLst/>
              <a:gdLst>
                <a:gd name="T0" fmla="*/ 0 w 304"/>
                <a:gd name="T1" fmla="*/ 0 h 290"/>
                <a:gd name="T2" fmla="*/ 0 w 304"/>
                <a:gd name="T3" fmla="*/ 0 h 290"/>
                <a:gd name="T4" fmla="*/ 0 w 304"/>
                <a:gd name="T5" fmla="*/ 0 h 290"/>
                <a:gd name="T6" fmla="*/ 0 w 304"/>
                <a:gd name="T7" fmla="*/ 0 h 290"/>
                <a:gd name="T8" fmla="*/ 0 w 304"/>
                <a:gd name="T9" fmla="*/ 0 h 290"/>
                <a:gd name="T10" fmla="*/ 0 w 304"/>
                <a:gd name="T11" fmla="*/ 0 h 290"/>
                <a:gd name="T12" fmla="*/ 0 w 304"/>
                <a:gd name="T13" fmla="*/ 0 h 290"/>
                <a:gd name="T14" fmla="*/ 0 w 304"/>
                <a:gd name="T15" fmla="*/ 0 h 290"/>
                <a:gd name="T16" fmla="*/ 0 w 304"/>
                <a:gd name="T17" fmla="*/ 0 h 290"/>
                <a:gd name="T18" fmla="*/ 0 w 304"/>
                <a:gd name="T19" fmla="*/ 0 h 290"/>
                <a:gd name="T20" fmla="*/ 0 w 304"/>
                <a:gd name="T21" fmla="*/ 0 h 290"/>
                <a:gd name="T22" fmla="*/ 0 w 304"/>
                <a:gd name="T23" fmla="*/ 0 h 290"/>
                <a:gd name="T24" fmla="*/ 0 w 304"/>
                <a:gd name="T25" fmla="*/ 0 h 290"/>
                <a:gd name="T26" fmla="*/ 0 w 304"/>
                <a:gd name="T27" fmla="*/ 0 h 290"/>
                <a:gd name="T28" fmla="*/ 0 w 304"/>
                <a:gd name="T29" fmla="*/ 0 h 290"/>
                <a:gd name="T30" fmla="*/ 0 w 304"/>
                <a:gd name="T31" fmla="*/ 0 h 290"/>
                <a:gd name="T32" fmla="*/ 0 w 304"/>
                <a:gd name="T33" fmla="*/ 0 h 290"/>
                <a:gd name="T34" fmla="*/ 0 w 304"/>
                <a:gd name="T35" fmla="*/ 0 h 290"/>
                <a:gd name="T36" fmla="*/ 0 w 304"/>
                <a:gd name="T37" fmla="*/ 0 h 290"/>
                <a:gd name="T38" fmla="*/ 0 w 304"/>
                <a:gd name="T39" fmla="*/ 0 h 290"/>
                <a:gd name="T40" fmla="*/ 0 w 304"/>
                <a:gd name="T41" fmla="*/ 0 h 290"/>
                <a:gd name="T42" fmla="*/ 0 w 304"/>
                <a:gd name="T43" fmla="*/ 0 h 290"/>
                <a:gd name="T44" fmla="*/ 0 w 304"/>
                <a:gd name="T45" fmla="*/ 0 h 290"/>
                <a:gd name="T46" fmla="*/ 0 w 304"/>
                <a:gd name="T47" fmla="*/ 0 h 290"/>
                <a:gd name="T48" fmla="*/ 0 w 304"/>
                <a:gd name="T49" fmla="*/ 0 h 290"/>
                <a:gd name="T50" fmla="*/ 0 w 304"/>
                <a:gd name="T51" fmla="*/ 0 h 290"/>
                <a:gd name="T52" fmla="*/ 0 w 304"/>
                <a:gd name="T53" fmla="*/ 0 h 290"/>
                <a:gd name="T54" fmla="*/ 0 w 304"/>
                <a:gd name="T55" fmla="*/ 0 h 290"/>
                <a:gd name="T56" fmla="*/ 0 w 304"/>
                <a:gd name="T57" fmla="*/ 0 h 290"/>
                <a:gd name="T58" fmla="*/ 0 w 304"/>
                <a:gd name="T59" fmla="*/ 0 h 290"/>
                <a:gd name="T60" fmla="*/ 0 w 304"/>
                <a:gd name="T61" fmla="*/ 0 h 290"/>
                <a:gd name="T62" fmla="*/ 0 w 304"/>
                <a:gd name="T63" fmla="*/ 0 h 290"/>
                <a:gd name="T64" fmla="*/ 0 w 304"/>
                <a:gd name="T65" fmla="*/ 0 h 290"/>
                <a:gd name="T66" fmla="*/ 0 w 304"/>
                <a:gd name="T67" fmla="*/ 0 h 290"/>
                <a:gd name="T68" fmla="*/ 0 w 304"/>
                <a:gd name="T69" fmla="*/ 0 h 290"/>
                <a:gd name="T70" fmla="*/ 0 w 304"/>
                <a:gd name="T71" fmla="*/ 0 h 290"/>
                <a:gd name="T72" fmla="*/ 0 w 304"/>
                <a:gd name="T73" fmla="*/ 0 h 290"/>
                <a:gd name="T74" fmla="*/ 0 w 304"/>
                <a:gd name="T75" fmla="*/ 0 h 290"/>
                <a:gd name="T76" fmla="*/ 0 w 304"/>
                <a:gd name="T77" fmla="*/ 0 h 290"/>
                <a:gd name="T78" fmla="*/ 0 w 304"/>
                <a:gd name="T79" fmla="*/ 0 h 290"/>
                <a:gd name="T80" fmla="*/ 0 w 304"/>
                <a:gd name="T81" fmla="*/ 0 h 290"/>
                <a:gd name="T82" fmla="*/ 0 w 304"/>
                <a:gd name="T83" fmla="*/ 0 h 290"/>
                <a:gd name="T84" fmla="*/ 0 w 304"/>
                <a:gd name="T85" fmla="*/ 0 h 290"/>
                <a:gd name="T86" fmla="*/ 0 w 304"/>
                <a:gd name="T87" fmla="*/ 0 h 290"/>
                <a:gd name="T88" fmla="*/ 0 w 304"/>
                <a:gd name="T89" fmla="*/ 0 h 290"/>
                <a:gd name="T90" fmla="*/ 0 w 304"/>
                <a:gd name="T91" fmla="*/ 0 h 29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4"/>
                <a:gd name="T139" fmla="*/ 0 h 290"/>
                <a:gd name="T140" fmla="*/ 304 w 304"/>
                <a:gd name="T141" fmla="*/ 290 h 29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4" h="290">
                  <a:moveTo>
                    <a:pt x="7" y="86"/>
                  </a:moveTo>
                  <a:lnTo>
                    <a:pt x="7" y="79"/>
                  </a:lnTo>
                  <a:lnTo>
                    <a:pt x="15" y="79"/>
                  </a:lnTo>
                  <a:lnTo>
                    <a:pt x="15" y="71"/>
                  </a:lnTo>
                  <a:lnTo>
                    <a:pt x="23" y="47"/>
                  </a:lnTo>
                  <a:lnTo>
                    <a:pt x="31" y="40"/>
                  </a:lnTo>
                  <a:lnTo>
                    <a:pt x="39" y="32"/>
                  </a:lnTo>
                  <a:lnTo>
                    <a:pt x="46" y="24"/>
                  </a:lnTo>
                  <a:lnTo>
                    <a:pt x="54" y="24"/>
                  </a:lnTo>
                  <a:lnTo>
                    <a:pt x="62" y="16"/>
                  </a:lnTo>
                  <a:lnTo>
                    <a:pt x="78" y="8"/>
                  </a:lnTo>
                  <a:lnTo>
                    <a:pt x="85" y="8"/>
                  </a:lnTo>
                  <a:lnTo>
                    <a:pt x="93" y="8"/>
                  </a:lnTo>
                  <a:lnTo>
                    <a:pt x="109" y="0"/>
                  </a:lnTo>
                  <a:lnTo>
                    <a:pt x="117" y="0"/>
                  </a:lnTo>
                  <a:lnTo>
                    <a:pt x="124" y="0"/>
                  </a:lnTo>
                  <a:lnTo>
                    <a:pt x="132" y="0"/>
                  </a:lnTo>
                  <a:lnTo>
                    <a:pt x="179" y="8"/>
                  </a:lnTo>
                  <a:lnTo>
                    <a:pt x="187" y="8"/>
                  </a:lnTo>
                  <a:lnTo>
                    <a:pt x="195" y="8"/>
                  </a:lnTo>
                  <a:lnTo>
                    <a:pt x="203" y="8"/>
                  </a:lnTo>
                  <a:lnTo>
                    <a:pt x="210" y="8"/>
                  </a:lnTo>
                  <a:lnTo>
                    <a:pt x="210" y="16"/>
                  </a:lnTo>
                  <a:lnTo>
                    <a:pt x="218" y="16"/>
                  </a:lnTo>
                  <a:lnTo>
                    <a:pt x="226" y="16"/>
                  </a:lnTo>
                  <a:lnTo>
                    <a:pt x="234" y="24"/>
                  </a:lnTo>
                  <a:lnTo>
                    <a:pt x="242" y="24"/>
                  </a:lnTo>
                  <a:lnTo>
                    <a:pt x="249" y="32"/>
                  </a:lnTo>
                  <a:lnTo>
                    <a:pt x="257" y="32"/>
                  </a:lnTo>
                  <a:lnTo>
                    <a:pt x="273" y="47"/>
                  </a:lnTo>
                  <a:lnTo>
                    <a:pt x="281" y="47"/>
                  </a:lnTo>
                  <a:lnTo>
                    <a:pt x="281" y="55"/>
                  </a:lnTo>
                  <a:lnTo>
                    <a:pt x="289" y="71"/>
                  </a:lnTo>
                  <a:lnTo>
                    <a:pt x="289" y="79"/>
                  </a:lnTo>
                  <a:lnTo>
                    <a:pt x="296" y="94"/>
                  </a:lnTo>
                  <a:lnTo>
                    <a:pt x="304" y="126"/>
                  </a:lnTo>
                  <a:lnTo>
                    <a:pt x="304" y="133"/>
                  </a:lnTo>
                  <a:lnTo>
                    <a:pt x="304" y="141"/>
                  </a:lnTo>
                  <a:lnTo>
                    <a:pt x="304" y="165"/>
                  </a:lnTo>
                  <a:lnTo>
                    <a:pt x="304" y="172"/>
                  </a:lnTo>
                  <a:lnTo>
                    <a:pt x="304" y="180"/>
                  </a:lnTo>
                  <a:lnTo>
                    <a:pt x="304" y="188"/>
                  </a:lnTo>
                  <a:lnTo>
                    <a:pt x="296" y="196"/>
                  </a:lnTo>
                  <a:lnTo>
                    <a:pt x="296" y="204"/>
                  </a:lnTo>
                  <a:lnTo>
                    <a:pt x="289" y="219"/>
                  </a:lnTo>
                  <a:lnTo>
                    <a:pt x="289" y="227"/>
                  </a:lnTo>
                  <a:lnTo>
                    <a:pt x="289" y="235"/>
                  </a:lnTo>
                  <a:lnTo>
                    <a:pt x="273" y="251"/>
                  </a:lnTo>
                  <a:lnTo>
                    <a:pt x="265" y="258"/>
                  </a:lnTo>
                  <a:lnTo>
                    <a:pt x="257" y="266"/>
                  </a:lnTo>
                  <a:lnTo>
                    <a:pt x="234" y="282"/>
                  </a:lnTo>
                  <a:lnTo>
                    <a:pt x="234" y="290"/>
                  </a:lnTo>
                  <a:lnTo>
                    <a:pt x="226" y="290"/>
                  </a:lnTo>
                  <a:lnTo>
                    <a:pt x="210" y="290"/>
                  </a:lnTo>
                  <a:lnTo>
                    <a:pt x="203" y="290"/>
                  </a:lnTo>
                  <a:lnTo>
                    <a:pt x="187" y="290"/>
                  </a:lnTo>
                  <a:lnTo>
                    <a:pt x="179" y="290"/>
                  </a:lnTo>
                  <a:lnTo>
                    <a:pt x="171" y="290"/>
                  </a:lnTo>
                  <a:lnTo>
                    <a:pt x="164" y="290"/>
                  </a:lnTo>
                  <a:lnTo>
                    <a:pt x="140" y="290"/>
                  </a:lnTo>
                  <a:lnTo>
                    <a:pt x="132" y="290"/>
                  </a:lnTo>
                  <a:lnTo>
                    <a:pt x="117" y="282"/>
                  </a:lnTo>
                  <a:lnTo>
                    <a:pt x="109" y="282"/>
                  </a:lnTo>
                  <a:lnTo>
                    <a:pt x="85" y="282"/>
                  </a:lnTo>
                  <a:lnTo>
                    <a:pt x="78" y="282"/>
                  </a:lnTo>
                  <a:lnTo>
                    <a:pt x="78" y="274"/>
                  </a:lnTo>
                  <a:lnTo>
                    <a:pt x="70" y="274"/>
                  </a:lnTo>
                  <a:lnTo>
                    <a:pt x="54" y="266"/>
                  </a:lnTo>
                  <a:lnTo>
                    <a:pt x="46" y="258"/>
                  </a:lnTo>
                  <a:lnTo>
                    <a:pt x="39" y="258"/>
                  </a:lnTo>
                  <a:lnTo>
                    <a:pt x="39" y="251"/>
                  </a:lnTo>
                  <a:lnTo>
                    <a:pt x="31" y="251"/>
                  </a:lnTo>
                  <a:lnTo>
                    <a:pt x="31" y="243"/>
                  </a:lnTo>
                  <a:lnTo>
                    <a:pt x="23" y="243"/>
                  </a:lnTo>
                  <a:lnTo>
                    <a:pt x="23" y="235"/>
                  </a:lnTo>
                  <a:lnTo>
                    <a:pt x="15" y="212"/>
                  </a:lnTo>
                  <a:lnTo>
                    <a:pt x="7" y="212"/>
                  </a:lnTo>
                  <a:lnTo>
                    <a:pt x="7" y="204"/>
                  </a:lnTo>
                  <a:lnTo>
                    <a:pt x="0" y="188"/>
                  </a:lnTo>
                  <a:lnTo>
                    <a:pt x="0" y="180"/>
                  </a:lnTo>
                  <a:lnTo>
                    <a:pt x="0" y="172"/>
                  </a:lnTo>
                  <a:lnTo>
                    <a:pt x="0" y="165"/>
                  </a:lnTo>
                  <a:lnTo>
                    <a:pt x="0" y="157"/>
                  </a:lnTo>
                  <a:lnTo>
                    <a:pt x="0" y="149"/>
                  </a:lnTo>
                  <a:lnTo>
                    <a:pt x="0" y="141"/>
                  </a:lnTo>
                  <a:lnTo>
                    <a:pt x="0" y="133"/>
                  </a:lnTo>
                  <a:lnTo>
                    <a:pt x="0" y="118"/>
                  </a:lnTo>
                  <a:lnTo>
                    <a:pt x="7" y="118"/>
                  </a:lnTo>
                  <a:lnTo>
                    <a:pt x="7" y="110"/>
                  </a:lnTo>
                  <a:lnTo>
                    <a:pt x="7" y="102"/>
                  </a:lnTo>
                  <a:lnTo>
                    <a:pt x="15" y="102"/>
                  </a:lnTo>
                  <a:lnTo>
                    <a:pt x="15" y="94"/>
                  </a:lnTo>
                  <a:lnTo>
                    <a:pt x="23" y="94"/>
                  </a:lnTo>
                </a:path>
              </a:pathLst>
            </a:custGeom>
            <a:solidFill>
              <a:srgbClr val="FF0000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52" name="Freeform 36"/>
            <p:cNvSpPr>
              <a:spLocks/>
            </p:cNvSpPr>
            <p:nvPr/>
          </p:nvSpPr>
          <p:spPr bwMode="auto">
            <a:xfrm>
              <a:off x="4933950" y="4703764"/>
              <a:ext cx="211138" cy="141287"/>
            </a:xfrm>
            <a:custGeom>
              <a:avLst/>
              <a:gdLst>
                <a:gd name="T0" fmla="*/ 0 w 336"/>
                <a:gd name="T1" fmla="*/ 0 h 258"/>
                <a:gd name="T2" fmla="*/ 0 w 336"/>
                <a:gd name="T3" fmla="*/ 0 h 258"/>
                <a:gd name="T4" fmla="*/ 0 w 336"/>
                <a:gd name="T5" fmla="*/ 0 h 258"/>
                <a:gd name="T6" fmla="*/ 0 w 336"/>
                <a:gd name="T7" fmla="*/ 0 h 258"/>
                <a:gd name="T8" fmla="*/ 0 w 336"/>
                <a:gd name="T9" fmla="*/ 0 h 258"/>
                <a:gd name="T10" fmla="*/ 0 w 336"/>
                <a:gd name="T11" fmla="*/ 0 h 258"/>
                <a:gd name="T12" fmla="*/ 0 w 336"/>
                <a:gd name="T13" fmla="*/ 0 h 258"/>
                <a:gd name="T14" fmla="*/ 0 w 336"/>
                <a:gd name="T15" fmla="*/ 0 h 258"/>
                <a:gd name="T16" fmla="*/ 0 w 336"/>
                <a:gd name="T17" fmla="*/ 0 h 258"/>
                <a:gd name="T18" fmla="*/ 0 w 336"/>
                <a:gd name="T19" fmla="*/ 0 h 258"/>
                <a:gd name="T20" fmla="*/ 0 w 336"/>
                <a:gd name="T21" fmla="*/ 0 h 258"/>
                <a:gd name="T22" fmla="*/ 0 w 336"/>
                <a:gd name="T23" fmla="*/ 0 h 258"/>
                <a:gd name="T24" fmla="*/ 0 w 336"/>
                <a:gd name="T25" fmla="*/ 0 h 258"/>
                <a:gd name="T26" fmla="*/ 0 w 336"/>
                <a:gd name="T27" fmla="*/ 0 h 258"/>
                <a:gd name="T28" fmla="*/ 0 w 336"/>
                <a:gd name="T29" fmla="*/ 0 h 258"/>
                <a:gd name="T30" fmla="*/ 0 w 336"/>
                <a:gd name="T31" fmla="*/ 0 h 258"/>
                <a:gd name="T32" fmla="*/ 0 w 336"/>
                <a:gd name="T33" fmla="*/ 0 h 258"/>
                <a:gd name="T34" fmla="*/ 0 w 336"/>
                <a:gd name="T35" fmla="*/ 0 h 258"/>
                <a:gd name="T36" fmla="*/ 0 w 336"/>
                <a:gd name="T37" fmla="*/ 0 h 258"/>
                <a:gd name="T38" fmla="*/ 0 w 336"/>
                <a:gd name="T39" fmla="*/ 0 h 258"/>
                <a:gd name="T40" fmla="*/ 0 w 336"/>
                <a:gd name="T41" fmla="*/ 0 h 258"/>
                <a:gd name="T42" fmla="*/ 0 w 336"/>
                <a:gd name="T43" fmla="*/ 0 h 258"/>
                <a:gd name="T44" fmla="*/ 0 w 336"/>
                <a:gd name="T45" fmla="*/ 0 h 258"/>
                <a:gd name="T46" fmla="*/ 0 w 336"/>
                <a:gd name="T47" fmla="*/ 0 h 258"/>
                <a:gd name="T48" fmla="*/ 0 w 336"/>
                <a:gd name="T49" fmla="*/ 0 h 258"/>
                <a:gd name="T50" fmla="*/ 0 w 336"/>
                <a:gd name="T51" fmla="*/ 0 h 258"/>
                <a:gd name="T52" fmla="*/ 0 w 336"/>
                <a:gd name="T53" fmla="*/ 0 h 258"/>
                <a:gd name="T54" fmla="*/ 0 w 336"/>
                <a:gd name="T55" fmla="*/ 0 h 258"/>
                <a:gd name="T56" fmla="*/ 0 w 336"/>
                <a:gd name="T57" fmla="*/ 0 h 258"/>
                <a:gd name="T58" fmla="*/ 0 w 336"/>
                <a:gd name="T59" fmla="*/ 0 h 258"/>
                <a:gd name="T60" fmla="*/ 0 w 336"/>
                <a:gd name="T61" fmla="*/ 0 h 258"/>
                <a:gd name="T62" fmla="*/ 0 w 336"/>
                <a:gd name="T63" fmla="*/ 0 h 258"/>
                <a:gd name="T64" fmla="*/ 0 w 336"/>
                <a:gd name="T65" fmla="*/ 0 h 258"/>
                <a:gd name="T66" fmla="*/ 0 w 336"/>
                <a:gd name="T67" fmla="*/ 0 h 258"/>
                <a:gd name="T68" fmla="*/ 0 w 336"/>
                <a:gd name="T69" fmla="*/ 0 h 258"/>
                <a:gd name="T70" fmla="*/ 0 w 336"/>
                <a:gd name="T71" fmla="*/ 0 h 258"/>
                <a:gd name="T72" fmla="*/ 0 w 336"/>
                <a:gd name="T73" fmla="*/ 0 h 258"/>
                <a:gd name="T74" fmla="*/ 0 w 336"/>
                <a:gd name="T75" fmla="*/ 0 h 258"/>
                <a:gd name="T76" fmla="*/ 0 w 336"/>
                <a:gd name="T77" fmla="*/ 0 h 258"/>
                <a:gd name="T78" fmla="*/ 0 w 336"/>
                <a:gd name="T79" fmla="*/ 0 h 258"/>
                <a:gd name="T80" fmla="*/ 0 w 336"/>
                <a:gd name="T81" fmla="*/ 0 h 258"/>
                <a:gd name="T82" fmla="*/ 0 w 336"/>
                <a:gd name="T83" fmla="*/ 0 h 258"/>
                <a:gd name="T84" fmla="*/ 0 w 336"/>
                <a:gd name="T85" fmla="*/ 0 h 258"/>
                <a:gd name="T86" fmla="*/ 0 w 336"/>
                <a:gd name="T87" fmla="*/ 0 h 258"/>
                <a:gd name="T88" fmla="*/ 0 w 336"/>
                <a:gd name="T89" fmla="*/ 0 h 258"/>
                <a:gd name="T90" fmla="*/ 0 w 336"/>
                <a:gd name="T91" fmla="*/ 0 h 258"/>
                <a:gd name="T92" fmla="*/ 0 w 336"/>
                <a:gd name="T93" fmla="*/ 0 h 258"/>
                <a:gd name="T94" fmla="*/ 0 w 336"/>
                <a:gd name="T95" fmla="*/ 0 h 258"/>
                <a:gd name="T96" fmla="*/ 0 w 336"/>
                <a:gd name="T97" fmla="*/ 0 h 258"/>
                <a:gd name="T98" fmla="*/ 0 w 336"/>
                <a:gd name="T99" fmla="*/ 0 h 258"/>
                <a:gd name="T100" fmla="*/ 0 w 336"/>
                <a:gd name="T101" fmla="*/ 0 h 258"/>
                <a:gd name="T102" fmla="*/ 0 w 336"/>
                <a:gd name="T103" fmla="*/ 0 h 258"/>
                <a:gd name="T104" fmla="*/ 0 w 336"/>
                <a:gd name="T105" fmla="*/ 0 h 258"/>
                <a:gd name="T106" fmla="*/ 0 w 336"/>
                <a:gd name="T107" fmla="*/ 0 h 258"/>
                <a:gd name="T108" fmla="*/ 0 w 336"/>
                <a:gd name="T109" fmla="*/ 0 h 258"/>
                <a:gd name="T110" fmla="*/ 0 w 336"/>
                <a:gd name="T111" fmla="*/ 0 h 258"/>
                <a:gd name="T112" fmla="*/ 0 w 336"/>
                <a:gd name="T113" fmla="*/ 0 h 258"/>
                <a:gd name="T114" fmla="*/ 0 w 336"/>
                <a:gd name="T115" fmla="*/ 0 h 258"/>
                <a:gd name="T116" fmla="*/ 0 w 336"/>
                <a:gd name="T117" fmla="*/ 0 h 25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36"/>
                <a:gd name="T178" fmla="*/ 0 h 258"/>
                <a:gd name="T179" fmla="*/ 336 w 336"/>
                <a:gd name="T180" fmla="*/ 258 h 25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36" h="258">
                  <a:moveTo>
                    <a:pt x="226" y="23"/>
                  </a:moveTo>
                  <a:lnTo>
                    <a:pt x="226" y="23"/>
                  </a:lnTo>
                  <a:lnTo>
                    <a:pt x="203" y="16"/>
                  </a:lnTo>
                  <a:lnTo>
                    <a:pt x="195" y="16"/>
                  </a:lnTo>
                  <a:lnTo>
                    <a:pt x="195" y="8"/>
                  </a:lnTo>
                  <a:lnTo>
                    <a:pt x="187" y="8"/>
                  </a:lnTo>
                  <a:lnTo>
                    <a:pt x="180" y="8"/>
                  </a:lnTo>
                  <a:lnTo>
                    <a:pt x="172" y="8"/>
                  </a:lnTo>
                  <a:lnTo>
                    <a:pt x="148" y="8"/>
                  </a:lnTo>
                  <a:lnTo>
                    <a:pt x="140" y="8"/>
                  </a:lnTo>
                  <a:lnTo>
                    <a:pt x="133" y="0"/>
                  </a:lnTo>
                  <a:lnTo>
                    <a:pt x="125" y="0"/>
                  </a:lnTo>
                  <a:lnTo>
                    <a:pt x="86" y="0"/>
                  </a:lnTo>
                  <a:lnTo>
                    <a:pt x="78" y="0"/>
                  </a:lnTo>
                  <a:lnTo>
                    <a:pt x="70" y="0"/>
                  </a:lnTo>
                  <a:lnTo>
                    <a:pt x="62" y="0"/>
                  </a:lnTo>
                  <a:lnTo>
                    <a:pt x="55" y="0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15" y="8"/>
                  </a:lnTo>
                  <a:lnTo>
                    <a:pt x="8" y="23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0" y="47"/>
                  </a:lnTo>
                  <a:lnTo>
                    <a:pt x="0" y="55"/>
                  </a:lnTo>
                  <a:lnTo>
                    <a:pt x="8" y="63"/>
                  </a:lnTo>
                  <a:lnTo>
                    <a:pt x="15" y="63"/>
                  </a:lnTo>
                  <a:lnTo>
                    <a:pt x="23" y="63"/>
                  </a:lnTo>
                  <a:lnTo>
                    <a:pt x="55" y="70"/>
                  </a:lnTo>
                  <a:lnTo>
                    <a:pt x="62" y="70"/>
                  </a:lnTo>
                  <a:lnTo>
                    <a:pt x="70" y="70"/>
                  </a:lnTo>
                  <a:lnTo>
                    <a:pt x="78" y="70"/>
                  </a:lnTo>
                  <a:lnTo>
                    <a:pt x="78" y="78"/>
                  </a:lnTo>
                  <a:lnTo>
                    <a:pt x="94" y="78"/>
                  </a:lnTo>
                  <a:lnTo>
                    <a:pt x="101" y="78"/>
                  </a:lnTo>
                  <a:lnTo>
                    <a:pt x="109" y="78"/>
                  </a:lnTo>
                  <a:lnTo>
                    <a:pt x="109" y="86"/>
                  </a:lnTo>
                  <a:lnTo>
                    <a:pt x="117" y="86"/>
                  </a:lnTo>
                  <a:lnTo>
                    <a:pt x="140" y="94"/>
                  </a:lnTo>
                  <a:lnTo>
                    <a:pt x="148" y="102"/>
                  </a:lnTo>
                  <a:lnTo>
                    <a:pt x="164" y="109"/>
                  </a:lnTo>
                  <a:lnTo>
                    <a:pt x="172" y="117"/>
                  </a:lnTo>
                  <a:lnTo>
                    <a:pt x="180" y="125"/>
                  </a:lnTo>
                  <a:lnTo>
                    <a:pt x="187" y="125"/>
                  </a:lnTo>
                  <a:lnTo>
                    <a:pt x="195" y="133"/>
                  </a:lnTo>
                  <a:lnTo>
                    <a:pt x="203" y="149"/>
                  </a:lnTo>
                  <a:lnTo>
                    <a:pt x="219" y="149"/>
                  </a:lnTo>
                  <a:lnTo>
                    <a:pt x="219" y="156"/>
                  </a:lnTo>
                  <a:lnTo>
                    <a:pt x="219" y="164"/>
                  </a:lnTo>
                  <a:lnTo>
                    <a:pt x="234" y="180"/>
                  </a:lnTo>
                  <a:lnTo>
                    <a:pt x="242" y="195"/>
                  </a:lnTo>
                  <a:lnTo>
                    <a:pt x="250" y="211"/>
                  </a:lnTo>
                  <a:lnTo>
                    <a:pt x="258" y="219"/>
                  </a:lnTo>
                  <a:lnTo>
                    <a:pt x="273" y="242"/>
                  </a:lnTo>
                  <a:lnTo>
                    <a:pt x="273" y="250"/>
                  </a:lnTo>
                  <a:lnTo>
                    <a:pt x="289" y="250"/>
                  </a:lnTo>
                  <a:lnTo>
                    <a:pt x="305" y="258"/>
                  </a:lnTo>
                  <a:lnTo>
                    <a:pt x="312" y="258"/>
                  </a:lnTo>
                  <a:lnTo>
                    <a:pt x="336" y="227"/>
                  </a:lnTo>
                  <a:lnTo>
                    <a:pt x="336" y="219"/>
                  </a:lnTo>
                  <a:lnTo>
                    <a:pt x="336" y="211"/>
                  </a:lnTo>
                  <a:lnTo>
                    <a:pt x="336" y="195"/>
                  </a:lnTo>
                  <a:lnTo>
                    <a:pt x="328" y="188"/>
                  </a:lnTo>
                  <a:lnTo>
                    <a:pt x="328" y="180"/>
                  </a:lnTo>
                  <a:lnTo>
                    <a:pt x="328" y="172"/>
                  </a:lnTo>
                  <a:lnTo>
                    <a:pt x="320" y="172"/>
                  </a:lnTo>
                  <a:lnTo>
                    <a:pt x="320" y="164"/>
                  </a:lnTo>
                  <a:lnTo>
                    <a:pt x="312" y="141"/>
                  </a:lnTo>
                  <a:lnTo>
                    <a:pt x="305" y="133"/>
                  </a:lnTo>
                  <a:lnTo>
                    <a:pt x="305" y="125"/>
                  </a:lnTo>
                  <a:lnTo>
                    <a:pt x="305" y="117"/>
                  </a:lnTo>
                  <a:lnTo>
                    <a:pt x="297" y="117"/>
                  </a:lnTo>
                  <a:lnTo>
                    <a:pt x="297" y="109"/>
                  </a:lnTo>
                  <a:lnTo>
                    <a:pt x="289" y="109"/>
                  </a:lnTo>
                  <a:lnTo>
                    <a:pt x="281" y="102"/>
                  </a:lnTo>
                  <a:lnTo>
                    <a:pt x="281" y="94"/>
                  </a:lnTo>
                  <a:lnTo>
                    <a:pt x="273" y="94"/>
                  </a:lnTo>
                  <a:lnTo>
                    <a:pt x="273" y="86"/>
                  </a:lnTo>
                  <a:lnTo>
                    <a:pt x="265" y="78"/>
                  </a:lnTo>
                  <a:lnTo>
                    <a:pt x="250" y="63"/>
                  </a:lnTo>
                  <a:lnTo>
                    <a:pt x="250" y="55"/>
                  </a:lnTo>
                  <a:lnTo>
                    <a:pt x="242" y="55"/>
                  </a:lnTo>
                  <a:lnTo>
                    <a:pt x="242" y="47"/>
                  </a:lnTo>
                  <a:lnTo>
                    <a:pt x="234" y="47"/>
                  </a:lnTo>
                  <a:lnTo>
                    <a:pt x="234" y="39"/>
                  </a:lnTo>
                  <a:lnTo>
                    <a:pt x="226" y="31"/>
                  </a:lnTo>
                  <a:lnTo>
                    <a:pt x="219" y="23"/>
                  </a:lnTo>
                  <a:lnTo>
                    <a:pt x="211" y="16"/>
                  </a:lnTo>
                  <a:lnTo>
                    <a:pt x="203" y="16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53" name="Freeform 37"/>
            <p:cNvSpPr>
              <a:spLocks/>
            </p:cNvSpPr>
            <p:nvPr/>
          </p:nvSpPr>
          <p:spPr bwMode="auto">
            <a:xfrm>
              <a:off x="4933950" y="4703764"/>
              <a:ext cx="211138" cy="141287"/>
            </a:xfrm>
            <a:custGeom>
              <a:avLst/>
              <a:gdLst>
                <a:gd name="T0" fmla="*/ 0 w 336"/>
                <a:gd name="T1" fmla="*/ 0 h 258"/>
                <a:gd name="T2" fmla="*/ 0 w 336"/>
                <a:gd name="T3" fmla="*/ 0 h 258"/>
                <a:gd name="T4" fmla="*/ 0 w 336"/>
                <a:gd name="T5" fmla="*/ 0 h 258"/>
                <a:gd name="T6" fmla="*/ 0 w 336"/>
                <a:gd name="T7" fmla="*/ 0 h 258"/>
                <a:gd name="T8" fmla="*/ 0 w 336"/>
                <a:gd name="T9" fmla="*/ 0 h 258"/>
                <a:gd name="T10" fmla="*/ 0 w 336"/>
                <a:gd name="T11" fmla="*/ 0 h 258"/>
                <a:gd name="T12" fmla="*/ 0 w 336"/>
                <a:gd name="T13" fmla="*/ 0 h 258"/>
                <a:gd name="T14" fmla="*/ 0 w 336"/>
                <a:gd name="T15" fmla="*/ 0 h 258"/>
                <a:gd name="T16" fmla="*/ 0 w 336"/>
                <a:gd name="T17" fmla="*/ 0 h 258"/>
                <a:gd name="T18" fmla="*/ 0 w 336"/>
                <a:gd name="T19" fmla="*/ 0 h 258"/>
                <a:gd name="T20" fmla="*/ 0 w 336"/>
                <a:gd name="T21" fmla="*/ 0 h 258"/>
                <a:gd name="T22" fmla="*/ 0 w 336"/>
                <a:gd name="T23" fmla="*/ 0 h 258"/>
                <a:gd name="T24" fmla="*/ 0 w 336"/>
                <a:gd name="T25" fmla="*/ 0 h 258"/>
                <a:gd name="T26" fmla="*/ 0 w 336"/>
                <a:gd name="T27" fmla="*/ 0 h 258"/>
                <a:gd name="T28" fmla="*/ 0 w 336"/>
                <a:gd name="T29" fmla="*/ 0 h 258"/>
                <a:gd name="T30" fmla="*/ 0 w 336"/>
                <a:gd name="T31" fmla="*/ 0 h 258"/>
                <a:gd name="T32" fmla="*/ 0 w 336"/>
                <a:gd name="T33" fmla="*/ 0 h 258"/>
                <a:gd name="T34" fmla="*/ 0 w 336"/>
                <a:gd name="T35" fmla="*/ 0 h 258"/>
                <a:gd name="T36" fmla="*/ 0 w 336"/>
                <a:gd name="T37" fmla="*/ 0 h 258"/>
                <a:gd name="T38" fmla="*/ 0 w 336"/>
                <a:gd name="T39" fmla="*/ 0 h 258"/>
                <a:gd name="T40" fmla="*/ 0 w 336"/>
                <a:gd name="T41" fmla="*/ 0 h 258"/>
                <a:gd name="T42" fmla="*/ 0 w 336"/>
                <a:gd name="T43" fmla="*/ 0 h 258"/>
                <a:gd name="T44" fmla="*/ 0 w 336"/>
                <a:gd name="T45" fmla="*/ 0 h 258"/>
                <a:gd name="T46" fmla="*/ 0 w 336"/>
                <a:gd name="T47" fmla="*/ 0 h 258"/>
                <a:gd name="T48" fmla="*/ 0 w 336"/>
                <a:gd name="T49" fmla="*/ 0 h 258"/>
                <a:gd name="T50" fmla="*/ 0 w 336"/>
                <a:gd name="T51" fmla="*/ 0 h 258"/>
                <a:gd name="T52" fmla="*/ 0 w 336"/>
                <a:gd name="T53" fmla="*/ 0 h 258"/>
                <a:gd name="T54" fmla="*/ 0 w 336"/>
                <a:gd name="T55" fmla="*/ 0 h 258"/>
                <a:gd name="T56" fmla="*/ 0 w 336"/>
                <a:gd name="T57" fmla="*/ 0 h 258"/>
                <a:gd name="T58" fmla="*/ 0 w 336"/>
                <a:gd name="T59" fmla="*/ 0 h 258"/>
                <a:gd name="T60" fmla="*/ 0 w 336"/>
                <a:gd name="T61" fmla="*/ 0 h 258"/>
                <a:gd name="T62" fmla="*/ 0 w 336"/>
                <a:gd name="T63" fmla="*/ 0 h 258"/>
                <a:gd name="T64" fmla="*/ 0 w 336"/>
                <a:gd name="T65" fmla="*/ 0 h 258"/>
                <a:gd name="T66" fmla="*/ 0 w 336"/>
                <a:gd name="T67" fmla="*/ 0 h 258"/>
                <a:gd name="T68" fmla="*/ 0 w 336"/>
                <a:gd name="T69" fmla="*/ 0 h 258"/>
                <a:gd name="T70" fmla="*/ 0 w 336"/>
                <a:gd name="T71" fmla="*/ 0 h 258"/>
                <a:gd name="T72" fmla="*/ 0 w 336"/>
                <a:gd name="T73" fmla="*/ 0 h 258"/>
                <a:gd name="T74" fmla="*/ 0 w 336"/>
                <a:gd name="T75" fmla="*/ 0 h 258"/>
                <a:gd name="T76" fmla="*/ 0 w 336"/>
                <a:gd name="T77" fmla="*/ 0 h 258"/>
                <a:gd name="T78" fmla="*/ 0 w 336"/>
                <a:gd name="T79" fmla="*/ 0 h 258"/>
                <a:gd name="T80" fmla="*/ 0 w 336"/>
                <a:gd name="T81" fmla="*/ 0 h 258"/>
                <a:gd name="T82" fmla="*/ 0 w 336"/>
                <a:gd name="T83" fmla="*/ 0 h 258"/>
                <a:gd name="T84" fmla="*/ 0 w 336"/>
                <a:gd name="T85" fmla="*/ 0 h 258"/>
                <a:gd name="T86" fmla="*/ 0 w 336"/>
                <a:gd name="T87" fmla="*/ 0 h 25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36"/>
                <a:gd name="T133" fmla="*/ 0 h 258"/>
                <a:gd name="T134" fmla="*/ 336 w 336"/>
                <a:gd name="T135" fmla="*/ 258 h 25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36" h="258">
                  <a:moveTo>
                    <a:pt x="226" y="23"/>
                  </a:moveTo>
                  <a:lnTo>
                    <a:pt x="203" y="16"/>
                  </a:lnTo>
                  <a:lnTo>
                    <a:pt x="195" y="16"/>
                  </a:lnTo>
                  <a:lnTo>
                    <a:pt x="195" y="8"/>
                  </a:lnTo>
                  <a:lnTo>
                    <a:pt x="187" y="8"/>
                  </a:lnTo>
                  <a:lnTo>
                    <a:pt x="180" y="8"/>
                  </a:lnTo>
                  <a:lnTo>
                    <a:pt x="172" y="8"/>
                  </a:lnTo>
                  <a:lnTo>
                    <a:pt x="148" y="8"/>
                  </a:lnTo>
                  <a:lnTo>
                    <a:pt x="140" y="8"/>
                  </a:lnTo>
                  <a:lnTo>
                    <a:pt x="133" y="0"/>
                  </a:lnTo>
                  <a:lnTo>
                    <a:pt x="125" y="0"/>
                  </a:lnTo>
                  <a:lnTo>
                    <a:pt x="86" y="0"/>
                  </a:lnTo>
                  <a:lnTo>
                    <a:pt x="78" y="0"/>
                  </a:lnTo>
                  <a:lnTo>
                    <a:pt x="70" y="0"/>
                  </a:lnTo>
                  <a:lnTo>
                    <a:pt x="62" y="0"/>
                  </a:lnTo>
                  <a:lnTo>
                    <a:pt x="55" y="0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15" y="8"/>
                  </a:lnTo>
                  <a:lnTo>
                    <a:pt x="8" y="23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0" y="47"/>
                  </a:lnTo>
                  <a:lnTo>
                    <a:pt x="0" y="55"/>
                  </a:lnTo>
                  <a:lnTo>
                    <a:pt x="8" y="63"/>
                  </a:lnTo>
                  <a:lnTo>
                    <a:pt x="15" y="63"/>
                  </a:lnTo>
                  <a:lnTo>
                    <a:pt x="23" y="63"/>
                  </a:lnTo>
                  <a:lnTo>
                    <a:pt x="55" y="70"/>
                  </a:lnTo>
                  <a:lnTo>
                    <a:pt x="62" y="70"/>
                  </a:lnTo>
                  <a:lnTo>
                    <a:pt x="70" y="70"/>
                  </a:lnTo>
                  <a:lnTo>
                    <a:pt x="78" y="70"/>
                  </a:lnTo>
                  <a:lnTo>
                    <a:pt x="78" y="78"/>
                  </a:lnTo>
                  <a:lnTo>
                    <a:pt x="94" y="78"/>
                  </a:lnTo>
                  <a:lnTo>
                    <a:pt x="101" y="78"/>
                  </a:lnTo>
                  <a:lnTo>
                    <a:pt x="109" y="78"/>
                  </a:lnTo>
                  <a:lnTo>
                    <a:pt x="109" y="86"/>
                  </a:lnTo>
                  <a:lnTo>
                    <a:pt x="117" y="86"/>
                  </a:lnTo>
                  <a:lnTo>
                    <a:pt x="140" y="94"/>
                  </a:lnTo>
                  <a:lnTo>
                    <a:pt x="148" y="102"/>
                  </a:lnTo>
                  <a:lnTo>
                    <a:pt x="164" y="109"/>
                  </a:lnTo>
                  <a:lnTo>
                    <a:pt x="172" y="117"/>
                  </a:lnTo>
                  <a:lnTo>
                    <a:pt x="180" y="125"/>
                  </a:lnTo>
                  <a:lnTo>
                    <a:pt x="187" y="125"/>
                  </a:lnTo>
                  <a:lnTo>
                    <a:pt x="195" y="133"/>
                  </a:lnTo>
                  <a:lnTo>
                    <a:pt x="203" y="149"/>
                  </a:lnTo>
                  <a:lnTo>
                    <a:pt x="219" y="149"/>
                  </a:lnTo>
                  <a:lnTo>
                    <a:pt x="219" y="156"/>
                  </a:lnTo>
                  <a:lnTo>
                    <a:pt x="219" y="164"/>
                  </a:lnTo>
                  <a:lnTo>
                    <a:pt x="234" y="180"/>
                  </a:lnTo>
                  <a:lnTo>
                    <a:pt x="242" y="195"/>
                  </a:lnTo>
                  <a:lnTo>
                    <a:pt x="250" y="211"/>
                  </a:lnTo>
                  <a:lnTo>
                    <a:pt x="258" y="219"/>
                  </a:lnTo>
                  <a:lnTo>
                    <a:pt x="273" y="242"/>
                  </a:lnTo>
                  <a:lnTo>
                    <a:pt x="273" y="250"/>
                  </a:lnTo>
                  <a:lnTo>
                    <a:pt x="289" y="250"/>
                  </a:lnTo>
                  <a:lnTo>
                    <a:pt x="305" y="258"/>
                  </a:lnTo>
                  <a:lnTo>
                    <a:pt x="312" y="258"/>
                  </a:lnTo>
                  <a:lnTo>
                    <a:pt x="336" y="227"/>
                  </a:lnTo>
                  <a:lnTo>
                    <a:pt x="336" y="219"/>
                  </a:lnTo>
                  <a:lnTo>
                    <a:pt x="336" y="211"/>
                  </a:lnTo>
                  <a:lnTo>
                    <a:pt x="336" y="195"/>
                  </a:lnTo>
                  <a:lnTo>
                    <a:pt x="328" y="188"/>
                  </a:lnTo>
                  <a:lnTo>
                    <a:pt x="328" y="180"/>
                  </a:lnTo>
                  <a:lnTo>
                    <a:pt x="328" y="172"/>
                  </a:lnTo>
                  <a:lnTo>
                    <a:pt x="320" y="172"/>
                  </a:lnTo>
                  <a:lnTo>
                    <a:pt x="320" y="164"/>
                  </a:lnTo>
                  <a:lnTo>
                    <a:pt x="312" y="141"/>
                  </a:lnTo>
                  <a:lnTo>
                    <a:pt x="305" y="133"/>
                  </a:lnTo>
                  <a:lnTo>
                    <a:pt x="305" y="125"/>
                  </a:lnTo>
                  <a:lnTo>
                    <a:pt x="305" y="117"/>
                  </a:lnTo>
                  <a:lnTo>
                    <a:pt x="297" y="117"/>
                  </a:lnTo>
                  <a:lnTo>
                    <a:pt x="297" y="109"/>
                  </a:lnTo>
                  <a:lnTo>
                    <a:pt x="289" y="109"/>
                  </a:lnTo>
                  <a:lnTo>
                    <a:pt x="281" y="102"/>
                  </a:lnTo>
                  <a:lnTo>
                    <a:pt x="281" y="94"/>
                  </a:lnTo>
                  <a:lnTo>
                    <a:pt x="273" y="94"/>
                  </a:lnTo>
                  <a:lnTo>
                    <a:pt x="273" y="86"/>
                  </a:lnTo>
                  <a:lnTo>
                    <a:pt x="265" y="78"/>
                  </a:lnTo>
                  <a:lnTo>
                    <a:pt x="250" y="63"/>
                  </a:lnTo>
                  <a:lnTo>
                    <a:pt x="250" y="55"/>
                  </a:lnTo>
                  <a:lnTo>
                    <a:pt x="242" y="55"/>
                  </a:lnTo>
                  <a:lnTo>
                    <a:pt x="242" y="47"/>
                  </a:lnTo>
                  <a:lnTo>
                    <a:pt x="234" y="47"/>
                  </a:lnTo>
                  <a:lnTo>
                    <a:pt x="234" y="39"/>
                  </a:lnTo>
                  <a:lnTo>
                    <a:pt x="226" y="31"/>
                  </a:lnTo>
                  <a:lnTo>
                    <a:pt x="219" y="23"/>
                  </a:lnTo>
                  <a:lnTo>
                    <a:pt x="211" y="16"/>
                  </a:lnTo>
                  <a:lnTo>
                    <a:pt x="203" y="16"/>
                  </a:lnTo>
                </a:path>
              </a:pathLst>
            </a:custGeom>
            <a:solidFill>
              <a:srgbClr val="FF0000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54" name="Freeform 38"/>
            <p:cNvSpPr>
              <a:spLocks/>
            </p:cNvSpPr>
            <p:nvPr/>
          </p:nvSpPr>
          <p:spPr bwMode="auto">
            <a:xfrm>
              <a:off x="4876800" y="4730751"/>
              <a:ext cx="71438" cy="41275"/>
            </a:xfrm>
            <a:custGeom>
              <a:avLst/>
              <a:gdLst>
                <a:gd name="T0" fmla="*/ 0 w 117"/>
                <a:gd name="T1" fmla="*/ 0 h 78"/>
                <a:gd name="T2" fmla="*/ 0 w 117"/>
                <a:gd name="T3" fmla="*/ 0 h 78"/>
                <a:gd name="T4" fmla="*/ 0 w 117"/>
                <a:gd name="T5" fmla="*/ 0 h 78"/>
                <a:gd name="T6" fmla="*/ 0 w 117"/>
                <a:gd name="T7" fmla="*/ 0 h 78"/>
                <a:gd name="T8" fmla="*/ 0 w 117"/>
                <a:gd name="T9" fmla="*/ 0 h 78"/>
                <a:gd name="T10" fmla="*/ 0 w 117"/>
                <a:gd name="T11" fmla="*/ 0 h 78"/>
                <a:gd name="T12" fmla="*/ 0 w 117"/>
                <a:gd name="T13" fmla="*/ 0 h 78"/>
                <a:gd name="T14" fmla="*/ 0 w 117"/>
                <a:gd name="T15" fmla="*/ 0 h 78"/>
                <a:gd name="T16" fmla="*/ 0 w 117"/>
                <a:gd name="T17" fmla="*/ 0 h 78"/>
                <a:gd name="T18" fmla="*/ 0 w 117"/>
                <a:gd name="T19" fmla="*/ 0 h 78"/>
                <a:gd name="T20" fmla="*/ 0 w 117"/>
                <a:gd name="T21" fmla="*/ 0 h 78"/>
                <a:gd name="T22" fmla="*/ 0 w 117"/>
                <a:gd name="T23" fmla="*/ 0 h 78"/>
                <a:gd name="T24" fmla="*/ 0 w 117"/>
                <a:gd name="T25" fmla="*/ 0 h 78"/>
                <a:gd name="T26" fmla="*/ 0 w 117"/>
                <a:gd name="T27" fmla="*/ 0 h 78"/>
                <a:gd name="T28" fmla="*/ 0 w 117"/>
                <a:gd name="T29" fmla="*/ 0 h 78"/>
                <a:gd name="T30" fmla="*/ 0 w 117"/>
                <a:gd name="T31" fmla="*/ 0 h 78"/>
                <a:gd name="T32" fmla="*/ 0 w 117"/>
                <a:gd name="T33" fmla="*/ 0 h 78"/>
                <a:gd name="T34" fmla="*/ 0 w 117"/>
                <a:gd name="T35" fmla="*/ 0 h 78"/>
                <a:gd name="T36" fmla="*/ 0 w 117"/>
                <a:gd name="T37" fmla="*/ 0 h 78"/>
                <a:gd name="T38" fmla="*/ 0 w 117"/>
                <a:gd name="T39" fmla="*/ 0 h 78"/>
                <a:gd name="T40" fmla="*/ 0 w 117"/>
                <a:gd name="T41" fmla="*/ 0 h 78"/>
                <a:gd name="T42" fmla="*/ 0 w 117"/>
                <a:gd name="T43" fmla="*/ 0 h 78"/>
                <a:gd name="T44" fmla="*/ 0 w 117"/>
                <a:gd name="T45" fmla="*/ 0 h 78"/>
                <a:gd name="T46" fmla="*/ 0 w 117"/>
                <a:gd name="T47" fmla="*/ 0 h 78"/>
                <a:gd name="T48" fmla="*/ 0 w 117"/>
                <a:gd name="T49" fmla="*/ 0 h 78"/>
                <a:gd name="T50" fmla="*/ 0 w 117"/>
                <a:gd name="T51" fmla="*/ 0 h 78"/>
                <a:gd name="T52" fmla="*/ 0 w 117"/>
                <a:gd name="T53" fmla="*/ 0 h 78"/>
                <a:gd name="T54" fmla="*/ 0 w 117"/>
                <a:gd name="T55" fmla="*/ 0 h 78"/>
                <a:gd name="T56" fmla="*/ 0 w 117"/>
                <a:gd name="T57" fmla="*/ 0 h 78"/>
                <a:gd name="T58" fmla="*/ 0 w 117"/>
                <a:gd name="T59" fmla="*/ 0 h 78"/>
                <a:gd name="T60" fmla="*/ 0 w 117"/>
                <a:gd name="T61" fmla="*/ 0 h 78"/>
                <a:gd name="T62" fmla="*/ 0 w 117"/>
                <a:gd name="T63" fmla="*/ 0 h 78"/>
                <a:gd name="T64" fmla="*/ 0 w 117"/>
                <a:gd name="T65" fmla="*/ 0 h 78"/>
                <a:gd name="T66" fmla="*/ 0 w 117"/>
                <a:gd name="T67" fmla="*/ 0 h 78"/>
                <a:gd name="T68" fmla="*/ 0 w 117"/>
                <a:gd name="T69" fmla="*/ 0 h 78"/>
                <a:gd name="T70" fmla="*/ 0 w 117"/>
                <a:gd name="T71" fmla="*/ 0 h 78"/>
                <a:gd name="T72" fmla="*/ 0 w 117"/>
                <a:gd name="T73" fmla="*/ 0 h 78"/>
                <a:gd name="T74" fmla="*/ 0 w 117"/>
                <a:gd name="T75" fmla="*/ 0 h 78"/>
                <a:gd name="T76" fmla="*/ 0 w 117"/>
                <a:gd name="T77" fmla="*/ 0 h 78"/>
                <a:gd name="T78" fmla="*/ 0 w 117"/>
                <a:gd name="T79" fmla="*/ 0 h 78"/>
                <a:gd name="T80" fmla="*/ 0 w 117"/>
                <a:gd name="T81" fmla="*/ 0 h 78"/>
                <a:gd name="T82" fmla="*/ 0 w 117"/>
                <a:gd name="T83" fmla="*/ 0 h 78"/>
                <a:gd name="T84" fmla="*/ 0 w 117"/>
                <a:gd name="T85" fmla="*/ 0 h 78"/>
                <a:gd name="T86" fmla="*/ 0 w 117"/>
                <a:gd name="T87" fmla="*/ 0 h 78"/>
                <a:gd name="T88" fmla="*/ 0 w 117"/>
                <a:gd name="T89" fmla="*/ 0 h 78"/>
                <a:gd name="T90" fmla="*/ 0 w 117"/>
                <a:gd name="T91" fmla="*/ 0 h 7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7"/>
                <a:gd name="T139" fmla="*/ 0 h 78"/>
                <a:gd name="T140" fmla="*/ 117 w 117"/>
                <a:gd name="T141" fmla="*/ 78 h 7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7" h="78">
                  <a:moveTo>
                    <a:pt x="117" y="0"/>
                  </a:moveTo>
                  <a:lnTo>
                    <a:pt x="117" y="0"/>
                  </a:lnTo>
                  <a:lnTo>
                    <a:pt x="102" y="0"/>
                  </a:lnTo>
                  <a:lnTo>
                    <a:pt x="94" y="0"/>
                  </a:lnTo>
                  <a:lnTo>
                    <a:pt x="86" y="0"/>
                  </a:lnTo>
                  <a:lnTo>
                    <a:pt x="78" y="0"/>
                  </a:lnTo>
                  <a:lnTo>
                    <a:pt x="70" y="0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24" y="8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8" y="23"/>
                  </a:lnTo>
                  <a:lnTo>
                    <a:pt x="0" y="39"/>
                  </a:lnTo>
                  <a:lnTo>
                    <a:pt x="0" y="47"/>
                  </a:lnTo>
                  <a:lnTo>
                    <a:pt x="0" y="55"/>
                  </a:lnTo>
                  <a:lnTo>
                    <a:pt x="8" y="62"/>
                  </a:lnTo>
                  <a:lnTo>
                    <a:pt x="8" y="70"/>
                  </a:lnTo>
                  <a:lnTo>
                    <a:pt x="16" y="70"/>
                  </a:lnTo>
                  <a:lnTo>
                    <a:pt x="16" y="78"/>
                  </a:lnTo>
                  <a:lnTo>
                    <a:pt x="31" y="78"/>
                  </a:lnTo>
                  <a:lnTo>
                    <a:pt x="39" y="78"/>
                  </a:lnTo>
                  <a:lnTo>
                    <a:pt x="47" y="7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55" name="Freeform 39"/>
            <p:cNvSpPr>
              <a:spLocks/>
            </p:cNvSpPr>
            <p:nvPr/>
          </p:nvSpPr>
          <p:spPr bwMode="auto">
            <a:xfrm>
              <a:off x="4876800" y="4730751"/>
              <a:ext cx="71438" cy="41275"/>
            </a:xfrm>
            <a:custGeom>
              <a:avLst/>
              <a:gdLst>
                <a:gd name="T0" fmla="*/ 0 w 117"/>
                <a:gd name="T1" fmla="*/ 0 h 78"/>
                <a:gd name="T2" fmla="*/ 0 w 117"/>
                <a:gd name="T3" fmla="*/ 0 h 78"/>
                <a:gd name="T4" fmla="*/ 0 w 117"/>
                <a:gd name="T5" fmla="*/ 0 h 78"/>
                <a:gd name="T6" fmla="*/ 0 w 117"/>
                <a:gd name="T7" fmla="*/ 0 h 78"/>
                <a:gd name="T8" fmla="*/ 0 w 117"/>
                <a:gd name="T9" fmla="*/ 0 h 78"/>
                <a:gd name="T10" fmla="*/ 0 w 117"/>
                <a:gd name="T11" fmla="*/ 0 h 78"/>
                <a:gd name="T12" fmla="*/ 0 w 117"/>
                <a:gd name="T13" fmla="*/ 0 h 78"/>
                <a:gd name="T14" fmla="*/ 0 w 117"/>
                <a:gd name="T15" fmla="*/ 0 h 78"/>
                <a:gd name="T16" fmla="*/ 0 w 117"/>
                <a:gd name="T17" fmla="*/ 0 h 78"/>
                <a:gd name="T18" fmla="*/ 0 w 117"/>
                <a:gd name="T19" fmla="*/ 0 h 78"/>
                <a:gd name="T20" fmla="*/ 0 w 117"/>
                <a:gd name="T21" fmla="*/ 0 h 78"/>
                <a:gd name="T22" fmla="*/ 0 w 117"/>
                <a:gd name="T23" fmla="*/ 0 h 78"/>
                <a:gd name="T24" fmla="*/ 0 w 117"/>
                <a:gd name="T25" fmla="*/ 0 h 78"/>
                <a:gd name="T26" fmla="*/ 0 w 117"/>
                <a:gd name="T27" fmla="*/ 0 h 78"/>
                <a:gd name="T28" fmla="*/ 0 w 117"/>
                <a:gd name="T29" fmla="*/ 0 h 78"/>
                <a:gd name="T30" fmla="*/ 0 w 117"/>
                <a:gd name="T31" fmla="*/ 0 h 78"/>
                <a:gd name="T32" fmla="*/ 0 w 117"/>
                <a:gd name="T33" fmla="*/ 0 h 78"/>
                <a:gd name="T34" fmla="*/ 0 w 117"/>
                <a:gd name="T35" fmla="*/ 0 h 78"/>
                <a:gd name="T36" fmla="*/ 0 w 117"/>
                <a:gd name="T37" fmla="*/ 0 h 78"/>
                <a:gd name="T38" fmla="*/ 0 w 117"/>
                <a:gd name="T39" fmla="*/ 0 h 78"/>
                <a:gd name="T40" fmla="*/ 0 w 117"/>
                <a:gd name="T41" fmla="*/ 0 h 78"/>
                <a:gd name="T42" fmla="*/ 0 w 117"/>
                <a:gd name="T43" fmla="*/ 0 h 78"/>
                <a:gd name="T44" fmla="*/ 0 w 117"/>
                <a:gd name="T45" fmla="*/ 0 h 7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7"/>
                <a:gd name="T70" fmla="*/ 0 h 78"/>
                <a:gd name="T71" fmla="*/ 117 w 117"/>
                <a:gd name="T72" fmla="*/ 78 h 7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7" h="78">
                  <a:moveTo>
                    <a:pt x="117" y="0"/>
                  </a:moveTo>
                  <a:lnTo>
                    <a:pt x="102" y="0"/>
                  </a:lnTo>
                  <a:lnTo>
                    <a:pt x="94" y="0"/>
                  </a:lnTo>
                  <a:lnTo>
                    <a:pt x="86" y="0"/>
                  </a:lnTo>
                  <a:lnTo>
                    <a:pt x="78" y="0"/>
                  </a:lnTo>
                  <a:lnTo>
                    <a:pt x="70" y="0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24" y="8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8" y="23"/>
                  </a:lnTo>
                  <a:lnTo>
                    <a:pt x="0" y="39"/>
                  </a:lnTo>
                  <a:lnTo>
                    <a:pt x="0" y="47"/>
                  </a:lnTo>
                  <a:lnTo>
                    <a:pt x="0" y="55"/>
                  </a:lnTo>
                  <a:lnTo>
                    <a:pt x="8" y="62"/>
                  </a:lnTo>
                  <a:lnTo>
                    <a:pt x="8" y="70"/>
                  </a:lnTo>
                  <a:lnTo>
                    <a:pt x="16" y="70"/>
                  </a:lnTo>
                  <a:lnTo>
                    <a:pt x="16" y="78"/>
                  </a:lnTo>
                  <a:lnTo>
                    <a:pt x="31" y="78"/>
                  </a:lnTo>
                  <a:lnTo>
                    <a:pt x="39" y="78"/>
                  </a:lnTo>
                  <a:lnTo>
                    <a:pt x="47" y="78"/>
                  </a:lnTo>
                </a:path>
              </a:pathLst>
            </a:custGeom>
            <a:solidFill>
              <a:srgbClr val="FF4343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56" name="Freeform 40"/>
            <p:cNvSpPr>
              <a:spLocks/>
            </p:cNvSpPr>
            <p:nvPr/>
          </p:nvSpPr>
          <p:spPr bwMode="auto">
            <a:xfrm>
              <a:off x="5057776" y="4832351"/>
              <a:ext cx="53975" cy="42863"/>
            </a:xfrm>
            <a:custGeom>
              <a:avLst/>
              <a:gdLst>
                <a:gd name="T0" fmla="*/ 0 w 86"/>
                <a:gd name="T1" fmla="*/ 0 h 78"/>
                <a:gd name="T2" fmla="*/ 0 w 86"/>
                <a:gd name="T3" fmla="*/ 0 h 78"/>
                <a:gd name="T4" fmla="*/ 0 w 86"/>
                <a:gd name="T5" fmla="*/ 0 h 78"/>
                <a:gd name="T6" fmla="*/ 0 w 86"/>
                <a:gd name="T7" fmla="*/ 0 h 78"/>
                <a:gd name="T8" fmla="*/ 0 w 86"/>
                <a:gd name="T9" fmla="*/ 0 h 78"/>
                <a:gd name="T10" fmla="*/ 0 w 86"/>
                <a:gd name="T11" fmla="*/ 0 h 78"/>
                <a:gd name="T12" fmla="*/ 0 w 86"/>
                <a:gd name="T13" fmla="*/ 0 h 78"/>
                <a:gd name="T14" fmla="*/ 0 w 86"/>
                <a:gd name="T15" fmla="*/ 0 h 78"/>
                <a:gd name="T16" fmla="*/ 0 w 86"/>
                <a:gd name="T17" fmla="*/ 0 h 78"/>
                <a:gd name="T18" fmla="*/ 0 w 86"/>
                <a:gd name="T19" fmla="*/ 0 h 78"/>
                <a:gd name="T20" fmla="*/ 0 w 86"/>
                <a:gd name="T21" fmla="*/ 0 h 78"/>
                <a:gd name="T22" fmla="*/ 0 w 86"/>
                <a:gd name="T23" fmla="*/ 0 h 78"/>
                <a:gd name="T24" fmla="*/ 0 w 86"/>
                <a:gd name="T25" fmla="*/ 0 h 78"/>
                <a:gd name="T26" fmla="*/ 0 w 86"/>
                <a:gd name="T27" fmla="*/ 0 h 78"/>
                <a:gd name="T28" fmla="*/ 0 w 86"/>
                <a:gd name="T29" fmla="*/ 0 h 78"/>
                <a:gd name="T30" fmla="*/ 0 w 86"/>
                <a:gd name="T31" fmla="*/ 0 h 78"/>
                <a:gd name="T32" fmla="*/ 0 w 86"/>
                <a:gd name="T33" fmla="*/ 0 h 78"/>
                <a:gd name="T34" fmla="*/ 0 w 86"/>
                <a:gd name="T35" fmla="*/ 0 h 78"/>
                <a:gd name="T36" fmla="*/ 0 w 86"/>
                <a:gd name="T37" fmla="*/ 0 h 78"/>
                <a:gd name="T38" fmla="*/ 0 w 86"/>
                <a:gd name="T39" fmla="*/ 0 h 78"/>
                <a:gd name="T40" fmla="*/ 0 w 86"/>
                <a:gd name="T41" fmla="*/ 0 h 78"/>
                <a:gd name="T42" fmla="*/ 0 w 86"/>
                <a:gd name="T43" fmla="*/ 0 h 78"/>
                <a:gd name="T44" fmla="*/ 0 w 86"/>
                <a:gd name="T45" fmla="*/ 0 h 78"/>
                <a:gd name="T46" fmla="*/ 0 w 86"/>
                <a:gd name="T47" fmla="*/ 0 h 78"/>
                <a:gd name="T48" fmla="*/ 0 w 86"/>
                <a:gd name="T49" fmla="*/ 0 h 78"/>
                <a:gd name="T50" fmla="*/ 0 w 86"/>
                <a:gd name="T51" fmla="*/ 0 h 78"/>
                <a:gd name="T52" fmla="*/ 0 w 86"/>
                <a:gd name="T53" fmla="*/ 0 h 78"/>
                <a:gd name="T54" fmla="*/ 0 w 86"/>
                <a:gd name="T55" fmla="*/ 0 h 78"/>
                <a:gd name="T56" fmla="*/ 0 w 86"/>
                <a:gd name="T57" fmla="*/ 0 h 78"/>
                <a:gd name="T58" fmla="*/ 0 w 86"/>
                <a:gd name="T59" fmla="*/ 0 h 78"/>
                <a:gd name="T60" fmla="*/ 0 w 86"/>
                <a:gd name="T61" fmla="*/ 0 h 78"/>
                <a:gd name="T62" fmla="*/ 0 w 86"/>
                <a:gd name="T63" fmla="*/ 0 h 78"/>
                <a:gd name="T64" fmla="*/ 0 w 86"/>
                <a:gd name="T65" fmla="*/ 0 h 78"/>
                <a:gd name="T66" fmla="*/ 0 w 86"/>
                <a:gd name="T67" fmla="*/ 0 h 78"/>
                <a:gd name="T68" fmla="*/ 0 w 86"/>
                <a:gd name="T69" fmla="*/ 0 h 78"/>
                <a:gd name="T70" fmla="*/ 0 w 86"/>
                <a:gd name="T71" fmla="*/ 0 h 78"/>
                <a:gd name="T72" fmla="*/ 0 w 86"/>
                <a:gd name="T73" fmla="*/ 0 h 78"/>
                <a:gd name="T74" fmla="*/ 0 w 86"/>
                <a:gd name="T75" fmla="*/ 0 h 78"/>
                <a:gd name="T76" fmla="*/ 0 w 86"/>
                <a:gd name="T77" fmla="*/ 0 h 78"/>
                <a:gd name="T78" fmla="*/ 0 w 86"/>
                <a:gd name="T79" fmla="*/ 0 h 7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"/>
                <a:gd name="T121" fmla="*/ 0 h 78"/>
                <a:gd name="T122" fmla="*/ 86 w 86"/>
                <a:gd name="T123" fmla="*/ 78 h 7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" h="78">
                  <a:moveTo>
                    <a:pt x="0" y="46"/>
                  </a:moveTo>
                  <a:lnTo>
                    <a:pt x="0" y="46"/>
                  </a:lnTo>
                  <a:lnTo>
                    <a:pt x="8" y="46"/>
                  </a:lnTo>
                  <a:lnTo>
                    <a:pt x="8" y="54"/>
                  </a:lnTo>
                  <a:lnTo>
                    <a:pt x="16" y="62"/>
                  </a:lnTo>
                  <a:lnTo>
                    <a:pt x="24" y="62"/>
                  </a:lnTo>
                  <a:lnTo>
                    <a:pt x="39" y="70"/>
                  </a:lnTo>
                  <a:lnTo>
                    <a:pt x="47" y="78"/>
                  </a:lnTo>
                  <a:lnTo>
                    <a:pt x="55" y="78"/>
                  </a:lnTo>
                  <a:lnTo>
                    <a:pt x="63" y="78"/>
                  </a:lnTo>
                  <a:lnTo>
                    <a:pt x="70" y="70"/>
                  </a:lnTo>
                  <a:lnTo>
                    <a:pt x="78" y="70"/>
                  </a:lnTo>
                  <a:lnTo>
                    <a:pt x="78" y="62"/>
                  </a:lnTo>
                  <a:lnTo>
                    <a:pt x="86" y="54"/>
                  </a:lnTo>
                  <a:lnTo>
                    <a:pt x="86" y="46"/>
                  </a:lnTo>
                  <a:lnTo>
                    <a:pt x="86" y="39"/>
                  </a:lnTo>
                  <a:lnTo>
                    <a:pt x="86" y="31"/>
                  </a:lnTo>
                  <a:lnTo>
                    <a:pt x="86" y="23"/>
                  </a:lnTo>
                  <a:lnTo>
                    <a:pt x="86" y="15"/>
                  </a:lnTo>
                  <a:lnTo>
                    <a:pt x="86" y="7"/>
                  </a:lnTo>
                  <a:lnTo>
                    <a:pt x="86" y="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57" name="Freeform 41"/>
            <p:cNvSpPr>
              <a:spLocks/>
            </p:cNvSpPr>
            <p:nvPr/>
          </p:nvSpPr>
          <p:spPr bwMode="auto">
            <a:xfrm>
              <a:off x="5057776" y="4832351"/>
              <a:ext cx="53975" cy="42863"/>
            </a:xfrm>
            <a:custGeom>
              <a:avLst/>
              <a:gdLst>
                <a:gd name="T0" fmla="*/ 0 w 86"/>
                <a:gd name="T1" fmla="*/ 0 h 78"/>
                <a:gd name="T2" fmla="*/ 0 w 86"/>
                <a:gd name="T3" fmla="*/ 0 h 78"/>
                <a:gd name="T4" fmla="*/ 0 w 86"/>
                <a:gd name="T5" fmla="*/ 0 h 78"/>
                <a:gd name="T6" fmla="*/ 0 w 86"/>
                <a:gd name="T7" fmla="*/ 0 h 78"/>
                <a:gd name="T8" fmla="*/ 0 w 86"/>
                <a:gd name="T9" fmla="*/ 0 h 78"/>
                <a:gd name="T10" fmla="*/ 0 w 86"/>
                <a:gd name="T11" fmla="*/ 0 h 78"/>
                <a:gd name="T12" fmla="*/ 0 w 86"/>
                <a:gd name="T13" fmla="*/ 0 h 78"/>
                <a:gd name="T14" fmla="*/ 0 w 86"/>
                <a:gd name="T15" fmla="*/ 0 h 78"/>
                <a:gd name="T16" fmla="*/ 0 w 86"/>
                <a:gd name="T17" fmla="*/ 0 h 78"/>
                <a:gd name="T18" fmla="*/ 0 w 86"/>
                <a:gd name="T19" fmla="*/ 0 h 78"/>
                <a:gd name="T20" fmla="*/ 0 w 86"/>
                <a:gd name="T21" fmla="*/ 0 h 78"/>
                <a:gd name="T22" fmla="*/ 0 w 86"/>
                <a:gd name="T23" fmla="*/ 0 h 78"/>
                <a:gd name="T24" fmla="*/ 0 w 86"/>
                <a:gd name="T25" fmla="*/ 0 h 78"/>
                <a:gd name="T26" fmla="*/ 0 w 86"/>
                <a:gd name="T27" fmla="*/ 0 h 78"/>
                <a:gd name="T28" fmla="*/ 0 w 86"/>
                <a:gd name="T29" fmla="*/ 0 h 78"/>
                <a:gd name="T30" fmla="*/ 0 w 86"/>
                <a:gd name="T31" fmla="*/ 0 h 78"/>
                <a:gd name="T32" fmla="*/ 0 w 86"/>
                <a:gd name="T33" fmla="*/ 0 h 78"/>
                <a:gd name="T34" fmla="*/ 0 w 86"/>
                <a:gd name="T35" fmla="*/ 0 h 78"/>
                <a:gd name="T36" fmla="*/ 0 w 86"/>
                <a:gd name="T37" fmla="*/ 0 h 78"/>
                <a:gd name="T38" fmla="*/ 0 w 86"/>
                <a:gd name="T39" fmla="*/ 0 h 7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6"/>
                <a:gd name="T61" fmla="*/ 0 h 78"/>
                <a:gd name="T62" fmla="*/ 86 w 86"/>
                <a:gd name="T63" fmla="*/ 78 h 7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6" h="78">
                  <a:moveTo>
                    <a:pt x="0" y="46"/>
                  </a:moveTo>
                  <a:lnTo>
                    <a:pt x="8" y="46"/>
                  </a:lnTo>
                  <a:lnTo>
                    <a:pt x="8" y="54"/>
                  </a:lnTo>
                  <a:lnTo>
                    <a:pt x="16" y="62"/>
                  </a:lnTo>
                  <a:lnTo>
                    <a:pt x="24" y="62"/>
                  </a:lnTo>
                  <a:lnTo>
                    <a:pt x="39" y="70"/>
                  </a:lnTo>
                  <a:lnTo>
                    <a:pt x="47" y="78"/>
                  </a:lnTo>
                  <a:lnTo>
                    <a:pt x="55" y="78"/>
                  </a:lnTo>
                  <a:lnTo>
                    <a:pt x="63" y="78"/>
                  </a:lnTo>
                  <a:lnTo>
                    <a:pt x="70" y="70"/>
                  </a:lnTo>
                  <a:lnTo>
                    <a:pt x="78" y="70"/>
                  </a:lnTo>
                  <a:lnTo>
                    <a:pt x="78" y="62"/>
                  </a:lnTo>
                  <a:lnTo>
                    <a:pt x="86" y="54"/>
                  </a:lnTo>
                  <a:lnTo>
                    <a:pt x="86" y="46"/>
                  </a:lnTo>
                  <a:lnTo>
                    <a:pt x="86" y="39"/>
                  </a:lnTo>
                  <a:lnTo>
                    <a:pt x="86" y="31"/>
                  </a:lnTo>
                  <a:lnTo>
                    <a:pt x="86" y="23"/>
                  </a:lnTo>
                  <a:lnTo>
                    <a:pt x="86" y="15"/>
                  </a:lnTo>
                  <a:lnTo>
                    <a:pt x="86" y="7"/>
                  </a:lnTo>
                  <a:lnTo>
                    <a:pt x="86" y="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58" name="Freeform 42"/>
            <p:cNvSpPr>
              <a:spLocks/>
            </p:cNvSpPr>
            <p:nvPr/>
          </p:nvSpPr>
          <p:spPr bwMode="auto">
            <a:xfrm>
              <a:off x="5114926" y="4672014"/>
              <a:ext cx="74613" cy="130175"/>
            </a:xfrm>
            <a:custGeom>
              <a:avLst/>
              <a:gdLst>
                <a:gd name="T0" fmla="*/ 0 w 117"/>
                <a:gd name="T1" fmla="*/ 0 h 243"/>
                <a:gd name="T2" fmla="*/ 0 w 117"/>
                <a:gd name="T3" fmla="*/ 0 h 243"/>
                <a:gd name="T4" fmla="*/ 0 w 117"/>
                <a:gd name="T5" fmla="*/ 0 h 243"/>
                <a:gd name="T6" fmla="*/ 0 w 117"/>
                <a:gd name="T7" fmla="*/ 0 h 243"/>
                <a:gd name="T8" fmla="*/ 0 w 117"/>
                <a:gd name="T9" fmla="*/ 0 h 243"/>
                <a:gd name="T10" fmla="*/ 0 w 117"/>
                <a:gd name="T11" fmla="*/ 0 h 243"/>
                <a:gd name="T12" fmla="*/ 0 w 117"/>
                <a:gd name="T13" fmla="*/ 0 h 243"/>
                <a:gd name="T14" fmla="*/ 0 w 117"/>
                <a:gd name="T15" fmla="*/ 0 h 243"/>
                <a:gd name="T16" fmla="*/ 0 w 117"/>
                <a:gd name="T17" fmla="*/ 0 h 243"/>
                <a:gd name="T18" fmla="*/ 0 w 117"/>
                <a:gd name="T19" fmla="*/ 0 h 243"/>
                <a:gd name="T20" fmla="*/ 0 w 117"/>
                <a:gd name="T21" fmla="*/ 0 h 243"/>
                <a:gd name="T22" fmla="*/ 0 w 117"/>
                <a:gd name="T23" fmla="*/ 0 h 243"/>
                <a:gd name="T24" fmla="*/ 0 w 117"/>
                <a:gd name="T25" fmla="*/ 0 h 243"/>
                <a:gd name="T26" fmla="*/ 0 w 117"/>
                <a:gd name="T27" fmla="*/ 0 h 243"/>
                <a:gd name="T28" fmla="*/ 0 w 117"/>
                <a:gd name="T29" fmla="*/ 0 h 243"/>
                <a:gd name="T30" fmla="*/ 0 w 117"/>
                <a:gd name="T31" fmla="*/ 0 h 243"/>
                <a:gd name="T32" fmla="*/ 0 w 117"/>
                <a:gd name="T33" fmla="*/ 0 h 243"/>
                <a:gd name="T34" fmla="*/ 0 w 117"/>
                <a:gd name="T35" fmla="*/ 0 h 243"/>
                <a:gd name="T36" fmla="*/ 0 w 117"/>
                <a:gd name="T37" fmla="*/ 0 h 243"/>
                <a:gd name="T38" fmla="*/ 0 w 117"/>
                <a:gd name="T39" fmla="*/ 0 h 243"/>
                <a:gd name="T40" fmla="*/ 0 w 117"/>
                <a:gd name="T41" fmla="*/ 0 h 243"/>
                <a:gd name="T42" fmla="*/ 0 w 117"/>
                <a:gd name="T43" fmla="*/ 0 h 243"/>
                <a:gd name="T44" fmla="*/ 0 w 117"/>
                <a:gd name="T45" fmla="*/ 0 h 243"/>
                <a:gd name="T46" fmla="*/ 0 w 117"/>
                <a:gd name="T47" fmla="*/ 0 h 243"/>
                <a:gd name="T48" fmla="*/ 0 w 117"/>
                <a:gd name="T49" fmla="*/ 0 h 243"/>
                <a:gd name="T50" fmla="*/ 0 w 117"/>
                <a:gd name="T51" fmla="*/ 0 h 243"/>
                <a:gd name="T52" fmla="*/ 0 w 117"/>
                <a:gd name="T53" fmla="*/ 0 h 243"/>
                <a:gd name="T54" fmla="*/ 0 w 117"/>
                <a:gd name="T55" fmla="*/ 0 h 243"/>
                <a:gd name="T56" fmla="*/ 0 w 117"/>
                <a:gd name="T57" fmla="*/ 0 h 243"/>
                <a:gd name="T58" fmla="*/ 0 w 117"/>
                <a:gd name="T59" fmla="*/ 0 h 243"/>
                <a:gd name="T60" fmla="*/ 0 w 117"/>
                <a:gd name="T61" fmla="*/ 0 h 243"/>
                <a:gd name="T62" fmla="*/ 0 w 117"/>
                <a:gd name="T63" fmla="*/ 0 h 243"/>
                <a:gd name="T64" fmla="*/ 0 w 117"/>
                <a:gd name="T65" fmla="*/ 0 h 243"/>
                <a:gd name="T66" fmla="*/ 0 w 117"/>
                <a:gd name="T67" fmla="*/ 0 h 243"/>
                <a:gd name="T68" fmla="*/ 0 w 117"/>
                <a:gd name="T69" fmla="*/ 0 h 243"/>
                <a:gd name="T70" fmla="*/ 0 w 117"/>
                <a:gd name="T71" fmla="*/ 0 h 243"/>
                <a:gd name="T72" fmla="*/ 0 w 117"/>
                <a:gd name="T73" fmla="*/ 0 h 243"/>
                <a:gd name="T74" fmla="*/ 0 w 117"/>
                <a:gd name="T75" fmla="*/ 0 h 243"/>
                <a:gd name="T76" fmla="*/ 0 w 117"/>
                <a:gd name="T77" fmla="*/ 0 h 243"/>
                <a:gd name="T78" fmla="*/ 0 w 117"/>
                <a:gd name="T79" fmla="*/ 0 h 243"/>
                <a:gd name="T80" fmla="*/ 0 w 117"/>
                <a:gd name="T81" fmla="*/ 0 h 243"/>
                <a:gd name="T82" fmla="*/ 0 w 117"/>
                <a:gd name="T83" fmla="*/ 0 h 243"/>
                <a:gd name="T84" fmla="*/ 0 w 117"/>
                <a:gd name="T85" fmla="*/ 0 h 243"/>
                <a:gd name="T86" fmla="*/ 0 w 117"/>
                <a:gd name="T87" fmla="*/ 0 h 243"/>
                <a:gd name="T88" fmla="*/ 0 w 117"/>
                <a:gd name="T89" fmla="*/ 0 h 243"/>
                <a:gd name="T90" fmla="*/ 0 w 117"/>
                <a:gd name="T91" fmla="*/ 0 h 243"/>
                <a:gd name="T92" fmla="*/ 0 w 117"/>
                <a:gd name="T93" fmla="*/ 0 h 243"/>
                <a:gd name="T94" fmla="*/ 0 w 117"/>
                <a:gd name="T95" fmla="*/ 0 h 243"/>
                <a:gd name="T96" fmla="*/ 0 w 117"/>
                <a:gd name="T97" fmla="*/ 0 h 243"/>
                <a:gd name="T98" fmla="*/ 0 w 117"/>
                <a:gd name="T99" fmla="*/ 0 h 243"/>
                <a:gd name="T100" fmla="*/ 0 w 117"/>
                <a:gd name="T101" fmla="*/ 0 h 243"/>
                <a:gd name="T102" fmla="*/ 0 w 117"/>
                <a:gd name="T103" fmla="*/ 0 h 243"/>
                <a:gd name="T104" fmla="*/ 0 w 117"/>
                <a:gd name="T105" fmla="*/ 0 h 243"/>
                <a:gd name="T106" fmla="*/ 0 w 117"/>
                <a:gd name="T107" fmla="*/ 0 h 243"/>
                <a:gd name="T108" fmla="*/ 0 w 117"/>
                <a:gd name="T109" fmla="*/ 0 h 24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7"/>
                <a:gd name="T166" fmla="*/ 0 h 243"/>
                <a:gd name="T167" fmla="*/ 117 w 117"/>
                <a:gd name="T168" fmla="*/ 243 h 24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7" h="243">
                  <a:moveTo>
                    <a:pt x="16" y="165"/>
                  </a:moveTo>
                  <a:lnTo>
                    <a:pt x="16" y="165"/>
                  </a:lnTo>
                  <a:lnTo>
                    <a:pt x="23" y="157"/>
                  </a:lnTo>
                  <a:lnTo>
                    <a:pt x="23" y="149"/>
                  </a:lnTo>
                  <a:lnTo>
                    <a:pt x="23" y="141"/>
                  </a:lnTo>
                  <a:lnTo>
                    <a:pt x="31" y="141"/>
                  </a:lnTo>
                  <a:lnTo>
                    <a:pt x="31" y="133"/>
                  </a:lnTo>
                  <a:lnTo>
                    <a:pt x="31" y="118"/>
                  </a:lnTo>
                  <a:lnTo>
                    <a:pt x="31" y="110"/>
                  </a:lnTo>
                  <a:lnTo>
                    <a:pt x="31" y="102"/>
                  </a:lnTo>
                  <a:lnTo>
                    <a:pt x="31" y="94"/>
                  </a:lnTo>
                  <a:lnTo>
                    <a:pt x="23" y="86"/>
                  </a:lnTo>
                  <a:lnTo>
                    <a:pt x="23" y="79"/>
                  </a:lnTo>
                  <a:lnTo>
                    <a:pt x="16" y="79"/>
                  </a:lnTo>
                  <a:lnTo>
                    <a:pt x="8" y="71"/>
                  </a:lnTo>
                  <a:lnTo>
                    <a:pt x="0" y="55"/>
                  </a:lnTo>
                  <a:lnTo>
                    <a:pt x="0" y="47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8" y="0"/>
                  </a:lnTo>
                  <a:lnTo>
                    <a:pt x="16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5" y="8"/>
                  </a:lnTo>
                  <a:lnTo>
                    <a:pt x="62" y="8"/>
                  </a:lnTo>
                  <a:lnTo>
                    <a:pt x="70" y="16"/>
                  </a:lnTo>
                  <a:lnTo>
                    <a:pt x="70" y="24"/>
                  </a:lnTo>
                  <a:lnTo>
                    <a:pt x="78" y="24"/>
                  </a:lnTo>
                  <a:lnTo>
                    <a:pt x="94" y="47"/>
                  </a:lnTo>
                  <a:lnTo>
                    <a:pt x="94" y="55"/>
                  </a:lnTo>
                  <a:lnTo>
                    <a:pt x="101" y="63"/>
                  </a:lnTo>
                  <a:lnTo>
                    <a:pt x="109" y="86"/>
                  </a:lnTo>
                  <a:lnTo>
                    <a:pt x="117" y="94"/>
                  </a:lnTo>
                  <a:lnTo>
                    <a:pt x="117" y="102"/>
                  </a:lnTo>
                  <a:lnTo>
                    <a:pt x="117" y="110"/>
                  </a:lnTo>
                  <a:lnTo>
                    <a:pt x="117" y="118"/>
                  </a:lnTo>
                  <a:lnTo>
                    <a:pt x="117" y="133"/>
                  </a:lnTo>
                  <a:lnTo>
                    <a:pt x="117" y="141"/>
                  </a:lnTo>
                  <a:lnTo>
                    <a:pt x="117" y="149"/>
                  </a:lnTo>
                  <a:lnTo>
                    <a:pt x="109" y="157"/>
                  </a:lnTo>
                  <a:lnTo>
                    <a:pt x="109" y="165"/>
                  </a:lnTo>
                  <a:lnTo>
                    <a:pt x="109" y="172"/>
                  </a:lnTo>
                  <a:lnTo>
                    <a:pt x="101" y="180"/>
                  </a:lnTo>
                  <a:lnTo>
                    <a:pt x="101" y="188"/>
                  </a:lnTo>
                  <a:lnTo>
                    <a:pt x="101" y="196"/>
                  </a:lnTo>
                  <a:lnTo>
                    <a:pt x="94" y="196"/>
                  </a:lnTo>
                  <a:lnTo>
                    <a:pt x="94" y="204"/>
                  </a:lnTo>
                  <a:lnTo>
                    <a:pt x="78" y="212"/>
                  </a:lnTo>
                  <a:lnTo>
                    <a:pt x="78" y="219"/>
                  </a:lnTo>
                  <a:lnTo>
                    <a:pt x="70" y="219"/>
                  </a:lnTo>
                  <a:lnTo>
                    <a:pt x="70" y="227"/>
                  </a:lnTo>
                  <a:lnTo>
                    <a:pt x="62" y="227"/>
                  </a:lnTo>
                  <a:lnTo>
                    <a:pt x="55" y="235"/>
                  </a:lnTo>
                  <a:lnTo>
                    <a:pt x="55" y="243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59" name="Freeform 43"/>
            <p:cNvSpPr>
              <a:spLocks/>
            </p:cNvSpPr>
            <p:nvPr/>
          </p:nvSpPr>
          <p:spPr bwMode="auto">
            <a:xfrm>
              <a:off x="5114926" y="4672014"/>
              <a:ext cx="74613" cy="130175"/>
            </a:xfrm>
            <a:custGeom>
              <a:avLst/>
              <a:gdLst>
                <a:gd name="T0" fmla="*/ 0 w 117"/>
                <a:gd name="T1" fmla="*/ 0 h 243"/>
                <a:gd name="T2" fmla="*/ 0 w 117"/>
                <a:gd name="T3" fmla="*/ 0 h 243"/>
                <a:gd name="T4" fmla="*/ 0 w 117"/>
                <a:gd name="T5" fmla="*/ 0 h 243"/>
                <a:gd name="T6" fmla="*/ 0 w 117"/>
                <a:gd name="T7" fmla="*/ 0 h 243"/>
                <a:gd name="T8" fmla="*/ 0 w 117"/>
                <a:gd name="T9" fmla="*/ 0 h 243"/>
                <a:gd name="T10" fmla="*/ 0 w 117"/>
                <a:gd name="T11" fmla="*/ 0 h 243"/>
                <a:gd name="T12" fmla="*/ 0 w 117"/>
                <a:gd name="T13" fmla="*/ 0 h 243"/>
                <a:gd name="T14" fmla="*/ 0 w 117"/>
                <a:gd name="T15" fmla="*/ 0 h 243"/>
                <a:gd name="T16" fmla="*/ 0 w 117"/>
                <a:gd name="T17" fmla="*/ 0 h 243"/>
                <a:gd name="T18" fmla="*/ 0 w 117"/>
                <a:gd name="T19" fmla="*/ 0 h 243"/>
                <a:gd name="T20" fmla="*/ 0 w 117"/>
                <a:gd name="T21" fmla="*/ 0 h 243"/>
                <a:gd name="T22" fmla="*/ 0 w 117"/>
                <a:gd name="T23" fmla="*/ 0 h 243"/>
                <a:gd name="T24" fmla="*/ 0 w 117"/>
                <a:gd name="T25" fmla="*/ 0 h 243"/>
                <a:gd name="T26" fmla="*/ 0 w 117"/>
                <a:gd name="T27" fmla="*/ 0 h 243"/>
                <a:gd name="T28" fmla="*/ 0 w 117"/>
                <a:gd name="T29" fmla="*/ 0 h 243"/>
                <a:gd name="T30" fmla="*/ 0 w 117"/>
                <a:gd name="T31" fmla="*/ 0 h 243"/>
                <a:gd name="T32" fmla="*/ 0 w 117"/>
                <a:gd name="T33" fmla="*/ 0 h 243"/>
                <a:gd name="T34" fmla="*/ 0 w 117"/>
                <a:gd name="T35" fmla="*/ 0 h 243"/>
                <a:gd name="T36" fmla="*/ 0 w 117"/>
                <a:gd name="T37" fmla="*/ 0 h 243"/>
                <a:gd name="T38" fmla="*/ 0 w 117"/>
                <a:gd name="T39" fmla="*/ 0 h 243"/>
                <a:gd name="T40" fmla="*/ 0 w 117"/>
                <a:gd name="T41" fmla="*/ 0 h 243"/>
                <a:gd name="T42" fmla="*/ 0 w 117"/>
                <a:gd name="T43" fmla="*/ 0 h 243"/>
                <a:gd name="T44" fmla="*/ 0 w 117"/>
                <a:gd name="T45" fmla="*/ 0 h 243"/>
                <a:gd name="T46" fmla="*/ 0 w 117"/>
                <a:gd name="T47" fmla="*/ 0 h 243"/>
                <a:gd name="T48" fmla="*/ 0 w 117"/>
                <a:gd name="T49" fmla="*/ 0 h 243"/>
                <a:gd name="T50" fmla="*/ 0 w 117"/>
                <a:gd name="T51" fmla="*/ 0 h 243"/>
                <a:gd name="T52" fmla="*/ 0 w 117"/>
                <a:gd name="T53" fmla="*/ 0 h 243"/>
                <a:gd name="T54" fmla="*/ 0 w 117"/>
                <a:gd name="T55" fmla="*/ 0 h 243"/>
                <a:gd name="T56" fmla="*/ 0 w 117"/>
                <a:gd name="T57" fmla="*/ 0 h 243"/>
                <a:gd name="T58" fmla="*/ 0 w 117"/>
                <a:gd name="T59" fmla="*/ 0 h 243"/>
                <a:gd name="T60" fmla="*/ 0 w 117"/>
                <a:gd name="T61" fmla="*/ 0 h 243"/>
                <a:gd name="T62" fmla="*/ 0 w 117"/>
                <a:gd name="T63" fmla="*/ 0 h 243"/>
                <a:gd name="T64" fmla="*/ 0 w 117"/>
                <a:gd name="T65" fmla="*/ 0 h 243"/>
                <a:gd name="T66" fmla="*/ 0 w 117"/>
                <a:gd name="T67" fmla="*/ 0 h 243"/>
                <a:gd name="T68" fmla="*/ 0 w 117"/>
                <a:gd name="T69" fmla="*/ 0 h 243"/>
                <a:gd name="T70" fmla="*/ 0 w 117"/>
                <a:gd name="T71" fmla="*/ 0 h 243"/>
                <a:gd name="T72" fmla="*/ 0 w 117"/>
                <a:gd name="T73" fmla="*/ 0 h 243"/>
                <a:gd name="T74" fmla="*/ 0 w 117"/>
                <a:gd name="T75" fmla="*/ 0 h 243"/>
                <a:gd name="T76" fmla="*/ 0 w 117"/>
                <a:gd name="T77" fmla="*/ 0 h 243"/>
                <a:gd name="T78" fmla="*/ 0 w 117"/>
                <a:gd name="T79" fmla="*/ 0 h 243"/>
                <a:gd name="T80" fmla="*/ 0 w 117"/>
                <a:gd name="T81" fmla="*/ 0 h 243"/>
                <a:gd name="T82" fmla="*/ 0 w 117"/>
                <a:gd name="T83" fmla="*/ 0 h 243"/>
                <a:gd name="T84" fmla="*/ 0 w 117"/>
                <a:gd name="T85" fmla="*/ 0 h 243"/>
                <a:gd name="T86" fmla="*/ 0 w 117"/>
                <a:gd name="T87" fmla="*/ 0 h 243"/>
                <a:gd name="T88" fmla="*/ 0 w 117"/>
                <a:gd name="T89" fmla="*/ 0 h 243"/>
                <a:gd name="T90" fmla="*/ 0 w 117"/>
                <a:gd name="T91" fmla="*/ 0 h 243"/>
                <a:gd name="T92" fmla="*/ 0 w 117"/>
                <a:gd name="T93" fmla="*/ 0 h 243"/>
                <a:gd name="T94" fmla="*/ 0 w 117"/>
                <a:gd name="T95" fmla="*/ 0 h 243"/>
                <a:gd name="T96" fmla="*/ 0 w 117"/>
                <a:gd name="T97" fmla="*/ 0 h 243"/>
                <a:gd name="T98" fmla="*/ 0 w 117"/>
                <a:gd name="T99" fmla="*/ 0 h 243"/>
                <a:gd name="T100" fmla="*/ 0 w 117"/>
                <a:gd name="T101" fmla="*/ 0 h 243"/>
                <a:gd name="T102" fmla="*/ 0 w 117"/>
                <a:gd name="T103" fmla="*/ 0 h 243"/>
                <a:gd name="T104" fmla="*/ 0 w 117"/>
                <a:gd name="T105" fmla="*/ 0 h 243"/>
                <a:gd name="T106" fmla="*/ 0 w 117"/>
                <a:gd name="T107" fmla="*/ 0 h 243"/>
                <a:gd name="T108" fmla="*/ 0 w 117"/>
                <a:gd name="T109" fmla="*/ 0 h 24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7"/>
                <a:gd name="T166" fmla="*/ 0 h 243"/>
                <a:gd name="T167" fmla="*/ 117 w 117"/>
                <a:gd name="T168" fmla="*/ 243 h 24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7" h="243">
                  <a:moveTo>
                    <a:pt x="16" y="165"/>
                  </a:moveTo>
                  <a:lnTo>
                    <a:pt x="23" y="157"/>
                  </a:lnTo>
                  <a:lnTo>
                    <a:pt x="23" y="149"/>
                  </a:lnTo>
                  <a:lnTo>
                    <a:pt x="23" y="141"/>
                  </a:lnTo>
                  <a:lnTo>
                    <a:pt x="31" y="141"/>
                  </a:lnTo>
                  <a:lnTo>
                    <a:pt x="31" y="133"/>
                  </a:lnTo>
                  <a:lnTo>
                    <a:pt x="31" y="118"/>
                  </a:lnTo>
                  <a:lnTo>
                    <a:pt x="31" y="110"/>
                  </a:lnTo>
                  <a:lnTo>
                    <a:pt x="31" y="102"/>
                  </a:lnTo>
                  <a:lnTo>
                    <a:pt x="31" y="94"/>
                  </a:lnTo>
                  <a:lnTo>
                    <a:pt x="23" y="86"/>
                  </a:lnTo>
                  <a:lnTo>
                    <a:pt x="23" y="79"/>
                  </a:lnTo>
                  <a:lnTo>
                    <a:pt x="16" y="79"/>
                  </a:lnTo>
                  <a:lnTo>
                    <a:pt x="8" y="71"/>
                  </a:lnTo>
                  <a:lnTo>
                    <a:pt x="0" y="55"/>
                  </a:lnTo>
                  <a:lnTo>
                    <a:pt x="0" y="47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8" y="0"/>
                  </a:lnTo>
                  <a:lnTo>
                    <a:pt x="16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5" y="8"/>
                  </a:lnTo>
                  <a:lnTo>
                    <a:pt x="62" y="8"/>
                  </a:lnTo>
                  <a:lnTo>
                    <a:pt x="70" y="16"/>
                  </a:lnTo>
                  <a:lnTo>
                    <a:pt x="70" y="24"/>
                  </a:lnTo>
                  <a:lnTo>
                    <a:pt x="78" y="24"/>
                  </a:lnTo>
                  <a:lnTo>
                    <a:pt x="94" y="47"/>
                  </a:lnTo>
                  <a:lnTo>
                    <a:pt x="94" y="55"/>
                  </a:lnTo>
                  <a:lnTo>
                    <a:pt x="101" y="63"/>
                  </a:lnTo>
                  <a:lnTo>
                    <a:pt x="109" y="86"/>
                  </a:lnTo>
                  <a:lnTo>
                    <a:pt x="117" y="94"/>
                  </a:lnTo>
                  <a:lnTo>
                    <a:pt x="117" y="102"/>
                  </a:lnTo>
                  <a:lnTo>
                    <a:pt x="117" y="110"/>
                  </a:lnTo>
                  <a:lnTo>
                    <a:pt x="117" y="118"/>
                  </a:lnTo>
                  <a:lnTo>
                    <a:pt x="117" y="133"/>
                  </a:lnTo>
                  <a:lnTo>
                    <a:pt x="117" y="141"/>
                  </a:lnTo>
                  <a:lnTo>
                    <a:pt x="117" y="149"/>
                  </a:lnTo>
                  <a:lnTo>
                    <a:pt x="109" y="157"/>
                  </a:lnTo>
                  <a:lnTo>
                    <a:pt x="109" y="165"/>
                  </a:lnTo>
                  <a:lnTo>
                    <a:pt x="109" y="172"/>
                  </a:lnTo>
                  <a:lnTo>
                    <a:pt x="101" y="180"/>
                  </a:lnTo>
                  <a:lnTo>
                    <a:pt x="101" y="188"/>
                  </a:lnTo>
                  <a:lnTo>
                    <a:pt x="101" y="196"/>
                  </a:lnTo>
                  <a:lnTo>
                    <a:pt x="94" y="196"/>
                  </a:lnTo>
                  <a:lnTo>
                    <a:pt x="94" y="204"/>
                  </a:lnTo>
                  <a:lnTo>
                    <a:pt x="78" y="212"/>
                  </a:lnTo>
                  <a:lnTo>
                    <a:pt x="78" y="219"/>
                  </a:lnTo>
                  <a:lnTo>
                    <a:pt x="70" y="219"/>
                  </a:lnTo>
                  <a:lnTo>
                    <a:pt x="70" y="227"/>
                  </a:lnTo>
                  <a:lnTo>
                    <a:pt x="62" y="227"/>
                  </a:lnTo>
                  <a:lnTo>
                    <a:pt x="55" y="235"/>
                  </a:lnTo>
                  <a:lnTo>
                    <a:pt x="55" y="243"/>
                  </a:lnTo>
                </a:path>
              </a:pathLst>
            </a:custGeom>
            <a:solidFill>
              <a:srgbClr val="FF0000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60" name="Freeform 44"/>
            <p:cNvSpPr>
              <a:spLocks/>
            </p:cNvSpPr>
            <p:nvPr/>
          </p:nvSpPr>
          <p:spPr bwMode="auto">
            <a:xfrm>
              <a:off x="4886326" y="4645025"/>
              <a:ext cx="176213" cy="71438"/>
            </a:xfrm>
            <a:custGeom>
              <a:avLst/>
              <a:gdLst>
                <a:gd name="T0" fmla="*/ 0 w 281"/>
                <a:gd name="T1" fmla="*/ 0 h 132"/>
                <a:gd name="T2" fmla="*/ 0 w 281"/>
                <a:gd name="T3" fmla="*/ 0 h 132"/>
                <a:gd name="T4" fmla="*/ 0 w 281"/>
                <a:gd name="T5" fmla="*/ 0 h 132"/>
                <a:gd name="T6" fmla="*/ 0 w 281"/>
                <a:gd name="T7" fmla="*/ 0 h 132"/>
                <a:gd name="T8" fmla="*/ 0 w 281"/>
                <a:gd name="T9" fmla="*/ 0 h 132"/>
                <a:gd name="T10" fmla="*/ 0 w 281"/>
                <a:gd name="T11" fmla="*/ 0 h 132"/>
                <a:gd name="T12" fmla="*/ 0 w 281"/>
                <a:gd name="T13" fmla="*/ 0 h 132"/>
                <a:gd name="T14" fmla="*/ 0 w 281"/>
                <a:gd name="T15" fmla="*/ 0 h 132"/>
                <a:gd name="T16" fmla="*/ 0 w 281"/>
                <a:gd name="T17" fmla="*/ 0 h 132"/>
                <a:gd name="T18" fmla="*/ 0 w 281"/>
                <a:gd name="T19" fmla="*/ 0 h 132"/>
                <a:gd name="T20" fmla="*/ 0 w 281"/>
                <a:gd name="T21" fmla="*/ 0 h 132"/>
                <a:gd name="T22" fmla="*/ 0 w 281"/>
                <a:gd name="T23" fmla="*/ 0 h 132"/>
                <a:gd name="T24" fmla="*/ 0 w 281"/>
                <a:gd name="T25" fmla="*/ 0 h 132"/>
                <a:gd name="T26" fmla="*/ 0 w 281"/>
                <a:gd name="T27" fmla="*/ 0 h 132"/>
                <a:gd name="T28" fmla="*/ 0 w 281"/>
                <a:gd name="T29" fmla="*/ 0 h 132"/>
                <a:gd name="T30" fmla="*/ 0 w 281"/>
                <a:gd name="T31" fmla="*/ 0 h 132"/>
                <a:gd name="T32" fmla="*/ 0 w 281"/>
                <a:gd name="T33" fmla="*/ 0 h 132"/>
                <a:gd name="T34" fmla="*/ 0 w 281"/>
                <a:gd name="T35" fmla="*/ 0 h 132"/>
                <a:gd name="T36" fmla="*/ 0 w 281"/>
                <a:gd name="T37" fmla="*/ 0 h 132"/>
                <a:gd name="T38" fmla="*/ 0 w 281"/>
                <a:gd name="T39" fmla="*/ 0 h 132"/>
                <a:gd name="T40" fmla="*/ 0 w 281"/>
                <a:gd name="T41" fmla="*/ 0 h 132"/>
                <a:gd name="T42" fmla="*/ 0 w 281"/>
                <a:gd name="T43" fmla="*/ 0 h 132"/>
                <a:gd name="T44" fmla="*/ 0 w 281"/>
                <a:gd name="T45" fmla="*/ 0 h 132"/>
                <a:gd name="T46" fmla="*/ 0 w 281"/>
                <a:gd name="T47" fmla="*/ 0 h 132"/>
                <a:gd name="T48" fmla="*/ 0 w 281"/>
                <a:gd name="T49" fmla="*/ 0 h 132"/>
                <a:gd name="T50" fmla="*/ 0 w 281"/>
                <a:gd name="T51" fmla="*/ 0 h 132"/>
                <a:gd name="T52" fmla="*/ 0 w 281"/>
                <a:gd name="T53" fmla="*/ 0 h 132"/>
                <a:gd name="T54" fmla="*/ 0 w 281"/>
                <a:gd name="T55" fmla="*/ 0 h 132"/>
                <a:gd name="T56" fmla="*/ 0 w 281"/>
                <a:gd name="T57" fmla="*/ 0 h 132"/>
                <a:gd name="T58" fmla="*/ 0 w 281"/>
                <a:gd name="T59" fmla="*/ 0 h 132"/>
                <a:gd name="T60" fmla="*/ 0 w 281"/>
                <a:gd name="T61" fmla="*/ 0 h 132"/>
                <a:gd name="T62" fmla="*/ 0 w 281"/>
                <a:gd name="T63" fmla="*/ 0 h 132"/>
                <a:gd name="T64" fmla="*/ 0 w 281"/>
                <a:gd name="T65" fmla="*/ 0 h 132"/>
                <a:gd name="T66" fmla="*/ 0 w 281"/>
                <a:gd name="T67" fmla="*/ 0 h 132"/>
                <a:gd name="T68" fmla="*/ 0 w 281"/>
                <a:gd name="T69" fmla="*/ 0 h 132"/>
                <a:gd name="T70" fmla="*/ 0 w 281"/>
                <a:gd name="T71" fmla="*/ 0 h 132"/>
                <a:gd name="T72" fmla="*/ 0 w 281"/>
                <a:gd name="T73" fmla="*/ 0 h 132"/>
                <a:gd name="T74" fmla="*/ 0 w 281"/>
                <a:gd name="T75" fmla="*/ 0 h 132"/>
                <a:gd name="T76" fmla="*/ 0 w 281"/>
                <a:gd name="T77" fmla="*/ 0 h 132"/>
                <a:gd name="T78" fmla="*/ 0 w 281"/>
                <a:gd name="T79" fmla="*/ 0 h 132"/>
                <a:gd name="T80" fmla="*/ 0 w 281"/>
                <a:gd name="T81" fmla="*/ 0 h 132"/>
                <a:gd name="T82" fmla="*/ 0 w 281"/>
                <a:gd name="T83" fmla="*/ 0 h 132"/>
                <a:gd name="T84" fmla="*/ 0 w 281"/>
                <a:gd name="T85" fmla="*/ 0 h 132"/>
                <a:gd name="T86" fmla="*/ 0 w 281"/>
                <a:gd name="T87" fmla="*/ 0 h 132"/>
                <a:gd name="T88" fmla="*/ 0 w 281"/>
                <a:gd name="T89" fmla="*/ 0 h 132"/>
                <a:gd name="T90" fmla="*/ 0 w 281"/>
                <a:gd name="T91" fmla="*/ 0 h 132"/>
                <a:gd name="T92" fmla="*/ 0 w 281"/>
                <a:gd name="T93" fmla="*/ 0 h 132"/>
                <a:gd name="T94" fmla="*/ 0 w 281"/>
                <a:gd name="T95" fmla="*/ 0 h 13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1"/>
                <a:gd name="T145" fmla="*/ 0 h 132"/>
                <a:gd name="T146" fmla="*/ 281 w 281"/>
                <a:gd name="T147" fmla="*/ 132 h 13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1" h="132">
                  <a:moveTo>
                    <a:pt x="281" y="7"/>
                  </a:moveTo>
                  <a:lnTo>
                    <a:pt x="281" y="7"/>
                  </a:lnTo>
                  <a:lnTo>
                    <a:pt x="265" y="0"/>
                  </a:lnTo>
                  <a:lnTo>
                    <a:pt x="258" y="0"/>
                  </a:lnTo>
                  <a:lnTo>
                    <a:pt x="250" y="0"/>
                  </a:lnTo>
                  <a:lnTo>
                    <a:pt x="242" y="0"/>
                  </a:lnTo>
                  <a:lnTo>
                    <a:pt x="226" y="0"/>
                  </a:lnTo>
                  <a:lnTo>
                    <a:pt x="218" y="0"/>
                  </a:lnTo>
                  <a:lnTo>
                    <a:pt x="211" y="0"/>
                  </a:lnTo>
                  <a:lnTo>
                    <a:pt x="203" y="0"/>
                  </a:lnTo>
                  <a:lnTo>
                    <a:pt x="195" y="0"/>
                  </a:lnTo>
                  <a:lnTo>
                    <a:pt x="187" y="0"/>
                  </a:lnTo>
                  <a:lnTo>
                    <a:pt x="148" y="0"/>
                  </a:lnTo>
                  <a:lnTo>
                    <a:pt x="140" y="0"/>
                  </a:lnTo>
                  <a:lnTo>
                    <a:pt x="133" y="0"/>
                  </a:lnTo>
                  <a:lnTo>
                    <a:pt x="125" y="0"/>
                  </a:lnTo>
                  <a:lnTo>
                    <a:pt x="117" y="0"/>
                  </a:lnTo>
                  <a:lnTo>
                    <a:pt x="93" y="7"/>
                  </a:lnTo>
                  <a:lnTo>
                    <a:pt x="86" y="7"/>
                  </a:lnTo>
                  <a:lnTo>
                    <a:pt x="78" y="7"/>
                  </a:lnTo>
                  <a:lnTo>
                    <a:pt x="70" y="23"/>
                  </a:lnTo>
                  <a:lnTo>
                    <a:pt x="62" y="23"/>
                  </a:lnTo>
                  <a:lnTo>
                    <a:pt x="62" y="31"/>
                  </a:lnTo>
                  <a:lnTo>
                    <a:pt x="54" y="31"/>
                  </a:lnTo>
                  <a:lnTo>
                    <a:pt x="47" y="31"/>
                  </a:lnTo>
                  <a:lnTo>
                    <a:pt x="31" y="46"/>
                  </a:lnTo>
                  <a:lnTo>
                    <a:pt x="31" y="54"/>
                  </a:lnTo>
                  <a:lnTo>
                    <a:pt x="23" y="54"/>
                  </a:lnTo>
                  <a:lnTo>
                    <a:pt x="23" y="62"/>
                  </a:lnTo>
                  <a:lnTo>
                    <a:pt x="15" y="70"/>
                  </a:lnTo>
                  <a:lnTo>
                    <a:pt x="8" y="70"/>
                  </a:lnTo>
                  <a:lnTo>
                    <a:pt x="8" y="78"/>
                  </a:lnTo>
                  <a:lnTo>
                    <a:pt x="8" y="86"/>
                  </a:lnTo>
                  <a:lnTo>
                    <a:pt x="0" y="86"/>
                  </a:lnTo>
                  <a:lnTo>
                    <a:pt x="0" y="93"/>
                  </a:lnTo>
                  <a:lnTo>
                    <a:pt x="0" y="101"/>
                  </a:lnTo>
                  <a:lnTo>
                    <a:pt x="8" y="101"/>
                  </a:lnTo>
                  <a:lnTo>
                    <a:pt x="8" y="109"/>
                  </a:lnTo>
                  <a:lnTo>
                    <a:pt x="15" y="109"/>
                  </a:lnTo>
                  <a:lnTo>
                    <a:pt x="15" y="117"/>
                  </a:lnTo>
                  <a:lnTo>
                    <a:pt x="23" y="117"/>
                  </a:lnTo>
                  <a:lnTo>
                    <a:pt x="31" y="117"/>
                  </a:lnTo>
                  <a:lnTo>
                    <a:pt x="31" y="125"/>
                  </a:lnTo>
                  <a:lnTo>
                    <a:pt x="39" y="125"/>
                  </a:lnTo>
                  <a:lnTo>
                    <a:pt x="47" y="125"/>
                  </a:lnTo>
                  <a:lnTo>
                    <a:pt x="54" y="125"/>
                  </a:lnTo>
                  <a:lnTo>
                    <a:pt x="70" y="132"/>
                  </a:lnTo>
                  <a:lnTo>
                    <a:pt x="78" y="132"/>
                  </a:lnTo>
                  <a:lnTo>
                    <a:pt x="86" y="13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61" name="Freeform 45"/>
            <p:cNvSpPr>
              <a:spLocks/>
            </p:cNvSpPr>
            <p:nvPr/>
          </p:nvSpPr>
          <p:spPr bwMode="auto">
            <a:xfrm>
              <a:off x="4886326" y="4645025"/>
              <a:ext cx="176213" cy="71438"/>
            </a:xfrm>
            <a:custGeom>
              <a:avLst/>
              <a:gdLst>
                <a:gd name="T0" fmla="*/ 0 w 281"/>
                <a:gd name="T1" fmla="*/ 0 h 132"/>
                <a:gd name="T2" fmla="*/ 0 w 281"/>
                <a:gd name="T3" fmla="*/ 0 h 132"/>
                <a:gd name="T4" fmla="*/ 0 w 281"/>
                <a:gd name="T5" fmla="*/ 0 h 132"/>
                <a:gd name="T6" fmla="*/ 0 w 281"/>
                <a:gd name="T7" fmla="*/ 0 h 132"/>
                <a:gd name="T8" fmla="*/ 0 w 281"/>
                <a:gd name="T9" fmla="*/ 0 h 132"/>
                <a:gd name="T10" fmla="*/ 0 w 281"/>
                <a:gd name="T11" fmla="*/ 0 h 132"/>
                <a:gd name="T12" fmla="*/ 0 w 281"/>
                <a:gd name="T13" fmla="*/ 0 h 132"/>
                <a:gd name="T14" fmla="*/ 0 w 281"/>
                <a:gd name="T15" fmla="*/ 0 h 132"/>
                <a:gd name="T16" fmla="*/ 0 w 281"/>
                <a:gd name="T17" fmla="*/ 0 h 132"/>
                <a:gd name="T18" fmla="*/ 0 w 281"/>
                <a:gd name="T19" fmla="*/ 0 h 132"/>
                <a:gd name="T20" fmla="*/ 0 w 281"/>
                <a:gd name="T21" fmla="*/ 0 h 132"/>
                <a:gd name="T22" fmla="*/ 0 w 281"/>
                <a:gd name="T23" fmla="*/ 0 h 132"/>
                <a:gd name="T24" fmla="*/ 0 w 281"/>
                <a:gd name="T25" fmla="*/ 0 h 132"/>
                <a:gd name="T26" fmla="*/ 0 w 281"/>
                <a:gd name="T27" fmla="*/ 0 h 132"/>
                <a:gd name="T28" fmla="*/ 0 w 281"/>
                <a:gd name="T29" fmla="*/ 0 h 132"/>
                <a:gd name="T30" fmla="*/ 0 w 281"/>
                <a:gd name="T31" fmla="*/ 0 h 132"/>
                <a:gd name="T32" fmla="*/ 0 w 281"/>
                <a:gd name="T33" fmla="*/ 0 h 132"/>
                <a:gd name="T34" fmla="*/ 0 w 281"/>
                <a:gd name="T35" fmla="*/ 0 h 132"/>
                <a:gd name="T36" fmla="*/ 0 w 281"/>
                <a:gd name="T37" fmla="*/ 0 h 132"/>
                <a:gd name="T38" fmla="*/ 0 w 281"/>
                <a:gd name="T39" fmla="*/ 0 h 132"/>
                <a:gd name="T40" fmla="*/ 0 w 281"/>
                <a:gd name="T41" fmla="*/ 0 h 132"/>
                <a:gd name="T42" fmla="*/ 0 w 281"/>
                <a:gd name="T43" fmla="*/ 0 h 132"/>
                <a:gd name="T44" fmla="*/ 0 w 281"/>
                <a:gd name="T45" fmla="*/ 0 h 132"/>
                <a:gd name="T46" fmla="*/ 0 w 281"/>
                <a:gd name="T47" fmla="*/ 0 h 132"/>
                <a:gd name="T48" fmla="*/ 0 w 281"/>
                <a:gd name="T49" fmla="*/ 0 h 132"/>
                <a:gd name="T50" fmla="*/ 0 w 281"/>
                <a:gd name="T51" fmla="*/ 0 h 132"/>
                <a:gd name="T52" fmla="*/ 0 w 281"/>
                <a:gd name="T53" fmla="*/ 0 h 132"/>
                <a:gd name="T54" fmla="*/ 0 w 281"/>
                <a:gd name="T55" fmla="*/ 0 h 132"/>
                <a:gd name="T56" fmla="*/ 0 w 281"/>
                <a:gd name="T57" fmla="*/ 0 h 132"/>
                <a:gd name="T58" fmla="*/ 0 w 281"/>
                <a:gd name="T59" fmla="*/ 0 h 132"/>
                <a:gd name="T60" fmla="*/ 0 w 281"/>
                <a:gd name="T61" fmla="*/ 0 h 132"/>
                <a:gd name="T62" fmla="*/ 0 w 281"/>
                <a:gd name="T63" fmla="*/ 0 h 132"/>
                <a:gd name="T64" fmla="*/ 0 w 281"/>
                <a:gd name="T65" fmla="*/ 0 h 132"/>
                <a:gd name="T66" fmla="*/ 0 w 281"/>
                <a:gd name="T67" fmla="*/ 0 h 132"/>
                <a:gd name="T68" fmla="*/ 0 w 281"/>
                <a:gd name="T69" fmla="*/ 0 h 132"/>
                <a:gd name="T70" fmla="*/ 0 w 281"/>
                <a:gd name="T71" fmla="*/ 0 h 132"/>
                <a:gd name="T72" fmla="*/ 0 w 281"/>
                <a:gd name="T73" fmla="*/ 0 h 132"/>
                <a:gd name="T74" fmla="*/ 0 w 281"/>
                <a:gd name="T75" fmla="*/ 0 h 132"/>
                <a:gd name="T76" fmla="*/ 0 w 281"/>
                <a:gd name="T77" fmla="*/ 0 h 132"/>
                <a:gd name="T78" fmla="*/ 0 w 281"/>
                <a:gd name="T79" fmla="*/ 0 h 132"/>
                <a:gd name="T80" fmla="*/ 0 w 281"/>
                <a:gd name="T81" fmla="*/ 0 h 132"/>
                <a:gd name="T82" fmla="*/ 0 w 281"/>
                <a:gd name="T83" fmla="*/ 0 h 132"/>
                <a:gd name="T84" fmla="*/ 0 w 281"/>
                <a:gd name="T85" fmla="*/ 0 h 132"/>
                <a:gd name="T86" fmla="*/ 0 w 281"/>
                <a:gd name="T87" fmla="*/ 0 h 132"/>
                <a:gd name="T88" fmla="*/ 0 w 281"/>
                <a:gd name="T89" fmla="*/ 0 h 132"/>
                <a:gd name="T90" fmla="*/ 0 w 281"/>
                <a:gd name="T91" fmla="*/ 0 h 132"/>
                <a:gd name="T92" fmla="*/ 0 w 281"/>
                <a:gd name="T93" fmla="*/ 0 h 132"/>
                <a:gd name="T94" fmla="*/ 0 w 281"/>
                <a:gd name="T95" fmla="*/ 0 h 13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1"/>
                <a:gd name="T145" fmla="*/ 0 h 132"/>
                <a:gd name="T146" fmla="*/ 281 w 281"/>
                <a:gd name="T147" fmla="*/ 132 h 13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1" h="132">
                  <a:moveTo>
                    <a:pt x="281" y="7"/>
                  </a:moveTo>
                  <a:lnTo>
                    <a:pt x="265" y="0"/>
                  </a:lnTo>
                  <a:lnTo>
                    <a:pt x="258" y="0"/>
                  </a:lnTo>
                  <a:lnTo>
                    <a:pt x="250" y="0"/>
                  </a:lnTo>
                  <a:lnTo>
                    <a:pt x="242" y="0"/>
                  </a:lnTo>
                  <a:lnTo>
                    <a:pt x="226" y="0"/>
                  </a:lnTo>
                  <a:lnTo>
                    <a:pt x="218" y="0"/>
                  </a:lnTo>
                  <a:lnTo>
                    <a:pt x="211" y="0"/>
                  </a:lnTo>
                  <a:lnTo>
                    <a:pt x="203" y="0"/>
                  </a:lnTo>
                  <a:lnTo>
                    <a:pt x="195" y="0"/>
                  </a:lnTo>
                  <a:lnTo>
                    <a:pt x="187" y="0"/>
                  </a:lnTo>
                  <a:lnTo>
                    <a:pt x="148" y="0"/>
                  </a:lnTo>
                  <a:lnTo>
                    <a:pt x="140" y="0"/>
                  </a:lnTo>
                  <a:lnTo>
                    <a:pt x="133" y="0"/>
                  </a:lnTo>
                  <a:lnTo>
                    <a:pt x="125" y="0"/>
                  </a:lnTo>
                  <a:lnTo>
                    <a:pt x="117" y="0"/>
                  </a:lnTo>
                  <a:lnTo>
                    <a:pt x="93" y="7"/>
                  </a:lnTo>
                  <a:lnTo>
                    <a:pt x="86" y="7"/>
                  </a:lnTo>
                  <a:lnTo>
                    <a:pt x="78" y="7"/>
                  </a:lnTo>
                  <a:lnTo>
                    <a:pt x="70" y="23"/>
                  </a:lnTo>
                  <a:lnTo>
                    <a:pt x="62" y="23"/>
                  </a:lnTo>
                  <a:lnTo>
                    <a:pt x="62" y="31"/>
                  </a:lnTo>
                  <a:lnTo>
                    <a:pt x="54" y="31"/>
                  </a:lnTo>
                  <a:lnTo>
                    <a:pt x="47" y="31"/>
                  </a:lnTo>
                  <a:lnTo>
                    <a:pt x="31" y="46"/>
                  </a:lnTo>
                  <a:lnTo>
                    <a:pt x="31" y="54"/>
                  </a:lnTo>
                  <a:lnTo>
                    <a:pt x="23" y="54"/>
                  </a:lnTo>
                  <a:lnTo>
                    <a:pt x="23" y="62"/>
                  </a:lnTo>
                  <a:lnTo>
                    <a:pt x="15" y="70"/>
                  </a:lnTo>
                  <a:lnTo>
                    <a:pt x="8" y="70"/>
                  </a:lnTo>
                  <a:lnTo>
                    <a:pt x="8" y="78"/>
                  </a:lnTo>
                  <a:lnTo>
                    <a:pt x="8" y="86"/>
                  </a:lnTo>
                  <a:lnTo>
                    <a:pt x="0" y="86"/>
                  </a:lnTo>
                  <a:lnTo>
                    <a:pt x="0" y="93"/>
                  </a:lnTo>
                  <a:lnTo>
                    <a:pt x="0" y="101"/>
                  </a:lnTo>
                  <a:lnTo>
                    <a:pt x="8" y="101"/>
                  </a:lnTo>
                  <a:lnTo>
                    <a:pt x="8" y="109"/>
                  </a:lnTo>
                  <a:lnTo>
                    <a:pt x="15" y="109"/>
                  </a:lnTo>
                  <a:lnTo>
                    <a:pt x="15" y="117"/>
                  </a:lnTo>
                  <a:lnTo>
                    <a:pt x="23" y="117"/>
                  </a:lnTo>
                  <a:lnTo>
                    <a:pt x="31" y="117"/>
                  </a:lnTo>
                  <a:lnTo>
                    <a:pt x="31" y="125"/>
                  </a:lnTo>
                  <a:lnTo>
                    <a:pt x="39" y="125"/>
                  </a:lnTo>
                  <a:lnTo>
                    <a:pt x="47" y="125"/>
                  </a:lnTo>
                  <a:lnTo>
                    <a:pt x="54" y="125"/>
                  </a:lnTo>
                  <a:lnTo>
                    <a:pt x="70" y="132"/>
                  </a:lnTo>
                  <a:lnTo>
                    <a:pt x="78" y="132"/>
                  </a:lnTo>
                  <a:lnTo>
                    <a:pt x="86" y="13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62" name="Freeform 46"/>
            <p:cNvSpPr>
              <a:spLocks/>
            </p:cNvSpPr>
            <p:nvPr/>
          </p:nvSpPr>
          <p:spPr bwMode="auto">
            <a:xfrm>
              <a:off x="5062539" y="4645025"/>
              <a:ext cx="58737" cy="71438"/>
            </a:xfrm>
            <a:custGeom>
              <a:avLst/>
              <a:gdLst>
                <a:gd name="T0" fmla="*/ 0 w 94"/>
                <a:gd name="T1" fmla="*/ 0 h 132"/>
                <a:gd name="T2" fmla="*/ 0 w 94"/>
                <a:gd name="T3" fmla="*/ 0 h 132"/>
                <a:gd name="T4" fmla="*/ 0 w 94"/>
                <a:gd name="T5" fmla="*/ 0 h 132"/>
                <a:gd name="T6" fmla="*/ 0 w 94"/>
                <a:gd name="T7" fmla="*/ 0 h 132"/>
                <a:gd name="T8" fmla="*/ 0 w 94"/>
                <a:gd name="T9" fmla="*/ 0 h 132"/>
                <a:gd name="T10" fmla="*/ 0 w 94"/>
                <a:gd name="T11" fmla="*/ 0 h 132"/>
                <a:gd name="T12" fmla="*/ 0 w 94"/>
                <a:gd name="T13" fmla="*/ 0 h 132"/>
                <a:gd name="T14" fmla="*/ 0 w 94"/>
                <a:gd name="T15" fmla="*/ 0 h 132"/>
                <a:gd name="T16" fmla="*/ 0 w 94"/>
                <a:gd name="T17" fmla="*/ 0 h 132"/>
                <a:gd name="T18" fmla="*/ 0 w 94"/>
                <a:gd name="T19" fmla="*/ 0 h 132"/>
                <a:gd name="T20" fmla="*/ 0 w 94"/>
                <a:gd name="T21" fmla="*/ 0 h 132"/>
                <a:gd name="T22" fmla="*/ 0 w 94"/>
                <a:gd name="T23" fmla="*/ 0 h 132"/>
                <a:gd name="T24" fmla="*/ 0 w 94"/>
                <a:gd name="T25" fmla="*/ 0 h 132"/>
                <a:gd name="T26" fmla="*/ 0 w 94"/>
                <a:gd name="T27" fmla="*/ 0 h 132"/>
                <a:gd name="T28" fmla="*/ 0 w 94"/>
                <a:gd name="T29" fmla="*/ 0 h 132"/>
                <a:gd name="T30" fmla="*/ 0 w 94"/>
                <a:gd name="T31" fmla="*/ 0 h 132"/>
                <a:gd name="T32" fmla="*/ 0 w 94"/>
                <a:gd name="T33" fmla="*/ 0 h 132"/>
                <a:gd name="T34" fmla="*/ 0 w 94"/>
                <a:gd name="T35" fmla="*/ 0 h 132"/>
                <a:gd name="T36" fmla="*/ 0 w 94"/>
                <a:gd name="T37" fmla="*/ 0 h 132"/>
                <a:gd name="T38" fmla="*/ 0 w 94"/>
                <a:gd name="T39" fmla="*/ 0 h 132"/>
                <a:gd name="T40" fmla="*/ 0 w 94"/>
                <a:gd name="T41" fmla="*/ 0 h 132"/>
                <a:gd name="T42" fmla="*/ 0 w 94"/>
                <a:gd name="T43" fmla="*/ 0 h 132"/>
                <a:gd name="T44" fmla="*/ 0 w 94"/>
                <a:gd name="T45" fmla="*/ 0 h 132"/>
                <a:gd name="T46" fmla="*/ 0 w 94"/>
                <a:gd name="T47" fmla="*/ 0 h 132"/>
                <a:gd name="T48" fmla="*/ 0 w 94"/>
                <a:gd name="T49" fmla="*/ 0 h 132"/>
                <a:gd name="T50" fmla="*/ 0 w 94"/>
                <a:gd name="T51" fmla="*/ 0 h 132"/>
                <a:gd name="T52" fmla="*/ 0 w 94"/>
                <a:gd name="T53" fmla="*/ 0 h 132"/>
                <a:gd name="T54" fmla="*/ 0 w 94"/>
                <a:gd name="T55" fmla="*/ 0 h 132"/>
                <a:gd name="T56" fmla="*/ 0 w 94"/>
                <a:gd name="T57" fmla="*/ 0 h 132"/>
                <a:gd name="T58" fmla="*/ 0 w 94"/>
                <a:gd name="T59" fmla="*/ 0 h 132"/>
                <a:gd name="T60" fmla="*/ 0 w 94"/>
                <a:gd name="T61" fmla="*/ 0 h 132"/>
                <a:gd name="T62" fmla="*/ 0 w 94"/>
                <a:gd name="T63" fmla="*/ 0 h 132"/>
                <a:gd name="T64" fmla="*/ 0 w 94"/>
                <a:gd name="T65" fmla="*/ 0 h 132"/>
                <a:gd name="T66" fmla="*/ 0 w 94"/>
                <a:gd name="T67" fmla="*/ 0 h 132"/>
                <a:gd name="T68" fmla="*/ 0 w 94"/>
                <a:gd name="T69" fmla="*/ 0 h 132"/>
                <a:gd name="T70" fmla="*/ 0 w 94"/>
                <a:gd name="T71" fmla="*/ 0 h 132"/>
                <a:gd name="T72" fmla="*/ 0 w 94"/>
                <a:gd name="T73" fmla="*/ 0 h 132"/>
                <a:gd name="T74" fmla="*/ 0 w 94"/>
                <a:gd name="T75" fmla="*/ 0 h 132"/>
                <a:gd name="T76" fmla="*/ 0 w 94"/>
                <a:gd name="T77" fmla="*/ 0 h 132"/>
                <a:gd name="T78" fmla="*/ 0 w 94"/>
                <a:gd name="T79" fmla="*/ 0 h 132"/>
                <a:gd name="T80" fmla="*/ 0 w 94"/>
                <a:gd name="T81" fmla="*/ 0 h 132"/>
                <a:gd name="T82" fmla="*/ 0 w 94"/>
                <a:gd name="T83" fmla="*/ 0 h 132"/>
                <a:gd name="T84" fmla="*/ 0 w 94"/>
                <a:gd name="T85" fmla="*/ 0 h 132"/>
                <a:gd name="T86" fmla="*/ 0 w 94"/>
                <a:gd name="T87" fmla="*/ 0 h 132"/>
                <a:gd name="T88" fmla="*/ 0 w 94"/>
                <a:gd name="T89" fmla="*/ 0 h 132"/>
                <a:gd name="T90" fmla="*/ 0 w 94"/>
                <a:gd name="T91" fmla="*/ 0 h 132"/>
                <a:gd name="T92" fmla="*/ 0 w 94"/>
                <a:gd name="T93" fmla="*/ 0 h 132"/>
                <a:gd name="T94" fmla="*/ 0 w 94"/>
                <a:gd name="T95" fmla="*/ 0 h 132"/>
                <a:gd name="T96" fmla="*/ 0 w 94"/>
                <a:gd name="T97" fmla="*/ 0 h 132"/>
                <a:gd name="T98" fmla="*/ 0 w 94"/>
                <a:gd name="T99" fmla="*/ 0 h 132"/>
                <a:gd name="T100" fmla="*/ 0 w 94"/>
                <a:gd name="T101" fmla="*/ 0 h 132"/>
                <a:gd name="T102" fmla="*/ 0 w 94"/>
                <a:gd name="T103" fmla="*/ 0 h 132"/>
                <a:gd name="T104" fmla="*/ 0 w 94"/>
                <a:gd name="T105" fmla="*/ 0 h 132"/>
                <a:gd name="T106" fmla="*/ 0 w 94"/>
                <a:gd name="T107" fmla="*/ 0 h 132"/>
                <a:gd name="T108" fmla="*/ 0 w 94"/>
                <a:gd name="T109" fmla="*/ 0 h 132"/>
                <a:gd name="T110" fmla="*/ 0 w 94"/>
                <a:gd name="T111" fmla="*/ 0 h 132"/>
                <a:gd name="T112" fmla="*/ 0 w 94"/>
                <a:gd name="T113" fmla="*/ 0 h 132"/>
                <a:gd name="T114" fmla="*/ 0 w 94"/>
                <a:gd name="T115" fmla="*/ 0 h 132"/>
                <a:gd name="T116" fmla="*/ 0 w 94"/>
                <a:gd name="T117" fmla="*/ 0 h 132"/>
                <a:gd name="T118" fmla="*/ 0 w 94"/>
                <a:gd name="T119" fmla="*/ 0 h 13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4"/>
                <a:gd name="T181" fmla="*/ 0 h 132"/>
                <a:gd name="T182" fmla="*/ 94 w 94"/>
                <a:gd name="T183" fmla="*/ 132 h 13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4" h="132">
                  <a:moveTo>
                    <a:pt x="23" y="132"/>
                  </a:moveTo>
                  <a:lnTo>
                    <a:pt x="23" y="132"/>
                  </a:lnTo>
                  <a:lnTo>
                    <a:pt x="23" y="125"/>
                  </a:lnTo>
                  <a:lnTo>
                    <a:pt x="23" y="117"/>
                  </a:lnTo>
                  <a:lnTo>
                    <a:pt x="16" y="93"/>
                  </a:lnTo>
                  <a:lnTo>
                    <a:pt x="8" y="93"/>
                  </a:lnTo>
                  <a:lnTo>
                    <a:pt x="8" y="86"/>
                  </a:lnTo>
                  <a:lnTo>
                    <a:pt x="8" y="70"/>
                  </a:lnTo>
                  <a:lnTo>
                    <a:pt x="8" y="62"/>
                  </a:lnTo>
                  <a:lnTo>
                    <a:pt x="0" y="62"/>
                  </a:lnTo>
                  <a:lnTo>
                    <a:pt x="0" y="54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8" y="31"/>
                  </a:lnTo>
                  <a:lnTo>
                    <a:pt x="8" y="23"/>
                  </a:lnTo>
                  <a:lnTo>
                    <a:pt x="8" y="15"/>
                  </a:lnTo>
                  <a:lnTo>
                    <a:pt x="8" y="7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5" y="7"/>
                  </a:lnTo>
                  <a:lnTo>
                    <a:pt x="55" y="15"/>
                  </a:lnTo>
                  <a:lnTo>
                    <a:pt x="62" y="15"/>
                  </a:lnTo>
                  <a:lnTo>
                    <a:pt x="70" y="23"/>
                  </a:lnTo>
                  <a:lnTo>
                    <a:pt x="70" y="31"/>
                  </a:lnTo>
                  <a:lnTo>
                    <a:pt x="78" y="39"/>
                  </a:lnTo>
                  <a:lnTo>
                    <a:pt x="86" y="46"/>
                  </a:lnTo>
                  <a:lnTo>
                    <a:pt x="86" y="54"/>
                  </a:lnTo>
                  <a:lnTo>
                    <a:pt x="94" y="54"/>
                  </a:lnTo>
                  <a:lnTo>
                    <a:pt x="94" y="6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63" name="Freeform 47"/>
            <p:cNvSpPr>
              <a:spLocks/>
            </p:cNvSpPr>
            <p:nvPr/>
          </p:nvSpPr>
          <p:spPr bwMode="auto">
            <a:xfrm>
              <a:off x="5062539" y="4645025"/>
              <a:ext cx="58737" cy="71438"/>
            </a:xfrm>
            <a:custGeom>
              <a:avLst/>
              <a:gdLst>
                <a:gd name="T0" fmla="*/ 0 w 94"/>
                <a:gd name="T1" fmla="*/ 0 h 132"/>
                <a:gd name="T2" fmla="*/ 0 w 94"/>
                <a:gd name="T3" fmla="*/ 0 h 132"/>
                <a:gd name="T4" fmla="*/ 0 w 94"/>
                <a:gd name="T5" fmla="*/ 0 h 132"/>
                <a:gd name="T6" fmla="*/ 0 w 94"/>
                <a:gd name="T7" fmla="*/ 0 h 132"/>
                <a:gd name="T8" fmla="*/ 0 w 94"/>
                <a:gd name="T9" fmla="*/ 0 h 132"/>
                <a:gd name="T10" fmla="*/ 0 w 94"/>
                <a:gd name="T11" fmla="*/ 0 h 132"/>
                <a:gd name="T12" fmla="*/ 0 w 94"/>
                <a:gd name="T13" fmla="*/ 0 h 132"/>
                <a:gd name="T14" fmla="*/ 0 w 94"/>
                <a:gd name="T15" fmla="*/ 0 h 132"/>
                <a:gd name="T16" fmla="*/ 0 w 94"/>
                <a:gd name="T17" fmla="*/ 0 h 132"/>
                <a:gd name="T18" fmla="*/ 0 w 94"/>
                <a:gd name="T19" fmla="*/ 0 h 132"/>
                <a:gd name="T20" fmla="*/ 0 w 94"/>
                <a:gd name="T21" fmla="*/ 0 h 132"/>
                <a:gd name="T22" fmla="*/ 0 w 94"/>
                <a:gd name="T23" fmla="*/ 0 h 132"/>
                <a:gd name="T24" fmla="*/ 0 w 94"/>
                <a:gd name="T25" fmla="*/ 0 h 132"/>
                <a:gd name="T26" fmla="*/ 0 w 94"/>
                <a:gd name="T27" fmla="*/ 0 h 132"/>
                <a:gd name="T28" fmla="*/ 0 w 94"/>
                <a:gd name="T29" fmla="*/ 0 h 132"/>
                <a:gd name="T30" fmla="*/ 0 w 94"/>
                <a:gd name="T31" fmla="*/ 0 h 132"/>
                <a:gd name="T32" fmla="*/ 0 w 94"/>
                <a:gd name="T33" fmla="*/ 0 h 132"/>
                <a:gd name="T34" fmla="*/ 0 w 94"/>
                <a:gd name="T35" fmla="*/ 0 h 132"/>
                <a:gd name="T36" fmla="*/ 0 w 94"/>
                <a:gd name="T37" fmla="*/ 0 h 132"/>
                <a:gd name="T38" fmla="*/ 0 w 94"/>
                <a:gd name="T39" fmla="*/ 0 h 132"/>
                <a:gd name="T40" fmla="*/ 0 w 94"/>
                <a:gd name="T41" fmla="*/ 0 h 132"/>
                <a:gd name="T42" fmla="*/ 0 w 94"/>
                <a:gd name="T43" fmla="*/ 0 h 132"/>
                <a:gd name="T44" fmla="*/ 0 w 94"/>
                <a:gd name="T45" fmla="*/ 0 h 132"/>
                <a:gd name="T46" fmla="*/ 0 w 94"/>
                <a:gd name="T47" fmla="*/ 0 h 132"/>
                <a:gd name="T48" fmla="*/ 0 w 94"/>
                <a:gd name="T49" fmla="*/ 0 h 132"/>
                <a:gd name="T50" fmla="*/ 0 w 94"/>
                <a:gd name="T51" fmla="*/ 0 h 132"/>
                <a:gd name="T52" fmla="*/ 0 w 94"/>
                <a:gd name="T53" fmla="*/ 0 h 132"/>
                <a:gd name="T54" fmla="*/ 0 w 94"/>
                <a:gd name="T55" fmla="*/ 0 h 132"/>
                <a:gd name="T56" fmla="*/ 0 w 94"/>
                <a:gd name="T57" fmla="*/ 0 h 132"/>
                <a:gd name="T58" fmla="*/ 0 w 94"/>
                <a:gd name="T59" fmla="*/ 0 h 13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4"/>
                <a:gd name="T91" fmla="*/ 0 h 132"/>
                <a:gd name="T92" fmla="*/ 94 w 94"/>
                <a:gd name="T93" fmla="*/ 132 h 13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4" h="132">
                  <a:moveTo>
                    <a:pt x="23" y="132"/>
                  </a:moveTo>
                  <a:lnTo>
                    <a:pt x="23" y="125"/>
                  </a:lnTo>
                  <a:lnTo>
                    <a:pt x="23" y="117"/>
                  </a:lnTo>
                  <a:lnTo>
                    <a:pt x="16" y="93"/>
                  </a:lnTo>
                  <a:lnTo>
                    <a:pt x="8" y="93"/>
                  </a:lnTo>
                  <a:lnTo>
                    <a:pt x="8" y="86"/>
                  </a:lnTo>
                  <a:lnTo>
                    <a:pt x="8" y="70"/>
                  </a:lnTo>
                  <a:lnTo>
                    <a:pt x="8" y="62"/>
                  </a:lnTo>
                  <a:lnTo>
                    <a:pt x="0" y="62"/>
                  </a:lnTo>
                  <a:lnTo>
                    <a:pt x="0" y="54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8" y="31"/>
                  </a:lnTo>
                  <a:lnTo>
                    <a:pt x="8" y="23"/>
                  </a:lnTo>
                  <a:lnTo>
                    <a:pt x="8" y="15"/>
                  </a:lnTo>
                  <a:lnTo>
                    <a:pt x="8" y="7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55" y="7"/>
                  </a:lnTo>
                  <a:lnTo>
                    <a:pt x="55" y="15"/>
                  </a:lnTo>
                  <a:lnTo>
                    <a:pt x="62" y="15"/>
                  </a:lnTo>
                  <a:lnTo>
                    <a:pt x="70" y="23"/>
                  </a:lnTo>
                  <a:lnTo>
                    <a:pt x="70" y="31"/>
                  </a:lnTo>
                  <a:lnTo>
                    <a:pt x="78" y="39"/>
                  </a:lnTo>
                  <a:lnTo>
                    <a:pt x="86" y="46"/>
                  </a:lnTo>
                  <a:lnTo>
                    <a:pt x="86" y="54"/>
                  </a:lnTo>
                  <a:lnTo>
                    <a:pt x="94" y="54"/>
                  </a:lnTo>
                  <a:lnTo>
                    <a:pt x="94" y="62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64" name="Freeform 48"/>
            <p:cNvSpPr>
              <a:spLocks/>
            </p:cNvSpPr>
            <p:nvPr/>
          </p:nvSpPr>
          <p:spPr bwMode="auto">
            <a:xfrm>
              <a:off x="4764089" y="4662488"/>
              <a:ext cx="130175" cy="68262"/>
            </a:xfrm>
            <a:custGeom>
              <a:avLst/>
              <a:gdLst>
                <a:gd name="T0" fmla="*/ 0 w 211"/>
                <a:gd name="T1" fmla="*/ 0 h 125"/>
                <a:gd name="T2" fmla="*/ 0 w 211"/>
                <a:gd name="T3" fmla="*/ 0 h 125"/>
                <a:gd name="T4" fmla="*/ 0 w 211"/>
                <a:gd name="T5" fmla="*/ 0 h 125"/>
                <a:gd name="T6" fmla="*/ 0 w 211"/>
                <a:gd name="T7" fmla="*/ 0 h 125"/>
                <a:gd name="T8" fmla="*/ 0 w 211"/>
                <a:gd name="T9" fmla="*/ 0 h 125"/>
                <a:gd name="T10" fmla="*/ 0 w 211"/>
                <a:gd name="T11" fmla="*/ 0 h 125"/>
                <a:gd name="T12" fmla="*/ 0 w 211"/>
                <a:gd name="T13" fmla="*/ 0 h 125"/>
                <a:gd name="T14" fmla="*/ 0 w 211"/>
                <a:gd name="T15" fmla="*/ 0 h 125"/>
                <a:gd name="T16" fmla="*/ 0 w 211"/>
                <a:gd name="T17" fmla="*/ 0 h 125"/>
                <a:gd name="T18" fmla="*/ 0 w 211"/>
                <a:gd name="T19" fmla="*/ 0 h 125"/>
                <a:gd name="T20" fmla="*/ 0 w 211"/>
                <a:gd name="T21" fmla="*/ 0 h 125"/>
                <a:gd name="T22" fmla="*/ 0 w 211"/>
                <a:gd name="T23" fmla="*/ 0 h 125"/>
                <a:gd name="T24" fmla="*/ 0 w 211"/>
                <a:gd name="T25" fmla="*/ 0 h 125"/>
                <a:gd name="T26" fmla="*/ 0 w 211"/>
                <a:gd name="T27" fmla="*/ 0 h 125"/>
                <a:gd name="T28" fmla="*/ 0 w 211"/>
                <a:gd name="T29" fmla="*/ 0 h 125"/>
                <a:gd name="T30" fmla="*/ 0 w 211"/>
                <a:gd name="T31" fmla="*/ 0 h 125"/>
                <a:gd name="T32" fmla="*/ 0 w 211"/>
                <a:gd name="T33" fmla="*/ 0 h 125"/>
                <a:gd name="T34" fmla="*/ 0 w 211"/>
                <a:gd name="T35" fmla="*/ 0 h 125"/>
                <a:gd name="T36" fmla="*/ 0 w 211"/>
                <a:gd name="T37" fmla="*/ 0 h 125"/>
                <a:gd name="T38" fmla="*/ 0 w 211"/>
                <a:gd name="T39" fmla="*/ 0 h 125"/>
                <a:gd name="T40" fmla="*/ 0 w 211"/>
                <a:gd name="T41" fmla="*/ 0 h 125"/>
                <a:gd name="T42" fmla="*/ 0 w 211"/>
                <a:gd name="T43" fmla="*/ 0 h 125"/>
                <a:gd name="T44" fmla="*/ 0 w 211"/>
                <a:gd name="T45" fmla="*/ 0 h 125"/>
                <a:gd name="T46" fmla="*/ 0 w 211"/>
                <a:gd name="T47" fmla="*/ 0 h 125"/>
                <a:gd name="T48" fmla="*/ 0 w 211"/>
                <a:gd name="T49" fmla="*/ 0 h 125"/>
                <a:gd name="T50" fmla="*/ 0 w 211"/>
                <a:gd name="T51" fmla="*/ 0 h 125"/>
                <a:gd name="T52" fmla="*/ 0 w 211"/>
                <a:gd name="T53" fmla="*/ 0 h 125"/>
                <a:gd name="T54" fmla="*/ 0 w 211"/>
                <a:gd name="T55" fmla="*/ 0 h 125"/>
                <a:gd name="T56" fmla="*/ 0 w 211"/>
                <a:gd name="T57" fmla="*/ 0 h 125"/>
                <a:gd name="T58" fmla="*/ 0 w 211"/>
                <a:gd name="T59" fmla="*/ 0 h 125"/>
                <a:gd name="T60" fmla="*/ 0 w 211"/>
                <a:gd name="T61" fmla="*/ 0 h 125"/>
                <a:gd name="T62" fmla="*/ 0 w 211"/>
                <a:gd name="T63" fmla="*/ 0 h 125"/>
                <a:gd name="T64" fmla="*/ 0 w 211"/>
                <a:gd name="T65" fmla="*/ 0 h 125"/>
                <a:gd name="T66" fmla="*/ 0 w 211"/>
                <a:gd name="T67" fmla="*/ 0 h 125"/>
                <a:gd name="T68" fmla="*/ 0 w 211"/>
                <a:gd name="T69" fmla="*/ 0 h 125"/>
                <a:gd name="T70" fmla="*/ 0 w 211"/>
                <a:gd name="T71" fmla="*/ 0 h 125"/>
                <a:gd name="T72" fmla="*/ 0 w 211"/>
                <a:gd name="T73" fmla="*/ 0 h 125"/>
                <a:gd name="T74" fmla="*/ 0 w 211"/>
                <a:gd name="T75" fmla="*/ 0 h 125"/>
                <a:gd name="T76" fmla="*/ 0 w 211"/>
                <a:gd name="T77" fmla="*/ 0 h 125"/>
                <a:gd name="T78" fmla="*/ 0 w 211"/>
                <a:gd name="T79" fmla="*/ 0 h 125"/>
                <a:gd name="T80" fmla="*/ 0 w 211"/>
                <a:gd name="T81" fmla="*/ 0 h 125"/>
                <a:gd name="T82" fmla="*/ 0 w 211"/>
                <a:gd name="T83" fmla="*/ 0 h 1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1"/>
                <a:gd name="T127" fmla="*/ 0 h 125"/>
                <a:gd name="T128" fmla="*/ 211 w 211"/>
                <a:gd name="T129" fmla="*/ 125 h 12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1" h="125">
                  <a:moveTo>
                    <a:pt x="24" y="0"/>
                  </a:moveTo>
                  <a:lnTo>
                    <a:pt x="24" y="0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8" y="15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0" y="47"/>
                  </a:lnTo>
                  <a:lnTo>
                    <a:pt x="0" y="55"/>
                  </a:lnTo>
                  <a:lnTo>
                    <a:pt x="16" y="70"/>
                  </a:lnTo>
                  <a:lnTo>
                    <a:pt x="16" y="78"/>
                  </a:lnTo>
                  <a:lnTo>
                    <a:pt x="32" y="86"/>
                  </a:lnTo>
                  <a:lnTo>
                    <a:pt x="32" y="94"/>
                  </a:lnTo>
                  <a:lnTo>
                    <a:pt x="47" y="94"/>
                  </a:lnTo>
                  <a:lnTo>
                    <a:pt x="55" y="101"/>
                  </a:lnTo>
                  <a:lnTo>
                    <a:pt x="63" y="101"/>
                  </a:lnTo>
                  <a:lnTo>
                    <a:pt x="63" y="109"/>
                  </a:lnTo>
                  <a:lnTo>
                    <a:pt x="71" y="109"/>
                  </a:lnTo>
                  <a:lnTo>
                    <a:pt x="79" y="109"/>
                  </a:lnTo>
                  <a:lnTo>
                    <a:pt x="86" y="109"/>
                  </a:lnTo>
                  <a:lnTo>
                    <a:pt x="86" y="117"/>
                  </a:lnTo>
                  <a:lnTo>
                    <a:pt x="94" y="117"/>
                  </a:lnTo>
                  <a:lnTo>
                    <a:pt x="110" y="117"/>
                  </a:lnTo>
                  <a:lnTo>
                    <a:pt x="118" y="117"/>
                  </a:lnTo>
                  <a:lnTo>
                    <a:pt x="125" y="117"/>
                  </a:lnTo>
                  <a:lnTo>
                    <a:pt x="125" y="125"/>
                  </a:lnTo>
                  <a:lnTo>
                    <a:pt x="133" y="125"/>
                  </a:lnTo>
                  <a:lnTo>
                    <a:pt x="141" y="125"/>
                  </a:lnTo>
                  <a:lnTo>
                    <a:pt x="149" y="125"/>
                  </a:lnTo>
                  <a:lnTo>
                    <a:pt x="157" y="125"/>
                  </a:lnTo>
                  <a:lnTo>
                    <a:pt x="165" y="125"/>
                  </a:lnTo>
                  <a:lnTo>
                    <a:pt x="172" y="125"/>
                  </a:lnTo>
                  <a:lnTo>
                    <a:pt x="180" y="125"/>
                  </a:lnTo>
                  <a:lnTo>
                    <a:pt x="196" y="125"/>
                  </a:lnTo>
                  <a:lnTo>
                    <a:pt x="204" y="117"/>
                  </a:lnTo>
                  <a:lnTo>
                    <a:pt x="204" y="109"/>
                  </a:lnTo>
                  <a:lnTo>
                    <a:pt x="211" y="101"/>
                  </a:lnTo>
                  <a:lnTo>
                    <a:pt x="211" y="94"/>
                  </a:lnTo>
                  <a:lnTo>
                    <a:pt x="211" y="86"/>
                  </a:lnTo>
                  <a:lnTo>
                    <a:pt x="204" y="86"/>
                  </a:lnTo>
                  <a:lnTo>
                    <a:pt x="204" y="78"/>
                  </a:lnTo>
                  <a:lnTo>
                    <a:pt x="204" y="70"/>
                  </a:lnTo>
                  <a:lnTo>
                    <a:pt x="204" y="62"/>
                  </a:lnTo>
                  <a:lnTo>
                    <a:pt x="204" y="55"/>
                  </a:lnTo>
                  <a:lnTo>
                    <a:pt x="188" y="47"/>
                  </a:lnTo>
                  <a:lnTo>
                    <a:pt x="180" y="47"/>
                  </a:lnTo>
                  <a:lnTo>
                    <a:pt x="172" y="39"/>
                  </a:lnTo>
                  <a:lnTo>
                    <a:pt x="157" y="31"/>
                  </a:lnTo>
                  <a:lnTo>
                    <a:pt x="149" y="23"/>
                  </a:lnTo>
                  <a:lnTo>
                    <a:pt x="141" y="23"/>
                  </a:lnTo>
                  <a:lnTo>
                    <a:pt x="125" y="15"/>
                  </a:lnTo>
                  <a:lnTo>
                    <a:pt x="118" y="15"/>
                  </a:lnTo>
                  <a:lnTo>
                    <a:pt x="110" y="15"/>
                  </a:lnTo>
                  <a:lnTo>
                    <a:pt x="110" y="8"/>
                  </a:lnTo>
                  <a:lnTo>
                    <a:pt x="102" y="8"/>
                  </a:lnTo>
                  <a:lnTo>
                    <a:pt x="86" y="8"/>
                  </a:lnTo>
                  <a:lnTo>
                    <a:pt x="71" y="0"/>
                  </a:lnTo>
                  <a:lnTo>
                    <a:pt x="63" y="0"/>
                  </a:lnTo>
                  <a:lnTo>
                    <a:pt x="55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16" y="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65" name="Freeform 49"/>
            <p:cNvSpPr>
              <a:spLocks/>
            </p:cNvSpPr>
            <p:nvPr/>
          </p:nvSpPr>
          <p:spPr bwMode="auto">
            <a:xfrm>
              <a:off x="4764089" y="4662488"/>
              <a:ext cx="130175" cy="68262"/>
            </a:xfrm>
            <a:custGeom>
              <a:avLst/>
              <a:gdLst>
                <a:gd name="T0" fmla="*/ 0 w 211"/>
                <a:gd name="T1" fmla="*/ 0 h 125"/>
                <a:gd name="T2" fmla="*/ 0 w 211"/>
                <a:gd name="T3" fmla="*/ 0 h 125"/>
                <a:gd name="T4" fmla="*/ 0 w 211"/>
                <a:gd name="T5" fmla="*/ 0 h 125"/>
                <a:gd name="T6" fmla="*/ 0 w 211"/>
                <a:gd name="T7" fmla="*/ 0 h 125"/>
                <a:gd name="T8" fmla="*/ 0 w 211"/>
                <a:gd name="T9" fmla="*/ 0 h 125"/>
                <a:gd name="T10" fmla="*/ 0 w 211"/>
                <a:gd name="T11" fmla="*/ 0 h 125"/>
                <a:gd name="T12" fmla="*/ 0 w 211"/>
                <a:gd name="T13" fmla="*/ 0 h 125"/>
                <a:gd name="T14" fmla="*/ 0 w 211"/>
                <a:gd name="T15" fmla="*/ 0 h 125"/>
                <a:gd name="T16" fmla="*/ 0 w 211"/>
                <a:gd name="T17" fmla="*/ 0 h 125"/>
                <a:gd name="T18" fmla="*/ 0 w 211"/>
                <a:gd name="T19" fmla="*/ 0 h 125"/>
                <a:gd name="T20" fmla="*/ 0 w 211"/>
                <a:gd name="T21" fmla="*/ 0 h 125"/>
                <a:gd name="T22" fmla="*/ 0 w 211"/>
                <a:gd name="T23" fmla="*/ 0 h 125"/>
                <a:gd name="T24" fmla="*/ 0 w 211"/>
                <a:gd name="T25" fmla="*/ 0 h 125"/>
                <a:gd name="T26" fmla="*/ 0 w 211"/>
                <a:gd name="T27" fmla="*/ 0 h 125"/>
                <a:gd name="T28" fmla="*/ 0 w 211"/>
                <a:gd name="T29" fmla="*/ 0 h 125"/>
                <a:gd name="T30" fmla="*/ 0 w 211"/>
                <a:gd name="T31" fmla="*/ 0 h 125"/>
                <a:gd name="T32" fmla="*/ 0 w 211"/>
                <a:gd name="T33" fmla="*/ 0 h 125"/>
                <a:gd name="T34" fmla="*/ 0 w 211"/>
                <a:gd name="T35" fmla="*/ 0 h 125"/>
                <a:gd name="T36" fmla="*/ 0 w 211"/>
                <a:gd name="T37" fmla="*/ 0 h 125"/>
                <a:gd name="T38" fmla="*/ 0 w 211"/>
                <a:gd name="T39" fmla="*/ 0 h 125"/>
                <a:gd name="T40" fmla="*/ 0 w 211"/>
                <a:gd name="T41" fmla="*/ 0 h 125"/>
                <a:gd name="T42" fmla="*/ 0 w 211"/>
                <a:gd name="T43" fmla="*/ 0 h 125"/>
                <a:gd name="T44" fmla="*/ 0 w 211"/>
                <a:gd name="T45" fmla="*/ 0 h 125"/>
                <a:gd name="T46" fmla="*/ 0 w 211"/>
                <a:gd name="T47" fmla="*/ 0 h 125"/>
                <a:gd name="T48" fmla="*/ 0 w 211"/>
                <a:gd name="T49" fmla="*/ 0 h 125"/>
                <a:gd name="T50" fmla="*/ 0 w 211"/>
                <a:gd name="T51" fmla="*/ 0 h 125"/>
                <a:gd name="T52" fmla="*/ 0 w 211"/>
                <a:gd name="T53" fmla="*/ 0 h 125"/>
                <a:gd name="T54" fmla="*/ 0 w 211"/>
                <a:gd name="T55" fmla="*/ 0 h 125"/>
                <a:gd name="T56" fmla="*/ 0 w 211"/>
                <a:gd name="T57" fmla="*/ 0 h 125"/>
                <a:gd name="T58" fmla="*/ 0 w 211"/>
                <a:gd name="T59" fmla="*/ 0 h 125"/>
                <a:gd name="T60" fmla="*/ 0 w 211"/>
                <a:gd name="T61" fmla="*/ 0 h 125"/>
                <a:gd name="T62" fmla="*/ 0 w 211"/>
                <a:gd name="T63" fmla="*/ 0 h 1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1"/>
                <a:gd name="T97" fmla="*/ 0 h 125"/>
                <a:gd name="T98" fmla="*/ 211 w 211"/>
                <a:gd name="T99" fmla="*/ 125 h 1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1" h="125">
                  <a:moveTo>
                    <a:pt x="24" y="0"/>
                  </a:moveTo>
                  <a:lnTo>
                    <a:pt x="24" y="8"/>
                  </a:lnTo>
                  <a:lnTo>
                    <a:pt x="16" y="8"/>
                  </a:lnTo>
                  <a:lnTo>
                    <a:pt x="8" y="15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0" y="47"/>
                  </a:lnTo>
                  <a:lnTo>
                    <a:pt x="0" y="55"/>
                  </a:lnTo>
                  <a:lnTo>
                    <a:pt x="16" y="70"/>
                  </a:lnTo>
                  <a:lnTo>
                    <a:pt x="16" y="78"/>
                  </a:lnTo>
                  <a:lnTo>
                    <a:pt x="32" y="86"/>
                  </a:lnTo>
                  <a:lnTo>
                    <a:pt x="32" y="94"/>
                  </a:lnTo>
                  <a:lnTo>
                    <a:pt x="47" y="94"/>
                  </a:lnTo>
                  <a:lnTo>
                    <a:pt x="55" y="101"/>
                  </a:lnTo>
                  <a:lnTo>
                    <a:pt x="63" y="101"/>
                  </a:lnTo>
                  <a:lnTo>
                    <a:pt x="63" y="109"/>
                  </a:lnTo>
                  <a:lnTo>
                    <a:pt x="71" y="109"/>
                  </a:lnTo>
                  <a:lnTo>
                    <a:pt x="79" y="109"/>
                  </a:lnTo>
                  <a:lnTo>
                    <a:pt x="86" y="109"/>
                  </a:lnTo>
                  <a:lnTo>
                    <a:pt x="86" y="117"/>
                  </a:lnTo>
                  <a:lnTo>
                    <a:pt x="94" y="117"/>
                  </a:lnTo>
                  <a:lnTo>
                    <a:pt x="110" y="117"/>
                  </a:lnTo>
                  <a:lnTo>
                    <a:pt x="118" y="117"/>
                  </a:lnTo>
                  <a:lnTo>
                    <a:pt x="125" y="117"/>
                  </a:lnTo>
                  <a:lnTo>
                    <a:pt x="125" y="125"/>
                  </a:lnTo>
                  <a:lnTo>
                    <a:pt x="133" y="125"/>
                  </a:lnTo>
                  <a:lnTo>
                    <a:pt x="141" y="125"/>
                  </a:lnTo>
                  <a:lnTo>
                    <a:pt x="149" y="125"/>
                  </a:lnTo>
                  <a:lnTo>
                    <a:pt x="157" y="125"/>
                  </a:lnTo>
                  <a:lnTo>
                    <a:pt x="165" y="125"/>
                  </a:lnTo>
                  <a:lnTo>
                    <a:pt x="172" y="125"/>
                  </a:lnTo>
                  <a:lnTo>
                    <a:pt x="180" y="125"/>
                  </a:lnTo>
                  <a:lnTo>
                    <a:pt x="196" y="125"/>
                  </a:lnTo>
                  <a:lnTo>
                    <a:pt x="204" y="117"/>
                  </a:lnTo>
                  <a:lnTo>
                    <a:pt x="204" y="109"/>
                  </a:lnTo>
                  <a:lnTo>
                    <a:pt x="211" y="101"/>
                  </a:lnTo>
                  <a:lnTo>
                    <a:pt x="211" y="94"/>
                  </a:lnTo>
                  <a:lnTo>
                    <a:pt x="211" y="86"/>
                  </a:lnTo>
                  <a:lnTo>
                    <a:pt x="204" y="86"/>
                  </a:lnTo>
                  <a:lnTo>
                    <a:pt x="204" y="78"/>
                  </a:lnTo>
                  <a:lnTo>
                    <a:pt x="204" y="70"/>
                  </a:lnTo>
                  <a:lnTo>
                    <a:pt x="204" y="62"/>
                  </a:lnTo>
                  <a:lnTo>
                    <a:pt x="204" y="55"/>
                  </a:lnTo>
                  <a:lnTo>
                    <a:pt x="188" y="47"/>
                  </a:lnTo>
                  <a:lnTo>
                    <a:pt x="180" y="47"/>
                  </a:lnTo>
                  <a:lnTo>
                    <a:pt x="172" y="39"/>
                  </a:lnTo>
                  <a:lnTo>
                    <a:pt x="157" y="31"/>
                  </a:lnTo>
                  <a:lnTo>
                    <a:pt x="149" y="23"/>
                  </a:lnTo>
                  <a:lnTo>
                    <a:pt x="141" y="23"/>
                  </a:lnTo>
                  <a:lnTo>
                    <a:pt x="125" y="15"/>
                  </a:lnTo>
                  <a:lnTo>
                    <a:pt x="118" y="15"/>
                  </a:lnTo>
                  <a:lnTo>
                    <a:pt x="110" y="15"/>
                  </a:lnTo>
                  <a:lnTo>
                    <a:pt x="110" y="8"/>
                  </a:lnTo>
                  <a:lnTo>
                    <a:pt x="102" y="8"/>
                  </a:lnTo>
                  <a:lnTo>
                    <a:pt x="86" y="8"/>
                  </a:lnTo>
                  <a:lnTo>
                    <a:pt x="71" y="0"/>
                  </a:lnTo>
                  <a:lnTo>
                    <a:pt x="63" y="0"/>
                  </a:lnTo>
                  <a:lnTo>
                    <a:pt x="55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16" y="0"/>
                  </a:lnTo>
                </a:path>
              </a:pathLst>
            </a:custGeom>
            <a:solidFill>
              <a:srgbClr val="FF0000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66" name="Freeform 50"/>
            <p:cNvSpPr>
              <a:spLocks/>
            </p:cNvSpPr>
            <p:nvPr/>
          </p:nvSpPr>
          <p:spPr bwMode="auto">
            <a:xfrm>
              <a:off x="5184776" y="4764088"/>
              <a:ext cx="93663" cy="76200"/>
            </a:xfrm>
            <a:custGeom>
              <a:avLst/>
              <a:gdLst>
                <a:gd name="T0" fmla="*/ 0 w 149"/>
                <a:gd name="T1" fmla="*/ 0 h 141"/>
                <a:gd name="T2" fmla="*/ 0 w 149"/>
                <a:gd name="T3" fmla="*/ 0 h 141"/>
                <a:gd name="T4" fmla="*/ 0 w 149"/>
                <a:gd name="T5" fmla="*/ 0 h 141"/>
                <a:gd name="T6" fmla="*/ 0 w 149"/>
                <a:gd name="T7" fmla="*/ 0 h 141"/>
                <a:gd name="T8" fmla="*/ 0 w 149"/>
                <a:gd name="T9" fmla="*/ 0 h 141"/>
                <a:gd name="T10" fmla="*/ 0 w 149"/>
                <a:gd name="T11" fmla="*/ 0 h 141"/>
                <a:gd name="T12" fmla="*/ 0 w 149"/>
                <a:gd name="T13" fmla="*/ 0 h 141"/>
                <a:gd name="T14" fmla="*/ 0 w 149"/>
                <a:gd name="T15" fmla="*/ 0 h 141"/>
                <a:gd name="T16" fmla="*/ 0 w 149"/>
                <a:gd name="T17" fmla="*/ 0 h 141"/>
                <a:gd name="T18" fmla="*/ 0 w 149"/>
                <a:gd name="T19" fmla="*/ 0 h 141"/>
                <a:gd name="T20" fmla="*/ 0 w 149"/>
                <a:gd name="T21" fmla="*/ 0 h 141"/>
                <a:gd name="T22" fmla="*/ 0 w 149"/>
                <a:gd name="T23" fmla="*/ 0 h 141"/>
                <a:gd name="T24" fmla="*/ 0 w 149"/>
                <a:gd name="T25" fmla="*/ 0 h 141"/>
                <a:gd name="T26" fmla="*/ 0 w 149"/>
                <a:gd name="T27" fmla="*/ 0 h 141"/>
                <a:gd name="T28" fmla="*/ 0 w 149"/>
                <a:gd name="T29" fmla="*/ 0 h 141"/>
                <a:gd name="T30" fmla="*/ 0 w 149"/>
                <a:gd name="T31" fmla="*/ 0 h 141"/>
                <a:gd name="T32" fmla="*/ 0 w 149"/>
                <a:gd name="T33" fmla="*/ 0 h 141"/>
                <a:gd name="T34" fmla="*/ 0 w 149"/>
                <a:gd name="T35" fmla="*/ 0 h 141"/>
                <a:gd name="T36" fmla="*/ 0 w 149"/>
                <a:gd name="T37" fmla="*/ 0 h 141"/>
                <a:gd name="T38" fmla="*/ 0 w 149"/>
                <a:gd name="T39" fmla="*/ 0 h 141"/>
                <a:gd name="T40" fmla="*/ 0 w 149"/>
                <a:gd name="T41" fmla="*/ 0 h 141"/>
                <a:gd name="T42" fmla="*/ 0 w 149"/>
                <a:gd name="T43" fmla="*/ 0 h 141"/>
                <a:gd name="T44" fmla="*/ 0 w 149"/>
                <a:gd name="T45" fmla="*/ 0 h 141"/>
                <a:gd name="T46" fmla="*/ 0 w 149"/>
                <a:gd name="T47" fmla="*/ 0 h 141"/>
                <a:gd name="T48" fmla="*/ 0 w 149"/>
                <a:gd name="T49" fmla="*/ 0 h 141"/>
                <a:gd name="T50" fmla="*/ 0 w 149"/>
                <a:gd name="T51" fmla="*/ 0 h 141"/>
                <a:gd name="T52" fmla="*/ 0 w 149"/>
                <a:gd name="T53" fmla="*/ 0 h 141"/>
                <a:gd name="T54" fmla="*/ 0 w 149"/>
                <a:gd name="T55" fmla="*/ 0 h 141"/>
                <a:gd name="T56" fmla="*/ 0 w 149"/>
                <a:gd name="T57" fmla="*/ 0 h 141"/>
                <a:gd name="T58" fmla="*/ 0 w 149"/>
                <a:gd name="T59" fmla="*/ 0 h 141"/>
                <a:gd name="T60" fmla="*/ 0 w 149"/>
                <a:gd name="T61" fmla="*/ 0 h 141"/>
                <a:gd name="T62" fmla="*/ 0 w 149"/>
                <a:gd name="T63" fmla="*/ 0 h 141"/>
                <a:gd name="T64" fmla="*/ 0 w 149"/>
                <a:gd name="T65" fmla="*/ 0 h 141"/>
                <a:gd name="T66" fmla="*/ 0 w 149"/>
                <a:gd name="T67" fmla="*/ 0 h 141"/>
                <a:gd name="T68" fmla="*/ 0 w 149"/>
                <a:gd name="T69" fmla="*/ 0 h 141"/>
                <a:gd name="T70" fmla="*/ 0 w 149"/>
                <a:gd name="T71" fmla="*/ 0 h 141"/>
                <a:gd name="T72" fmla="*/ 0 w 149"/>
                <a:gd name="T73" fmla="*/ 0 h 141"/>
                <a:gd name="T74" fmla="*/ 0 w 149"/>
                <a:gd name="T75" fmla="*/ 0 h 141"/>
                <a:gd name="T76" fmla="*/ 0 w 149"/>
                <a:gd name="T77" fmla="*/ 0 h 141"/>
                <a:gd name="T78" fmla="*/ 0 w 149"/>
                <a:gd name="T79" fmla="*/ 0 h 141"/>
                <a:gd name="T80" fmla="*/ 0 w 149"/>
                <a:gd name="T81" fmla="*/ 0 h 141"/>
                <a:gd name="T82" fmla="*/ 0 w 149"/>
                <a:gd name="T83" fmla="*/ 0 h 141"/>
                <a:gd name="T84" fmla="*/ 0 w 149"/>
                <a:gd name="T85" fmla="*/ 0 h 141"/>
                <a:gd name="T86" fmla="*/ 0 w 149"/>
                <a:gd name="T87" fmla="*/ 0 h 141"/>
                <a:gd name="T88" fmla="*/ 0 w 149"/>
                <a:gd name="T89" fmla="*/ 0 h 141"/>
                <a:gd name="T90" fmla="*/ 0 w 149"/>
                <a:gd name="T91" fmla="*/ 0 h 141"/>
                <a:gd name="T92" fmla="*/ 0 w 149"/>
                <a:gd name="T93" fmla="*/ 0 h 141"/>
                <a:gd name="T94" fmla="*/ 0 w 149"/>
                <a:gd name="T95" fmla="*/ 0 h 141"/>
                <a:gd name="T96" fmla="*/ 0 w 149"/>
                <a:gd name="T97" fmla="*/ 0 h 141"/>
                <a:gd name="T98" fmla="*/ 0 w 149"/>
                <a:gd name="T99" fmla="*/ 0 h 141"/>
                <a:gd name="T100" fmla="*/ 0 w 149"/>
                <a:gd name="T101" fmla="*/ 0 h 141"/>
                <a:gd name="T102" fmla="*/ 0 w 149"/>
                <a:gd name="T103" fmla="*/ 0 h 141"/>
                <a:gd name="T104" fmla="*/ 0 w 149"/>
                <a:gd name="T105" fmla="*/ 0 h 141"/>
                <a:gd name="T106" fmla="*/ 0 w 149"/>
                <a:gd name="T107" fmla="*/ 0 h 141"/>
                <a:gd name="T108" fmla="*/ 0 w 149"/>
                <a:gd name="T109" fmla="*/ 0 h 141"/>
                <a:gd name="T110" fmla="*/ 0 w 149"/>
                <a:gd name="T111" fmla="*/ 0 h 141"/>
                <a:gd name="T112" fmla="*/ 0 w 149"/>
                <a:gd name="T113" fmla="*/ 0 h 141"/>
                <a:gd name="T114" fmla="*/ 0 w 149"/>
                <a:gd name="T115" fmla="*/ 0 h 14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9"/>
                <a:gd name="T175" fmla="*/ 0 h 141"/>
                <a:gd name="T176" fmla="*/ 149 w 149"/>
                <a:gd name="T177" fmla="*/ 141 h 14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9" h="141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47" y="8"/>
                  </a:lnTo>
                  <a:lnTo>
                    <a:pt x="55" y="8"/>
                  </a:lnTo>
                  <a:lnTo>
                    <a:pt x="63" y="16"/>
                  </a:lnTo>
                  <a:lnTo>
                    <a:pt x="78" y="16"/>
                  </a:lnTo>
                  <a:lnTo>
                    <a:pt x="86" y="24"/>
                  </a:lnTo>
                  <a:lnTo>
                    <a:pt x="94" y="24"/>
                  </a:lnTo>
                  <a:lnTo>
                    <a:pt x="94" y="32"/>
                  </a:lnTo>
                  <a:lnTo>
                    <a:pt x="102" y="32"/>
                  </a:lnTo>
                  <a:lnTo>
                    <a:pt x="102" y="40"/>
                  </a:lnTo>
                  <a:lnTo>
                    <a:pt x="117" y="47"/>
                  </a:lnTo>
                  <a:lnTo>
                    <a:pt x="117" y="55"/>
                  </a:lnTo>
                  <a:lnTo>
                    <a:pt x="125" y="55"/>
                  </a:lnTo>
                  <a:lnTo>
                    <a:pt x="133" y="71"/>
                  </a:lnTo>
                  <a:lnTo>
                    <a:pt x="133" y="79"/>
                  </a:lnTo>
                  <a:lnTo>
                    <a:pt x="133" y="86"/>
                  </a:lnTo>
                  <a:lnTo>
                    <a:pt x="133" y="94"/>
                  </a:lnTo>
                  <a:lnTo>
                    <a:pt x="133" y="102"/>
                  </a:lnTo>
                  <a:lnTo>
                    <a:pt x="133" y="110"/>
                  </a:lnTo>
                  <a:lnTo>
                    <a:pt x="133" y="118"/>
                  </a:lnTo>
                  <a:lnTo>
                    <a:pt x="141" y="118"/>
                  </a:lnTo>
                  <a:lnTo>
                    <a:pt x="141" y="126"/>
                  </a:lnTo>
                  <a:lnTo>
                    <a:pt x="149" y="133"/>
                  </a:lnTo>
                  <a:lnTo>
                    <a:pt x="149" y="14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67" name="Freeform 51"/>
            <p:cNvSpPr>
              <a:spLocks/>
            </p:cNvSpPr>
            <p:nvPr/>
          </p:nvSpPr>
          <p:spPr bwMode="auto">
            <a:xfrm>
              <a:off x="5184776" y="4764088"/>
              <a:ext cx="93663" cy="76200"/>
            </a:xfrm>
            <a:custGeom>
              <a:avLst/>
              <a:gdLst>
                <a:gd name="T0" fmla="*/ 0 w 149"/>
                <a:gd name="T1" fmla="*/ 0 h 141"/>
                <a:gd name="T2" fmla="*/ 0 w 149"/>
                <a:gd name="T3" fmla="*/ 0 h 141"/>
                <a:gd name="T4" fmla="*/ 0 w 149"/>
                <a:gd name="T5" fmla="*/ 0 h 141"/>
                <a:gd name="T6" fmla="*/ 0 w 149"/>
                <a:gd name="T7" fmla="*/ 0 h 141"/>
                <a:gd name="T8" fmla="*/ 0 w 149"/>
                <a:gd name="T9" fmla="*/ 0 h 141"/>
                <a:gd name="T10" fmla="*/ 0 w 149"/>
                <a:gd name="T11" fmla="*/ 0 h 141"/>
                <a:gd name="T12" fmla="*/ 0 w 149"/>
                <a:gd name="T13" fmla="*/ 0 h 141"/>
                <a:gd name="T14" fmla="*/ 0 w 149"/>
                <a:gd name="T15" fmla="*/ 0 h 141"/>
                <a:gd name="T16" fmla="*/ 0 w 149"/>
                <a:gd name="T17" fmla="*/ 0 h 141"/>
                <a:gd name="T18" fmla="*/ 0 w 149"/>
                <a:gd name="T19" fmla="*/ 0 h 141"/>
                <a:gd name="T20" fmla="*/ 0 w 149"/>
                <a:gd name="T21" fmla="*/ 0 h 141"/>
                <a:gd name="T22" fmla="*/ 0 w 149"/>
                <a:gd name="T23" fmla="*/ 0 h 141"/>
                <a:gd name="T24" fmla="*/ 0 w 149"/>
                <a:gd name="T25" fmla="*/ 0 h 141"/>
                <a:gd name="T26" fmla="*/ 0 w 149"/>
                <a:gd name="T27" fmla="*/ 0 h 141"/>
                <a:gd name="T28" fmla="*/ 0 w 149"/>
                <a:gd name="T29" fmla="*/ 0 h 141"/>
                <a:gd name="T30" fmla="*/ 0 w 149"/>
                <a:gd name="T31" fmla="*/ 0 h 141"/>
                <a:gd name="T32" fmla="*/ 0 w 149"/>
                <a:gd name="T33" fmla="*/ 0 h 141"/>
                <a:gd name="T34" fmla="*/ 0 w 149"/>
                <a:gd name="T35" fmla="*/ 0 h 141"/>
                <a:gd name="T36" fmla="*/ 0 w 149"/>
                <a:gd name="T37" fmla="*/ 0 h 141"/>
                <a:gd name="T38" fmla="*/ 0 w 149"/>
                <a:gd name="T39" fmla="*/ 0 h 141"/>
                <a:gd name="T40" fmla="*/ 0 w 149"/>
                <a:gd name="T41" fmla="*/ 0 h 141"/>
                <a:gd name="T42" fmla="*/ 0 w 149"/>
                <a:gd name="T43" fmla="*/ 0 h 141"/>
                <a:gd name="T44" fmla="*/ 0 w 149"/>
                <a:gd name="T45" fmla="*/ 0 h 141"/>
                <a:gd name="T46" fmla="*/ 0 w 149"/>
                <a:gd name="T47" fmla="*/ 0 h 141"/>
                <a:gd name="T48" fmla="*/ 0 w 149"/>
                <a:gd name="T49" fmla="*/ 0 h 141"/>
                <a:gd name="T50" fmla="*/ 0 w 149"/>
                <a:gd name="T51" fmla="*/ 0 h 141"/>
                <a:gd name="T52" fmla="*/ 0 w 149"/>
                <a:gd name="T53" fmla="*/ 0 h 141"/>
                <a:gd name="T54" fmla="*/ 0 w 149"/>
                <a:gd name="T55" fmla="*/ 0 h 141"/>
                <a:gd name="T56" fmla="*/ 0 w 149"/>
                <a:gd name="T57" fmla="*/ 0 h 14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9"/>
                <a:gd name="T88" fmla="*/ 0 h 141"/>
                <a:gd name="T89" fmla="*/ 149 w 149"/>
                <a:gd name="T90" fmla="*/ 141 h 14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9" h="141">
                  <a:moveTo>
                    <a:pt x="0" y="0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47" y="8"/>
                  </a:lnTo>
                  <a:lnTo>
                    <a:pt x="55" y="8"/>
                  </a:lnTo>
                  <a:lnTo>
                    <a:pt x="63" y="16"/>
                  </a:lnTo>
                  <a:lnTo>
                    <a:pt x="78" y="16"/>
                  </a:lnTo>
                  <a:lnTo>
                    <a:pt x="86" y="24"/>
                  </a:lnTo>
                  <a:lnTo>
                    <a:pt x="94" y="24"/>
                  </a:lnTo>
                  <a:lnTo>
                    <a:pt x="94" y="32"/>
                  </a:lnTo>
                  <a:lnTo>
                    <a:pt x="102" y="32"/>
                  </a:lnTo>
                  <a:lnTo>
                    <a:pt x="102" y="40"/>
                  </a:lnTo>
                  <a:lnTo>
                    <a:pt x="117" y="47"/>
                  </a:lnTo>
                  <a:lnTo>
                    <a:pt x="117" y="55"/>
                  </a:lnTo>
                  <a:lnTo>
                    <a:pt x="125" y="55"/>
                  </a:lnTo>
                  <a:lnTo>
                    <a:pt x="133" y="71"/>
                  </a:lnTo>
                  <a:lnTo>
                    <a:pt x="133" y="79"/>
                  </a:lnTo>
                  <a:lnTo>
                    <a:pt x="133" y="86"/>
                  </a:lnTo>
                  <a:lnTo>
                    <a:pt x="133" y="94"/>
                  </a:lnTo>
                  <a:lnTo>
                    <a:pt x="133" y="102"/>
                  </a:lnTo>
                  <a:lnTo>
                    <a:pt x="133" y="110"/>
                  </a:lnTo>
                  <a:lnTo>
                    <a:pt x="133" y="118"/>
                  </a:lnTo>
                  <a:lnTo>
                    <a:pt x="141" y="118"/>
                  </a:lnTo>
                  <a:lnTo>
                    <a:pt x="141" y="126"/>
                  </a:lnTo>
                  <a:lnTo>
                    <a:pt x="149" y="133"/>
                  </a:lnTo>
                  <a:lnTo>
                    <a:pt x="149" y="14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68" name="Freeform 52"/>
            <p:cNvSpPr>
              <a:spLocks/>
            </p:cNvSpPr>
            <p:nvPr/>
          </p:nvSpPr>
          <p:spPr bwMode="auto">
            <a:xfrm>
              <a:off x="5140326" y="4832351"/>
              <a:ext cx="138113" cy="34925"/>
            </a:xfrm>
            <a:custGeom>
              <a:avLst/>
              <a:gdLst>
                <a:gd name="T0" fmla="*/ 0 w 219"/>
                <a:gd name="T1" fmla="*/ 0 h 62"/>
                <a:gd name="T2" fmla="*/ 0 w 219"/>
                <a:gd name="T3" fmla="*/ 0 h 62"/>
                <a:gd name="T4" fmla="*/ 0 w 219"/>
                <a:gd name="T5" fmla="*/ 0 h 62"/>
                <a:gd name="T6" fmla="*/ 0 w 219"/>
                <a:gd name="T7" fmla="*/ 0 h 62"/>
                <a:gd name="T8" fmla="*/ 0 w 219"/>
                <a:gd name="T9" fmla="*/ 0 h 62"/>
                <a:gd name="T10" fmla="*/ 0 w 219"/>
                <a:gd name="T11" fmla="*/ 0 h 62"/>
                <a:gd name="T12" fmla="*/ 0 w 219"/>
                <a:gd name="T13" fmla="*/ 0 h 62"/>
                <a:gd name="T14" fmla="*/ 0 w 219"/>
                <a:gd name="T15" fmla="*/ 0 h 62"/>
                <a:gd name="T16" fmla="*/ 0 w 219"/>
                <a:gd name="T17" fmla="*/ 0 h 62"/>
                <a:gd name="T18" fmla="*/ 0 w 219"/>
                <a:gd name="T19" fmla="*/ 0 h 62"/>
                <a:gd name="T20" fmla="*/ 0 w 219"/>
                <a:gd name="T21" fmla="*/ 0 h 62"/>
                <a:gd name="T22" fmla="*/ 0 w 219"/>
                <a:gd name="T23" fmla="*/ 0 h 62"/>
                <a:gd name="T24" fmla="*/ 0 w 219"/>
                <a:gd name="T25" fmla="*/ 0 h 62"/>
                <a:gd name="T26" fmla="*/ 0 w 219"/>
                <a:gd name="T27" fmla="*/ 0 h 62"/>
                <a:gd name="T28" fmla="*/ 0 w 219"/>
                <a:gd name="T29" fmla="*/ 0 h 62"/>
                <a:gd name="T30" fmla="*/ 0 w 219"/>
                <a:gd name="T31" fmla="*/ 0 h 62"/>
                <a:gd name="T32" fmla="*/ 0 w 219"/>
                <a:gd name="T33" fmla="*/ 0 h 62"/>
                <a:gd name="T34" fmla="*/ 0 w 219"/>
                <a:gd name="T35" fmla="*/ 0 h 62"/>
                <a:gd name="T36" fmla="*/ 0 w 219"/>
                <a:gd name="T37" fmla="*/ 0 h 62"/>
                <a:gd name="T38" fmla="*/ 0 w 219"/>
                <a:gd name="T39" fmla="*/ 0 h 62"/>
                <a:gd name="T40" fmla="*/ 0 w 219"/>
                <a:gd name="T41" fmla="*/ 0 h 62"/>
                <a:gd name="T42" fmla="*/ 0 w 219"/>
                <a:gd name="T43" fmla="*/ 0 h 62"/>
                <a:gd name="T44" fmla="*/ 0 w 219"/>
                <a:gd name="T45" fmla="*/ 0 h 62"/>
                <a:gd name="T46" fmla="*/ 0 w 219"/>
                <a:gd name="T47" fmla="*/ 0 h 62"/>
                <a:gd name="T48" fmla="*/ 0 w 219"/>
                <a:gd name="T49" fmla="*/ 0 h 62"/>
                <a:gd name="T50" fmla="*/ 0 w 219"/>
                <a:gd name="T51" fmla="*/ 0 h 62"/>
                <a:gd name="T52" fmla="*/ 0 w 219"/>
                <a:gd name="T53" fmla="*/ 0 h 62"/>
                <a:gd name="T54" fmla="*/ 0 w 219"/>
                <a:gd name="T55" fmla="*/ 0 h 62"/>
                <a:gd name="T56" fmla="*/ 0 w 219"/>
                <a:gd name="T57" fmla="*/ 0 h 62"/>
                <a:gd name="T58" fmla="*/ 0 w 219"/>
                <a:gd name="T59" fmla="*/ 0 h 62"/>
                <a:gd name="T60" fmla="*/ 0 w 219"/>
                <a:gd name="T61" fmla="*/ 0 h 62"/>
                <a:gd name="T62" fmla="*/ 0 w 219"/>
                <a:gd name="T63" fmla="*/ 0 h 6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9"/>
                <a:gd name="T97" fmla="*/ 0 h 62"/>
                <a:gd name="T98" fmla="*/ 219 w 219"/>
                <a:gd name="T99" fmla="*/ 62 h 6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9" h="62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23" y="15"/>
                  </a:lnTo>
                  <a:lnTo>
                    <a:pt x="31" y="15"/>
                  </a:lnTo>
                  <a:lnTo>
                    <a:pt x="39" y="23"/>
                  </a:lnTo>
                  <a:lnTo>
                    <a:pt x="47" y="31"/>
                  </a:lnTo>
                  <a:lnTo>
                    <a:pt x="55" y="31"/>
                  </a:lnTo>
                  <a:lnTo>
                    <a:pt x="62" y="31"/>
                  </a:lnTo>
                  <a:lnTo>
                    <a:pt x="70" y="31"/>
                  </a:lnTo>
                  <a:lnTo>
                    <a:pt x="70" y="39"/>
                  </a:lnTo>
                  <a:lnTo>
                    <a:pt x="78" y="39"/>
                  </a:lnTo>
                  <a:lnTo>
                    <a:pt x="94" y="39"/>
                  </a:lnTo>
                  <a:lnTo>
                    <a:pt x="101" y="39"/>
                  </a:lnTo>
                  <a:lnTo>
                    <a:pt x="117" y="39"/>
                  </a:lnTo>
                  <a:lnTo>
                    <a:pt x="125" y="39"/>
                  </a:lnTo>
                  <a:lnTo>
                    <a:pt x="133" y="39"/>
                  </a:lnTo>
                  <a:lnTo>
                    <a:pt x="141" y="39"/>
                  </a:lnTo>
                  <a:lnTo>
                    <a:pt x="148" y="39"/>
                  </a:lnTo>
                  <a:lnTo>
                    <a:pt x="148" y="46"/>
                  </a:lnTo>
                  <a:lnTo>
                    <a:pt x="156" y="54"/>
                  </a:lnTo>
                  <a:lnTo>
                    <a:pt x="172" y="62"/>
                  </a:lnTo>
                  <a:lnTo>
                    <a:pt x="180" y="62"/>
                  </a:lnTo>
                  <a:lnTo>
                    <a:pt x="187" y="62"/>
                  </a:lnTo>
                  <a:lnTo>
                    <a:pt x="187" y="54"/>
                  </a:lnTo>
                  <a:lnTo>
                    <a:pt x="195" y="54"/>
                  </a:lnTo>
                  <a:lnTo>
                    <a:pt x="195" y="46"/>
                  </a:lnTo>
                  <a:lnTo>
                    <a:pt x="203" y="46"/>
                  </a:lnTo>
                  <a:lnTo>
                    <a:pt x="203" y="39"/>
                  </a:lnTo>
                  <a:lnTo>
                    <a:pt x="211" y="39"/>
                  </a:lnTo>
                  <a:lnTo>
                    <a:pt x="219" y="31"/>
                  </a:lnTo>
                  <a:lnTo>
                    <a:pt x="219" y="23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69" name="Freeform 53"/>
            <p:cNvSpPr>
              <a:spLocks/>
            </p:cNvSpPr>
            <p:nvPr/>
          </p:nvSpPr>
          <p:spPr bwMode="auto">
            <a:xfrm>
              <a:off x="5140326" y="4832351"/>
              <a:ext cx="138113" cy="34925"/>
            </a:xfrm>
            <a:custGeom>
              <a:avLst/>
              <a:gdLst>
                <a:gd name="T0" fmla="*/ 0 w 219"/>
                <a:gd name="T1" fmla="*/ 0 h 62"/>
                <a:gd name="T2" fmla="*/ 0 w 219"/>
                <a:gd name="T3" fmla="*/ 0 h 62"/>
                <a:gd name="T4" fmla="*/ 0 w 219"/>
                <a:gd name="T5" fmla="*/ 0 h 62"/>
                <a:gd name="T6" fmla="*/ 0 w 219"/>
                <a:gd name="T7" fmla="*/ 0 h 62"/>
                <a:gd name="T8" fmla="*/ 0 w 219"/>
                <a:gd name="T9" fmla="*/ 0 h 62"/>
                <a:gd name="T10" fmla="*/ 0 w 219"/>
                <a:gd name="T11" fmla="*/ 0 h 62"/>
                <a:gd name="T12" fmla="*/ 0 w 219"/>
                <a:gd name="T13" fmla="*/ 0 h 62"/>
                <a:gd name="T14" fmla="*/ 0 w 219"/>
                <a:gd name="T15" fmla="*/ 0 h 62"/>
                <a:gd name="T16" fmla="*/ 0 w 219"/>
                <a:gd name="T17" fmla="*/ 0 h 62"/>
                <a:gd name="T18" fmla="*/ 0 w 219"/>
                <a:gd name="T19" fmla="*/ 0 h 62"/>
                <a:gd name="T20" fmla="*/ 0 w 219"/>
                <a:gd name="T21" fmla="*/ 0 h 62"/>
                <a:gd name="T22" fmla="*/ 0 w 219"/>
                <a:gd name="T23" fmla="*/ 0 h 62"/>
                <a:gd name="T24" fmla="*/ 0 w 219"/>
                <a:gd name="T25" fmla="*/ 0 h 62"/>
                <a:gd name="T26" fmla="*/ 0 w 219"/>
                <a:gd name="T27" fmla="*/ 0 h 62"/>
                <a:gd name="T28" fmla="*/ 0 w 219"/>
                <a:gd name="T29" fmla="*/ 0 h 62"/>
                <a:gd name="T30" fmla="*/ 0 w 219"/>
                <a:gd name="T31" fmla="*/ 0 h 62"/>
                <a:gd name="T32" fmla="*/ 0 w 219"/>
                <a:gd name="T33" fmla="*/ 0 h 62"/>
                <a:gd name="T34" fmla="*/ 0 w 219"/>
                <a:gd name="T35" fmla="*/ 0 h 62"/>
                <a:gd name="T36" fmla="*/ 0 w 219"/>
                <a:gd name="T37" fmla="*/ 0 h 62"/>
                <a:gd name="T38" fmla="*/ 0 w 219"/>
                <a:gd name="T39" fmla="*/ 0 h 62"/>
                <a:gd name="T40" fmla="*/ 0 w 219"/>
                <a:gd name="T41" fmla="*/ 0 h 62"/>
                <a:gd name="T42" fmla="*/ 0 w 219"/>
                <a:gd name="T43" fmla="*/ 0 h 62"/>
                <a:gd name="T44" fmla="*/ 0 w 219"/>
                <a:gd name="T45" fmla="*/ 0 h 62"/>
                <a:gd name="T46" fmla="*/ 0 w 219"/>
                <a:gd name="T47" fmla="*/ 0 h 62"/>
                <a:gd name="T48" fmla="*/ 0 w 219"/>
                <a:gd name="T49" fmla="*/ 0 h 62"/>
                <a:gd name="T50" fmla="*/ 0 w 219"/>
                <a:gd name="T51" fmla="*/ 0 h 62"/>
                <a:gd name="T52" fmla="*/ 0 w 219"/>
                <a:gd name="T53" fmla="*/ 0 h 62"/>
                <a:gd name="T54" fmla="*/ 0 w 219"/>
                <a:gd name="T55" fmla="*/ 0 h 62"/>
                <a:gd name="T56" fmla="*/ 0 w 219"/>
                <a:gd name="T57" fmla="*/ 0 h 62"/>
                <a:gd name="T58" fmla="*/ 0 w 219"/>
                <a:gd name="T59" fmla="*/ 0 h 62"/>
                <a:gd name="T60" fmla="*/ 0 w 219"/>
                <a:gd name="T61" fmla="*/ 0 h 62"/>
                <a:gd name="T62" fmla="*/ 0 w 219"/>
                <a:gd name="T63" fmla="*/ 0 h 6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9"/>
                <a:gd name="T97" fmla="*/ 0 h 62"/>
                <a:gd name="T98" fmla="*/ 219 w 219"/>
                <a:gd name="T99" fmla="*/ 62 h 6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9" h="62">
                  <a:moveTo>
                    <a:pt x="0" y="0"/>
                  </a:moveTo>
                  <a:lnTo>
                    <a:pt x="8" y="0"/>
                  </a:lnTo>
                  <a:lnTo>
                    <a:pt x="8" y="7"/>
                  </a:lnTo>
                  <a:lnTo>
                    <a:pt x="23" y="15"/>
                  </a:lnTo>
                  <a:lnTo>
                    <a:pt x="31" y="15"/>
                  </a:lnTo>
                  <a:lnTo>
                    <a:pt x="39" y="23"/>
                  </a:lnTo>
                  <a:lnTo>
                    <a:pt x="47" y="31"/>
                  </a:lnTo>
                  <a:lnTo>
                    <a:pt x="55" y="31"/>
                  </a:lnTo>
                  <a:lnTo>
                    <a:pt x="62" y="31"/>
                  </a:lnTo>
                  <a:lnTo>
                    <a:pt x="70" y="31"/>
                  </a:lnTo>
                  <a:lnTo>
                    <a:pt x="70" y="39"/>
                  </a:lnTo>
                  <a:lnTo>
                    <a:pt x="78" y="39"/>
                  </a:lnTo>
                  <a:lnTo>
                    <a:pt x="94" y="39"/>
                  </a:lnTo>
                  <a:lnTo>
                    <a:pt x="101" y="39"/>
                  </a:lnTo>
                  <a:lnTo>
                    <a:pt x="117" y="39"/>
                  </a:lnTo>
                  <a:lnTo>
                    <a:pt x="125" y="39"/>
                  </a:lnTo>
                  <a:lnTo>
                    <a:pt x="133" y="39"/>
                  </a:lnTo>
                  <a:lnTo>
                    <a:pt x="141" y="39"/>
                  </a:lnTo>
                  <a:lnTo>
                    <a:pt x="148" y="39"/>
                  </a:lnTo>
                  <a:lnTo>
                    <a:pt x="148" y="46"/>
                  </a:lnTo>
                  <a:lnTo>
                    <a:pt x="156" y="54"/>
                  </a:lnTo>
                  <a:lnTo>
                    <a:pt x="172" y="62"/>
                  </a:lnTo>
                  <a:lnTo>
                    <a:pt x="180" y="62"/>
                  </a:lnTo>
                  <a:lnTo>
                    <a:pt x="187" y="62"/>
                  </a:lnTo>
                  <a:lnTo>
                    <a:pt x="187" y="54"/>
                  </a:lnTo>
                  <a:lnTo>
                    <a:pt x="195" y="54"/>
                  </a:lnTo>
                  <a:lnTo>
                    <a:pt x="195" y="46"/>
                  </a:lnTo>
                  <a:lnTo>
                    <a:pt x="203" y="46"/>
                  </a:lnTo>
                  <a:lnTo>
                    <a:pt x="203" y="39"/>
                  </a:lnTo>
                  <a:lnTo>
                    <a:pt x="211" y="39"/>
                  </a:lnTo>
                  <a:lnTo>
                    <a:pt x="219" y="31"/>
                  </a:lnTo>
                  <a:lnTo>
                    <a:pt x="219" y="23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70" name="Freeform 54"/>
            <p:cNvSpPr>
              <a:spLocks/>
            </p:cNvSpPr>
            <p:nvPr/>
          </p:nvSpPr>
          <p:spPr bwMode="auto">
            <a:xfrm>
              <a:off x="4259264" y="4254501"/>
              <a:ext cx="211137" cy="334963"/>
            </a:xfrm>
            <a:custGeom>
              <a:avLst/>
              <a:gdLst>
                <a:gd name="T0" fmla="*/ 0 w 336"/>
                <a:gd name="T1" fmla="*/ 0 h 618"/>
                <a:gd name="T2" fmla="*/ 0 w 336"/>
                <a:gd name="T3" fmla="*/ 0 h 618"/>
                <a:gd name="T4" fmla="*/ 0 w 336"/>
                <a:gd name="T5" fmla="*/ 0 h 618"/>
                <a:gd name="T6" fmla="*/ 0 w 336"/>
                <a:gd name="T7" fmla="*/ 0 h 618"/>
                <a:gd name="T8" fmla="*/ 0 w 336"/>
                <a:gd name="T9" fmla="*/ 0 h 618"/>
                <a:gd name="T10" fmla="*/ 0 w 336"/>
                <a:gd name="T11" fmla="*/ 0 h 618"/>
                <a:gd name="T12" fmla="*/ 0 w 336"/>
                <a:gd name="T13" fmla="*/ 0 h 618"/>
                <a:gd name="T14" fmla="*/ 0 w 336"/>
                <a:gd name="T15" fmla="*/ 0 h 618"/>
                <a:gd name="T16" fmla="*/ 0 w 336"/>
                <a:gd name="T17" fmla="*/ 0 h 618"/>
                <a:gd name="T18" fmla="*/ 0 w 336"/>
                <a:gd name="T19" fmla="*/ 0 h 618"/>
                <a:gd name="T20" fmla="*/ 0 w 336"/>
                <a:gd name="T21" fmla="*/ 0 h 618"/>
                <a:gd name="T22" fmla="*/ 0 w 336"/>
                <a:gd name="T23" fmla="*/ 0 h 618"/>
                <a:gd name="T24" fmla="*/ 0 w 336"/>
                <a:gd name="T25" fmla="*/ 0 h 618"/>
                <a:gd name="T26" fmla="*/ 0 w 336"/>
                <a:gd name="T27" fmla="*/ 0 h 618"/>
                <a:gd name="T28" fmla="*/ 0 w 336"/>
                <a:gd name="T29" fmla="*/ 0 h 618"/>
                <a:gd name="T30" fmla="*/ 0 w 336"/>
                <a:gd name="T31" fmla="*/ 0 h 618"/>
                <a:gd name="T32" fmla="*/ 0 w 336"/>
                <a:gd name="T33" fmla="*/ 0 h 618"/>
                <a:gd name="T34" fmla="*/ 0 w 336"/>
                <a:gd name="T35" fmla="*/ 0 h 618"/>
                <a:gd name="T36" fmla="*/ 0 w 336"/>
                <a:gd name="T37" fmla="*/ 0 h 618"/>
                <a:gd name="T38" fmla="*/ 0 w 336"/>
                <a:gd name="T39" fmla="*/ 0 h 618"/>
                <a:gd name="T40" fmla="*/ 0 w 336"/>
                <a:gd name="T41" fmla="*/ 0 h 618"/>
                <a:gd name="T42" fmla="*/ 0 w 336"/>
                <a:gd name="T43" fmla="*/ 0 h 618"/>
                <a:gd name="T44" fmla="*/ 0 w 336"/>
                <a:gd name="T45" fmla="*/ 0 h 618"/>
                <a:gd name="T46" fmla="*/ 0 w 336"/>
                <a:gd name="T47" fmla="*/ 0 h 618"/>
                <a:gd name="T48" fmla="*/ 0 w 336"/>
                <a:gd name="T49" fmla="*/ 0 h 618"/>
                <a:gd name="T50" fmla="*/ 0 w 336"/>
                <a:gd name="T51" fmla="*/ 0 h 618"/>
                <a:gd name="T52" fmla="*/ 0 w 336"/>
                <a:gd name="T53" fmla="*/ 0 h 618"/>
                <a:gd name="T54" fmla="*/ 0 w 336"/>
                <a:gd name="T55" fmla="*/ 0 h 618"/>
                <a:gd name="T56" fmla="*/ 0 w 336"/>
                <a:gd name="T57" fmla="*/ 0 h 618"/>
                <a:gd name="T58" fmla="*/ 0 w 336"/>
                <a:gd name="T59" fmla="*/ 0 h 618"/>
                <a:gd name="T60" fmla="*/ 0 w 336"/>
                <a:gd name="T61" fmla="*/ 0 h 618"/>
                <a:gd name="T62" fmla="*/ 0 w 336"/>
                <a:gd name="T63" fmla="*/ 0 h 618"/>
                <a:gd name="T64" fmla="*/ 0 w 336"/>
                <a:gd name="T65" fmla="*/ 0 h 618"/>
                <a:gd name="T66" fmla="*/ 0 w 336"/>
                <a:gd name="T67" fmla="*/ 0 h 618"/>
                <a:gd name="T68" fmla="*/ 0 w 336"/>
                <a:gd name="T69" fmla="*/ 0 h 618"/>
                <a:gd name="T70" fmla="*/ 0 w 336"/>
                <a:gd name="T71" fmla="*/ 0 h 618"/>
                <a:gd name="T72" fmla="*/ 0 w 336"/>
                <a:gd name="T73" fmla="*/ 0 h 618"/>
                <a:gd name="T74" fmla="*/ 0 w 336"/>
                <a:gd name="T75" fmla="*/ 0 h 618"/>
                <a:gd name="T76" fmla="*/ 0 w 336"/>
                <a:gd name="T77" fmla="*/ 0 h 618"/>
                <a:gd name="T78" fmla="*/ 0 w 336"/>
                <a:gd name="T79" fmla="*/ 0 h 618"/>
                <a:gd name="T80" fmla="*/ 0 w 336"/>
                <a:gd name="T81" fmla="*/ 0 h 618"/>
                <a:gd name="T82" fmla="*/ 0 w 336"/>
                <a:gd name="T83" fmla="*/ 0 h 618"/>
                <a:gd name="T84" fmla="*/ 0 w 336"/>
                <a:gd name="T85" fmla="*/ 0 h 618"/>
                <a:gd name="T86" fmla="*/ 0 w 336"/>
                <a:gd name="T87" fmla="*/ 0 h 618"/>
                <a:gd name="T88" fmla="*/ 0 w 336"/>
                <a:gd name="T89" fmla="*/ 0 h 618"/>
                <a:gd name="T90" fmla="*/ 0 w 336"/>
                <a:gd name="T91" fmla="*/ 0 h 618"/>
                <a:gd name="T92" fmla="*/ 0 w 336"/>
                <a:gd name="T93" fmla="*/ 0 h 618"/>
                <a:gd name="T94" fmla="*/ 0 w 336"/>
                <a:gd name="T95" fmla="*/ 0 h 618"/>
                <a:gd name="T96" fmla="*/ 0 w 336"/>
                <a:gd name="T97" fmla="*/ 0 h 618"/>
                <a:gd name="T98" fmla="*/ 0 w 336"/>
                <a:gd name="T99" fmla="*/ 0 h 618"/>
                <a:gd name="T100" fmla="*/ 0 w 336"/>
                <a:gd name="T101" fmla="*/ 0 h 618"/>
                <a:gd name="T102" fmla="*/ 0 w 336"/>
                <a:gd name="T103" fmla="*/ 0 h 618"/>
                <a:gd name="T104" fmla="*/ 0 w 336"/>
                <a:gd name="T105" fmla="*/ 0 h 618"/>
                <a:gd name="T106" fmla="*/ 0 w 336"/>
                <a:gd name="T107" fmla="*/ 0 h 618"/>
                <a:gd name="T108" fmla="*/ 0 w 336"/>
                <a:gd name="T109" fmla="*/ 0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36"/>
                <a:gd name="T166" fmla="*/ 0 h 618"/>
                <a:gd name="T167" fmla="*/ 336 w 33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36" h="618">
                  <a:moveTo>
                    <a:pt x="336" y="618"/>
                  </a:moveTo>
                  <a:lnTo>
                    <a:pt x="336" y="618"/>
                  </a:lnTo>
                  <a:lnTo>
                    <a:pt x="336" y="610"/>
                  </a:lnTo>
                  <a:lnTo>
                    <a:pt x="336" y="602"/>
                  </a:lnTo>
                  <a:lnTo>
                    <a:pt x="328" y="602"/>
                  </a:lnTo>
                  <a:lnTo>
                    <a:pt x="328" y="594"/>
                  </a:lnTo>
                  <a:lnTo>
                    <a:pt x="320" y="594"/>
                  </a:lnTo>
                  <a:lnTo>
                    <a:pt x="312" y="587"/>
                  </a:lnTo>
                  <a:lnTo>
                    <a:pt x="305" y="579"/>
                  </a:lnTo>
                  <a:lnTo>
                    <a:pt x="297" y="563"/>
                  </a:lnTo>
                  <a:lnTo>
                    <a:pt x="289" y="563"/>
                  </a:lnTo>
                  <a:lnTo>
                    <a:pt x="289" y="555"/>
                  </a:lnTo>
                  <a:lnTo>
                    <a:pt x="281" y="548"/>
                  </a:lnTo>
                  <a:lnTo>
                    <a:pt x="281" y="540"/>
                  </a:lnTo>
                  <a:lnTo>
                    <a:pt x="273" y="524"/>
                  </a:lnTo>
                  <a:lnTo>
                    <a:pt x="273" y="516"/>
                  </a:lnTo>
                  <a:lnTo>
                    <a:pt x="266" y="508"/>
                  </a:lnTo>
                  <a:lnTo>
                    <a:pt x="266" y="501"/>
                  </a:lnTo>
                  <a:lnTo>
                    <a:pt x="266" y="493"/>
                  </a:lnTo>
                  <a:lnTo>
                    <a:pt x="258" y="469"/>
                  </a:lnTo>
                  <a:lnTo>
                    <a:pt x="258" y="462"/>
                  </a:lnTo>
                  <a:lnTo>
                    <a:pt x="258" y="454"/>
                  </a:lnTo>
                  <a:lnTo>
                    <a:pt x="250" y="454"/>
                  </a:lnTo>
                  <a:lnTo>
                    <a:pt x="250" y="438"/>
                  </a:lnTo>
                  <a:lnTo>
                    <a:pt x="250" y="430"/>
                  </a:lnTo>
                  <a:lnTo>
                    <a:pt x="250" y="422"/>
                  </a:lnTo>
                  <a:lnTo>
                    <a:pt x="242" y="399"/>
                  </a:lnTo>
                  <a:lnTo>
                    <a:pt x="242" y="391"/>
                  </a:lnTo>
                  <a:lnTo>
                    <a:pt x="234" y="391"/>
                  </a:lnTo>
                  <a:lnTo>
                    <a:pt x="234" y="383"/>
                  </a:lnTo>
                  <a:lnTo>
                    <a:pt x="234" y="376"/>
                  </a:lnTo>
                  <a:lnTo>
                    <a:pt x="226" y="360"/>
                  </a:lnTo>
                  <a:lnTo>
                    <a:pt x="226" y="352"/>
                  </a:lnTo>
                  <a:lnTo>
                    <a:pt x="226" y="344"/>
                  </a:lnTo>
                  <a:lnTo>
                    <a:pt x="219" y="336"/>
                  </a:lnTo>
                  <a:lnTo>
                    <a:pt x="211" y="321"/>
                  </a:lnTo>
                  <a:lnTo>
                    <a:pt x="203" y="313"/>
                  </a:lnTo>
                  <a:lnTo>
                    <a:pt x="203" y="305"/>
                  </a:lnTo>
                  <a:lnTo>
                    <a:pt x="195" y="305"/>
                  </a:lnTo>
                  <a:lnTo>
                    <a:pt x="195" y="297"/>
                  </a:lnTo>
                  <a:lnTo>
                    <a:pt x="195" y="290"/>
                  </a:lnTo>
                  <a:lnTo>
                    <a:pt x="180" y="266"/>
                  </a:lnTo>
                  <a:lnTo>
                    <a:pt x="180" y="258"/>
                  </a:lnTo>
                  <a:lnTo>
                    <a:pt x="172" y="258"/>
                  </a:lnTo>
                  <a:lnTo>
                    <a:pt x="172" y="251"/>
                  </a:lnTo>
                  <a:lnTo>
                    <a:pt x="164" y="243"/>
                  </a:lnTo>
                  <a:lnTo>
                    <a:pt x="164" y="235"/>
                  </a:lnTo>
                  <a:lnTo>
                    <a:pt x="156" y="227"/>
                  </a:lnTo>
                  <a:lnTo>
                    <a:pt x="148" y="227"/>
                  </a:lnTo>
                  <a:lnTo>
                    <a:pt x="148" y="219"/>
                  </a:lnTo>
                  <a:lnTo>
                    <a:pt x="148" y="227"/>
                  </a:lnTo>
                  <a:lnTo>
                    <a:pt x="148" y="219"/>
                  </a:lnTo>
                  <a:lnTo>
                    <a:pt x="148" y="211"/>
                  </a:lnTo>
                  <a:lnTo>
                    <a:pt x="141" y="211"/>
                  </a:lnTo>
                  <a:lnTo>
                    <a:pt x="133" y="196"/>
                  </a:lnTo>
                  <a:lnTo>
                    <a:pt x="133" y="188"/>
                  </a:lnTo>
                  <a:lnTo>
                    <a:pt x="133" y="180"/>
                  </a:lnTo>
                  <a:lnTo>
                    <a:pt x="125" y="180"/>
                  </a:lnTo>
                  <a:lnTo>
                    <a:pt x="125" y="172"/>
                  </a:lnTo>
                  <a:lnTo>
                    <a:pt x="125" y="165"/>
                  </a:lnTo>
                  <a:lnTo>
                    <a:pt x="117" y="165"/>
                  </a:lnTo>
                  <a:lnTo>
                    <a:pt x="117" y="157"/>
                  </a:lnTo>
                  <a:lnTo>
                    <a:pt x="117" y="149"/>
                  </a:lnTo>
                  <a:lnTo>
                    <a:pt x="109" y="149"/>
                  </a:lnTo>
                  <a:lnTo>
                    <a:pt x="109" y="141"/>
                  </a:lnTo>
                  <a:lnTo>
                    <a:pt x="101" y="133"/>
                  </a:lnTo>
                  <a:lnTo>
                    <a:pt x="94" y="125"/>
                  </a:lnTo>
                  <a:lnTo>
                    <a:pt x="94" y="118"/>
                  </a:lnTo>
                  <a:lnTo>
                    <a:pt x="78" y="94"/>
                  </a:lnTo>
                  <a:lnTo>
                    <a:pt x="70" y="86"/>
                  </a:lnTo>
                  <a:lnTo>
                    <a:pt x="70" y="71"/>
                  </a:lnTo>
                  <a:lnTo>
                    <a:pt x="62" y="71"/>
                  </a:lnTo>
                  <a:lnTo>
                    <a:pt x="62" y="63"/>
                  </a:lnTo>
                  <a:lnTo>
                    <a:pt x="55" y="63"/>
                  </a:lnTo>
                  <a:lnTo>
                    <a:pt x="47" y="39"/>
                  </a:lnTo>
                  <a:lnTo>
                    <a:pt x="39" y="32"/>
                  </a:lnTo>
                  <a:lnTo>
                    <a:pt x="39" y="24"/>
                  </a:lnTo>
                  <a:lnTo>
                    <a:pt x="31" y="24"/>
                  </a:lnTo>
                  <a:lnTo>
                    <a:pt x="31" y="16"/>
                  </a:lnTo>
                  <a:lnTo>
                    <a:pt x="23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71" name="Freeform 55"/>
            <p:cNvSpPr>
              <a:spLocks/>
            </p:cNvSpPr>
            <p:nvPr/>
          </p:nvSpPr>
          <p:spPr bwMode="auto">
            <a:xfrm>
              <a:off x="4259264" y="4254501"/>
              <a:ext cx="211137" cy="334963"/>
            </a:xfrm>
            <a:custGeom>
              <a:avLst/>
              <a:gdLst>
                <a:gd name="T0" fmla="*/ 0 w 336"/>
                <a:gd name="T1" fmla="*/ 0 h 618"/>
                <a:gd name="T2" fmla="*/ 0 w 336"/>
                <a:gd name="T3" fmla="*/ 0 h 618"/>
                <a:gd name="T4" fmla="*/ 0 w 336"/>
                <a:gd name="T5" fmla="*/ 0 h 618"/>
                <a:gd name="T6" fmla="*/ 0 w 336"/>
                <a:gd name="T7" fmla="*/ 0 h 618"/>
                <a:gd name="T8" fmla="*/ 0 w 336"/>
                <a:gd name="T9" fmla="*/ 0 h 618"/>
                <a:gd name="T10" fmla="*/ 0 w 336"/>
                <a:gd name="T11" fmla="*/ 0 h 618"/>
                <a:gd name="T12" fmla="*/ 0 w 336"/>
                <a:gd name="T13" fmla="*/ 0 h 618"/>
                <a:gd name="T14" fmla="*/ 0 w 336"/>
                <a:gd name="T15" fmla="*/ 0 h 618"/>
                <a:gd name="T16" fmla="*/ 0 w 336"/>
                <a:gd name="T17" fmla="*/ 0 h 618"/>
                <a:gd name="T18" fmla="*/ 0 w 336"/>
                <a:gd name="T19" fmla="*/ 0 h 618"/>
                <a:gd name="T20" fmla="*/ 0 w 336"/>
                <a:gd name="T21" fmla="*/ 0 h 618"/>
                <a:gd name="T22" fmla="*/ 0 w 336"/>
                <a:gd name="T23" fmla="*/ 0 h 618"/>
                <a:gd name="T24" fmla="*/ 0 w 336"/>
                <a:gd name="T25" fmla="*/ 0 h 618"/>
                <a:gd name="T26" fmla="*/ 0 w 336"/>
                <a:gd name="T27" fmla="*/ 0 h 618"/>
                <a:gd name="T28" fmla="*/ 0 w 336"/>
                <a:gd name="T29" fmla="*/ 0 h 618"/>
                <a:gd name="T30" fmla="*/ 0 w 336"/>
                <a:gd name="T31" fmla="*/ 0 h 618"/>
                <a:gd name="T32" fmla="*/ 0 w 336"/>
                <a:gd name="T33" fmla="*/ 0 h 618"/>
                <a:gd name="T34" fmla="*/ 0 w 336"/>
                <a:gd name="T35" fmla="*/ 0 h 618"/>
                <a:gd name="T36" fmla="*/ 0 w 336"/>
                <a:gd name="T37" fmla="*/ 0 h 618"/>
                <a:gd name="T38" fmla="*/ 0 w 336"/>
                <a:gd name="T39" fmla="*/ 0 h 618"/>
                <a:gd name="T40" fmla="*/ 0 w 336"/>
                <a:gd name="T41" fmla="*/ 0 h 618"/>
                <a:gd name="T42" fmla="*/ 0 w 336"/>
                <a:gd name="T43" fmla="*/ 0 h 618"/>
                <a:gd name="T44" fmla="*/ 0 w 336"/>
                <a:gd name="T45" fmla="*/ 0 h 618"/>
                <a:gd name="T46" fmla="*/ 0 w 336"/>
                <a:gd name="T47" fmla="*/ 0 h 618"/>
                <a:gd name="T48" fmla="*/ 0 w 336"/>
                <a:gd name="T49" fmla="*/ 0 h 618"/>
                <a:gd name="T50" fmla="*/ 0 w 336"/>
                <a:gd name="T51" fmla="*/ 0 h 618"/>
                <a:gd name="T52" fmla="*/ 0 w 336"/>
                <a:gd name="T53" fmla="*/ 0 h 618"/>
                <a:gd name="T54" fmla="*/ 0 w 336"/>
                <a:gd name="T55" fmla="*/ 0 h 618"/>
                <a:gd name="T56" fmla="*/ 0 w 336"/>
                <a:gd name="T57" fmla="*/ 0 h 618"/>
                <a:gd name="T58" fmla="*/ 0 w 336"/>
                <a:gd name="T59" fmla="*/ 0 h 618"/>
                <a:gd name="T60" fmla="*/ 0 w 336"/>
                <a:gd name="T61" fmla="*/ 0 h 618"/>
                <a:gd name="T62" fmla="*/ 0 w 336"/>
                <a:gd name="T63" fmla="*/ 0 h 618"/>
                <a:gd name="T64" fmla="*/ 0 w 336"/>
                <a:gd name="T65" fmla="*/ 0 h 618"/>
                <a:gd name="T66" fmla="*/ 0 w 336"/>
                <a:gd name="T67" fmla="*/ 0 h 618"/>
                <a:gd name="T68" fmla="*/ 0 w 336"/>
                <a:gd name="T69" fmla="*/ 0 h 618"/>
                <a:gd name="T70" fmla="*/ 0 w 336"/>
                <a:gd name="T71" fmla="*/ 0 h 618"/>
                <a:gd name="T72" fmla="*/ 0 w 336"/>
                <a:gd name="T73" fmla="*/ 0 h 618"/>
                <a:gd name="T74" fmla="*/ 0 w 336"/>
                <a:gd name="T75" fmla="*/ 0 h 618"/>
                <a:gd name="T76" fmla="*/ 0 w 336"/>
                <a:gd name="T77" fmla="*/ 0 h 618"/>
                <a:gd name="T78" fmla="*/ 0 w 336"/>
                <a:gd name="T79" fmla="*/ 0 h 618"/>
                <a:gd name="T80" fmla="*/ 0 w 336"/>
                <a:gd name="T81" fmla="*/ 0 h 61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36"/>
                <a:gd name="T124" fmla="*/ 0 h 618"/>
                <a:gd name="T125" fmla="*/ 336 w 336"/>
                <a:gd name="T126" fmla="*/ 618 h 61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36" h="618">
                  <a:moveTo>
                    <a:pt x="336" y="618"/>
                  </a:moveTo>
                  <a:lnTo>
                    <a:pt x="336" y="610"/>
                  </a:lnTo>
                  <a:lnTo>
                    <a:pt x="336" y="602"/>
                  </a:lnTo>
                  <a:lnTo>
                    <a:pt x="328" y="602"/>
                  </a:lnTo>
                  <a:lnTo>
                    <a:pt x="328" y="594"/>
                  </a:lnTo>
                  <a:lnTo>
                    <a:pt x="320" y="594"/>
                  </a:lnTo>
                  <a:lnTo>
                    <a:pt x="312" y="587"/>
                  </a:lnTo>
                  <a:lnTo>
                    <a:pt x="305" y="579"/>
                  </a:lnTo>
                  <a:lnTo>
                    <a:pt x="297" y="563"/>
                  </a:lnTo>
                  <a:lnTo>
                    <a:pt x="289" y="563"/>
                  </a:lnTo>
                  <a:lnTo>
                    <a:pt x="289" y="555"/>
                  </a:lnTo>
                  <a:lnTo>
                    <a:pt x="281" y="548"/>
                  </a:lnTo>
                  <a:lnTo>
                    <a:pt x="281" y="540"/>
                  </a:lnTo>
                  <a:lnTo>
                    <a:pt x="273" y="524"/>
                  </a:lnTo>
                  <a:lnTo>
                    <a:pt x="273" y="516"/>
                  </a:lnTo>
                  <a:lnTo>
                    <a:pt x="266" y="508"/>
                  </a:lnTo>
                  <a:lnTo>
                    <a:pt x="266" y="501"/>
                  </a:lnTo>
                  <a:lnTo>
                    <a:pt x="266" y="493"/>
                  </a:lnTo>
                  <a:lnTo>
                    <a:pt x="258" y="469"/>
                  </a:lnTo>
                  <a:lnTo>
                    <a:pt x="258" y="462"/>
                  </a:lnTo>
                  <a:lnTo>
                    <a:pt x="258" y="454"/>
                  </a:lnTo>
                  <a:lnTo>
                    <a:pt x="250" y="454"/>
                  </a:lnTo>
                  <a:lnTo>
                    <a:pt x="250" y="438"/>
                  </a:lnTo>
                  <a:lnTo>
                    <a:pt x="250" y="430"/>
                  </a:lnTo>
                  <a:lnTo>
                    <a:pt x="250" y="422"/>
                  </a:lnTo>
                  <a:lnTo>
                    <a:pt x="242" y="399"/>
                  </a:lnTo>
                  <a:lnTo>
                    <a:pt x="242" y="391"/>
                  </a:lnTo>
                  <a:lnTo>
                    <a:pt x="234" y="391"/>
                  </a:lnTo>
                  <a:lnTo>
                    <a:pt x="234" y="383"/>
                  </a:lnTo>
                  <a:lnTo>
                    <a:pt x="234" y="376"/>
                  </a:lnTo>
                  <a:lnTo>
                    <a:pt x="226" y="360"/>
                  </a:lnTo>
                  <a:lnTo>
                    <a:pt x="226" y="352"/>
                  </a:lnTo>
                  <a:lnTo>
                    <a:pt x="226" y="344"/>
                  </a:lnTo>
                  <a:lnTo>
                    <a:pt x="219" y="336"/>
                  </a:lnTo>
                  <a:lnTo>
                    <a:pt x="211" y="321"/>
                  </a:lnTo>
                  <a:lnTo>
                    <a:pt x="203" y="313"/>
                  </a:lnTo>
                  <a:lnTo>
                    <a:pt x="203" y="305"/>
                  </a:lnTo>
                  <a:lnTo>
                    <a:pt x="195" y="305"/>
                  </a:lnTo>
                  <a:lnTo>
                    <a:pt x="195" y="297"/>
                  </a:lnTo>
                  <a:lnTo>
                    <a:pt x="195" y="290"/>
                  </a:lnTo>
                  <a:lnTo>
                    <a:pt x="180" y="266"/>
                  </a:lnTo>
                  <a:lnTo>
                    <a:pt x="180" y="258"/>
                  </a:lnTo>
                  <a:lnTo>
                    <a:pt x="172" y="258"/>
                  </a:lnTo>
                  <a:lnTo>
                    <a:pt x="172" y="251"/>
                  </a:lnTo>
                  <a:lnTo>
                    <a:pt x="164" y="243"/>
                  </a:lnTo>
                  <a:lnTo>
                    <a:pt x="164" y="235"/>
                  </a:lnTo>
                  <a:lnTo>
                    <a:pt x="156" y="227"/>
                  </a:lnTo>
                  <a:lnTo>
                    <a:pt x="148" y="227"/>
                  </a:lnTo>
                  <a:lnTo>
                    <a:pt x="148" y="219"/>
                  </a:lnTo>
                  <a:lnTo>
                    <a:pt x="148" y="227"/>
                  </a:lnTo>
                  <a:lnTo>
                    <a:pt x="148" y="219"/>
                  </a:lnTo>
                  <a:lnTo>
                    <a:pt x="148" y="211"/>
                  </a:lnTo>
                  <a:lnTo>
                    <a:pt x="141" y="211"/>
                  </a:lnTo>
                  <a:lnTo>
                    <a:pt x="133" y="196"/>
                  </a:lnTo>
                  <a:lnTo>
                    <a:pt x="133" y="188"/>
                  </a:lnTo>
                  <a:lnTo>
                    <a:pt x="133" y="180"/>
                  </a:lnTo>
                  <a:lnTo>
                    <a:pt x="125" y="180"/>
                  </a:lnTo>
                  <a:lnTo>
                    <a:pt x="125" y="172"/>
                  </a:lnTo>
                  <a:lnTo>
                    <a:pt x="125" y="165"/>
                  </a:lnTo>
                  <a:lnTo>
                    <a:pt x="117" y="165"/>
                  </a:lnTo>
                  <a:lnTo>
                    <a:pt x="117" y="157"/>
                  </a:lnTo>
                  <a:lnTo>
                    <a:pt x="117" y="149"/>
                  </a:lnTo>
                  <a:lnTo>
                    <a:pt x="109" y="149"/>
                  </a:lnTo>
                  <a:lnTo>
                    <a:pt x="109" y="141"/>
                  </a:lnTo>
                  <a:lnTo>
                    <a:pt x="101" y="133"/>
                  </a:lnTo>
                  <a:lnTo>
                    <a:pt x="94" y="125"/>
                  </a:lnTo>
                  <a:lnTo>
                    <a:pt x="94" y="118"/>
                  </a:lnTo>
                  <a:lnTo>
                    <a:pt x="78" y="94"/>
                  </a:lnTo>
                  <a:lnTo>
                    <a:pt x="70" y="86"/>
                  </a:lnTo>
                  <a:lnTo>
                    <a:pt x="70" y="71"/>
                  </a:lnTo>
                  <a:lnTo>
                    <a:pt x="62" y="71"/>
                  </a:lnTo>
                  <a:lnTo>
                    <a:pt x="62" y="63"/>
                  </a:lnTo>
                  <a:lnTo>
                    <a:pt x="55" y="63"/>
                  </a:lnTo>
                  <a:lnTo>
                    <a:pt x="47" y="39"/>
                  </a:lnTo>
                  <a:lnTo>
                    <a:pt x="39" y="32"/>
                  </a:lnTo>
                  <a:lnTo>
                    <a:pt x="39" y="24"/>
                  </a:lnTo>
                  <a:lnTo>
                    <a:pt x="31" y="24"/>
                  </a:lnTo>
                  <a:lnTo>
                    <a:pt x="31" y="16"/>
                  </a:lnTo>
                  <a:lnTo>
                    <a:pt x="23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 w="17463">
              <a:solidFill>
                <a:srgbClr val="FF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72" name="Freeform 56"/>
            <p:cNvSpPr>
              <a:spLocks/>
            </p:cNvSpPr>
            <p:nvPr/>
          </p:nvSpPr>
          <p:spPr bwMode="auto">
            <a:xfrm>
              <a:off x="4259264" y="4225926"/>
              <a:ext cx="244475" cy="296863"/>
            </a:xfrm>
            <a:custGeom>
              <a:avLst/>
              <a:gdLst>
                <a:gd name="T0" fmla="*/ 0 w 390"/>
                <a:gd name="T1" fmla="*/ 0 h 547"/>
                <a:gd name="T2" fmla="*/ 0 w 390"/>
                <a:gd name="T3" fmla="*/ 0 h 547"/>
                <a:gd name="T4" fmla="*/ 0 w 390"/>
                <a:gd name="T5" fmla="*/ 0 h 547"/>
                <a:gd name="T6" fmla="*/ 0 w 390"/>
                <a:gd name="T7" fmla="*/ 0 h 547"/>
                <a:gd name="T8" fmla="*/ 0 w 390"/>
                <a:gd name="T9" fmla="*/ 0 h 547"/>
                <a:gd name="T10" fmla="*/ 0 w 390"/>
                <a:gd name="T11" fmla="*/ 0 h 547"/>
                <a:gd name="T12" fmla="*/ 0 w 390"/>
                <a:gd name="T13" fmla="*/ 0 h 547"/>
                <a:gd name="T14" fmla="*/ 0 w 390"/>
                <a:gd name="T15" fmla="*/ 0 h 547"/>
                <a:gd name="T16" fmla="*/ 0 w 390"/>
                <a:gd name="T17" fmla="*/ 0 h 547"/>
                <a:gd name="T18" fmla="*/ 0 w 390"/>
                <a:gd name="T19" fmla="*/ 0 h 547"/>
                <a:gd name="T20" fmla="*/ 0 w 390"/>
                <a:gd name="T21" fmla="*/ 0 h 547"/>
                <a:gd name="T22" fmla="*/ 0 w 390"/>
                <a:gd name="T23" fmla="*/ 0 h 547"/>
                <a:gd name="T24" fmla="*/ 0 w 390"/>
                <a:gd name="T25" fmla="*/ 0 h 547"/>
                <a:gd name="T26" fmla="*/ 0 w 390"/>
                <a:gd name="T27" fmla="*/ 0 h 547"/>
                <a:gd name="T28" fmla="*/ 0 w 390"/>
                <a:gd name="T29" fmla="*/ 0 h 547"/>
                <a:gd name="T30" fmla="*/ 0 w 390"/>
                <a:gd name="T31" fmla="*/ 0 h 547"/>
                <a:gd name="T32" fmla="*/ 0 w 390"/>
                <a:gd name="T33" fmla="*/ 0 h 547"/>
                <a:gd name="T34" fmla="*/ 0 w 390"/>
                <a:gd name="T35" fmla="*/ 0 h 547"/>
                <a:gd name="T36" fmla="*/ 0 w 390"/>
                <a:gd name="T37" fmla="*/ 0 h 547"/>
                <a:gd name="T38" fmla="*/ 0 w 390"/>
                <a:gd name="T39" fmla="*/ 0 h 547"/>
                <a:gd name="T40" fmla="*/ 0 w 390"/>
                <a:gd name="T41" fmla="*/ 0 h 547"/>
                <a:gd name="T42" fmla="*/ 0 w 390"/>
                <a:gd name="T43" fmla="*/ 0 h 547"/>
                <a:gd name="T44" fmla="*/ 0 w 390"/>
                <a:gd name="T45" fmla="*/ 0 h 547"/>
                <a:gd name="T46" fmla="*/ 0 w 390"/>
                <a:gd name="T47" fmla="*/ 0 h 547"/>
                <a:gd name="T48" fmla="*/ 0 w 390"/>
                <a:gd name="T49" fmla="*/ 0 h 547"/>
                <a:gd name="T50" fmla="*/ 0 w 390"/>
                <a:gd name="T51" fmla="*/ 0 h 547"/>
                <a:gd name="T52" fmla="*/ 0 w 390"/>
                <a:gd name="T53" fmla="*/ 0 h 547"/>
                <a:gd name="T54" fmla="*/ 0 w 390"/>
                <a:gd name="T55" fmla="*/ 0 h 547"/>
                <a:gd name="T56" fmla="*/ 0 w 390"/>
                <a:gd name="T57" fmla="*/ 0 h 547"/>
                <a:gd name="T58" fmla="*/ 0 w 390"/>
                <a:gd name="T59" fmla="*/ 0 h 547"/>
                <a:gd name="T60" fmla="*/ 0 w 390"/>
                <a:gd name="T61" fmla="*/ 0 h 547"/>
                <a:gd name="T62" fmla="*/ 0 w 390"/>
                <a:gd name="T63" fmla="*/ 0 h 547"/>
                <a:gd name="T64" fmla="*/ 0 w 390"/>
                <a:gd name="T65" fmla="*/ 0 h 547"/>
                <a:gd name="T66" fmla="*/ 0 w 390"/>
                <a:gd name="T67" fmla="*/ 0 h 547"/>
                <a:gd name="T68" fmla="*/ 0 w 390"/>
                <a:gd name="T69" fmla="*/ 0 h 547"/>
                <a:gd name="T70" fmla="*/ 0 w 390"/>
                <a:gd name="T71" fmla="*/ 0 h 547"/>
                <a:gd name="T72" fmla="*/ 0 w 390"/>
                <a:gd name="T73" fmla="*/ 0 h 547"/>
                <a:gd name="T74" fmla="*/ 0 w 390"/>
                <a:gd name="T75" fmla="*/ 0 h 547"/>
                <a:gd name="T76" fmla="*/ 0 w 390"/>
                <a:gd name="T77" fmla="*/ 0 h 547"/>
                <a:gd name="T78" fmla="*/ 0 w 390"/>
                <a:gd name="T79" fmla="*/ 0 h 547"/>
                <a:gd name="T80" fmla="*/ 0 w 390"/>
                <a:gd name="T81" fmla="*/ 0 h 547"/>
                <a:gd name="T82" fmla="*/ 0 w 390"/>
                <a:gd name="T83" fmla="*/ 0 h 547"/>
                <a:gd name="T84" fmla="*/ 0 w 390"/>
                <a:gd name="T85" fmla="*/ 0 h 547"/>
                <a:gd name="T86" fmla="*/ 0 w 390"/>
                <a:gd name="T87" fmla="*/ 0 h 547"/>
                <a:gd name="T88" fmla="*/ 0 w 390"/>
                <a:gd name="T89" fmla="*/ 0 h 547"/>
                <a:gd name="T90" fmla="*/ 0 w 390"/>
                <a:gd name="T91" fmla="*/ 0 h 547"/>
                <a:gd name="T92" fmla="*/ 0 w 390"/>
                <a:gd name="T93" fmla="*/ 0 h 547"/>
                <a:gd name="T94" fmla="*/ 0 w 390"/>
                <a:gd name="T95" fmla="*/ 0 h 547"/>
                <a:gd name="T96" fmla="*/ 0 w 390"/>
                <a:gd name="T97" fmla="*/ 0 h 547"/>
                <a:gd name="T98" fmla="*/ 0 w 390"/>
                <a:gd name="T99" fmla="*/ 0 h 547"/>
                <a:gd name="T100" fmla="*/ 0 w 390"/>
                <a:gd name="T101" fmla="*/ 0 h 547"/>
                <a:gd name="T102" fmla="*/ 0 w 390"/>
                <a:gd name="T103" fmla="*/ 0 h 547"/>
                <a:gd name="T104" fmla="*/ 0 w 390"/>
                <a:gd name="T105" fmla="*/ 0 h 54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90"/>
                <a:gd name="T160" fmla="*/ 0 h 547"/>
                <a:gd name="T161" fmla="*/ 390 w 390"/>
                <a:gd name="T162" fmla="*/ 547 h 54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90" h="547">
                  <a:moveTo>
                    <a:pt x="0" y="7"/>
                  </a:moveTo>
                  <a:lnTo>
                    <a:pt x="0" y="7"/>
                  </a:lnTo>
                  <a:lnTo>
                    <a:pt x="8" y="7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7"/>
                  </a:lnTo>
                  <a:lnTo>
                    <a:pt x="39" y="7"/>
                  </a:lnTo>
                  <a:lnTo>
                    <a:pt x="47" y="15"/>
                  </a:lnTo>
                  <a:lnTo>
                    <a:pt x="55" y="15"/>
                  </a:lnTo>
                  <a:lnTo>
                    <a:pt x="62" y="23"/>
                  </a:lnTo>
                  <a:lnTo>
                    <a:pt x="70" y="23"/>
                  </a:lnTo>
                  <a:lnTo>
                    <a:pt x="78" y="23"/>
                  </a:lnTo>
                  <a:lnTo>
                    <a:pt x="86" y="31"/>
                  </a:lnTo>
                  <a:lnTo>
                    <a:pt x="94" y="31"/>
                  </a:lnTo>
                  <a:lnTo>
                    <a:pt x="101" y="39"/>
                  </a:lnTo>
                  <a:lnTo>
                    <a:pt x="109" y="39"/>
                  </a:lnTo>
                  <a:lnTo>
                    <a:pt x="109" y="47"/>
                  </a:lnTo>
                  <a:lnTo>
                    <a:pt x="117" y="54"/>
                  </a:lnTo>
                  <a:lnTo>
                    <a:pt x="117" y="62"/>
                  </a:lnTo>
                  <a:lnTo>
                    <a:pt x="125" y="70"/>
                  </a:lnTo>
                  <a:lnTo>
                    <a:pt x="125" y="78"/>
                  </a:lnTo>
                  <a:lnTo>
                    <a:pt x="133" y="86"/>
                  </a:lnTo>
                  <a:lnTo>
                    <a:pt x="133" y="93"/>
                  </a:lnTo>
                  <a:lnTo>
                    <a:pt x="133" y="101"/>
                  </a:lnTo>
                  <a:lnTo>
                    <a:pt x="133" y="109"/>
                  </a:lnTo>
                  <a:lnTo>
                    <a:pt x="133" y="117"/>
                  </a:lnTo>
                  <a:lnTo>
                    <a:pt x="141" y="117"/>
                  </a:lnTo>
                  <a:lnTo>
                    <a:pt x="141" y="125"/>
                  </a:lnTo>
                  <a:lnTo>
                    <a:pt x="141" y="133"/>
                  </a:lnTo>
                  <a:lnTo>
                    <a:pt x="148" y="133"/>
                  </a:lnTo>
                  <a:lnTo>
                    <a:pt x="148" y="140"/>
                  </a:lnTo>
                  <a:lnTo>
                    <a:pt x="156" y="148"/>
                  </a:lnTo>
                  <a:lnTo>
                    <a:pt x="156" y="156"/>
                  </a:lnTo>
                  <a:lnTo>
                    <a:pt x="164" y="156"/>
                  </a:lnTo>
                  <a:lnTo>
                    <a:pt x="172" y="164"/>
                  </a:lnTo>
                  <a:lnTo>
                    <a:pt x="172" y="172"/>
                  </a:lnTo>
                  <a:lnTo>
                    <a:pt x="172" y="179"/>
                  </a:lnTo>
                  <a:lnTo>
                    <a:pt x="180" y="179"/>
                  </a:lnTo>
                  <a:lnTo>
                    <a:pt x="180" y="187"/>
                  </a:lnTo>
                  <a:lnTo>
                    <a:pt x="187" y="187"/>
                  </a:lnTo>
                  <a:lnTo>
                    <a:pt x="187" y="195"/>
                  </a:lnTo>
                  <a:lnTo>
                    <a:pt x="195" y="203"/>
                  </a:lnTo>
                  <a:lnTo>
                    <a:pt x="195" y="211"/>
                  </a:lnTo>
                  <a:lnTo>
                    <a:pt x="203" y="219"/>
                  </a:lnTo>
                  <a:lnTo>
                    <a:pt x="211" y="234"/>
                  </a:lnTo>
                  <a:lnTo>
                    <a:pt x="219" y="234"/>
                  </a:lnTo>
                  <a:lnTo>
                    <a:pt x="219" y="242"/>
                  </a:lnTo>
                  <a:lnTo>
                    <a:pt x="226" y="242"/>
                  </a:lnTo>
                  <a:lnTo>
                    <a:pt x="226" y="250"/>
                  </a:lnTo>
                  <a:lnTo>
                    <a:pt x="234" y="273"/>
                  </a:lnTo>
                  <a:lnTo>
                    <a:pt x="242" y="273"/>
                  </a:lnTo>
                  <a:lnTo>
                    <a:pt x="242" y="281"/>
                  </a:lnTo>
                  <a:lnTo>
                    <a:pt x="250" y="289"/>
                  </a:lnTo>
                  <a:lnTo>
                    <a:pt x="250" y="297"/>
                  </a:lnTo>
                  <a:lnTo>
                    <a:pt x="250" y="305"/>
                  </a:lnTo>
                  <a:lnTo>
                    <a:pt x="258" y="320"/>
                  </a:lnTo>
                  <a:lnTo>
                    <a:pt x="266" y="320"/>
                  </a:lnTo>
                  <a:lnTo>
                    <a:pt x="266" y="328"/>
                  </a:lnTo>
                  <a:lnTo>
                    <a:pt x="266" y="336"/>
                  </a:lnTo>
                  <a:lnTo>
                    <a:pt x="273" y="336"/>
                  </a:lnTo>
                  <a:lnTo>
                    <a:pt x="281" y="359"/>
                  </a:lnTo>
                  <a:lnTo>
                    <a:pt x="281" y="367"/>
                  </a:lnTo>
                  <a:lnTo>
                    <a:pt x="289" y="367"/>
                  </a:lnTo>
                  <a:lnTo>
                    <a:pt x="297" y="383"/>
                  </a:lnTo>
                  <a:lnTo>
                    <a:pt x="305" y="398"/>
                  </a:lnTo>
                  <a:lnTo>
                    <a:pt x="312" y="406"/>
                  </a:lnTo>
                  <a:lnTo>
                    <a:pt x="320" y="414"/>
                  </a:lnTo>
                  <a:lnTo>
                    <a:pt x="320" y="422"/>
                  </a:lnTo>
                  <a:lnTo>
                    <a:pt x="328" y="430"/>
                  </a:lnTo>
                  <a:lnTo>
                    <a:pt x="336" y="437"/>
                  </a:lnTo>
                  <a:lnTo>
                    <a:pt x="336" y="445"/>
                  </a:lnTo>
                  <a:lnTo>
                    <a:pt x="336" y="453"/>
                  </a:lnTo>
                  <a:lnTo>
                    <a:pt x="344" y="453"/>
                  </a:lnTo>
                  <a:lnTo>
                    <a:pt x="359" y="484"/>
                  </a:lnTo>
                  <a:lnTo>
                    <a:pt x="367" y="500"/>
                  </a:lnTo>
                  <a:lnTo>
                    <a:pt x="367" y="508"/>
                  </a:lnTo>
                  <a:lnTo>
                    <a:pt x="367" y="516"/>
                  </a:lnTo>
                  <a:lnTo>
                    <a:pt x="375" y="523"/>
                  </a:lnTo>
                  <a:lnTo>
                    <a:pt x="383" y="523"/>
                  </a:lnTo>
                  <a:lnTo>
                    <a:pt x="390" y="539"/>
                  </a:lnTo>
                  <a:lnTo>
                    <a:pt x="390" y="54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73" name="Freeform 57"/>
            <p:cNvSpPr>
              <a:spLocks/>
            </p:cNvSpPr>
            <p:nvPr/>
          </p:nvSpPr>
          <p:spPr bwMode="auto">
            <a:xfrm>
              <a:off x="4259264" y="4225926"/>
              <a:ext cx="244475" cy="296863"/>
            </a:xfrm>
            <a:custGeom>
              <a:avLst/>
              <a:gdLst>
                <a:gd name="T0" fmla="*/ 0 w 390"/>
                <a:gd name="T1" fmla="*/ 0 h 547"/>
                <a:gd name="T2" fmla="*/ 0 w 390"/>
                <a:gd name="T3" fmla="*/ 0 h 547"/>
                <a:gd name="T4" fmla="*/ 0 w 390"/>
                <a:gd name="T5" fmla="*/ 0 h 547"/>
                <a:gd name="T6" fmla="*/ 0 w 390"/>
                <a:gd name="T7" fmla="*/ 0 h 547"/>
                <a:gd name="T8" fmla="*/ 0 w 390"/>
                <a:gd name="T9" fmla="*/ 0 h 547"/>
                <a:gd name="T10" fmla="*/ 0 w 390"/>
                <a:gd name="T11" fmla="*/ 0 h 547"/>
                <a:gd name="T12" fmla="*/ 0 w 390"/>
                <a:gd name="T13" fmla="*/ 0 h 547"/>
                <a:gd name="T14" fmla="*/ 0 w 390"/>
                <a:gd name="T15" fmla="*/ 0 h 547"/>
                <a:gd name="T16" fmla="*/ 0 w 390"/>
                <a:gd name="T17" fmla="*/ 0 h 547"/>
                <a:gd name="T18" fmla="*/ 0 w 390"/>
                <a:gd name="T19" fmla="*/ 0 h 547"/>
                <a:gd name="T20" fmla="*/ 0 w 390"/>
                <a:gd name="T21" fmla="*/ 0 h 547"/>
                <a:gd name="T22" fmla="*/ 0 w 390"/>
                <a:gd name="T23" fmla="*/ 0 h 547"/>
                <a:gd name="T24" fmla="*/ 0 w 390"/>
                <a:gd name="T25" fmla="*/ 0 h 547"/>
                <a:gd name="T26" fmla="*/ 0 w 390"/>
                <a:gd name="T27" fmla="*/ 0 h 547"/>
                <a:gd name="T28" fmla="*/ 0 w 390"/>
                <a:gd name="T29" fmla="*/ 0 h 547"/>
                <a:gd name="T30" fmla="*/ 0 w 390"/>
                <a:gd name="T31" fmla="*/ 0 h 547"/>
                <a:gd name="T32" fmla="*/ 0 w 390"/>
                <a:gd name="T33" fmla="*/ 0 h 547"/>
                <a:gd name="T34" fmla="*/ 0 w 390"/>
                <a:gd name="T35" fmla="*/ 0 h 547"/>
                <a:gd name="T36" fmla="*/ 0 w 390"/>
                <a:gd name="T37" fmla="*/ 0 h 547"/>
                <a:gd name="T38" fmla="*/ 0 w 390"/>
                <a:gd name="T39" fmla="*/ 0 h 547"/>
                <a:gd name="T40" fmla="*/ 0 w 390"/>
                <a:gd name="T41" fmla="*/ 0 h 547"/>
                <a:gd name="T42" fmla="*/ 0 w 390"/>
                <a:gd name="T43" fmla="*/ 0 h 547"/>
                <a:gd name="T44" fmla="*/ 0 w 390"/>
                <a:gd name="T45" fmla="*/ 0 h 547"/>
                <a:gd name="T46" fmla="*/ 0 w 390"/>
                <a:gd name="T47" fmla="*/ 0 h 547"/>
                <a:gd name="T48" fmla="*/ 0 w 390"/>
                <a:gd name="T49" fmla="*/ 0 h 547"/>
                <a:gd name="T50" fmla="*/ 0 w 390"/>
                <a:gd name="T51" fmla="*/ 0 h 547"/>
                <a:gd name="T52" fmla="*/ 0 w 390"/>
                <a:gd name="T53" fmla="*/ 0 h 547"/>
                <a:gd name="T54" fmla="*/ 0 w 390"/>
                <a:gd name="T55" fmla="*/ 0 h 547"/>
                <a:gd name="T56" fmla="*/ 0 w 390"/>
                <a:gd name="T57" fmla="*/ 0 h 547"/>
                <a:gd name="T58" fmla="*/ 0 w 390"/>
                <a:gd name="T59" fmla="*/ 0 h 547"/>
                <a:gd name="T60" fmla="*/ 0 w 390"/>
                <a:gd name="T61" fmla="*/ 0 h 547"/>
                <a:gd name="T62" fmla="*/ 0 w 390"/>
                <a:gd name="T63" fmla="*/ 0 h 547"/>
                <a:gd name="T64" fmla="*/ 0 w 390"/>
                <a:gd name="T65" fmla="*/ 0 h 547"/>
                <a:gd name="T66" fmla="*/ 0 w 390"/>
                <a:gd name="T67" fmla="*/ 0 h 547"/>
                <a:gd name="T68" fmla="*/ 0 w 390"/>
                <a:gd name="T69" fmla="*/ 0 h 547"/>
                <a:gd name="T70" fmla="*/ 0 w 390"/>
                <a:gd name="T71" fmla="*/ 0 h 547"/>
                <a:gd name="T72" fmla="*/ 0 w 390"/>
                <a:gd name="T73" fmla="*/ 0 h 547"/>
                <a:gd name="T74" fmla="*/ 0 w 390"/>
                <a:gd name="T75" fmla="*/ 0 h 547"/>
                <a:gd name="T76" fmla="*/ 0 w 390"/>
                <a:gd name="T77" fmla="*/ 0 h 547"/>
                <a:gd name="T78" fmla="*/ 0 w 390"/>
                <a:gd name="T79" fmla="*/ 0 h 54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90"/>
                <a:gd name="T121" fmla="*/ 0 h 547"/>
                <a:gd name="T122" fmla="*/ 390 w 390"/>
                <a:gd name="T123" fmla="*/ 547 h 54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90" h="547">
                  <a:moveTo>
                    <a:pt x="0" y="7"/>
                  </a:moveTo>
                  <a:lnTo>
                    <a:pt x="8" y="7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7"/>
                  </a:lnTo>
                  <a:lnTo>
                    <a:pt x="39" y="7"/>
                  </a:lnTo>
                  <a:lnTo>
                    <a:pt x="47" y="15"/>
                  </a:lnTo>
                  <a:lnTo>
                    <a:pt x="55" y="15"/>
                  </a:lnTo>
                  <a:lnTo>
                    <a:pt x="62" y="23"/>
                  </a:lnTo>
                  <a:lnTo>
                    <a:pt x="70" y="23"/>
                  </a:lnTo>
                  <a:lnTo>
                    <a:pt x="78" y="23"/>
                  </a:lnTo>
                  <a:lnTo>
                    <a:pt x="86" y="31"/>
                  </a:lnTo>
                  <a:lnTo>
                    <a:pt x="94" y="31"/>
                  </a:lnTo>
                  <a:lnTo>
                    <a:pt x="101" y="39"/>
                  </a:lnTo>
                  <a:lnTo>
                    <a:pt x="109" y="39"/>
                  </a:lnTo>
                  <a:lnTo>
                    <a:pt x="109" y="47"/>
                  </a:lnTo>
                  <a:lnTo>
                    <a:pt x="117" y="54"/>
                  </a:lnTo>
                  <a:lnTo>
                    <a:pt x="117" y="62"/>
                  </a:lnTo>
                  <a:lnTo>
                    <a:pt x="125" y="70"/>
                  </a:lnTo>
                  <a:lnTo>
                    <a:pt x="125" y="78"/>
                  </a:lnTo>
                  <a:lnTo>
                    <a:pt x="133" y="86"/>
                  </a:lnTo>
                  <a:lnTo>
                    <a:pt x="133" y="93"/>
                  </a:lnTo>
                  <a:lnTo>
                    <a:pt x="133" y="101"/>
                  </a:lnTo>
                  <a:lnTo>
                    <a:pt x="133" y="109"/>
                  </a:lnTo>
                  <a:lnTo>
                    <a:pt x="133" y="117"/>
                  </a:lnTo>
                  <a:lnTo>
                    <a:pt x="141" y="117"/>
                  </a:lnTo>
                  <a:lnTo>
                    <a:pt x="141" y="125"/>
                  </a:lnTo>
                  <a:lnTo>
                    <a:pt x="141" y="133"/>
                  </a:lnTo>
                  <a:lnTo>
                    <a:pt x="148" y="133"/>
                  </a:lnTo>
                  <a:lnTo>
                    <a:pt x="148" y="140"/>
                  </a:lnTo>
                  <a:lnTo>
                    <a:pt x="156" y="148"/>
                  </a:lnTo>
                  <a:lnTo>
                    <a:pt x="156" y="156"/>
                  </a:lnTo>
                  <a:lnTo>
                    <a:pt x="164" y="156"/>
                  </a:lnTo>
                  <a:lnTo>
                    <a:pt x="172" y="164"/>
                  </a:lnTo>
                  <a:lnTo>
                    <a:pt x="172" y="172"/>
                  </a:lnTo>
                  <a:lnTo>
                    <a:pt x="172" y="179"/>
                  </a:lnTo>
                  <a:lnTo>
                    <a:pt x="180" y="179"/>
                  </a:lnTo>
                  <a:lnTo>
                    <a:pt x="180" y="187"/>
                  </a:lnTo>
                  <a:lnTo>
                    <a:pt x="187" y="187"/>
                  </a:lnTo>
                  <a:lnTo>
                    <a:pt x="187" y="195"/>
                  </a:lnTo>
                  <a:lnTo>
                    <a:pt x="195" y="203"/>
                  </a:lnTo>
                  <a:lnTo>
                    <a:pt x="195" y="211"/>
                  </a:lnTo>
                  <a:lnTo>
                    <a:pt x="203" y="219"/>
                  </a:lnTo>
                  <a:lnTo>
                    <a:pt x="211" y="234"/>
                  </a:lnTo>
                  <a:lnTo>
                    <a:pt x="219" y="234"/>
                  </a:lnTo>
                  <a:lnTo>
                    <a:pt x="219" y="242"/>
                  </a:lnTo>
                  <a:lnTo>
                    <a:pt x="226" y="242"/>
                  </a:lnTo>
                  <a:lnTo>
                    <a:pt x="226" y="250"/>
                  </a:lnTo>
                  <a:lnTo>
                    <a:pt x="234" y="273"/>
                  </a:lnTo>
                  <a:lnTo>
                    <a:pt x="242" y="273"/>
                  </a:lnTo>
                  <a:lnTo>
                    <a:pt x="242" y="281"/>
                  </a:lnTo>
                  <a:lnTo>
                    <a:pt x="250" y="289"/>
                  </a:lnTo>
                  <a:lnTo>
                    <a:pt x="250" y="297"/>
                  </a:lnTo>
                  <a:lnTo>
                    <a:pt x="250" y="305"/>
                  </a:lnTo>
                  <a:lnTo>
                    <a:pt x="258" y="320"/>
                  </a:lnTo>
                  <a:lnTo>
                    <a:pt x="266" y="320"/>
                  </a:lnTo>
                  <a:lnTo>
                    <a:pt x="266" y="328"/>
                  </a:lnTo>
                  <a:lnTo>
                    <a:pt x="266" y="336"/>
                  </a:lnTo>
                  <a:lnTo>
                    <a:pt x="273" y="336"/>
                  </a:lnTo>
                  <a:lnTo>
                    <a:pt x="281" y="359"/>
                  </a:lnTo>
                  <a:lnTo>
                    <a:pt x="281" y="367"/>
                  </a:lnTo>
                  <a:lnTo>
                    <a:pt x="289" y="367"/>
                  </a:lnTo>
                  <a:lnTo>
                    <a:pt x="297" y="383"/>
                  </a:lnTo>
                  <a:lnTo>
                    <a:pt x="305" y="398"/>
                  </a:lnTo>
                  <a:lnTo>
                    <a:pt x="312" y="406"/>
                  </a:lnTo>
                  <a:lnTo>
                    <a:pt x="320" y="414"/>
                  </a:lnTo>
                  <a:lnTo>
                    <a:pt x="320" y="422"/>
                  </a:lnTo>
                  <a:lnTo>
                    <a:pt x="328" y="430"/>
                  </a:lnTo>
                  <a:lnTo>
                    <a:pt x="336" y="437"/>
                  </a:lnTo>
                  <a:lnTo>
                    <a:pt x="336" y="445"/>
                  </a:lnTo>
                  <a:lnTo>
                    <a:pt x="336" y="453"/>
                  </a:lnTo>
                  <a:lnTo>
                    <a:pt x="344" y="453"/>
                  </a:lnTo>
                  <a:lnTo>
                    <a:pt x="359" y="484"/>
                  </a:lnTo>
                  <a:lnTo>
                    <a:pt x="367" y="500"/>
                  </a:lnTo>
                  <a:lnTo>
                    <a:pt x="367" y="508"/>
                  </a:lnTo>
                  <a:lnTo>
                    <a:pt x="367" y="516"/>
                  </a:lnTo>
                  <a:lnTo>
                    <a:pt x="375" y="523"/>
                  </a:lnTo>
                  <a:lnTo>
                    <a:pt x="383" y="523"/>
                  </a:lnTo>
                  <a:lnTo>
                    <a:pt x="390" y="539"/>
                  </a:lnTo>
                  <a:lnTo>
                    <a:pt x="390" y="54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74" name="Freeform 58"/>
            <p:cNvSpPr>
              <a:spLocks/>
            </p:cNvSpPr>
            <p:nvPr/>
          </p:nvSpPr>
          <p:spPr bwMode="auto">
            <a:xfrm>
              <a:off x="4313239" y="4246563"/>
              <a:ext cx="174625" cy="304800"/>
            </a:xfrm>
            <a:custGeom>
              <a:avLst/>
              <a:gdLst>
                <a:gd name="T0" fmla="*/ 0 w 281"/>
                <a:gd name="T1" fmla="*/ 0 h 563"/>
                <a:gd name="T2" fmla="*/ 0 w 281"/>
                <a:gd name="T3" fmla="*/ 0 h 563"/>
                <a:gd name="T4" fmla="*/ 0 w 281"/>
                <a:gd name="T5" fmla="*/ 0 h 563"/>
                <a:gd name="T6" fmla="*/ 0 w 281"/>
                <a:gd name="T7" fmla="*/ 0 h 563"/>
                <a:gd name="T8" fmla="*/ 0 w 281"/>
                <a:gd name="T9" fmla="*/ 0 h 563"/>
                <a:gd name="T10" fmla="*/ 0 w 281"/>
                <a:gd name="T11" fmla="*/ 0 h 563"/>
                <a:gd name="T12" fmla="*/ 0 w 281"/>
                <a:gd name="T13" fmla="*/ 0 h 563"/>
                <a:gd name="T14" fmla="*/ 0 w 281"/>
                <a:gd name="T15" fmla="*/ 0 h 563"/>
                <a:gd name="T16" fmla="*/ 0 w 281"/>
                <a:gd name="T17" fmla="*/ 0 h 563"/>
                <a:gd name="T18" fmla="*/ 0 w 281"/>
                <a:gd name="T19" fmla="*/ 0 h 563"/>
                <a:gd name="T20" fmla="*/ 0 w 281"/>
                <a:gd name="T21" fmla="*/ 0 h 563"/>
                <a:gd name="T22" fmla="*/ 0 w 281"/>
                <a:gd name="T23" fmla="*/ 0 h 563"/>
                <a:gd name="T24" fmla="*/ 0 w 281"/>
                <a:gd name="T25" fmla="*/ 0 h 563"/>
                <a:gd name="T26" fmla="*/ 0 w 281"/>
                <a:gd name="T27" fmla="*/ 0 h 563"/>
                <a:gd name="T28" fmla="*/ 0 w 281"/>
                <a:gd name="T29" fmla="*/ 0 h 563"/>
                <a:gd name="T30" fmla="*/ 0 w 281"/>
                <a:gd name="T31" fmla="*/ 0 h 563"/>
                <a:gd name="T32" fmla="*/ 0 w 281"/>
                <a:gd name="T33" fmla="*/ 0 h 563"/>
                <a:gd name="T34" fmla="*/ 0 w 281"/>
                <a:gd name="T35" fmla="*/ 0 h 563"/>
                <a:gd name="T36" fmla="*/ 0 w 281"/>
                <a:gd name="T37" fmla="*/ 0 h 563"/>
                <a:gd name="T38" fmla="*/ 0 w 281"/>
                <a:gd name="T39" fmla="*/ 0 h 563"/>
                <a:gd name="T40" fmla="*/ 0 w 281"/>
                <a:gd name="T41" fmla="*/ 0 h 563"/>
                <a:gd name="T42" fmla="*/ 0 w 281"/>
                <a:gd name="T43" fmla="*/ 0 h 563"/>
                <a:gd name="T44" fmla="*/ 0 w 281"/>
                <a:gd name="T45" fmla="*/ 0 h 563"/>
                <a:gd name="T46" fmla="*/ 0 w 281"/>
                <a:gd name="T47" fmla="*/ 0 h 563"/>
                <a:gd name="T48" fmla="*/ 0 w 281"/>
                <a:gd name="T49" fmla="*/ 0 h 563"/>
                <a:gd name="T50" fmla="*/ 0 w 281"/>
                <a:gd name="T51" fmla="*/ 0 h 563"/>
                <a:gd name="T52" fmla="*/ 0 w 281"/>
                <a:gd name="T53" fmla="*/ 0 h 563"/>
                <a:gd name="T54" fmla="*/ 0 w 281"/>
                <a:gd name="T55" fmla="*/ 0 h 563"/>
                <a:gd name="T56" fmla="*/ 0 w 281"/>
                <a:gd name="T57" fmla="*/ 0 h 563"/>
                <a:gd name="T58" fmla="*/ 0 w 281"/>
                <a:gd name="T59" fmla="*/ 0 h 563"/>
                <a:gd name="T60" fmla="*/ 0 w 281"/>
                <a:gd name="T61" fmla="*/ 0 h 563"/>
                <a:gd name="T62" fmla="*/ 0 w 281"/>
                <a:gd name="T63" fmla="*/ 0 h 563"/>
                <a:gd name="T64" fmla="*/ 0 w 281"/>
                <a:gd name="T65" fmla="*/ 0 h 563"/>
                <a:gd name="T66" fmla="*/ 0 w 281"/>
                <a:gd name="T67" fmla="*/ 0 h 563"/>
                <a:gd name="T68" fmla="*/ 0 w 281"/>
                <a:gd name="T69" fmla="*/ 0 h 563"/>
                <a:gd name="T70" fmla="*/ 0 w 281"/>
                <a:gd name="T71" fmla="*/ 0 h 563"/>
                <a:gd name="T72" fmla="*/ 0 w 281"/>
                <a:gd name="T73" fmla="*/ 0 h 563"/>
                <a:gd name="T74" fmla="*/ 0 w 281"/>
                <a:gd name="T75" fmla="*/ 0 h 563"/>
                <a:gd name="T76" fmla="*/ 0 w 281"/>
                <a:gd name="T77" fmla="*/ 0 h 563"/>
                <a:gd name="T78" fmla="*/ 0 w 281"/>
                <a:gd name="T79" fmla="*/ 0 h 563"/>
                <a:gd name="T80" fmla="*/ 0 w 281"/>
                <a:gd name="T81" fmla="*/ 0 h 563"/>
                <a:gd name="T82" fmla="*/ 0 w 281"/>
                <a:gd name="T83" fmla="*/ 0 h 563"/>
                <a:gd name="T84" fmla="*/ 0 w 281"/>
                <a:gd name="T85" fmla="*/ 0 h 563"/>
                <a:gd name="T86" fmla="*/ 0 w 281"/>
                <a:gd name="T87" fmla="*/ 0 h 563"/>
                <a:gd name="T88" fmla="*/ 0 w 281"/>
                <a:gd name="T89" fmla="*/ 0 h 563"/>
                <a:gd name="T90" fmla="*/ 0 w 281"/>
                <a:gd name="T91" fmla="*/ 0 h 563"/>
                <a:gd name="T92" fmla="*/ 0 w 281"/>
                <a:gd name="T93" fmla="*/ 0 h 563"/>
                <a:gd name="T94" fmla="*/ 0 w 281"/>
                <a:gd name="T95" fmla="*/ 0 h 563"/>
                <a:gd name="T96" fmla="*/ 0 w 281"/>
                <a:gd name="T97" fmla="*/ 0 h 563"/>
                <a:gd name="T98" fmla="*/ 0 w 281"/>
                <a:gd name="T99" fmla="*/ 0 h 563"/>
                <a:gd name="T100" fmla="*/ 0 w 281"/>
                <a:gd name="T101" fmla="*/ 0 h 563"/>
                <a:gd name="T102" fmla="*/ 0 w 281"/>
                <a:gd name="T103" fmla="*/ 0 h 563"/>
                <a:gd name="T104" fmla="*/ 0 w 281"/>
                <a:gd name="T105" fmla="*/ 0 h 563"/>
                <a:gd name="T106" fmla="*/ 0 w 281"/>
                <a:gd name="T107" fmla="*/ 0 h 5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81"/>
                <a:gd name="T163" fmla="*/ 0 h 563"/>
                <a:gd name="T164" fmla="*/ 281 w 281"/>
                <a:gd name="T165" fmla="*/ 563 h 5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81" h="563">
                  <a:moveTo>
                    <a:pt x="281" y="563"/>
                  </a:moveTo>
                  <a:lnTo>
                    <a:pt x="281" y="563"/>
                  </a:lnTo>
                  <a:lnTo>
                    <a:pt x="281" y="555"/>
                  </a:lnTo>
                  <a:lnTo>
                    <a:pt x="281" y="547"/>
                  </a:lnTo>
                  <a:lnTo>
                    <a:pt x="273" y="547"/>
                  </a:lnTo>
                  <a:lnTo>
                    <a:pt x="273" y="539"/>
                  </a:lnTo>
                  <a:lnTo>
                    <a:pt x="265" y="516"/>
                  </a:lnTo>
                  <a:lnTo>
                    <a:pt x="265" y="508"/>
                  </a:lnTo>
                  <a:lnTo>
                    <a:pt x="258" y="508"/>
                  </a:lnTo>
                  <a:lnTo>
                    <a:pt x="258" y="500"/>
                  </a:lnTo>
                  <a:lnTo>
                    <a:pt x="258" y="492"/>
                  </a:lnTo>
                  <a:lnTo>
                    <a:pt x="250" y="492"/>
                  </a:lnTo>
                  <a:lnTo>
                    <a:pt x="250" y="484"/>
                  </a:lnTo>
                  <a:lnTo>
                    <a:pt x="242" y="469"/>
                  </a:lnTo>
                  <a:lnTo>
                    <a:pt x="234" y="469"/>
                  </a:lnTo>
                  <a:lnTo>
                    <a:pt x="234" y="461"/>
                  </a:lnTo>
                  <a:lnTo>
                    <a:pt x="226" y="453"/>
                  </a:lnTo>
                  <a:lnTo>
                    <a:pt x="226" y="445"/>
                  </a:lnTo>
                  <a:lnTo>
                    <a:pt x="226" y="437"/>
                  </a:lnTo>
                  <a:lnTo>
                    <a:pt x="219" y="437"/>
                  </a:lnTo>
                  <a:lnTo>
                    <a:pt x="219" y="422"/>
                  </a:lnTo>
                  <a:lnTo>
                    <a:pt x="211" y="414"/>
                  </a:lnTo>
                  <a:lnTo>
                    <a:pt x="211" y="406"/>
                  </a:lnTo>
                  <a:lnTo>
                    <a:pt x="203" y="391"/>
                  </a:lnTo>
                  <a:lnTo>
                    <a:pt x="195" y="383"/>
                  </a:lnTo>
                  <a:lnTo>
                    <a:pt x="195" y="375"/>
                  </a:lnTo>
                  <a:lnTo>
                    <a:pt x="187" y="359"/>
                  </a:lnTo>
                  <a:lnTo>
                    <a:pt x="187" y="351"/>
                  </a:lnTo>
                  <a:lnTo>
                    <a:pt x="180" y="351"/>
                  </a:lnTo>
                  <a:lnTo>
                    <a:pt x="180" y="344"/>
                  </a:lnTo>
                  <a:lnTo>
                    <a:pt x="180" y="336"/>
                  </a:lnTo>
                  <a:lnTo>
                    <a:pt x="172" y="336"/>
                  </a:lnTo>
                  <a:lnTo>
                    <a:pt x="164" y="328"/>
                  </a:lnTo>
                  <a:lnTo>
                    <a:pt x="164" y="320"/>
                  </a:lnTo>
                  <a:lnTo>
                    <a:pt x="156" y="320"/>
                  </a:lnTo>
                  <a:lnTo>
                    <a:pt x="156" y="312"/>
                  </a:lnTo>
                  <a:lnTo>
                    <a:pt x="148" y="312"/>
                  </a:lnTo>
                  <a:lnTo>
                    <a:pt x="148" y="305"/>
                  </a:lnTo>
                  <a:lnTo>
                    <a:pt x="140" y="305"/>
                  </a:lnTo>
                  <a:lnTo>
                    <a:pt x="140" y="297"/>
                  </a:lnTo>
                  <a:lnTo>
                    <a:pt x="133" y="289"/>
                  </a:lnTo>
                  <a:lnTo>
                    <a:pt x="133" y="281"/>
                  </a:lnTo>
                  <a:lnTo>
                    <a:pt x="125" y="273"/>
                  </a:lnTo>
                  <a:lnTo>
                    <a:pt x="117" y="258"/>
                  </a:lnTo>
                  <a:lnTo>
                    <a:pt x="109" y="258"/>
                  </a:lnTo>
                  <a:lnTo>
                    <a:pt x="109" y="250"/>
                  </a:lnTo>
                  <a:lnTo>
                    <a:pt x="101" y="242"/>
                  </a:lnTo>
                  <a:lnTo>
                    <a:pt x="101" y="234"/>
                  </a:lnTo>
                  <a:lnTo>
                    <a:pt x="94" y="226"/>
                  </a:lnTo>
                  <a:lnTo>
                    <a:pt x="94" y="219"/>
                  </a:lnTo>
                  <a:lnTo>
                    <a:pt x="94" y="203"/>
                  </a:lnTo>
                  <a:lnTo>
                    <a:pt x="86" y="203"/>
                  </a:lnTo>
                  <a:lnTo>
                    <a:pt x="86" y="195"/>
                  </a:lnTo>
                  <a:lnTo>
                    <a:pt x="86" y="187"/>
                  </a:lnTo>
                  <a:lnTo>
                    <a:pt x="78" y="180"/>
                  </a:lnTo>
                  <a:lnTo>
                    <a:pt x="78" y="172"/>
                  </a:lnTo>
                  <a:lnTo>
                    <a:pt x="70" y="172"/>
                  </a:lnTo>
                  <a:lnTo>
                    <a:pt x="70" y="164"/>
                  </a:lnTo>
                  <a:lnTo>
                    <a:pt x="62" y="156"/>
                  </a:lnTo>
                  <a:lnTo>
                    <a:pt x="62" y="148"/>
                  </a:lnTo>
                  <a:lnTo>
                    <a:pt x="55" y="148"/>
                  </a:lnTo>
                  <a:lnTo>
                    <a:pt x="55" y="140"/>
                  </a:lnTo>
                  <a:lnTo>
                    <a:pt x="47" y="133"/>
                  </a:lnTo>
                  <a:lnTo>
                    <a:pt x="47" y="125"/>
                  </a:lnTo>
                  <a:lnTo>
                    <a:pt x="39" y="117"/>
                  </a:lnTo>
                  <a:lnTo>
                    <a:pt x="39" y="109"/>
                  </a:lnTo>
                  <a:lnTo>
                    <a:pt x="31" y="109"/>
                  </a:lnTo>
                  <a:lnTo>
                    <a:pt x="31" y="101"/>
                  </a:lnTo>
                  <a:lnTo>
                    <a:pt x="23" y="94"/>
                  </a:lnTo>
                  <a:lnTo>
                    <a:pt x="23" y="86"/>
                  </a:lnTo>
                  <a:lnTo>
                    <a:pt x="15" y="78"/>
                  </a:lnTo>
                  <a:lnTo>
                    <a:pt x="15" y="70"/>
                  </a:lnTo>
                  <a:lnTo>
                    <a:pt x="8" y="62"/>
                  </a:lnTo>
                  <a:lnTo>
                    <a:pt x="8" y="54"/>
                  </a:lnTo>
                  <a:lnTo>
                    <a:pt x="0" y="47"/>
                  </a:lnTo>
                  <a:lnTo>
                    <a:pt x="0" y="39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75" name="Freeform 59"/>
            <p:cNvSpPr>
              <a:spLocks/>
            </p:cNvSpPr>
            <p:nvPr/>
          </p:nvSpPr>
          <p:spPr bwMode="auto">
            <a:xfrm>
              <a:off x="4313239" y="4246563"/>
              <a:ext cx="174625" cy="304800"/>
            </a:xfrm>
            <a:custGeom>
              <a:avLst/>
              <a:gdLst>
                <a:gd name="T0" fmla="*/ 0 w 281"/>
                <a:gd name="T1" fmla="*/ 0 h 563"/>
                <a:gd name="T2" fmla="*/ 0 w 281"/>
                <a:gd name="T3" fmla="*/ 0 h 563"/>
                <a:gd name="T4" fmla="*/ 0 w 281"/>
                <a:gd name="T5" fmla="*/ 0 h 563"/>
                <a:gd name="T6" fmla="*/ 0 w 281"/>
                <a:gd name="T7" fmla="*/ 0 h 563"/>
                <a:gd name="T8" fmla="*/ 0 w 281"/>
                <a:gd name="T9" fmla="*/ 0 h 563"/>
                <a:gd name="T10" fmla="*/ 0 w 281"/>
                <a:gd name="T11" fmla="*/ 0 h 563"/>
                <a:gd name="T12" fmla="*/ 0 w 281"/>
                <a:gd name="T13" fmla="*/ 0 h 563"/>
                <a:gd name="T14" fmla="*/ 0 w 281"/>
                <a:gd name="T15" fmla="*/ 0 h 563"/>
                <a:gd name="T16" fmla="*/ 0 w 281"/>
                <a:gd name="T17" fmla="*/ 0 h 563"/>
                <a:gd name="T18" fmla="*/ 0 w 281"/>
                <a:gd name="T19" fmla="*/ 0 h 563"/>
                <a:gd name="T20" fmla="*/ 0 w 281"/>
                <a:gd name="T21" fmla="*/ 0 h 563"/>
                <a:gd name="T22" fmla="*/ 0 w 281"/>
                <a:gd name="T23" fmla="*/ 0 h 563"/>
                <a:gd name="T24" fmla="*/ 0 w 281"/>
                <a:gd name="T25" fmla="*/ 0 h 563"/>
                <a:gd name="T26" fmla="*/ 0 w 281"/>
                <a:gd name="T27" fmla="*/ 0 h 563"/>
                <a:gd name="T28" fmla="*/ 0 w 281"/>
                <a:gd name="T29" fmla="*/ 0 h 563"/>
                <a:gd name="T30" fmla="*/ 0 w 281"/>
                <a:gd name="T31" fmla="*/ 0 h 563"/>
                <a:gd name="T32" fmla="*/ 0 w 281"/>
                <a:gd name="T33" fmla="*/ 0 h 563"/>
                <a:gd name="T34" fmla="*/ 0 w 281"/>
                <a:gd name="T35" fmla="*/ 0 h 563"/>
                <a:gd name="T36" fmla="*/ 0 w 281"/>
                <a:gd name="T37" fmla="*/ 0 h 563"/>
                <a:gd name="T38" fmla="*/ 0 w 281"/>
                <a:gd name="T39" fmla="*/ 0 h 563"/>
                <a:gd name="T40" fmla="*/ 0 w 281"/>
                <a:gd name="T41" fmla="*/ 0 h 563"/>
                <a:gd name="T42" fmla="*/ 0 w 281"/>
                <a:gd name="T43" fmla="*/ 0 h 563"/>
                <a:gd name="T44" fmla="*/ 0 w 281"/>
                <a:gd name="T45" fmla="*/ 0 h 563"/>
                <a:gd name="T46" fmla="*/ 0 w 281"/>
                <a:gd name="T47" fmla="*/ 0 h 563"/>
                <a:gd name="T48" fmla="*/ 0 w 281"/>
                <a:gd name="T49" fmla="*/ 0 h 563"/>
                <a:gd name="T50" fmla="*/ 0 w 281"/>
                <a:gd name="T51" fmla="*/ 0 h 563"/>
                <a:gd name="T52" fmla="*/ 0 w 281"/>
                <a:gd name="T53" fmla="*/ 0 h 563"/>
                <a:gd name="T54" fmla="*/ 0 w 281"/>
                <a:gd name="T55" fmla="*/ 0 h 563"/>
                <a:gd name="T56" fmla="*/ 0 w 281"/>
                <a:gd name="T57" fmla="*/ 0 h 563"/>
                <a:gd name="T58" fmla="*/ 0 w 281"/>
                <a:gd name="T59" fmla="*/ 0 h 563"/>
                <a:gd name="T60" fmla="*/ 0 w 281"/>
                <a:gd name="T61" fmla="*/ 0 h 563"/>
                <a:gd name="T62" fmla="*/ 0 w 281"/>
                <a:gd name="T63" fmla="*/ 0 h 563"/>
                <a:gd name="T64" fmla="*/ 0 w 281"/>
                <a:gd name="T65" fmla="*/ 0 h 563"/>
                <a:gd name="T66" fmla="*/ 0 w 281"/>
                <a:gd name="T67" fmla="*/ 0 h 563"/>
                <a:gd name="T68" fmla="*/ 0 w 281"/>
                <a:gd name="T69" fmla="*/ 0 h 563"/>
                <a:gd name="T70" fmla="*/ 0 w 281"/>
                <a:gd name="T71" fmla="*/ 0 h 563"/>
                <a:gd name="T72" fmla="*/ 0 w 281"/>
                <a:gd name="T73" fmla="*/ 0 h 563"/>
                <a:gd name="T74" fmla="*/ 0 w 281"/>
                <a:gd name="T75" fmla="*/ 0 h 563"/>
                <a:gd name="T76" fmla="*/ 0 w 281"/>
                <a:gd name="T77" fmla="*/ 0 h 563"/>
                <a:gd name="T78" fmla="*/ 0 w 281"/>
                <a:gd name="T79" fmla="*/ 0 h 56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81"/>
                <a:gd name="T121" fmla="*/ 0 h 563"/>
                <a:gd name="T122" fmla="*/ 281 w 281"/>
                <a:gd name="T123" fmla="*/ 563 h 56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81" h="563">
                  <a:moveTo>
                    <a:pt x="281" y="563"/>
                  </a:moveTo>
                  <a:lnTo>
                    <a:pt x="281" y="555"/>
                  </a:lnTo>
                  <a:lnTo>
                    <a:pt x="281" y="547"/>
                  </a:lnTo>
                  <a:lnTo>
                    <a:pt x="273" y="547"/>
                  </a:lnTo>
                  <a:lnTo>
                    <a:pt x="273" y="539"/>
                  </a:lnTo>
                  <a:lnTo>
                    <a:pt x="265" y="516"/>
                  </a:lnTo>
                  <a:lnTo>
                    <a:pt x="265" y="508"/>
                  </a:lnTo>
                  <a:lnTo>
                    <a:pt x="258" y="508"/>
                  </a:lnTo>
                  <a:lnTo>
                    <a:pt x="258" y="500"/>
                  </a:lnTo>
                  <a:lnTo>
                    <a:pt x="258" y="492"/>
                  </a:lnTo>
                  <a:lnTo>
                    <a:pt x="250" y="492"/>
                  </a:lnTo>
                  <a:lnTo>
                    <a:pt x="250" y="484"/>
                  </a:lnTo>
                  <a:lnTo>
                    <a:pt x="242" y="469"/>
                  </a:lnTo>
                  <a:lnTo>
                    <a:pt x="234" y="469"/>
                  </a:lnTo>
                  <a:lnTo>
                    <a:pt x="234" y="461"/>
                  </a:lnTo>
                  <a:lnTo>
                    <a:pt x="226" y="453"/>
                  </a:lnTo>
                  <a:lnTo>
                    <a:pt x="226" y="445"/>
                  </a:lnTo>
                  <a:lnTo>
                    <a:pt x="226" y="437"/>
                  </a:lnTo>
                  <a:lnTo>
                    <a:pt x="219" y="437"/>
                  </a:lnTo>
                  <a:lnTo>
                    <a:pt x="219" y="422"/>
                  </a:lnTo>
                  <a:lnTo>
                    <a:pt x="211" y="414"/>
                  </a:lnTo>
                  <a:lnTo>
                    <a:pt x="211" y="406"/>
                  </a:lnTo>
                  <a:lnTo>
                    <a:pt x="203" y="391"/>
                  </a:lnTo>
                  <a:lnTo>
                    <a:pt x="195" y="383"/>
                  </a:lnTo>
                  <a:lnTo>
                    <a:pt x="195" y="375"/>
                  </a:lnTo>
                  <a:lnTo>
                    <a:pt x="187" y="359"/>
                  </a:lnTo>
                  <a:lnTo>
                    <a:pt x="187" y="351"/>
                  </a:lnTo>
                  <a:lnTo>
                    <a:pt x="180" y="351"/>
                  </a:lnTo>
                  <a:lnTo>
                    <a:pt x="180" y="344"/>
                  </a:lnTo>
                  <a:lnTo>
                    <a:pt x="180" y="336"/>
                  </a:lnTo>
                  <a:lnTo>
                    <a:pt x="172" y="336"/>
                  </a:lnTo>
                  <a:lnTo>
                    <a:pt x="164" y="328"/>
                  </a:lnTo>
                  <a:lnTo>
                    <a:pt x="164" y="320"/>
                  </a:lnTo>
                  <a:lnTo>
                    <a:pt x="156" y="320"/>
                  </a:lnTo>
                  <a:lnTo>
                    <a:pt x="156" y="312"/>
                  </a:lnTo>
                  <a:lnTo>
                    <a:pt x="148" y="312"/>
                  </a:lnTo>
                  <a:lnTo>
                    <a:pt x="148" y="305"/>
                  </a:lnTo>
                  <a:lnTo>
                    <a:pt x="140" y="305"/>
                  </a:lnTo>
                  <a:lnTo>
                    <a:pt x="140" y="297"/>
                  </a:lnTo>
                  <a:lnTo>
                    <a:pt x="133" y="289"/>
                  </a:lnTo>
                  <a:lnTo>
                    <a:pt x="133" y="281"/>
                  </a:lnTo>
                  <a:lnTo>
                    <a:pt x="125" y="273"/>
                  </a:lnTo>
                  <a:lnTo>
                    <a:pt x="117" y="258"/>
                  </a:lnTo>
                  <a:lnTo>
                    <a:pt x="109" y="258"/>
                  </a:lnTo>
                  <a:lnTo>
                    <a:pt x="109" y="250"/>
                  </a:lnTo>
                  <a:lnTo>
                    <a:pt x="101" y="242"/>
                  </a:lnTo>
                  <a:lnTo>
                    <a:pt x="101" y="234"/>
                  </a:lnTo>
                  <a:lnTo>
                    <a:pt x="94" y="226"/>
                  </a:lnTo>
                  <a:lnTo>
                    <a:pt x="94" y="219"/>
                  </a:lnTo>
                  <a:lnTo>
                    <a:pt x="94" y="203"/>
                  </a:lnTo>
                  <a:lnTo>
                    <a:pt x="86" y="203"/>
                  </a:lnTo>
                  <a:lnTo>
                    <a:pt x="86" y="195"/>
                  </a:lnTo>
                  <a:lnTo>
                    <a:pt x="86" y="187"/>
                  </a:lnTo>
                  <a:lnTo>
                    <a:pt x="78" y="180"/>
                  </a:lnTo>
                  <a:lnTo>
                    <a:pt x="78" y="172"/>
                  </a:lnTo>
                  <a:lnTo>
                    <a:pt x="70" y="172"/>
                  </a:lnTo>
                  <a:lnTo>
                    <a:pt x="70" y="164"/>
                  </a:lnTo>
                  <a:lnTo>
                    <a:pt x="62" y="156"/>
                  </a:lnTo>
                  <a:lnTo>
                    <a:pt x="62" y="148"/>
                  </a:lnTo>
                  <a:lnTo>
                    <a:pt x="55" y="148"/>
                  </a:lnTo>
                  <a:lnTo>
                    <a:pt x="55" y="140"/>
                  </a:lnTo>
                  <a:lnTo>
                    <a:pt x="47" y="133"/>
                  </a:lnTo>
                  <a:lnTo>
                    <a:pt x="47" y="125"/>
                  </a:lnTo>
                  <a:lnTo>
                    <a:pt x="39" y="117"/>
                  </a:lnTo>
                  <a:lnTo>
                    <a:pt x="39" y="109"/>
                  </a:lnTo>
                  <a:lnTo>
                    <a:pt x="31" y="109"/>
                  </a:lnTo>
                  <a:lnTo>
                    <a:pt x="31" y="101"/>
                  </a:lnTo>
                  <a:lnTo>
                    <a:pt x="23" y="94"/>
                  </a:lnTo>
                  <a:lnTo>
                    <a:pt x="23" y="86"/>
                  </a:lnTo>
                  <a:lnTo>
                    <a:pt x="15" y="78"/>
                  </a:lnTo>
                  <a:lnTo>
                    <a:pt x="15" y="70"/>
                  </a:lnTo>
                  <a:lnTo>
                    <a:pt x="8" y="62"/>
                  </a:lnTo>
                  <a:lnTo>
                    <a:pt x="8" y="54"/>
                  </a:lnTo>
                  <a:lnTo>
                    <a:pt x="0" y="47"/>
                  </a:lnTo>
                  <a:lnTo>
                    <a:pt x="0" y="39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76" name="Freeform 60"/>
            <p:cNvSpPr>
              <a:spLocks/>
            </p:cNvSpPr>
            <p:nvPr/>
          </p:nvSpPr>
          <p:spPr bwMode="auto">
            <a:xfrm>
              <a:off x="4425950" y="4641851"/>
              <a:ext cx="134938" cy="169863"/>
            </a:xfrm>
            <a:custGeom>
              <a:avLst/>
              <a:gdLst>
                <a:gd name="T0" fmla="*/ 0 w 218"/>
                <a:gd name="T1" fmla="*/ 0 h 312"/>
                <a:gd name="T2" fmla="*/ 0 w 218"/>
                <a:gd name="T3" fmla="*/ 0 h 312"/>
                <a:gd name="T4" fmla="*/ 0 w 218"/>
                <a:gd name="T5" fmla="*/ 0 h 312"/>
                <a:gd name="T6" fmla="*/ 0 w 218"/>
                <a:gd name="T7" fmla="*/ 0 h 312"/>
                <a:gd name="T8" fmla="*/ 0 w 218"/>
                <a:gd name="T9" fmla="*/ 0 h 312"/>
                <a:gd name="T10" fmla="*/ 0 w 218"/>
                <a:gd name="T11" fmla="*/ 0 h 312"/>
                <a:gd name="T12" fmla="*/ 0 w 218"/>
                <a:gd name="T13" fmla="*/ 0 h 312"/>
                <a:gd name="T14" fmla="*/ 0 w 218"/>
                <a:gd name="T15" fmla="*/ 0 h 312"/>
                <a:gd name="T16" fmla="*/ 0 w 218"/>
                <a:gd name="T17" fmla="*/ 0 h 312"/>
                <a:gd name="T18" fmla="*/ 0 w 218"/>
                <a:gd name="T19" fmla="*/ 0 h 312"/>
                <a:gd name="T20" fmla="*/ 0 w 218"/>
                <a:gd name="T21" fmla="*/ 0 h 312"/>
                <a:gd name="T22" fmla="*/ 0 w 218"/>
                <a:gd name="T23" fmla="*/ 0 h 312"/>
                <a:gd name="T24" fmla="*/ 0 w 218"/>
                <a:gd name="T25" fmla="*/ 0 h 312"/>
                <a:gd name="T26" fmla="*/ 0 w 218"/>
                <a:gd name="T27" fmla="*/ 0 h 312"/>
                <a:gd name="T28" fmla="*/ 0 w 218"/>
                <a:gd name="T29" fmla="*/ 0 h 312"/>
                <a:gd name="T30" fmla="*/ 0 w 218"/>
                <a:gd name="T31" fmla="*/ 0 h 312"/>
                <a:gd name="T32" fmla="*/ 0 w 218"/>
                <a:gd name="T33" fmla="*/ 0 h 312"/>
                <a:gd name="T34" fmla="*/ 0 w 218"/>
                <a:gd name="T35" fmla="*/ 0 h 312"/>
                <a:gd name="T36" fmla="*/ 0 w 218"/>
                <a:gd name="T37" fmla="*/ 0 h 312"/>
                <a:gd name="T38" fmla="*/ 0 w 218"/>
                <a:gd name="T39" fmla="*/ 0 h 312"/>
                <a:gd name="T40" fmla="*/ 0 w 218"/>
                <a:gd name="T41" fmla="*/ 0 h 312"/>
                <a:gd name="T42" fmla="*/ 0 w 218"/>
                <a:gd name="T43" fmla="*/ 0 h 312"/>
                <a:gd name="T44" fmla="*/ 0 w 218"/>
                <a:gd name="T45" fmla="*/ 0 h 312"/>
                <a:gd name="T46" fmla="*/ 0 w 218"/>
                <a:gd name="T47" fmla="*/ 0 h 312"/>
                <a:gd name="T48" fmla="*/ 0 w 218"/>
                <a:gd name="T49" fmla="*/ 0 h 312"/>
                <a:gd name="T50" fmla="*/ 0 w 218"/>
                <a:gd name="T51" fmla="*/ 0 h 312"/>
                <a:gd name="T52" fmla="*/ 0 w 218"/>
                <a:gd name="T53" fmla="*/ 0 h 312"/>
                <a:gd name="T54" fmla="*/ 0 w 218"/>
                <a:gd name="T55" fmla="*/ 0 h 312"/>
                <a:gd name="T56" fmla="*/ 0 w 218"/>
                <a:gd name="T57" fmla="*/ 0 h 312"/>
                <a:gd name="T58" fmla="*/ 0 w 218"/>
                <a:gd name="T59" fmla="*/ 0 h 312"/>
                <a:gd name="T60" fmla="*/ 0 w 218"/>
                <a:gd name="T61" fmla="*/ 0 h 312"/>
                <a:gd name="T62" fmla="*/ 0 w 218"/>
                <a:gd name="T63" fmla="*/ 0 h 312"/>
                <a:gd name="T64" fmla="*/ 0 w 218"/>
                <a:gd name="T65" fmla="*/ 0 h 312"/>
                <a:gd name="T66" fmla="*/ 0 w 218"/>
                <a:gd name="T67" fmla="*/ 0 h 312"/>
                <a:gd name="T68" fmla="*/ 0 w 218"/>
                <a:gd name="T69" fmla="*/ 0 h 312"/>
                <a:gd name="T70" fmla="*/ 0 w 218"/>
                <a:gd name="T71" fmla="*/ 0 h 312"/>
                <a:gd name="T72" fmla="*/ 0 w 218"/>
                <a:gd name="T73" fmla="*/ 0 h 312"/>
                <a:gd name="T74" fmla="*/ 0 w 218"/>
                <a:gd name="T75" fmla="*/ 0 h 312"/>
                <a:gd name="T76" fmla="*/ 0 w 218"/>
                <a:gd name="T77" fmla="*/ 0 h 312"/>
                <a:gd name="T78" fmla="*/ 0 w 218"/>
                <a:gd name="T79" fmla="*/ 0 h 312"/>
                <a:gd name="T80" fmla="*/ 0 w 218"/>
                <a:gd name="T81" fmla="*/ 0 h 312"/>
                <a:gd name="T82" fmla="*/ 0 w 218"/>
                <a:gd name="T83" fmla="*/ 0 h 312"/>
                <a:gd name="T84" fmla="*/ 0 w 218"/>
                <a:gd name="T85" fmla="*/ 0 h 312"/>
                <a:gd name="T86" fmla="*/ 0 w 218"/>
                <a:gd name="T87" fmla="*/ 0 h 312"/>
                <a:gd name="T88" fmla="*/ 0 w 218"/>
                <a:gd name="T89" fmla="*/ 0 h 312"/>
                <a:gd name="T90" fmla="*/ 0 w 218"/>
                <a:gd name="T91" fmla="*/ 0 h 312"/>
                <a:gd name="T92" fmla="*/ 0 w 218"/>
                <a:gd name="T93" fmla="*/ 0 h 312"/>
                <a:gd name="T94" fmla="*/ 0 w 218"/>
                <a:gd name="T95" fmla="*/ 0 h 312"/>
                <a:gd name="T96" fmla="*/ 0 w 218"/>
                <a:gd name="T97" fmla="*/ 0 h 312"/>
                <a:gd name="T98" fmla="*/ 0 w 218"/>
                <a:gd name="T99" fmla="*/ 0 h 312"/>
                <a:gd name="T100" fmla="*/ 0 w 218"/>
                <a:gd name="T101" fmla="*/ 0 h 312"/>
                <a:gd name="T102" fmla="*/ 0 w 218"/>
                <a:gd name="T103" fmla="*/ 0 h 312"/>
                <a:gd name="T104" fmla="*/ 0 w 218"/>
                <a:gd name="T105" fmla="*/ 0 h 312"/>
                <a:gd name="T106" fmla="*/ 0 w 218"/>
                <a:gd name="T107" fmla="*/ 0 h 3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8"/>
                <a:gd name="T163" fmla="*/ 0 h 312"/>
                <a:gd name="T164" fmla="*/ 218 w 218"/>
                <a:gd name="T165" fmla="*/ 312 h 31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8" h="312">
                  <a:moveTo>
                    <a:pt x="109" y="8"/>
                  </a:moveTo>
                  <a:lnTo>
                    <a:pt x="109" y="8"/>
                  </a:lnTo>
                  <a:lnTo>
                    <a:pt x="101" y="8"/>
                  </a:lnTo>
                  <a:lnTo>
                    <a:pt x="85" y="0"/>
                  </a:lnTo>
                  <a:lnTo>
                    <a:pt x="78" y="0"/>
                  </a:lnTo>
                  <a:lnTo>
                    <a:pt x="70" y="0"/>
                  </a:lnTo>
                  <a:lnTo>
                    <a:pt x="62" y="0"/>
                  </a:lnTo>
                  <a:lnTo>
                    <a:pt x="46" y="8"/>
                  </a:lnTo>
                  <a:lnTo>
                    <a:pt x="39" y="8"/>
                  </a:lnTo>
                  <a:lnTo>
                    <a:pt x="31" y="8"/>
                  </a:lnTo>
                  <a:lnTo>
                    <a:pt x="23" y="15"/>
                  </a:lnTo>
                  <a:lnTo>
                    <a:pt x="15" y="23"/>
                  </a:lnTo>
                  <a:lnTo>
                    <a:pt x="15" y="31"/>
                  </a:lnTo>
                  <a:lnTo>
                    <a:pt x="15" y="39"/>
                  </a:lnTo>
                  <a:lnTo>
                    <a:pt x="7" y="47"/>
                  </a:lnTo>
                  <a:lnTo>
                    <a:pt x="7" y="54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0" y="70"/>
                  </a:lnTo>
                  <a:lnTo>
                    <a:pt x="0" y="78"/>
                  </a:lnTo>
                  <a:lnTo>
                    <a:pt x="0" y="86"/>
                  </a:lnTo>
                  <a:lnTo>
                    <a:pt x="0" y="94"/>
                  </a:lnTo>
                  <a:lnTo>
                    <a:pt x="0" y="101"/>
                  </a:lnTo>
                  <a:lnTo>
                    <a:pt x="0" y="117"/>
                  </a:lnTo>
                  <a:lnTo>
                    <a:pt x="0" y="125"/>
                  </a:lnTo>
                  <a:lnTo>
                    <a:pt x="0" y="133"/>
                  </a:lnTo>
                  <a:lnTo>
                    <a:pt x="7" y="148"/>
                  </a:lnTo>
                  <a:lnTo>
                    <a:pt x="7" y="156"/>
                  </a:lnTo>
                  <a:lnTo>
                    <a:pt x="7" y="164"/>
                  </a:lnTo>
                  <a:lnTo>
                    <a:pt x="15" y="180"/>
                  </a:lnTo>
                  <a:lnTo>
                    <a:pt x="23" y="180"/>
                  </a:lnTo>
                  <a:lnTo>
                    <a:pt x="23" y="187"/>
                  </a:lnTo>
                  <a:lnTo>
                    <a:pt x="31" y="187"/>
                  </a:lnTo>
                  <a:lnTo>
                    <a:pt x="31" y="195"/>
                  </a:lnTo>
                  <a:lnTo>
                    <a:pt x="46" y="211"/>
                  </a:lnTo>
                  <a:lnTo>
                    <a:pt x="46" y="219"/>
                  </a:lnTo>
                  <a:lnTo>
                    <a:pt x="54" y="219"/>
                  </a:lnTo>
                  <a:lnTo>
                    <a:pt x="54" y="226"/>
                  </a:lnTo>
                  <a:lnTo>
                    <a:pt x="78" y="250"/>
                  </a:lnTo>
                  <a:lnTo>
                    <a:pt x="85" y="250"/>
                  </a:lnTo>
                  <a:lnTo>
                    <a:pt x="85" y="258"/>
                  </a:lnTo>
                  <a:lnTo>
                    <a:pt x="93" y="258"/>
                  </a:lnTo>
                  <a:lnTo>
                    <a:pt x="93" y="266"/>
                  </a:lnTo>
                  <a:lnTo>
                    <a:pt x="109" y="273"/>
                  </a:lnTo>
                  <a:lnTo>
                    <a:pt x="109" y="281"/>
                  </a:lnTo>
                  <a:lnTo>
                    <a:pt x="117" y="281"/>
                  </a:lnTo>
                  <a:lnTo>
                    <a:pt x="117" y="289"/>
                  </a:lnTo>
                  <a:lnTo>
                    <a:pt x="124" y="289"/>
                  </a:lnTo>
                  <a:lnTo>
                    <a:pt x="132" y="297"/>
                  </a:lnTo>
                  <a:lnTo>
                    <a:pt x="140" y="297"/>
                  </a:lnTo>
                  <a:lnTo>
                    <a:pt x="148" y="297"/>
                  </a:lnTo>
                  <a:lnTo>
                    <a:pt x="148" y="305"/>
                  </a:lnTo>
                  <a:lnTo>
                    <a:pt x="156" y="305"/>
                  </a:lnTo>
                  <a:lnTo>
                    <a:pt x="164" y="305"/>
                  </a:lnTo>
                  <a:lnTo>
                    <a:pt x="179" y="312"/>
                  </a:lnTo>
                  <a:lnTo>
                    <a:pt x="203" y="312"/>
                  </a:lnTo>
                  <a:lnTo>
                    <a:pt x="210" y="312"/>
                  </a:lnTo>
                  <a:lnTo>
                    <a:pt x="218" y="305"/>
                  </a:lnTo>
                  <a:lnTo>
                    <a:pt x="218" y="297"/>
                  </a:lnTo>
                  <a:lnTo>
                    <a:pt x="218" y="289"/>
                  </a:lnTo>
                  <a:lnTo>
                    <a:pt x="218" y="273"/>
                  </a:lnTo>
                  <a:lnTo>
                    <a:pt x="218" y="266"/>
                  </a:lnTo>
                  <a:lnTo>
                    <a:pt x="218" y="250"/>
                  </a:lnTo>
                  <a:lnTo>
                    <a:pt x="218" y="242"/>
                  </a:lnTo>
                  <a:lnTo>
                    <a:pt x="218" y="226"/>
                  </a:lnTo>
                  <a:lnTo>
                    <a:pt x="218" y="219"/>
                  </a:lnTo>
                  <a:lnTo>
                    <a:pt x="218" y="211"/>
                  </a:lnTo>
                  <a:lnTo>
                    <a:pt x="210" y="187"/>
                  </a:lnTo>
                  <a:lnTo>
                    <a:pt x="210" y="180"/>
                  </a:lnTo>
                  <a:lnTo>
                    <a:pt x="210" y="172"/>
                  </a:lnTo>
                  <a:lnTo>
                    <a:pt x="210" y="164"/>
                  </a:lnTo>
                  <a:lnTo>
                    <a:pt x="203" y="156"/>
                  </a:lnTo>
                  <a:lnTo>
                    <a:pt x="203" y="148"/>
                  </a:lnTo>
                  <a:lnTo>
                    <a:pt x="203" y="140"/>
                  </a:lnTo>
                  <a:lnTo>
                    <a:pt x="195" y="140"/>
                  </a:lnTo>
                  <a:lnTo>
                    <a:pt x="195" y="133"/>
                  </a:lnTo>
                  <a:lnTo>
                    <a:pt x="195" y="125"/>
                  </a:lnTo>
                  <a:lnTo>
                    <a:pt x="187" y="125"/>
                  </a:lnTo>
                  <a:lnTo>
                    <a:pt x="187" y="117"/>
                  </a:lnTo>
                  <a:lnTo>
                    <a:pt x="179" y="117"/>
                  </a:lnTo>
                  <a:lnTo>
                    <a:pt x="179" y="109"/>
                  </a:lnTo>
                  <a:lnTo>
                    <a:pt x="179" y="101"/>
                  </a:lnTo>
                  <a:lnTo>
                    <a:pt x="171" y="101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77" name="Freeform 61"/>
            <p:cNvSpPr>
              <a:spLocks/>
            </p:cNvSpPr>
            <p:nvPr/>
          </p:nvSpPr>
          <p:spPr bwMode="auto">
            <a:xfrm>
              <a:off x="4425950" y="4641851"/>
              <a:ext cx="134938" cy="169863"/>
            </a:xfrm>
            <a:custGeom>
              <a:avLst/>
              <a:gdLst>
                <a:gd name="T0" fmla="*/ 0 w 218"/>
                <a:gd name="T1" fmla="*/ 0 h 312"/>
                <a:gd name="T2" fmla="*/ 0 w 218"/>
                <a:gd name="T3" fmla="*/ 0 h 312"/>
                <a:gd name="T4" fmla="*/ 0 w 218"/>
                <a:gd name="T5" fmla="*/ 0 h 312"/>
                <a:gd name="T6" fmla="*/ 0 w 218"/>
                <a:gd name="T7" fmla="*/ 0 h 312"/>
                <a:gd name="T8" fmla="*/ 0 w 218"/>
                <a:gd name="T9" fmla="*/ 0 h 312"/>
                <a:gd name="T10" fmla="*/ 0 w 218"/>
                <a:gd name="T11" fmla="*/ 0 h 312"/>
                <a:gd name="T12" fmla="*/ 0 w 218"/>
                <a:gd name="T13" fmla="*/ 0 h 312"/>
                <a:gd name="T14" fmla="*/ 0 w 218"/>
                <a:gd name="T15" fmla="*/ 0 h 312"/>
                <a:gd name="T16" fmla="*/ 0 w 218"/>
                <a:gd name="T17" fmla="*/ 0 h 312"/>
                <a:gd name="T18" fmla="*/ 0 w 218"/>
                <a:gd name="T19" fmla="*/ 0 h 312"/>
                <a:gd name="T20" fmla="*/ 0 w 218"/>
                <a:gd name="T21" fmla="*/ 0 h 312"/>
                <a:gd name="T22" fmla="*/ 0 w 218"/>
                <a:gd name="T23" fmla="*/ 0 h 312"/>
                <a:gd name="T24" fmla="*/ 0 w 218"/>
                <a:gd name="T25" fmla="*/ 0 h 312"/>
                <a:gd name="T26" fmla="*/ 0 w 218"/>
                <a:gd name="T27" fmla="*/ 0 h 312"/>
                <a:gd name="T28" fmla="*/ 0 w 218"/>
                <a:gd name="T29" fmla="*/ 0 h 312"/>
                <a:gd name="T30" fmla="*/ 0 w 218"/>
                <a:gd name="T31" fmla="*/ 0 h 312"/>
                <a:gd name="T32" fmla="*/ 0 w 218"/>
                <a:gd name="T33" fmla="*/ 0 h 312"/>
                <a:gd name="T34" fmla="*/ 0 w 218"/>
                <a:gd name="T35" fmla="*/ 0 h 312"/>
                <a:gd name="T36" fmla="*/ 0 w 218"/>
                <a:gd name="T37" fmla="*/ 0 h 312"/>
                <a:gd name="T38" fmla="*/ 0 w 218"/>
                <a:gd name="T39" fmla="*/ 0 h 312"/>
                <a:gd name="T40" fmla="*/ 0 w 218"/>
                <a:gd name="T41" fmla="*/ 0 h 312"/>
                <a:gd name="T42" fmla="*/ 0 w 218"/>
                <a:gd name="T43" fmla="*/ 0 h 312"/>
                <a:gd name="T44" fmla="*/ 0 w 218"/>
                <a:gd name="T45" fmla="*/ 0 h 312"/>
                <a:gd name="T46" fmla="*/ 0 w 218"/>
                <a:gd name="T47" fmla="*/ 0 h 312"/>
                <a:gd name="T48" fmla="*/ 0 w 218"/>
                <a:gd name="T49" fmla="*/ 0 h 312"/>
                <a:gd name="T50" fmla="*/ 0 w 218"/>
                <a:gd name="T51" fmla="*/ 0 h 312"/>
                <a:gd name="T52" fmla="*/ 0 w 218"/>
                <a:gd name="T53" fmla="*/ 0 h 312"/>
                <a:gd name="T54" fmla="*/ 0 w 218"/>
                <a:gd name="T55" fmla="*/ 0 h 312"/>
                <a:gd name="T56" fmla="*/ 0 w 218"/>
                <a:gd name="T57" fmla="*/ 0 h 312"/>
                <a:gd name="T58" fmla="*/ 0 w 218"/>
                <a:gd name="T59" fmla="*/ 0 h 312"/>
                <a:gd name="T60" fmla="*/ 0 w 218"/>
                <a:gd name="T61" fmla="*/ 0 h 312"/>
                <a:gd name="T62" fmla="*/ 0 w 218"/>
                <a:gd name="T63" fmla="*/ 0 h 312"/>
                <a:gd name="T64" fmla="*/ 0 w 218"/>
                <a:gd name="T65" fmla="*/ 0 h 312"/>
                <a:gd name="T66" fmla="*/ 0 w 218"/>
                <a:gd name="T67" fmla="*/ 0 h 312"/>
                <a:gd name="T68" fmla="*/ 0 w 218"/>
                <a:gd name="T69" fmla="*/ 0 h 312"/>
                <a:gd name="T70" fmla="*/ 0 w 218"/>
                <a:gd name="T71" fmla="*/ 0 h 312"/>
                <a:gd name="T72" fmla="*/ 0 w 218"/>
                <a:gd name="T73" fmla="*/ 0 h 312"/>
                <a:gd name="T74" fmla="*/ 0 w 218"/>
                <a:gd name="T75" fmla="*/ 0 h 312"/>
                <a:gd name="T76" fmla="*/ 0 w 218"/>
                <a:gd name="T77" fmla="*/ 0 h 312"/>
                <a:gd name="T78" fmla="*/ 0 w 218"/>
                <a:gd name="T79" fmla="*/ 0 h 312"/>
                <a:gd name="T80" fmla="*/ 0 w 218"/>
                <a:gd name="T81" fmla="*/ 0 h 31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18"/>
                <a:gd name="T124" fmla="*/ 0 h 312"/>
                <a:gd name="T125" fmla="*/ 218 w 218"/>
                <a:gd name="T126" fmla="*/ 312 h 31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18" h="312">
                  <a:moveTo>
                    <a:pt x="109" y="8"/>
                  </a:moveTo>
                  <a:lnTo>
                    <a:pt x="101" y="8"/>
                  </a:lnTo>
                  <a:lnTo>
                    <a:pt x="85" y="0"/>
                  </a:lnTo>
                  <a:lnTo>
                    <a:pt x="78" y="0"/>
                  </a:lnTo>
                  <a:lnTo>
                    <a:pt x="70" y="0"/>
                  </a:lnTo>
                  <a:lnTo>
                    <a:pt x="62" y="0"/>
                  </a:lnTo>
                  <a:lnTo>
                    <a:pt x="46" y="8"/>
                  </a:lnTo>
                  <a:lnTo>
                    <a:pt x="39" y="8"/>
                  </a:lnTo>
                  <a:lnTo>
                    <a:pt x="31" y="8"/>
                  </a:lnTo>
                  <a:lnTo>
                    <a:pt x="23" y="15"/>
                  </a:lnTo>
                  <a:lnTo>
                    <a:pt x="15" y="23"/>
                  </a:lnTo>
                  <a:lnTo>
                    <a:pt x="15" y="31"/>
                  </a:lnTo>
                  <a:lnTo>
                    <a:pt x="15" y="39"/>
                  </a:lnTo>
                  <a:lnTo>
                    <a:pt x="7" y="47"/>
                  </a:lnTo>
                  <a:lnTo>
                    <a:pt x="7" y="54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0" y="70"/>
                  </a:lnTo>
                  <a:lnTo>
                    <a:pt x="0" y="78"/>
                  </a:lnTo>
                  <a:lnTo>
                    <a:pt x="0" y="86"/>
                  </a:lnTo>
                  <a:lnTo>
                    <a:pt x="0" y="94"/>
                  </a:lnTo>
                  <a:lnTo>
                    <a:pt x="0" y="101"/>
                  </a:lnTo>
                  <a:lnTo>
                    <a:pt x="0" y="117"/>
                  </a:lnTo>
                  <a:lnTo>
                    <a:pt x="0" y="125"/>
                  </a:lnTo>
                  <a:lnTo>
                    <a:pt x="0" y="133"/>
                  </a:lnTo>
                  <a:lnTo>
                    <a:pt x="7" y="148"/>
                  </a:lnTo>
                  <a:lnTo>
                    <a:pt x="7" y="156"/>
                  </a:lnTo>
                  <a:lnTo>
                    <a:pt x="7" y="164"/>
                  </a:lnTo>
                  <a:lnTo>
                    <a:pt x="15" y="180"/>
                  </a:lnTo>
                  <a:lnTo>
                    <a:pt x="23" y="180"/>
                  </a:lnTo>
                  <a:lnTo>
                    <a:pt x="23" y="187"/>
                  </a:lnTo>
                  <a:lnTo>
                    <a:pt x="31" y="187"/>
                  </a:lnTo>
                  <a:lnTo>
                    <a:pt x="31" y="195"/>
                  </a:lnTo>
                  <a:lnTo>
                    <a:pt x="46" y="211"/>
                  </a:lnTo>
                  <a:lnTo>
                    <a:pt x="46" y="219"/>
                  </a:lnTo>
                  <a:lnTo>
                    <a:pt x="54" y="219"/>
                  </a:lnTo>
                  <a:lnTo>
                    <a:pt x="54" y="226"/>
                  </a:lnTo>
                  <a:lnTo>
                    <a:pt x="78" y="250"/>
                  </a:lnTo>
                  <a:lnTo>
                    <a:pt x="85" y="250"/>
                  </a:lnTo>
                  <a:lnTo>
                    <a:pt x="85" y="258"/>
                  </a:lnTo>
                  <a:lnTo>
                    <a:pt x="93" y="258"/>
                  </a:lnTo>
                  <a:lnTo>
                    <a:pt x="93" y="266"/>
                  </a:lnTo>
                  <a:lnTo>
                    <a:pt x="109" y="273"/>
                  </a:lnTo>
                  <a:lnTo>
                    <a:pt x="109" y="281"/>
                  </a:lnTo>
                  <a:lnTo>
                    <a:pt x="117" y="281"/>
                  </a:lnTo>
                  <a:lnTo>
                    <a:pt x="117" y="289"/>
                  </a:lnTo>
                  <a:lnTo>
                    <a:pt x="124" y="289"/>
                  </a:lnTo>
                  <a:lnTo>
                    <a:pt x="132" y="297"/>
                  </a:lnTo>
                  <a:lnTo>
                    <a:pt x="140" y="297"/>
                  </a:lnTo>
                  <a:lnTo>
                    <a:pt x="148" y="297"/>
                  </a:lnTo>
                  <a:lnTo>
                    <a:pt x="148" y="305"/>
                  </a:lnTo>
                  <a:lnTo>
                    <a:pt x="156" y="305"/>
                  </a:lnTo>
                  <a:lnTo>
                    <a:pt x="164" y="305"/>
                  </a:lnTo>
                  <a:lnTo>
                    <a:pt x="179" y="312"/>
                  </a:lnTo>
                  <a:lnTo>
                    <a:pt x="203" y="312"/>
                  </a:lnTo>
                  <a:lnTo>
                    <a:pt x="210" y="312"/>
                  </a:lnTo>
                  <a:lnTo>
                    <a:pt x="218" y="305"/>
                  </a:lnTo>
                  <a:lnTo>
                    <a:pt x="218" y="297"/>
                  </a:lnTo>
                  <a:lnTo>
                    <a:pt x="218" y="289"/>
                  </a:lnTo>
                  <a:lnTo>
                    <a:pt x="218" y="273"/>
                  </a:lnTo>
                  <a:lnTo>
                    <a:pt x="218" y="266"/>
                  </a:lnTo>
                  <a:lnTo>
                    <a:pt x="218" y="250"/>
                  </a:lnTo>
                  <a:lnTo>
                    <a:pt x="218" y="242"/>
                  </a:lnTo>
                  <a:lnTo>
                    <a:pt x="218" y="226"/>
                  </a:lnTo>
                  <a:lnTo>
                    <a:pt x="218" y="219"/>
                  </a:lnTo>
                  <a:lnTo>
                    <a:pt x="218" y="211"/>
                  </a:lnTo>
                  <a:lnTo>
                    <a:pt x="210" y="187"/>
                  </a:lnTo>
                  <a:lnTo>
                    <a:pt x="210" y="180"/>
                  </a:lnTo>
                  <a:lnTo>
                    <a:pt x="210" y="172"/>
                  </a:lnTo>
                  <a:lnTo>
                    <a:pt x="210" y="164"/>
                  </a:lnTo>
                  <a:lnTo>
                    <a:pt x="203" y="156"/>
                  </a:lnTo>
                  <a:lnTo>
                    <a:pt x="203" y="148"/>
                  </a:lnTo>
                  <a:lnTo>
                    <a:pt x="203" y="140"/>
                  </a:lnTo>
                  <a:lnTo>
                    <a:pt x="195" y="140"/>
                  </a:lnTo>
                  <a:lnTo>
                    <a:pt x="195" y="133"/>
                  </a:lnTo>
                  <a:lnTo>
                    <a:pt x="195" y="125"/>
                  </a:lnTo>
                  <a:lnTo>
                    <a:pt x="187" y="125"/>
                  </a:lnTo>
                  <a:lnTo>
                    <a:pt x="187" y="117"/>
                  </a:lnTo>
                  <a:lnTo>
                    <a:pt x="179" y="117"/>
                  </a:lnTo>
                  <a:lnTo>
                    <a:pt x="179" y="109"/>
                  </a:lnTo>
                  <a:lnTo>
                    <a:pt x="179" y="101"/>
                  </a:lnTo>
                  <a:lnTo>
                    <a:pt x="171" y="101"/>
                  </a:lnTo>
                </a:path>
              </a:pathLst>
            </a:custGeom>
            <a:solidFill>
              <a:srgbClr val="FF0000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78" name="Freeform 62"/>
            <p:cNvSpPr>
              <a:spLocks/>
            </p:cNvSpPr>
            <p:nvPr/>
          </p:nvSpPr>
          <p:spPr bwMode="auto">
            <a:xfrm>
              <a:off x="4302126" y="4241800"/>
              <a:ext cx="201613" cy="306388"/>
            </a:xfrm>
            <a:custGeom>
              <a:avLst/>
              <a:gdLst>
                <a:gd name="T0" fmla="*/ 0 w 320"/>
                <a:gd name="T1" fmla="*/ 0 h 563"/>
                <a:gd name="T2" fmla="*/ 0 w 320"/>
                <a:gd name="T3" fmla="*/ 0 h 563"/>
                <a:gd name="T4" fmla="*/ 0 w 320"/>
                <a:gd name="T5" fmla="*/ 0 h 563"/>
                <a:gd name="T6" fmla="*/ 0 w 320"/>
                <a:gd name="T7" fmla="*/ 0 h 563"/>
                <a:gd name="T8" fmla="*/ 0 w 320"/>
                <a:gd name="T9" fmla="*/ 0 h 563"/>
                <a:gd name="T10" fmla="*/ 0 w 320"/>
                <a:gd name="T11" fmla="*/ 0 h 563"/>
                <a:gd name="T12" fmla="*/ 0 w 320"/>
                <a:gd name="T13" fmla="*/ 0 h 563"/>
                <a:gd name="T14" fmla="*/ 0 w 320"/>
                <a:gd name="T15" fmla="*/ 0 h 563"/>
                <a:gd name="T16" fmla="*/ 0 w 320"/>
                <a:gd name="T17" fmla="*/ 0 h 563"/>
                <a:gd name="T18" fmla="*/ 0 w 320"/>
                <a:gd name="T19" fmla="*/ 0 h 563"/>
                <a:gd name="T20" fmla="*/ 0 w 320"/>
                <a:gd name="T21" fmla="*/ 0 h 563"/>
                <a:gd name="T22" fmla="*/ 0 w 320"/>
                <a:gd name="T23" fmla="*/ 0 h 563"/>
                <a:gd name="T24" fmla="*/ 0 w 320"/>
                <a:gd name="T25" fmla="*/ 0 h 563"/>
                <a:gd name="T26" fmla="*/ 0 w 320"/>
                <a:gd name="T27" fmla="*/ 0 h 563"/>
                <a:gd name="T28" fmla="*/ 0 w 320"/>
                <a:gd name="T29" fmla="*/ 0 h 563"/>
                <a:gd name="T30" fmla="*/ 0 w 320"/>
                <a:gd name="T31" fmla="*/ 0 h 563"/>
                <a:gd name="T32" fmla="*/ 0 w 320"/>
                <a:gd name="T33" fmla="*/ 0 h 563"/>
                <a:gd name="T34" fmla="*/ 0 w 320"/>
                <a:gd name="T35" fmla="*/ 0 h 563"/>
                <a:gd name="T36" fmla="*/ 0 w 320"/>
                <a:gd name="T37" fmla="*/ 0 h 563"/>
                <a:gd name="T38" fmla="*/ 0 w 320"/>
                <a:gd name="T39" fmla="*/ 0 h 563"/>
                <a:gd name="T40" fmla="*/ 0 w 320"/>
                <a:gd name="T41" fmla="*/ 0 h 563"/>
                <a:gd name="T42" fmla="*/ 0 w 320"/>
                <a:gd name="T43" fmla="*/ 0 h 563"/>
                <a:gd name="T44" fmla="*/ 0 w 320"/>
                <a:gd name="T45" fmla="*/ 0 h 563"/>
                <a:gd name="T46" fmla="*/ 0 w 320"/>
                <a:gd name="T47" fmla="*/ 0 h 563"/>
                <a:gd name="T48" fmla="*/ 0 w 320"/>
                <a:gd name="T49" fmla="*/ 0 h 563"/>
                <a:gd name="T50" fmla="*/ 0 w 320"/>
                <a:gd name="T51" fmla="*/ 0 h 563"/>
                <a:gd name="T52" fmla="*/ 0 w 320"/>
                <a:gd name="T53" fmla="*/ 0 h 563"/>
                <a:gd name="T54" fmla="*/ 0 w 320"/>
                <a:gd name="T55" fmla="*/ 0 h 563"/>
                <a:gd name="T56" fmla="*/ 0 w 320"/>
                <a:gd name="T57" fmla="*/ 0 h 563"/>
                <a:gd name="T58" fmla="*/ 0 w 320"/>
                <a:gd name="T59" fmla="*/ 0 h 563"/>
                <a:gd name="T60" fmla="*/ 0 w 320"/>
                <a:gd name="T61" fmla="*/ 0 h 563"/>
                <a:gd name="T62" fmla="*/ 0 w 320"/>
                <a:gd name="T63" fmla="*/ 0 h 563"/>
                <a:gd name="T64" fmla="*/ 0 w 320"/>
                <a:gd name="T65" fmla="*/ 0 h 563"/>
                <a:gd name="T66" fmla="*/ 0 w 320"/>
                <a:gd name="T67" fmla="*/ 0 h 563"/>
                <a:gd name="T68" fmla="*/ 0 w 320"/>
                <a:gd name="T69" fmla="*/ 0 h 563"/>
                <a:gd name="T70" fmla="*/ 0 w 320"/>
                <a:gd name="T71" fmla="*/ 0 h 563"/>
                <a:gd name="T72" fmla="*/ 0 w 320"/>
                <a:gd name="T73" fmla="*/ 0 h 563"/>
                <a:gd name="T74" fmla="*/ 0 w 320"/>
                <a:gd name="T75" fmla="*/ 0 h 563"/>
                <a:gd name="T76" fmla="*/ 0 w 320"/>
                <a:gd name="T77" fmla="*/ 0 h 563"/>
                <a:gd name="T78" fmla="*/ 0 w 320"/>
                <a:gd name="T79" fmla="*/ 0 h 563"/>
                <a:gd name="T80" fmla="*/ 0 w 320"/>
                <a:gd name="T81" fmla="*/ 0 h 563"/>
                <a:gd name="T82" fmla="*/ 0 w 320"/>
                <a:gd name="T83" fmla="*/ 0 h 563"/>
                <a:gd name="T84" fmla="*/ 0 w 320"/>
                <a:gd name="T85" fmla="*/ 0 h 563"/>
                <a:gd name="T86" fmla="*/ 0 w 320"/>
                <a:gd name="T87" fmla="*/ 0 h 563"/>
                <a:gd name="T88" fmla="*/ 0 w 320"/>
                <a:gd name="T89" fmla="*/ 0 h 563"/>
                <a:gd name="T90" fmla="*/ 0 w 320"/>
                <a:gd name="T91" fmla="*/ 0 h 563"/>
                <a:gd name="T92" fmla="*/ 0 w 320"/>
                <a:gd name="T93" fmla="*/ 0 h 563"/>
                <a:gd name="T94" fmla="*/ 0 w 320"/>
                <a:gd name="T95" fmla="*/ 0 h 563"/>
                <a:gd name="T96" fmla="*/ 0 w 320"/>
                <a:gd name="T97" fmla="*/ 0 h 563"/>
                <a:gd name="T98" fmla="*/ 0 w 320"/>
                <a:gd name="T99" fmla="*/ 0 h 563"/>
                <a:gd name="T100" fmla="*/ 0 w 320"/>
                <a:gd name="T101" fmla="*/ 0 h 563"/>
                <a:gd name="T102" fmla="*/ 0 w 320"/>
                <a:gd name="T103" fmla="*/ 0 h 563"/>
                <a:gd name="T104" fmla="*/ 0 w 320"/>
                <a:gd name="T105" fmla="*/ 0 h 563"/>
                <a:gd name="T106" fmla="*/ 0 w 320"/>
                <a:gd name="T107" fmla="*/ 0 h 563"/>
                <a:gd name="T108" fmla="*/ 0 w 320"/>
                <a:gd name="T109" fmla="*/ 0 h 563"/>
                <a:gd name="T110" fmla="*/ 0 w 320"/>
                <a:gd name="T111" fmla="*/ 0 h 563"/>
                <a:gd name="T112" fmla="*/ 0 w 320"/>
                <a:gd name="T113" fmla="*/ 0 h 563"/>
                <a:gd name="T114" fmla="*/ 0 w 320"/>
                <a:gd name="T115" fmla="*/ 0 h 563"/>
                <a:gd name="T116" fmla="*/ 0 w 320"/>
                <a:gd name="T117" fmla="*/ 0 h 5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20"/>
                <a:gd name="T178" fmla="*/ 0 h 563"/>
                <a:gd name="T179" fmla="*/ 320 w 320"/>
                <a:gd name="T180" fmla="*/ 563 h 5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20" h="563">
                  <a:moveTo>
                    <a:pt x="24" y="0"/>
                  </a:moveTo>
                  <a:lnTo>
                    <a:pt x="24" y="0"/>
                  </a:lnTo>
                  <a:lnTo>
                    <a:pt x="39" y="16"/>
                  </a:lnTo>
                  <a:lnTo>
                    <a:pt x="47" y="16"/>
                  </a:lnTo>
                  <a:lnTo>
                    <a:pt x="47" y="23"/>
                  </a:lnTo>
                  <a:lnTo>
                    <a:pt x="47" y="31"/>
                  </a:lnTo>
                  <a:lnTo>
                    <a:pt x="55" y="31"/>
                  </a:lnTo>
                  <a:lnTo>
                    <a:pt x="63" y="47"/>
                  </a:lnTo>
                  <a:lnTo>
                    <a:pt x="63" y="55"/>
                  </a:lnTo>
                  <a:lnTo>
                    <a:pt x="63" y="62"/>
                  </a:lnTo>
                  <a:lnTo>
                    <a:pt x="63" y="70"/>
                  </a:lnTo>
                  <a:lnTo>
                    <a:pt x="63" y="78"/>
                  </a:lnTo>
                  <a:lnTo>
                    <a:pt x="63" y="86"/>
                  </a:lnTo>
                  <a:lnTo>
                    <a:pt x="71" y="86"/>
                  </a:lnTo>
                  <a:lnTo>
                    <a:pt x="71" y="94"/>
                  </a:lnTo>
                  <a:lnTo>
                    <a:pt x="78" y="94"/>
                  </a:lnTo>
                  <a:lnTo>
                    <a:pt x="78" y="102"/>
                  </a:lnTo>
                  <a:lnTo>
                    <a:pt x="86" y="109"/>
                  </a:lnTo>
                  <a:lnTo>
                    <a:pt x="86" y="117"/>
                  </a:lnTo>
                  <a:lnTo>
                    <a:pt x="94" y="117"/>
                  </a:lnTo>
                  <a:lnTo>
                    <a:pt x="94" y="125"/>
                  </a:lnTo>
                  <a:lnTo>
                    <a:pt x="94" y="133"/>
                  </a:lnTo>
                  <a:lnTo>
                    <a:pt x="102" y="133"/>
                  </a:lnTo>
                  <a:lnTo>
                    <a:pt x="110" y="133"/>
                  </a:lnTo>
                  <a:lnTo>
                    <a:pt x="110" y="141"/>
                  </a:lnTo>
                  <a:lnTo>
                    <a:pt x="117" y="148"/>
                  </a:lnTo>
                  <a:lnTo>
                    <a:pt x="117" y="156"/>
                  </a:lnTo>
                  <a:lnTo>
                    <a:pt x="125" y="172"/>
                  </a:lnTo>
                  <a:lnTo>
                    <a:pt x="133" y="172"/>
                  </a:lnTo>
                  <a:lnTo>
                    <a:pt x="133" y="180"/>
                  </a:lnTo>
                  <a:lnTo>
                    <a:pt x="133" y="188"/>
                  </a:lnTo>
                  <a:lnTo>
                    <a:pt x="141" y="188"/>
                  </a:lnTo>
                  <a:lnTo>
                    <a:pt x="149" y="203"/>
                  </a:lnTo>
                  <a:lnTo>
                    <a:pt x="149" y="211"/>
                  </a:lnTo>
                  <a:lnTo>
                    <a:pt x="156" y="211"/>
                  </a:lnTo>
                  <a:lnTo>
                    <a:pt x="156" y="219"/>
                  </a:lnTo>
                  <a:lnTo>
                    <a:pt x="164" y="219"/>
                  </a:lnTo>
                  <a:lnTo>
                    <a:pt x="164" y="227"/>
                  </a:lnTo>
                  <a:lnTo>
                    <a:pt x="172" y="234"/>
                  </a:lnTo>
                  <a:lnTo>
                    <a:pt x="172" y="242"/>
                  </a:lnTo>
                  <a:lnTo>
                    <a:pt x="180" y="250"/>
                  </a:lnTo>
                  <a:lnTo>
                    <a:pt x="180" y="258"/>
                  </a:lnTo>
                  <a:lnTo>
                    <a:pt x="188" y="258"/>
                  </a:lnTo>
                  <a:lnTo>
                    <a:pt x="188" y="266"/>
                  </a:lnTo>
                  <a:lnTo>
                    <a:pt x="196" y="274"/>
                  </a:lnTo>
                  <a:lnTo>
                    <a:pt x="196" y="281"/>
                  </a:lnTo>
                  <a:lnTo>
                    <a:pt x="203" y="281"/>
                  </a:lnTo>
                  <a:lnTo>
                    <a:pt x="203" y="289"/>
                  </a:lnTo>
                  <a:lnTo>
                    <a:pt x="203" y="297"/>
                  </a:lnTo>
                  <a:lnTo>
                    <a:pt x="211" y="305"/>
                  </a:lnTo>
                  <a:lnTo>
                    <a:pt x="219" y="313"/>
                  </a:lnTo>
                  <a:lnTo>
                    <a:pt x="219" y="320"/>
                  </a:lnTo>
                  <a:lnTo>
                    <a:pt x="227" y="320"/>
                  </a:lnTo>
                  <a:lnTo>
                    <a:pt x="227" y="328"/>
                  </a:lnTo>
                  <a:lnTo>
                    <a:pt x="227" y="336"/>
                  </a:lnTo>
                  <a:lnTo>
                    <a:pt x="235" y="336"/>
                  </a:lnTo>
                  <a:lnTo>
                    <a:pt x="235" y="344"/>
                  </a:lnTo>
                  <a:lnTo>
                    <a:pt x="242" y="352"/>
                  </a:lnTo>
                  <a:lnTo>
                    <a:pt x="250" y="352"/>
                  </a:lnTo>
                  <a:lnTo>
                    <a:pt x="250" y="359"/>
                  </a:lnTo>
                  <a:lnTo>
                    <a:pt x="258" y="367"/>
                  </a:lnTo>
                  <a:lnTo>
                    <a:pt x="258" y="375"/>
                  </a:lnTo>
                  <a:lnTo>
                    <a:pt x="266" y="375"/>
                  </a:lnTo>
                  <a:lnTo>
                    <a:pt x="274" y="391"/>
                  </a:lnTo>
                  <a:lnTo>
                    <a:pt x="274" y="399"/>
                  </a:lnTo>
                  <a:lnTo>
                    <a:pt x="281" y="406"/>
                  </a:lnTo>
                  <a:lnTo>
                    <a:pt x="281" y="422"/>
                  </a:lnTo>
                  <a:lnTo>
                    <a:pt x="289" y="430"/>
                  </a:lnTo>
                  <a:lnTo>
                    <a:pt x="289" y="438"/>
                  </a:lnTo>
                  <a:lnTo>
                    <a:pt x="289" y="445"/>
                  </a:lnTo>
                  <a:lnTo>
                    <a:pt x="297" y="445"/>
                  </a:lnTo>
                  <a:lnTo>
                    <a:pt x="297" y="453"/>
                  </a:lnTo>
                  <a:lnTo>
                    <a:pt x="297" y="461"/>
                  </a:lnTo>
                  <a:lnTo>
                    <a:pt x="297" y="469"/>
                  </a:lnTo>
                  <a:lnTo>
                    <a:pt x="297" y="477"/>
                  </a:lnTo>
                  <a:lnTo>
                    <a:pt x="305" y="477"/>
                  </a:lnTo>
                  <a:lnTo>
                    <a:pt x="305" y="485"/>
                  </a:lnTo>
                  <a:lnTo>
                    <a:pt x="305" y="492"/>
                  </a:lnTo>
                  <a:lnTo>
                    <a:pt x="313" y="492"/>
                  </a:lnTo>
                  <a:lnTo>
                    <a:pt x="313" y="500"/>
                  </a:lnTo>
                  <a:lnTo>
                    <a:pt x="313" y="508"/>
                  </a:lnTo>
                  <a:lnTo>
                    <a:pt x="320" y="508"/>
                  </a:lnTo>
                  <a:lnTo>
                    <a:pt x="320" y="516"/>
                  </a:lnTo>
                  <a:lnTo>
                    <a:pt x="320" y="524"/>
                  </a:lnTo>
                  <a:lnTo>
                    <a:pt x="313" y="524"/>
                  </a:lnTo>
                  <a:lnTo>
                    <a:pt x="305" y="531"/>
                  </a:lnTo>
                  <a:lnTo>
                    <a:pt x="305" y="539"/>
                  </a:lnTo>
                  <a:lnTo>
                    <a:pt x="305" y="547"/>
                  </a:lnTo>
                  <a:lnTo>
                    <a:pt x="305" y="555"/>
                  </a:lnTo>
                  <a:lnTo>
                    <a:pt x="297" y="555"/>
                  </a:lnTo>
                  <a:lnTo>
                    <a:pt x="297" y="563"/>
                  </a:lnTo>
                  <a:lnTo>
                    <a:pt x="297" y="555"/>
                  </a:lnTo>
                  <a:lnTo>
                    <a:pt x="297" y="547"/>
                  </a:lnTo>
                  <a:lnTo>
                    <a:pt x="289" y="539"/>
                  </a:lnTo>
                  <a:lnTo>
                    <a:pt x="289" y="531"/>
                  </a:lnTo>
                  <a:lnTo>
                    <a:pt x="289" y="524"/>
                  </a:lnTo>
                  <a:lnTo>
                    <a:pt x="281" y="524"/>
                  </a:lnTo>
                  <a:lnTo>
                    <a:pt x="281" y="516"/>
                  </a:lnTo>
                  <a:lnTo>
                    <a:pt x="281" y="508"/>
                  </a:lnTo>
                  <a:lnTo>
                    <a:pt x="274" y="508"/>
                  </a:lnTo>
                  <a:lnTo>
                    <a:pt x="274" y="500"/>
                  </a:lnTo>
                  <a:lnTo>
                    <a:pt x="266" y="492"/>
                  </a:lnTo>
                  <a:lnTo>
                    <a:pt x="258" y="485"/>
                  </a:lnTo>
                  <a:lnTo>
                    <a:pt x="258" y="477"/>
                  </a:lnTo>
                  <a:lnTo>
                    <a:pt x="250" y="461"/>
                  </a:lnTo>
                  <a:lnTo>
                    <a:pt x="250" y="453"/>
                  </a:lnTo>
                  <a:lnTo>
                    <a:pt x="242" y="453"/>
                  </a:lnTo>
                  <a:lnTo>
                    <a:pt x="242" y="445"/>
                  </a:lnTo>
                  <a:lnTo>
                    <a:pt x="242" y="438"/>
                  </a:lnTo>
                  <a:lnTo>
                    <a:pt x="235" y="430"/>
                  </a:lnTo>
                  <a:lnTo>
                    <a:pt x="227" y="430"/>
                  </a:lnTo>
                  <a:lnTo>
                    <a:pt x="227" y="422"/>
                  </a:lnTo>
                  <a:lnTo>
                    <a:pt x="227" y="414"/>
                  </a:lnTo>
                  <a:lnTo>
                    <a:pt x="219" y="414"/>
                  </a:lnTo>
                  <a:lnTo>
                    <a:pt x="219" y="406"/>
                  </a:lnTo>
                  <a:lnTo>
                    <a:pt x="211" y="399"/>
                  </a:lnTo>
                  <a:lnTo>
                    <a:pt x="203" y="391"/>
                  </a:lnTo>
                  <a:lnTo>
                    <a:pt x="203" y="383"/>
                  </a:lnTo>
                  <a:lnTo>
                    <a:pt x="196" y="375"/>
                  </a:lnTo>
                  <a:lnTo>
                    <a:pt x="188" y="367"/>
                  </a:lnTo>
                  <a:lnTo>
                    <a:pt x="180" y="352"/>
                  </a:lnTo>
                  <a:lnTo>
                    <a:pt x="180" y="344"/>
                  </a:lnTo>
                  <a:lnTo>
                    <a:pt x="172" y="336"/>
                  </a:lnTo>
                  <a:lnTo>
                    <a:pt x="172" y="328"/>
                  </a:lnTo>
                  <a:lnTo>
                    <a:pt x="164" y="328"/>
                  </a:lnTo>
                  <a:lnTo>
                    <a:pt x="164" y="320"/>
                  </a:lnTo>
                  <a:lnTo>
                    <a:pt x="156" y="320"/>
                  </a:lnTo>
                  <a:lnTo>
                    <a:pt x="156" y="313"/>
                  </a:lnTo>
                  <a:lnTo>
                    <a:pt x="149" y="297"/>
                  </a:lnTo>
                  <a:lnTo>
                    <a:pt x="149" y="289"/>
                  </a:lnTo>
                  <a:lnTo>
                    <a:pt x="141" y="281"/>
                  </a:lnTo>
                  <a:lnTo>
                    <a:pt x="141" y="274"/>
                  </a:lnTo>
                  <a:lnTo>
                    <a:pt x="133" y="274"/>
                  </a:lnTo>
                  <a:lnTo>
                    <a:pt x="133" y="266"/>
                  </a:lnTo>
                  <a:lnTo>
                    <a:pt x="125" y="266"/>
                  </a:lnTo>
                  <a:lnTo>
                    <a:pt x="125" y="258"/>
                  </a:lnTo>
                  <a:lnTo>
                    <a:pt x="125" y="250"/>
                  </a:lnTo>
                  <a:lnTo>
                    <a:pt x="117" y="242"/>
                  </a:lnTo>
                  <a:lnTo>
                    <a:pt x="117" y="234"/>
                  </a:lnTo>
                  <a:lnTo>
                    <a:pt x="110" y="234"/>
                  </a:lnTo>
                  <a:lnTo>
                    <a:pt x="110" y="227"/>
                  </a:lnTo>
                  <a:lnTo>
                    <a:pt x="102" y="227"/>
                  </a:lnTo>
                  <a:lnTo>
                    <a:pt x="102" y="219"/>
                  </a:lnTo>
                  <a:lnTo>
                    <a:pt x="102" y="211"/>
                  </a:lnTo>
                  <a:lnTo>
                    <a:pt x="102" y="203"/>
                  </a:lnTo>
                  <a:lnTo>
                    <a:pt x="94" y="203"/>
                  </a:lnTo>
                  <a:lnTo>
                    <a:pt x="94" y="195"/>
                  </a:lnTo>
                  <a:lnTo>
                    <a:pt x="86" y="188"/>
                  </a:lnTo>
                  <a:lnTo>
                    <a:pt x="86" y="180"/>
                  </a:lnTo>
                  <a:lnTo>
                    <a:pt x="78" y="180"/>
                  </a:lnTo>
                  <a:lnTo>
                    <a:pt x="78" y="172"/>
                  </a:lnTo>
                  <a:lnTo>
                    <a:pt x="78" y="164"/>
                  </a:lnTo>
                  <a:lnTo>
                    <a:pt x="71" y="164"/>
                  </a:lnTo>
                  <a:lnTo>
                    <a:pt x="63" y="148"/>
                  </a:lnTo>
                  <a:lnTo>
                    <a:pt x="63" y="141"/>
                  </a:lnTo>
                  <a:lnTo>
                    <a:pt x="55" y="133"/>
                  </a:lnTo>
                  <a:lnTo>
                    <a:pt x="55" y="125"/>
                  </a:lnTo>
                  <a:lnTo>
                    <a:pt x="47" y="125"/>
                  </a:lnTo>
                  <a:lnTo>
                    <a:pt x="47" y="117"/>
                  </a:lnTo>
                  <a:lnTo>
                    <a:pt x="39" y="109"/>
                  </a:lnTo>
                  <a:lnTo>
                    <a:pt x="39" y="102"/>
                  </a:lnTo>
                  <a:lnTo>
                    <a:pt x="31" y="102"/>
                  </a:lnTo>
                  <a:lnTo>
                    <a:pt x="31" y="94"/>
                  </a:lnTo>
                  <a:lnTo>
                    <a:pt x="31" y="86"/>
                  </a:lnTo>
                  <a:lnTo>
                    <a:pt x="24" y="86"/>
                  </a:lnTo>
                  <a:lnTo>
                    <a:pt x="24" y="78"/>
                  </a:lnTo>
                  <a:lnTo>
                    <a:pt x="16" y="70"/>
                  </a:lnTo>
                  <a:lnTo>
                    <a:pt x="16" y="62"/>
                  </a:lnTo>
                  <a:lnTo>
                    <a:pt x="16" y="55"/>
                  </a:lnTo>
                  <a:lnTo>
                    <a:pt x="16" y="47"/>
                  </a:lnTo>
                  <a:lnTo>
                    <a:pt x="8" y="39"/>
                  </a:lnTo>
                  <a:lnTo>
                    <a:pt x="8" y="31"/>
                  </a:lnTo>
                  <a:lnTo>
                    <a:pt x="8" y="23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24" y="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79" name="Freeform 63"/>
            <p:cNvSpPr>
              <a:spLocks/>
            </p:cNvSpPr>
            <p:nvPr/>
          </p:nvSpPr>
          <p:spPr bwMode="auto">
            <a:xfrm>
              <a:off x="4302126" y="4241800"/>
              <a:ext cx="201613" cy="306388"/>
            </a:xfrm>
            <a:custGeom>
              <a:avLst/>
              <a:gdLst>
                <a:gd name="T0" fmla="*/ 0 w 320"/>
                <a:gd name="T1" fmla="*/ 0 h 563"/>
                <a:gd name="T2" fmla="*/ 0 w 320"/>
                <a:gd name="T3" fmla="*/ 0 h 563"/>
                <a:gd name="T4" fmla="*/ 0 w 320"/>
                <a:gd name="T5" fmla="*/ 0 h 563"/>
                <a:gd name="T6" fmla="*/ 0 w 320"/>
                <a:gd name="T7" fmla="*/ 0 h 563"/>
                <a:gd name="T8" fmla="*/ 0 w 320"/>
                <a:gd name="T9" fmla="*/ 0 h 563"/>
                <a:gd name="T10" fmla="*/ 0 w 320"/>
                <a:gd name="T11" fmla="*/ 0 h 563"/>
                <a:gd name="T12" fmla="*/ 0 w 320"/>
                <a:gd name="T13" fmla="*/ 0 h 563"/>
                <a:gd name="T14" fmla="*/ 0 w 320"/>
                <a:gd name="T15" fmla="*/ 0 h 563"/>
                <a:gd name="T16" fmla="*/ 0 w 320"/>
                <a:gd name="T17" fmla="*/ 0 h 563"/>
                <a:gd name="T18" fmla="*/ 0 w 320"/>
                <a:gd name="T19" fmla="*/ 0 h 563"/>
                <a:gd name="T20" fmla="*/ 0 w 320"/>
                <a:gd name="T21" fmla="*/ 0 h 563"/>
                <a:gd name="T22" fmla="*/ 0 w 320"/>
                <a:gd name="T23" fmla="*/ 0 h 563"/>
                <a:gd name="T24" fmla="*/ 0 w 320"/>
                <a:gd name="T25" fmla="*/ 0 h 563"/>
                <a:gd name="T26" fmla="*/ 0 w 320"/>
                <a:gd name="T27" fmla="*/ 0 h 563"/>
                <a:gd name="T28" fmla="*/ 0 w 320"/>
                <a:gd name="T29" fmla="*/ 0 h 563"/>
                <a:gd name="T30" fmla="*/ 0 w 320"/>
                <a:gd name="T31" fmla="*/ 0 h 563"/>
                <a:gd name="T32" fmla="*/ 0 w 320"/>
                <a:gd name="T33" fmla="*/ 0 h 563"/>
                <a:gd name="T34" fmla="*/ 0 w 320"/>
                <a:gd name="T35" fmla="*/ 0 h 563"/>
                <a:gd name="T36" fmla="*/ 0 w 320"/>
                <a:gd name="T37" fmla="*/ 0 h 563"/>
                <a:gd name="T38" fmla="*/ 0 w 320"/>
                <a:gd name="T39" fmla="*/ 0 h 563"/>
                <a:gd name="T40" fmla="*/ 0 w 320"/>
                <a:gd name="T41" fmla="*/ 0 h 563"/>
                <a:gd name="T42" fmla="*/ 0 w 320"/>
                <a:gd name="T43" fmla="*/ 0 h 563"/>
                <a:gd name="T44" fmla="*/ 0 w 320"/>
                <a:gd name="T45" fmla="*/ 0 h 563"/>
                <a:gd name="T46" fmla="*/ 0 w 320"/>
                <a:gd name="T47" fmla="*/ 0 h 563"/>
                <a:gd name="T48" fmla="*/ 0 w 320"/>
                <a:gd name="T49" fmla="*/ 0 h 563"/>
                <a:gd name="T50" fmla="*/ 0 w 320"/>
                <a:gd name="T51" fmla="*/ 0 h 563"/>
                <a:gd name="T52" fmla="*/ 0 w 320"/>
                <a:gd name="T53" fmla="*/ 0 h 563"/>
                <a:gd name="T54" fmla="*/ 0 w 320"/>
                <a:gd name="T55" fmla="*/ 0 h 563"/>
                <a:gd name="T56" fmla="*/ 0 w 320"/>
                <a:gd name="T57" fmla="*/ 0 h 563"/>
                <a:gd name="T58" fmla="*/ 0 w 320"/>
                <a:gd name="T59" fmla="*/ 0 h 563"/>
                <a:gd name="T60" fmla="*/ 0 w 320"/>
                <a:gd name="T61" fmla="*/ 0 h 563"/>
                <a:gd name="T62" fmla="*/ 0 w 320"/>
                <a:gd name="T63" fmla="*/ 0 h 563"/>
                <a:gd name="T64" fmla="*/ 0 w 320"/>
                <a:gd name="T65" fmla="*/ 0 h 563"/>
                <a:gd name="T66" fmla="*/ 0 w 320"/>
                <a:gd name="T67" fmla="*/ 0 h 563"/>
                <a:gd name="T68" fmla="*/ 0 w 320"/>
                <a:gd name="T69" fmla="*/ 0 h 563"/>
                <a:gd name="T70" fmla="*/ 0 w 320"/>
                <a:gd name="T71" fmla="*/ 0 h 563"/>
                <a:gd name="T72" fmla="*/ 0 w 320"/>
                <a:gd name="T73" fmla="*/ 0 h 563"/>
                <a:gd name="T74" fmla="*/ 0 w 320"/>
                <a:gd name="T75" fmla="*/ 0 h 563"/>
                <a:gd name="T76" fmla="*/ 0 w 320"/>
                <a:gd name="T77" fmla="*/ 0 h 563"/>
                <a:gd name="T78" fmla="*/ 0 w 320"/>
                <a:gd name="T79" fmla="*/ 0 h 563"/>
                <a:gd name="T80" fmla="*/ 0 w 320"/>
                <a:gd name="T81" fmla="*/ 0 h 563"/>
                <a:gd name="T82" fmla="*/ 0 w 320"/>
                <a:gd name="T83" fmla="*/ 0 h 563"/>
                <a:gd name="T84" fmla="*/ 0 w 320"/>
                <a:gd name="T85" fmla="*/ 0 h 563"/>
                <a:gd name="T86" fmla="*/ 0 w 320"/>
                <a:gd name="T87" fmla="*/ 0 h 563"/>
                <a:gd name="T88" fmla="*/ 0 w 320"/>
                <a:gd name="T89" fmla="*/ 0 h 563"/>
                <a:gd name="T90" fmla="*/ 0 w 320"/>
                <a:gd name="T91" fmla="*/ 0 h 563"/>
                <a:gd name="T92" fmla="*/ 0 w 320"/>
                <a:gd name="T93" fmla="*/ 0 h 563"/>
                <a:gd name="T94" fmla="*/ 0 w 320"/>
                <a:gd name="T95" fmla="*/ 0 h 563"/>
                <a:gd name="T96" fmla="*/ 0 w 320"/>
                <a:gd name="T97" fmla="*/ 0 h 563"/>
                <a:gd name="T98" fmla="*/ 0 w 320"/>
                <a:gd name="T99" fmla="*/ 0 h 563"/>
                <a:gd name="T100" fmla="*/ 0 w 320"/>
                <a:gd name="T101" fmla="*/ 0 h 563"/>
                <a:gd name="T102" fmla="*/ 0 w 320"/>
                <a:gd name="T103" fmla="*/ 0 h 563"/>
                <a:gd name="T104" fmla="*/ 0 w 320"/>
                <a:gd name="T105" fmla="*/ 0 h 563"/>
                <a:gd name="T106" fmla="*/ 0 w 320"/>
                <a:gd name="T107" fmla="*/ 0 h 563"/>
                <a:gd name="T108" fmla="*/ 0 w 320"/>
                <a:gd name="T109" fmla="*/ 0 h 563"/>
                <a:gd name="T110" fmla="*/ 0 w 320"/>
                <a:gd name="T111" fmla="*/ 0 h 563"/>
                <a:gd name="T112" fmla="*/ 0 w 320"/>
                <a:gd name="T113" fmla="*/ 0 h 563"/>
                <a:gd name="T114" fmla="*/ 0 w 320"/>
                <a:gd name="T115" fmla="*/ 0 h 563"/>
                <a:gd name="T116" fmla="*/ 0 w 320"/>
                <a:gd name="T117" fmla="*/ 0 h 5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20"/>
                <a:gd name="T178" fmla="*/ 0 h 563"/>
                <a:gd name="T179" fmla="*/ 320 w 320"/>
                <a:gd name="T180" fmla="*/ 563 h 56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20" h="563">
                  <a:moveTo>
                    <a:pt x="24" y="0"/>
                  </a:moveTo>
                  <a:lnTo>
                    <a:pt x="39" y="16"/>
                  </a:lnTo>
                  <a:lnTo>
                    <a:pt x="47" y="16"/>
                  </a:lnTo>
                  <a:lnTo>
                    <a:pt x="47" y="23"/>
                  </a:lnTo>
                  <a:lnTo>
                    <a:pt x="47" y="31"/>
                  </a:lnTo>
                  <a:lnTo>
                    <a:pt x="55" y="31"/>
                  </a:lnTo>
                  <a:lnTo>
                    <a:pt x="63" y="47"/>
                  </a:lnTo>
                  <a:lnTo>
                    <a:pt x="63" y="55"/>
                  </a:lnTo>
                  <a:lnTo>
                    <a:pt x="63" y="62"/>
                  </a:lnTo>
                  <a:lnTo>
                    <a:pt x="63" y="70"/>
                  </a:lnTo>
                  <a:lnTo>
                    <a:pt x="63" y="78"/>
                  </a:lnTo>
                  <a:lnTo>
                    <a:pt x="63" y="86"/>
                  </a:lnTo>
                  <a:lnTo>
                    <a:pt x="71" y="86"/>
                  </a:lnTo>
                  <a:lnTo>
                    <a:pt x="71" y="94"/>
                  </a:lnTo>
                  <a:lnTo>
                    <a:pt x="78" y="94"/>
                  </a:lnTo>
                  <a:lnTo>
                    <a:pt x="78" y="102"/>
                  </a:lnTo>
                  <a:lnTo>
                    <a:pt x="86" y="109"/>
                  </a:lnTo>
                  <a:lnTo>
                    <a:pt x="86" y="117"/>
                  </a:lnTo>
                  <a:lnTo>
                    <a:pt x="94" y="117"/>
                  </a:lnTo>
                  <a:lnTo>
                    <a:pt x="94" y="125"/>
                  </a:lnTo>
                  <a:lnTo>
                    <a:pt x="94" y="133"/>
                  </a:lnTo>
                  <a:lnTo>
                    <a:pt x="102" y="133"/>
                  </a:lnTo>
                  <a:lnTo>
                    <a:pt x="110" y="133"/>
                  </a:lnTo>
                  <a:lnTo>
                    <a:pt x="110" y="141"/>
                  </a:lnTo>
                  <a:lnTo>
                    <a:pt x="117" y="148"/>
                  </a:lnTo>
                  <a:lnTo>
                    <a:pt x="117" y="156"/>
                  </a:lnTo>
                  <a:lnTo>
                    <a:pt x="125" y="172"/>
                  </a:lnTo>
                  <a:lnTo>
                    <a:pt x="133" y="172"/>
                  </a:lnTo>
                  <a:lnTo>
                    <a:pt x="133" y="180"/>
                  </a:lnTo>
                  <a:lnTo>
                    <a:pt x="133" y="188"/>
                  </a:lnTo>
                  <a:lnTo>
                    <a:pt x="141" y="188"/>
                  </a:lnTo>
                  <a:lnTo>
                    <a:pt x="149" y="203"/>
                  </a:lnTo>
                  <a:lnTo>
                    <a:pt x="149" y="211"/>
                  </a:lnTo>
                  <a:lnTo>
                    <a:pt x="156" y="211"/>
                  </a:lnTo>
                  <a:lnTo>
                    <a:pt x="156" y="219"/>
                  </a:lnTo>
                  <a:lnTo>
                    <a:pt x="164" y="219"/>
                  </a:lnTo>
                  <a:lnTo>
                    <a:pt x="164" y="227"/>
                  </a:lnTo>
                  <a:lnTo>
                    <a:pt x="172" y="234"/>
                  </a:lnTo>
                  <a:lnTo>
                    <a:pt x="172" y="242"/>
                  </a:lnTo>
                  <a:lnTo>
                    <a:pt x="180" y="250"/>
                  </a:lnTo>
                  <a:lnTo>
                    <a:pt x="180" y="258"/>
                  </a:lnTo>
                  <a:lnTo>
                    <a:pt x="188" y="258"/>
                  </a:lnTo>
                  <a:lnTo>
                    <a:pt x="188" y="266"/>
                  </a:lnTo>
                  <a:lnTo>
                    <a:pt x="196" y="274"/>
                  </a:lnTo>
                  <a:lnTo>
                    <a:pt x="196" y="281"/>
                  </a:lnTo>
                  <a:lnTo>
                    <a:pt x="203" y="281"/>
                  </a:lnTo>
                  <a:lnTo>
                    <a:pt x="203" y="289"/>
                  </a:lnTo>
                  <a:lnTo>
                    <a:pt x="203" y="297"/>
                  </a:lnTo>
                  <a:lnTo>
                    <a:pt x="211" y="305"/>
                  </a:lnTo>
                  <a:lnTo>
                    <a:pt x="219" y="313"/>
                  </a:lnTo>
                  <a:lnTo>
                    <a:pt x="219" y="320"/>
                  </a:lnTo>
                  <a:lnTo>
                    <a:pt x="227" y="320"/>
                  </a:lnTo>
                  <a:lnTo>
                    <a:pt x="227" y="328"/>
                  </a:lnTo>
                  <a:lnTo>
                    <a:pt x="227" y="336"/>
                  </a:lnTo>
                  <a:lnTo>
                    <a:pt x="235" y="336"/>
                  </a:lnTo>
                  <a:lnTo>
                    <a:pt x="235" y="344"/>
                  </a:lnTo>
                  <a:lnTo>
                    <a:pt x="242" y="352"/>
                  </a:lnTo>
                  <a:lnTo>
                    <a:pt x="250" y="352"/>
                  </a:lnTo>
                  <a:lnTo>
                    <a:pt x="250" y="359"/>
                  </a:lnTo>
                  <a:lnTo>
                    <a:pt x="258" y="367"/>
                  </a:lnTo>
                  <a:lnTo>
                    <a:pt x="258" y="375"/>
                  </a:lnTo>
                  <a:lnTo>
                    <a:pt x="266" y="375"/>
                  </a:lnTo>
                  <a:lnTo>
                    <a:pt x="274" y="391"/>
                  </a:lnTo>
                  <a:lnTo>
                    <a:pt x="274" y="399"/>
                  </a:lnTo>
                  <a:lnTo>
                    <a:pt x="281" y="406"/>
                  </a:lnTo>
                  <a:lnTo>
                    <a:pt x="281" y="422"/>
                  </a:lnTo>
                  <a:lnTo>
                    <a:pt x="289" y="430"/>
                  </a:lnTo>
                  <a:lnTo>
                    <a:pt x="289" y="438"/>
                  </a:lnTo>
                  <a:lnTo>
                    <a:pt x="289" y="445"/>
                  </a:lnTo>
                  <a:lnTo>
                    <a:pt x="297" y="445"/>
                  </a:lnTo>
                  <a:lnTo>
                    <a:pt x="297" y="453"/>
                  </a:lnTo>
                  <a:lnTo>
                    <a:pt x="297" y="461"/>
                  </a:lnTo>
                  <a:lnTo>
                    <a:pt x="297" y="469"/>
                  </a:lnTo>
                  <a:lnTo>
                    <a:pt x="297" y="477"/>
                  </a:lnTo>
                  <a:lnTo>
                    <a:pt x="305" y="477"/>
                  </a:lnTo>
                  <a:lnTo>
                    <a:pt x="305" y="485"/>
                  </a:lnTo>
                  <a:lnTo>
                    <a:pt x="305" y="492"/>
                  </a:lnTo>
                  <a:lnTo>
                    <a:pt x="313" y="492"/>
                  </a:lnTo>
                  <a:lnTo>
                    <a:pt x="313" y="500"/>
                  </a:lnTo>
                  <a:lnTo>
                    <a:pt x="313" y="508"/>
                  </a:lnTo>
                  <a:lnTo>
                    <a:pt x="320" y="508"/>
                  </a:lnTo>
                  <a:lnTo>
                    <a:pt x="320" y="516"/>
                  </a:lnTo>
                  <a:lnTo>
                    <a:pt x="320" y="524"/>
                  </a:lnTo>
                  <a:lnTo>
                    <a:pt x="313" y="524"/>
                  </a:lnTo>
                  <a:lnTo>
                    <a:pt x="305" y="531"/>
                  </a:lnTo>
                  <a:lnTo>
                    <a:pt x="305" y="539"/>
                  </a:lnTo>
                  <a:lnTo>
                    <a:pt x="305" y="547"/>
                  </a:lnTo>
                  <a:lnTo>
                    <a:pt x="305" y="555"/>
                  </a:lnTo>
                  <a:lnTo>
                    <a:pt x="297" y="555"/>
                  </a:lnTo>
                  <a:lnTo>
                    <a:pt x="297" y="563"/>
                  </a:lnTo>
                  <a:lnTo>
                    <a:pt x="297" y="555"/>
                  </a:lnTo>
                  <a:lnTo>
                    <a:pt x="297" y="547"/>
                  </a:lnTo>
                  <a:lnTo>
                    <a:pt x="289" y="539"/>
                  </a:lnTo>
                  <a:lnTo>
                    <a:pt x="289" y="531"/>
                  </a:lnTo>
                  <a:lnTo>
                    <a:pt x="289" y="524"/>
                  </a:lnTo>
                  <a:lnTo>
                    <a:pt x="281" y="524"/>
                  </a:lnTo>
                  <a:lnTo>
                    <a:pt x="281" y="516"/>
                  </a:lnTo>
                  <a:lnTo>
                    <a:pt x="281" y="508"/>
                  </a:lnTo>
                  <a:lnTo>
                    <a:pt x="274" y="508"/>
                  </a:lnTo>
                  <a:lnTo>
                    <a:pt x="274" y="500"/>
                  </a:lnTo>
                  <a:lnTo>
                    <a:pt x="266" y="492"/>
                  </a:lnTo>
                  <a:lnTo>
                    <a:pt x="258" y="485"/>
                  </a:lnTo>
                  <a:lnTo>
                    <a:pt x="258" y="477"/>
                  </a:lnTo>
                  <a:lnTo>
                    <a:pt x="250" y="461"/>
                  </a:lnTo>
                  <a:lnTo>
                    <a:pt x="250" y="453"/>
                  </a:lnTo>
                  <a:lnTo>
                    <a:pt x="242" y="453"/>
                  </a:lnTo>
                  <a:lnTo>
                    <a:pt x="242" y="445"/>
                  </a:lnTo>
                  <a:lnTo>
                    <a:pt x="242" y="438"/>
                  </a:lnTo>
                  <a:lnTo>
                    <a:pt x="235" y="430"/>
                  </a:lnTo>
                  <a:lnTo>
                    <a:pt x="227" y="430"/>
                  </a:lnTo>
                  <a:lnTo>
                    <a:pt x="227" y="422"/>
                  </a:lnTo>
                  <a:lnTo>
                    <a:pt x="227" y="414"/>
                  </a:lnTo>
                  <a:lnTo>
                    <a:pt x="219" y="414"/>
                  </a:lnTo>
                  <a:lnTo>
                    <a:pt x="219" y="406"/>
                  </a:lnTo>
                  <a:lnTo>
                    <a:pt x="211" y="399"/>
                  </a:lnTo>
                  <a:lnTo>
                    <a:pt x="203" y="391"/>
                  </a:lnTo>
                  <a:lnTo>
                    <a:pt x="203" y="383"/>
                  </a:lnTo>
                  <a:lnTo>
                    <a:pt x="196" y="375"/>
                  </a:lnTo>
                  <a:lnTo>
                    <a:pt x="188" y="367"/>
                  </a:lnTo>
                  <a:lnTo>
                    <a:pt x="180" y="352"/>
                  </a:lnTo>
                  <a:lnTo>
                    <a:pt x="180" y="344"/>
                  </a:lnTo>
                  <a:lnTo>
                    <a:pt x="172" y="336"/>
                  </a:lnTo>
                  <a:lnTo>
                    <a:pt x="172" y="328"/>
                  </a:lnTo>
                  <a:lnTo>
                    <a:pt x="164" y="328"/>
                  </a:lnTo>
                  <a:lnTo>
                    <a:pt x="164" y="320"/>
                  </a:lnTo>
                  <a:lnTo>
                    <a:pt x="156" y="320"/>
                  </a:lnTo>
                  <a:lnTo>
                    <a:pt x="156" y="313"/>
                  </a:lnTo>
                  <a:lnTo>
                    <a:pt x="149" y="297"/>
                  </a:lnTo>
                  <a:lnTo>
                    <a:pt x="149" y="289"/>
                  </a:lnTo>
                  <a:lnTo>
                    <a:pt x="141" y="281"/>
                  </a:lnTo>
                  <a:lnTo>
                    <a:pt x="141" y="274"/>
                  </a:lnTo>
                  <a:lnTo>
                    <a:pt x="133" y="274"/>
                  </a:lnTo>
                  <a:lnTo>
                    <a:pt x="133" y="266"/>
                  </a:lnTo>
                  <a:lnTo>
                    <a:pt x="125" y="266"/>
                  </a:lnTo>
                  <a:lnTo>
                    <a:pt x="125" y="258"/>
                  </a:lnTo>
                  <a:lnTo>
                    <a:pt x="125" y="250"/>
                  </a:lnTo>
                  <a:lnTo>
                    <a:pt x="117" y="242"/>
                  </a:lnTo>
                  <a:lnTo>
                    <a:pt x="117" y="234"/>
                  </a:lnTo>
                  <a:lnTo>
                    <a:pt x="110" y="234"/>
                  </a:lnTo>
                  <a:lnTo>
                    <a:pt x="110" y="227"/>
                  </a:lnTo>
                  <a:lnTo>
                    <a:pt x="102" y="227"/>
                  </a:lnTo>
                  <a:lnTo>
                    <a:pt x="102" y="219"/>
                  </a:lnTo>
                  <a:lnTo>
                    <a:pt x="102" y="211"/>
                  </a:lnTo>
                  <a:lnTo>
                    <a:pt x="102" y="203"/>
                  </a:lnTo>
                  <a:lnTo>
                    <a:pt x="94" y="203"/>
                  </a:lnTo>
                  <a:lnTo>
                    <a:pt x="94" y="195"/>
                  </a:lnTo>
                  <a:lnTo>
                    <a:pt x="86" y="188"/>
                  </a:lnTo>
                  <a:lnTo>
                    <a:pt x="86" y="180"/>
                  </a:lnTo>
                  <a:lnTo>
                    <a:pt x="78" y="180"/>
                  </a:lnTo>
                  <a:lnTo>
                    <a:pt x="78" y="172"/>
                  </a:lnTo>
                  <a:lnTo>
                    <a:pt x="78" y="164"/>
                  </a:lnTo>
                  <a:lnTo>
                    <a:pt x="71" y="164"/>
                  </a:lnTo>
                  <a:lnTo>
                    <a:pt x="63" y="148"/>
                  </a:lnTo>
                  <a:lnTo>
                    <a:pt x="63" y="141"/>
                  </a:lnTo>
                  <a:lnTo>
                    <a:pt x="55" y="133"/>
                  </a:lnTo>
                  <a:lnTo>
                    <a:pt x="55" y="125"/>
                  </a:lnTo>
                  <a:lnTo>
                    <a:pt x="47" y="125"/>
                  </a:lnTo>
                  <a:lnTo>
                    <a:pt x="47" y="117"/>
                  </a:lnTo>
                  <a:lnTo>
                    <a:pt x="39" y="109"/>
                  </a:lnTo>
                  <a:lnTo>
                    <a:pt x="39" y="102"/>
                  </a:lnTo>
                  <a:lnTo>
                    <a:pt x="31" y="102"/>
                  </a:lnTo>
                  <a:lnTo>
                    <a:pt x="31" y="94"/>
                  </a:lnTo>
                  <a:lnTo>
                    <a:pt x="31" y="86"/>
                  </a:lnTo>
                  <a:lnTo>
                    <a:pt x="24" y="86"/>
                  </a:lnTo>
                  <a:lnTo>
                    <a:pt x="24" y="78"/>
                  </a:lnTo>
                  <a:lnTo>
                    <a:pt x="16" y="70"/>
                  </a:lnTo>
                  <a:lnTo>
                    <a:pt x="16" y="62"/>
                  </a:lnTo>
                  <a:lnTo>
                    <a:pt x="16" y="55"/>
                  </a:lnTo>
                  <a:lnTo>
                    <a:pt x="16" y="47"/>
                  </a:lnTo>
                  <a:lnTo>
                    <a:pt x="8" y="39"/>
                  </a:lnTo>
                  <a:lnTo>
                    <a:pt x="8" y="31"/>
                  </a:lnTo>
                  <a:lnTo>
                    <a:pt x="8" y="23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24" y="8"/>
                  </a:lnTo>
                </a:path>
              </a:pathLst>
            </a:custGeom>
            <a:solidFill>
              <a:srgbClr val="FF0000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80" name="Freeform 64"/>
            <p:cNvSpPr>
              <a:spLocks/>
            </p:cNvSpPr>
            <p:nvPr/>
          </p:nvSpPr>
          <p:spPr bwMode="auto">
            <a:xfrm>
              <a:off x="5140326" y="4759325"/>
              <a:ext cx="138113" cy="107950"/>
            </a:xfrm>
            <a:custGeom>
              <a:avLst/>
              <a:gdLst>
                <a:gd name="T0" fmla="*/ 0 w 219"/>
                <a:gd name="T1" fmla="*/ 0 h 195"/>
                <a:gd name="T2" fmla="*/ 0 w 219"/>
                <a:gd name="T3" fmla="*/ 0 h 195"/>
                <a:gd name="T4" fmla="*/ 0 w 219"/>
                <a:gd name="T5" fmla="*/ 0 h 195"/>
                <a:gd name="T6" fmla="*/ 0 w 219"/>
                <a:gd name="T7" fmla="*/ 0 h 195"/>
                <a:gd name="T8" fmla="*/ 0 w 219"/>
                <a:gd name="T9" fmla="*/ 0 h 195"/>
                <a:gd name="T10" fmla="*/ 0 w 219"/>
                <a:gd name="T11" fmla="*/ 0 h 195"/>
                <a:gd name="T12" fmla="*/ 0 w 219"/>
                <a:gd name="T13" fmla="*/ 0 h 195"/>
                <a:gd name="T14" fmla="*/ 0 w 219"/>
                <a:gd name="T15" fmla="*/ 0 h 195"/>
                <a:gd name="T16" fmla="*/ 0 w 219"/>
                <a:gd name="T17" fmla="*/ 0 h 195"/>
                <a:gd name="T18" fmla="*/ 0 w 219"/>
                <a:gd name="T19" fmla="*/ 0 h 195"/>
                <a:gd name="T20" fmla="*/ 0 w 219"/>
                <a:gd name="T21" fmla="*/ 0 h 195"/>
                <a:gd name="T22" fmla="*/ 0 w 219"/>
                <a:gd name="T23" fmla="*/ 0 h 195"/>
                <a:gd name="T24" fmla="*/ 0 w 219"/>
                <a:gd name="T25" fmla="*/ 0 h 195"/>
                <a:gd name="T26" fmla="*/ 0 w 219"/>
                <a:gd name="T27" fmla="*/ 0 h 195"/>
                <a:gd name="T28" fmla="*/ 0 w 219"/>
                <a:gd name="T29" fmla="*/ 0 h 195"/>
                <a:gd name="T30" fmla="*/ 0 w 219"/>
                <a:gd name="T31" fmla="*/ 0 h 195"/>
                <a:gd name="T32" fmla="*/ 0 w 219"/>
                <a:gd name="T33" fmla="*/ 0 h 195"/>
                <a:gd name="T34" fmla="*/ 0 w 219"/>
                <a:gd name="T35" fmla="*/ 0 h 195"/>
                <a:gd name="T36" fmla="*/ 0 w 219"/>
                <a:gd name="T37" fmla="*/ 0 h 195"/>
                <a:gd name="T38" fmla="*/ 0 w 219"/>
                <a:gd name="T39" fmla="*/ 0 h 195"/>
                <a:gd name="T40" fmla="*/ 0 w 219"/>
                <a:gd name="T41" fmla="*/ 0 h 195"/>
                <a:gd name="T42" fmla="*/ 0 w 219"/>
                <a:gd name="T43" fmla="*/ 0 h 195"/>
                <a:gd name="T44" fmla="*/ 0 w 219"/>
                <a:gd name="T45" fmla="*/ 0 h 195"/>
                <a:gd name="T46" fmla="*/ 0 w 219"/>
                <a:gd name="T47" fmla="*/ 0 h 195"/>
                <a:gd name="T48" fmla="*/ 0 w 219"/>
                <a:gd name="T49" fmla="*/ 0 h 195"/>
                <a:gd name="T50" fmla="*/ 0 w 219"/>
                <a:gd name="T51" fmla="*/ 0 h 195"/>
                <a:gd name="T52" fmla="*/ 0 w 219"/>
                <a:gd name="T53" fmla="*/ 0 h 195"/>
                <a:gd name="T54" fmla="*/ 0 w 219"/>
                <a:gd name="T55" fmla="*/ 0 h 195"/>
                <a:gd name="T56" fmla="*/ 0 w 219"/>
                <a:gd name="T57" fmla="*/ 0 h 195"/>
                <a:gd name="T58" fmla="*/ 0 w 219"/>
                <a:gd name="T59" fmla="*/ 0 h 195"/>
                <a:gd name="T60" fmla="*/ 0 w 219"/>
                <a:gd name="T61" fmla="*/ 0 h 195"/>
                <a:gd name="T62" fmla="*/ 0 w 219"/>
                <a:gd name="T63" fmla="*/ 0 h 195"/>
                <a:gd name="T64" fmla="*/ 0 w 219"/>
                <a:gd name="T65" fmla="*/ 0 h 195"/>
                <a:gd name="T66" fmla="*/ 0 w 219"/>
                <a:gd name="T67" fmla="*/ 0 h 195"/>
                <a:gd name="T68" fmla="*/ 0 w 219"/>
                <a:gd name="T69" fmla="*/ 0 h 195"/>
                <a:gd name="T70" fmla="*/ 0 w 219"/>
                <a:gd name="T71" fmla="*/ 0 h 195"/>
                <a:gd name="T72" fmla="*/ 0 w 219"/>
                <a:gd name="T73" fmla="*/ 0 h 195"/>
                <a:gd name="T74" fmla="*/ 0 w 219"/>
                <a:gd name="T75" fmla="*/ 0 h 195"/>
                <a:gd name="T76" fmla="*/ 0 w 219"/>
                <a:gd name="T77" fmla="*/ 0 h 195"/>
                <a:gd name="T78" fmla="*/ 0 w 219"/>
                <a:gd name="T79" fmla="*/ 0 h 195"/>
                <a:gd name="T80" fmla="*/ 0 w 219"/>
                <a:gd name="T81" fmla="*/ 0 h 195"/>
                <a:gd name="T82" fmla="*/ 0 w 219"/>
                <a:gd name="T83" fmla="*/ 0 h 195"/>
                <a:gd name="T84" fmla="*/ 0 w 219"/>
                <a:gd name="T85" fmla="*/ 0 h 195"/>
                <a:gd name="T86" fmla="*/ 0 w 219"/>
                <a:gd name="T87" fmla="*/ 0 h 195"/>
                <a:gd name="T88" fmla="*/ 0 w 219"/>
                <a:gd name="T89" fmla="*/ 0 h 195"/>
                <a:gd name="T90" fmla="*/ 0 w 219"/>
                <a:gd name="T91" fmla="*/ 0 h 195"/>
                <a:gd name="T92" fmla="*/ 0 w 219"/>
                <a:gd name="T93" fmla="*/ 0 h 195"/>
                <a:gd name="T94" fmla="*/ 0 w 219"/>
                <a:gd name="T95" fmla="*/ 0 h 195"/>
                <a:gd name="T96" fmla="*/ 0 w 219"/>
                <a:gd name="T97" fmla="*/ 0 h 195"/>
                <a:gd name="T98" fmla="*/ 0 w 219"/>
                <a:gd name="T99" fmla="*/ 0 h 195"/>
                <a:gd name="T100" fmla="*/ 0 w 219"/>
                <a:gd name="T101" fmla="*/ 0 h 195"/>
                <a:gd name="T102" fmla="*/ 0 w 219"/>
                <a:gd name="T103" fmla="*/ 0 h 195"/>
                <a:gd name="T104" fmla="*/ 0 w 219"/>
                <a:gd name="T105" fmla="*/ 0 h 195"/>
                <a:gd name="T106" fmla="*/ 0 w 219"/>
                <a:gd name="T107" fmla="*/ 0 h 195"/>
                <a:gd name="T108" fmla="*/ 0 w 219"/>
                <a:gd name="T109" fmla="*/ 0 h 195"/>
                <a:gd name="T110" fmla="*/ 0 w 219"/>
                <a:gd name="T111" fmla="*/ 0 h 19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19"/>
                <a:gd name="T169" fmla="*/ 0 h 195"/>
                <a:gd name="T170" fmla="*/ 219 w 219"/>
                <a:gd name="T171" fmla="*/ 195 h 19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19" h="195">
                  <a:moveTo>
                    <a:pt x="70" y="0"/>
                  </a:moveTo>
                  <a:lnTo>
                    <a:pt x="70" y="0"/>
                  </a:lnTo>
                  <a:lnTo>
                    <a:pt x="78" y="0"/>
                  </a:lnTo>
                  <a:lnTo>
                    <a:pt x="78" y="7"/>
                  </a:lnTo>
                  <a:lnTo>
                    <a:pt x="86" y="7"/>
                  </a:lnTo>
                  <a:lnTo>
                    <a:pt x="94" y="7"/>
                  </a:lnTo>
                  <a:lnTo>
                    <a:pt x="101" y="7"/>
                  </a:lnTo>
                  <a:lnTo>
                    <a:pt x="109" y="7"/>
                  </a:lnTo>
                  <a:lnTo>
                    <a:pt x="117" y="7"/>
                  </a:lnTo>
                  <a:lnTo>
                    <a:pt x="125" y="7"/>
                  </a:lnTo>
                  <a:lnTo>
                    <a:pt x="133" y="15"/>
                  </a:lnTo>
                  <a:lnTo>
                    <a:pt x="141" y="15"/>
                  </a:lnTo>
                  <a:lnTo>
                    <a:pt x="148" y="15"/>
                  </a:lnTo>
                  <a:lnTo>
                    <a:pt x="148" y="23"/>
                  </a:lnTo>
                  <a:lnTo>
                    <a:pt x="164" y="31"/>
                  </a:lnTo>
                  <a:lnTo>
                    <a:pt x="180" y="39"/>
                  </a:lnTo>
                  <a:lnTo>
                    <a:pt x="187" y="39"/>
                  </a:lnTo>
                  <a:lnTo>
                    <a:pt x="187" y="47"/>
                  </a:lnTo>
                  <a:lnTo>
                    <a:pt x="195" y="47"/>
                  </a:lnTo>
                  <a:lnTo>
                    <a:pt x="211" y="54"/>
                  </a:lnTo>
                  <a:lnTo>
                    <a:pt x="219" y="62"/>
                  </a:lnTo>
                  <a:lnTo>
                    <a:pt x="219" y="70"/>
                  </a:lnTo>
                  <a:lnTo>
                    <a:pt x="219" y="78"/>
                  </a:lnTo>
                  <a:lnTo>
                    <a:pt x="219" y="86"/>
                  </a:lnTo>
                  <a:lnTo>
                    <a:pt x="219" y="101"/>
                  </a:lnTo>
                  <a:lnTo>
                    <a:pt x="211" y="101"/>
                  </a:lnTo>
                  <a:lnTo>
                    <a:pt x="211" y="109"/>
                  </a:lnTo>
                  <a:lnTo>
                    <a:pt x="203" y="117"/>
                  </a:lnTo>
                  <a:lnTo>
                    <a:pt x="203" y="125"/>
                  </a:lnTo>
                  <a:lnTo>
                    <a:pt x="211" y="125"/>
                  </a:lnTo>
                  <a:lnTo>
                    <a:pt x="211" y="133"/>
                  </a:lnTo>
                  <a:lnTo>
                    <a:pt x="219" y="140"/>
                  </a:lnTo>
                  <a:lnTo>
                    <a:pt x="219" y="148"/>
                  </a:lnTo>
                  <a:lnTo>
                    <a:pt x="219" y="156"/>
                  </a:lnTo>
                  <a:lnTo>
                    <a:pt x="219" y="164"/>
                  </a:lnTo>
                  <a:lnTo>
                    <a:pt x="211" y="172"/>
                  </a:lnTo>
                  <a:lnTo>
                    <a:pt x="211" y="179"/>
                  </a:lnTo>
                  <a:lnTo>
                    <a:pt x="203" y="187"/>
                  </a:lnTo>
                  <a:lnTo>
                    <a:pt x="195" y="187"/>
                  </a:lnTo>
                  <a:lnTo>
                    <a:pt x="195" y="195"/>
                  </a:lnTo>
                  <a:lnTo>
                    <a:pt x="187" y="195"/>
                  </a:lnTo>
                  <a:lnTo>
                    <a:pt x="180" y="195"/>
                  </a:lnTo>
                  <a:lnTo>
                    <a:pt x="172" y="195"/>
                  </a:lnTo>
                  <a:lnTo>
                    <a:pt x="164" y="195"/>
                  </a:lnTo>
                  <a:lnTo>
                    <a:pt x="156" y="187"/>
                  </a:lnTo>
                  <a:lnTo>
                    <a:pt x="156" y="179"/>
                  </a:lnTo>
                  <a:lnTo>
                    <a:pt x="141" y="179"/>
                  </a:lnTo>
                  <a:lnTo>
                    <a:pt x="133" y="179"/>
                  </a:lnTo>
                  <a:lnTo>
                    <a:pt x="125" y="179"/>
                  </a:lnTo>
                  <a:lnTo>
                    <a:pt x="117" y="179"/>
                  </a:lnTo>
                  <a:lnTo>
                    <a:pt x="109" y="179"/>
                  </a:lnTo>
                  <a:lnTo>
                    <a:pt x="94" y="179"/>
                  </a:lnTo>
                  <a:lnTo>
                    <a:pt x="86" y="179"/>
                  </a:lnTo>
                  <a:lnTo>
                    <a:pt x="78" y="179"/>
                  </a:lnTo>
                  <a:lnTo>
                    <a:pt x="70" y="179"/>
                  </a:lnTo>
                  <a:lnTo>
                    <a:pt x="70" y="172"/>
                  </a:lnTo>
                  <a:lnTo>
                    <a:pt x="62" y="172"/>
                  </a:lnTo>
                  <a:lnTo>
                    <a:pt x="55" y="164"/>
                  </a:lnTo>
                  <a:lnTo>
                    <a:pt x="47" y="164"/>
                  </a:lnTo>
                  <a:lnTo>
                    <a:pt x="39" y="164"/>
                  </a:lnTo>
                  <a:lnTo>
                    <a:pt x="31" y="164"/>
                  </a:lnTo>
                  <a:lnTo>
                    <a:pt x="23" y="156"/>
                  </a:lnTo>
                  <a:lnTo>
                    <a:pt x="16" y="156"/>
                  </a:lnTo>
                  <a:lnTo>
                    <a:pt x="8" y="156"/>
                  </a:lnTo>
                  <a:lnTo>
                    <a:pt x="0" y="148"/>
                  </a:lnTo>
                  <a:lnTo>
                    <a:pt x="0" y="140"/>
                  </a:lnTo>
                  <a:lnTo>
                    <a:pt x="8" y="133"/>
                  </a:lnTo>
                  <a:lnTo>
                    <a:pt x="8" y="125"/>
                  </a:lnTo>
                  <a:lnTo>
                    <a:pt x="16" y="117"/>
                  </a:lnTo>
                  <a:lnTo>
                    <a:pt x="16" y="109"/>
                  </a:lnTo>
                  <a:lnTo>
                    <a:pt x="16" y="101"/>
                  </a:lnTo>
                  <a:lnTo>
                    <a:pt x="16" y="93"/>
                  </a:lnTo>
                  <a:lnTo>
                    <a:pt x="16" y="78"/>
                  </a:lnTo>
                  <a:lnTo>
                    <a:pt x="23" y="78"/>
                  </a:lnTo>
                  <a:lnTo>
                    <a:pt x="23" y="70"/>
                  </a:lnTo>
                  <a:lnTo>
                    <a:pt x="23" y="62"/>
                  </a:lnTo>
                  <a:lnTo>
                    <a:pt x="31" y="62"/>
                  </a:lnTo>
                  <a:lnTo>
                    <a:pt x="39" y="62"/>
                  </a:lnTo>
                  <a:lnTo>
                    <a:pt x="47" y="54"/>
                  </a:lnTo>
                  <a:lnTo>
                    <a:pt x="55" y="54"/>
                  </a:lnTo>
                  <a:lnTo>
                    <a:pt x="62" y="39"/>
                  </a:lnTo>
                  <a:lnTo>
                    <a:pt x="62" y="31"/>
                  </a:lnTo>
                  <a:lnTo>
                    <a:pt x="70" y="23"/>
                  </a:lnTo>
                  <a:lnTo>
                    <a:pt x="70" y="15"/>
                  </a:lnTo>
                  <a:lnTo>
                    <a:pt x="78" y="7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81" name="Freeform 65"/>
            <p:cNvSpPr>
              <a:spLocks/>
            </p:cNvSpPr>
            <p:nvPr/>
          </p:nvSpPr>
          <p:spPr bwMode="auto">
            <a:xfrm>
              <a:off x="5140326" y="4759325"/>
              <a:ext cx="138113" cy="107950"/>
            </a:xfrm>
            <a:custGeom>
              <a:avLst/>
              <a:gdLst>
                <a:gd name="T0" fmla="*/ 0 w 219"/>
                <a:gd name="T1" fmla="*/ 0 h 195"/>
                <a:gd name="T2" fmla="*/ 0 w 219"/>
                <a:gd name="T3" fmla="*/ 0 h 195"/>
                <a:gd name="T4" fmla="*/ 0 w 219"/>
                <a:gd name="T5" fmla="*/ 0 h 195"/>
                <a:gd name="T6" fmla="*/ 0 w 219"/>
                <a:gd name="T7" fmla="*/ 0 h 195"/>
                <a:gd name="T8" fmla="*/ 0 w 219"/>
                <a:gd name="T9" fmla="*/ 0 h 195"/>
                <a:gd name="T10" fmla="*/ 0 w 219"/>
                <a:gd name="T11" fmla="*/ 0 h 195"/>
                <a:gd name="T12" fmla="*/ 0 w 219"/>
                <a:gd name="T13" fmla="*/ 0 h 195"/>
                <a:gd name="T14" fmla="*/ 0 w 219"/>
                <a:gd name="T15" fmla="*/ 0 h 195"/>
                <a:gd name="T16" fmla="*/ 0 w 219"/>
                <a:gd name="T17" fmla="*/ 0 h 195"/>
                <a:gd name="T18" fmla="*/ 0 w 219"/>
                <a:gd name="T19" fmla="*/ 0 h 195"/>
                <a:gd name="T20" fmla="*/ 0 w 219"/>
                <a:gd name="T21" fmla="*/ 0 h 195"/>
                <a:gd name="T22" fmla="*/ 0 w 219"/>
                <a:gd name="T23" fmla="*/ 0 h 195"/>
                <a:gd name="T24" fmla="*/ 0 w 219"/>
                <a:gd name="T25" fmla="*/ 0 h 195"/>
                <a:gd name="T26" fmla="*/ 0 w 219"/>
                <a:gd name="T27" fmla="*/ 0 h 195"/>
                <a:gd name="T28" fmla="*/ 0 w 219"/>
                <a:gd name="T29" fmla="*/ 0 h 195"/>
                <a:gd name="T30" fmla="*/ 0 w 219"/>
                <a:gd name="T31" fmla="*/ 0 h 195"/>
                <a:gd name="T32" fmla="*/ 0 w 219"/>
                <a:gd name="T33" fmla="*/ 0 h 195"/>
                <a:gd name="T34" fmla="*/ 0 w 219"/>
                <a:gd name="T35" fmla="*/ 0 h 195"/>
                <a:gd name="T36" fmla="*/ 0 w 219"/>
                <a:gd name="T37" fmla="*/ 0 h 195"/>
                <a:gd name="T38" fmla="*/ 0 w 219"/>
                <a:gd name="T39" fmla="*/ 0 h 195"/>
                <a:gd name="T40" fmla="*/ 0 w 219"/>
                <a:gd name="T41" fmla="*/ 0 h 195"/>
                <a:gd name="T42" fmla="*/ 0 w 219"/>
                <a:gd name="T43" fmla="*/ 0 h 195"/>
                <a:gd name="T44" fmla="*/ 0 w 219"/>
                <a:gd name="T45" fmla="*/ 0 h 195"/>
                <a:gd name="T46" fmla="*/ 0 w 219"/>
                <a:gd name="T47" fmla="*/ 0 h 195"/>
                <a:gd name="T48" fmla="*/ 0 w 219"/>
                <a:gd name="T49" fmla="*/ 0 h 195"/>
                <a:gd name="T50" fmla="*/ 0 w 219"/>
                <a:gd name="T51" fmla="*/ 0 h 195"/>
                <a:gd name="T52" fmla="*/ 0 w 219"/>
                <a:gd name="T53" fmla="*/ 0 h 195"/>
                <a:gd name="T54" fmla="*/ 0 w 219"/>
                <a:gd name="T55" fmla="*/ 0 h 195"/>
                <a:gd name="T56" fmla="*/ 0 w 219"/>
                <a:gd name="T57" fmla="*/ 0 h 195"/>
                <a:gd name="T58" fmla="*/ 0 w 219"/>
                <a:gd name="T59" fmla="*/ 0 h 195"/>
                <a:gd name="T60" fmla="*/ 0 w 219"/>
                <a:gd name="T61" fmla="*/ 0 h 195"/>
                <a:gd name="T62" fmla="*/ 0 w 219"/>
                <a:gd name="T63" fmla="*/ 0 h 195"/>
                <a:gd name="T64" fmla="*/ 0 w 219"/>
                <a:gd name="T65" fmla="*/ 0 h 195"/>
                <a:gd name="T66" fmla="*/ 0 w 219"/>
                <a:gd name="T67" fmla="*/ 0 h 195"/>
                <a:gd name="T68" fmla="*/ 0 w 219"/>
                <a:gd name="T69" fmla="*/ 0 h 195"/>
                <a:gd name="T70" fmla="*/ 0 w 219"/>
                <a:gd name="T71" fmla="*/ 0 h 195"/>
                <a:gd name="T72" fmla="*/ 0 w 219"/>
                <a:gd name="T73" fmla="*/ 0 h 195"/>
                <a:gd name="T74" fmla="*/ 0 w 219"/>
                <a:gd name="T75" fmla="*/ 0 h 195"/>
                <a:gd name="T76" fmla="*/ 0 w 219"/>
                <a:gd name="T77" fmla="*/ 0 h 195"/>
                <a:gd name="T78" fmla="*/ 0 w 219"/>
                <a:gd name="T79" fmla="*/ 0 h 195"/>
                <a:gd name="T80" fmla="*/ 0 w 219"/>
                <a:gd name="T81" fmla="*/ 0 h 195"/>
                <a:gd name="T82" fmla="*/ 0 w 219"/>
                <a:gd name="T83" fmla="*/ 0 h 19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9"/>
                <a:gd name="T127" fmla="*/ 0 h 195"/>
                <a:gd name="T128" fmla="*/ 219 w 219"/>
                <a:gd name="T129" fmla="*/ 195 h 19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9" h="195">
                  <a:moveTo>
                    <a:pt x="70" y="0"/>
                  </a:moveTo>
                  <a:lnTo>
                    <a:pt x="78" y="0"/>
                  </a:lnTo>
                  <a:lnTo>
                    <a:pt x="78" y="7"/>
                  </a:lnTo>
                  <a:lnTo>
                    <a:pt x="86" y="7"/>
                  </a:lnTo>
                  <a:lnTo>
                    <a:pt x="94" y="7"/>
                  </a:lnTo>
                  <a:lnTo>
                    <a:pt x="101" y="7"/>
                  </a:lnTo>
                  <a:lnTo>
                    <a:pt x="109" y="7"/>
                  </a:lnTo>
                  <a:lnTo>
                    <a:pt x="117" y="7"/>
                  </a:lnTo>
                  <a:lnTo>
                    <a:pt x="125" y="7"/>
                  </a:lnTo>
                  <a:lnTo>
                    <a:pt x="133" y="15"/>
                  </a:lnTo>
                  <a:lnTo>
                    <a:pt x="141" y="15"/>
                  </a:lnTo>
                  <a:lnTo>
                    <a:pt x="148" y="15"/>
                  </a:lnTo>
                  <a:lnTo>
                    <a:pt x="148" y="23"/>
                  </a:lnTo>
                  <a:lnTo>
                    <a:pt x="164" y="31"/>
                  </a:lnTo>
                  <a:lnTo>
                    <a:pt x="180" y="39"/>
                  </a:lnTo>
                  <a:lnTo>
                    <a:pt x="187" y="39"/>
                  </a:lnTo>
                  <a:lnTo>
                    <a:pt x="187" y="47"/>
                  </a:lnTo>
                  <a:lnTo>
                    <a:pt x="195" y="47"/>
                  </a:lnTo>
                  <a:lnTo>
                    <a:pt x="211" y="54"/>
                  </a:lnTo>
                  <a:lnTo>
                    <a:pt x="219" y="62"/>
                  </a:lnTo>
                  <a:lnTo>
                    <a:pt x="219" y="70"/>
                  </a:lnTo>
                  <a:lnTo>
                    <a:pt x="219" y="78"/>
                  </a:lnTo>
                  <a:lnTo>
                    <a:pt x="219" y="86"/>
                  </a:lnTo>
                  <a:lnTo>
                    <a:pt x="219" y="101"/>
                  </a:lnTo>
                  <a:lnTo>
                    <a:pt x="211" y="101"/>
                  </a:lnTo>
                  <a:lnTo>
                    <a:pt x="211" y="109"/>
                  </a:lnTo>
                  <a:lnTo>
                    <a:pt x="203" y="117"/>
                  </a:lnTo>
                  <a:lnTo>
                    <a:pt x="203" y="125"/>
                  </a:lnTo>
                  <a:lnTo>
                    <a:pt x="211" y="125"/>
                  </a:lnTo>
                  <a:lnTo>
                    <a:pt x="211" y="133"/>
                  </a:lnTo>
                  <a:lnTo>
                    <a:pt x="219" y="140"/>
                  </a:lnTo>
                  <a:lnTo>
                    <a:pt x="219" y="148"/>
                  </a:lnTo>
                  <a:lnTo>
                    <a:pt x="219" y="156"/>
                  </a:lnTo>
                  <a:lnTo>
                    <a:pt x="219" y="164"/>
                  </a:lnTo>
                  <a:lnTo>
                    <a:pt x="211" y="172"/>
                  </a:lnTo>
                  <a:lnTo>
                    <a:pt x="211" y="179"/>
                  </a:lnTo>
                  <a:lnTo>
                    <a:pt x="203" y="187"/>
                  </a:lnTo>
                  <a:lnTo>
                    <a:pt x="195" y="187"/>
                  </a:lnTo>
                  <a:lnTo>
                    <a:pt x="195" y="195"/>
                  </a:lnTo>
                  <a:lnTo>
                    <a:pt x="187" y="195"/>
                  </a:lnTo>
                  <a:lnTo>
                    <a:pt x="180" y="195"/>
                  </a:lnTo>
                  <a:lnTo>
                    <a:pt x="172" y="195"/>
                  </a:lnTo>
                  <a:lnTo>
                    <a:pt x="164" y="195"/>
                  </a:lnTo>
                  <a:lnTo>
                    <a:pt x="156" y="187"/>
                  </a:lnTo>
                  <a:lnTo>
                    <a:pt x="156" y="179"/>
                  </a:lnTo>
                  <a:lnTo>
                    <a:pt x="141" y="179"/>
                  </a:lnTo>
                  <a:lnTo>
                    <a:pt x="133" y="179"/>
                  </a:lnTo>
                  <a:lnTo>
                    <a:pt x="125" y="179"/>
                  </a:lnTo>
                  <a:lnTo>
                    <a:pt x="117" y="179"/>
                  </a:lnTo>
                  <a:lnTo>
                    <a:pt x="109" y="179"/>
                  </a:lnTo>
                  <a:lnTo>
                    <a:pt x="94" y="179"/>
                  </a:lnTo>
                  <a:lnTo>
                    <a:pt x="86" y="179"/>
                  </a:lnTo>
                  <a:lnTo>
                    <a:pt x="78" y="179"/>
                  </a:lnTo>
                  <a:lnTo>
                    <a:pt x="70" y="179"/>
                  </a:lnTo>
                  <a:lnTo>
                    <a:pt x="70" y="172"/>
                  </a:lnTo>
                  <a:lnTo>
                    <a:pt x="62" y="172"/>
                  </a:lnTo>
                  <a:lnTo>
                    <a:pt x="55" y="164"/>
                  </a:lnTo>
                  <a:lnTo>
                    <a:pt x="47" y="164"/>
                  </a:lnTo>
                  <a:lnTo>
                    <a:pt x="39" y="164"/>
                  </a:lnTo>
                  <a:lnTo>
                    <a:pt x="31" y="164"/>
                  </a:lnTo>
                  <a:lnTo>
                    <a:pt x="23" y="156"/>
                  </a:lnTo>
                  <a:lnTo>
                    <a:pt x="16" y="156"/>
                  </a:lnTo>
                  <a:lnTo>
                    <a:pt x="8" y="156"/>
                  </a:lnTo>
                  <a:lnTo>
                    <a:pt x="0" y="148"/>
                  </a:lnTo>
                  <a:lnTo>
                    <a:pt x="0" y="140"/>
                  </a:lnTo>
                  <a:lnTo>
                    <a:pt x="8" y="133"/>
                  </a:lnTo>
                  <a:lnTo>
                    <a:pt x="8" y="125"/>
                  </a:lnTo>
                  <a:lnTo>
                    <a:pt x="16" y="117"/>
                  </a:lnTo>
                  <a:lnTo>
                    <a:pt x="16" y="109"/>
                  </a:lnTo>
                  <a:lnTo>
                    <a:pt x="16" y="101"/>
                  </a:lnTo>
                  <a:lnTo>
                    <a:pt x="16" y="93"/>
                  </a:lnTo>
                  <a:lnTo>
                    <a:pt x="16" y="78"/>
                  </a:lnTo>
                  <a:lnTo>
                    <a:pt x="23" y="78"/>
                  </a:lnTo>
                  <a:lnTo>
                    <a:pt x="23" y="70"/>
                  </a:lnTo>
                  <a:lnTo>
                    <a:pt x="23" y="62"/>
                  </a:lnTo>
                  <a:lnTo>
                    <a:pt x="31" y="62"/>
                  </a:lnTo>
                  <a:lnTo>
                    <a:pt x="39" y="62"/>
                  </a:lnTo>
                  <a:lnTo>
                    <a:pt x="47" y="54"/>
                  </a:lnTo>
                  <a:lnTo>
                    <a:pt x="55" y="54"/>
                  </a:lnTo>
                  <a:lnTo>
                    <a:pt x="62" y="39"/>
                  </a:lnTo>
                  <a:lnTo>
                    <a:pt x="62" y="31"/>
                  </a:lnTo>
                  <a:lnTo>
                    <a:pt x="70" y="23"/>
                  </a:lnTo>
                  <a:lnTo>
                    <a:pt x="70" y="15"/>
                  </a:lnTo>
                  <a:lnTo>
                    <a:pt x="78" y="7"/>
                  </a:lnTo>
                </a:path>
              </a:pathLst>
            </a:custGeom>
            <a:solidFill>
              <a:srgbClr val="FF0000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82" name="Freeform 66"/>
            <p:cNvSpPr>
              <a:spLocks/>
            </p:cNvSpPr>
            <p:nvPr/>
          </p:nvSpPr>
          <p:spPr bwMode="auto">
            <a:xfrm>
              <a:off x="4892675" y="4645025"/>
              <a:ext cx="184150" cy="71438"/>
            </a:xfrm>
            <a:custGeom>
              <a:avLst/>
              <a:gdLst>
                <a:gd name="T0" fmla="*/ 0 w 296"/>
                <a:gd name="T1" fmla="*/ 0 h 132"/>
                <a:gd name="T2" fmla="*/ 0 w 296"/>
                <a:gd name="T3" fmla="*/ 0 h 132"/>
                <a:gd name="T4" fmla="*/ 0 w 296"/>
                <a:gd name="T5" fmla="*/ 0 h 132"/>
                <a:gd name="T6" fmla="*/ 0 w 296"/>
                <a:gd name="T7" fmla="*/ 0 h 132"/>
                <a:gd name="T8" fmla="*/ 0 w 296"/>
                <a:gd name="T9" fmla="*/ 0 h 132"/>
                <a:gd name="T10" fmla="*/ 0 w 296"/>
                <a:gd name="T11" fmla="*/ 0 h 132"/>
                <a:gd name="T12" fmla="*/ 0 w 296"/>
                <a:gd name="T13" fmla="*/ 0 h 132"/>
                <a:gd name="T14" fmla="*/ 0 w 296"/>
                <a:gd name="T15" fmla="*/ 0 h 132"/>
                <a:gd name="T16" fmla="*/ 0 w 296"/>
                <a:gd name="T17" fmla="*/ 0 h 132"/>
                <a:gd name="T18" fmla="*/ 0 w 296"/>
                <a:gd name="T19" fmla="*/ 0 h 132"/>
                <a:gd name="T20" fmla="*/ 0 w 296"/>
                <a:gd name="T21" fmla="*/ 0 h 132"/>
                <a:gd name="T22" fmla="*/ 0 w 296"/>
                <a:gd name="T23" fmla="*/ 0 h 132"/>
                <a:gd name="T24" fmla="*/ 0 w 296"/>
                <a:gd name="T25" fmla="*/ 0 h 132"/>
                <a:gd name="T26" fmla="*/ 0 w 296"/>
                <a:gd name="T27" fmla="*/ 0 h 132"/>
                <a:gd name="T28" fmla="*/ 0 w 296"/>
                <a:gd name="T29" fmla="*/ 0 h 132"/>
                <a:gd name="T30" fmla="*/ 0 w 296"/>
                <a:gd name="T31" fmla="*/ 0 h 132"/>
                <a:gd name="T32" fmla="*/ 0 w 296"/>
                <a:gd name="T33" fmla="*/ 0 h 132"/>
                <a:gd name="T34" fmla="*/ 0 w 296"/>
                <a:gd name="T35" fmla="*/ 0 h 132"/>
                <a:gd name="T36" fmla="*/ 0 w 296"/>
                <a:gd name="T37" fmla="*/ 0 h 132"/>
                <a:gd name="T38" fmla="*/ 0 w 296"/>
                <a:gd name="T39" fmla="*/ 0 h 132"/>
                <a:gd name="T40" fmla="*/ 0 w 296"/>
                <a:gd name="T41" fmla="*/ 0 h 132"/>
                <a:gd name="T42" fmla="*/ 0 w 296"/>
                <a:gd name="T43" fmla="*/ 0 h 132"/>
                <a:gd name="T44" fmla="*/ 0 w 296"/>
                <a:gd name="T45" fmla="*/ 0 h 132"/>
                <a:gd name="T46" fmla="*/ 0 w 296"/>
                <a:gd name="T47" fmla="*/ 0 h 132"/>
                <a:gd name="T48" fmla="*/ 0 w 296"/>
                <a:gd name="T49" fmla="*/ 0 h 132"/>
                <a:gd name="T50" fmla="*/ 0 w 296"/>
                <a:gd name="T51" fmla="*/ 0 h 132"/>
                <a:gd name="T52" fmla="*/ 0 w 296"/>
                <a:gd name="T53" fmla="*/ 0 h 132"/>
                <a:gd name="T54" fmla="*/ 0 w 296"/>
                <a:gd name="T55" fmla="*/ 0 h 132"/>
                <a:gd name="T56" fmla="*/ 0 w 296"/>
                <a:gd name="T57" fmla="*/ 0 h 132"/>
                <a:gd name="T58" fmla="*/ 0 w 296"/>
                <a:gd name="T59" fmla="*/ 0 h 132"/>
                <a:gd name="T60" fmla="*/ 0 w 296"/>
                <a:gd name="T61" fmla="*/ 0 h 132"/>
                <a:gd name="T62" fmla="*/ 0 w 296"/>
                <a:gd name="T63" fmla="*/ 0 h 132"/>
                <a:gd name="T64" fmla="*/ 0 w 296"/>
                <a:gd name="T65" fmla="*/ 0 h 132"/>
                <a:gd name="T66" fmla="*/ 0 w 296"/>
                <a:gd name="T67" fmla="*/ 0 h 132"/>
                <a:gd name="T68" fmla="*/ 0 w 296"/>
                <a:gd name="T69" fmla="*/ 0 h 132"/>
                <a:gd name="T70" fmla="*/ 0 w 296"/>
                <a:gd name="T71" fmla="*/ 0 h 132"/>
                <a:gd name="T72" fmla="*/ 0 w 296"/>
                <a:gd name="T73" fmla="*/ 0 h 132"/>
                <a:gd name="T74" fmla="*/ 0 w 296"/>
                <a:gd name="T75" fmla="*/ 0 h 132"/>
                <a:gd name="T76" fmla="*/ 0 w 296"/>
                <a:gd name="T77" fmla="*/ 0 h 132"/>
                <a:gd name="T78" fmla="*/ 0 w 296"/>
                <a:gd name="T79" fmla="*/ 0 h 132"/>
                <a:gd name="T80" fmla="*/ 0 w 296"/>
                <a:gd name="T81" fmla="*/ 0 h 132"/>
                <a:gd name="T82" fmla="*/ 0 w 296"/>
                <a:gd name="T83" fmla="*/ 0 h 132"/>
                <a:gd name="T84" fmla="*/ 0 w 296"/>
                <a:gd name="T85" fmla="*/ 0 h 132"/>
                <a:gd name="T86" fmla="*/ 0 w 296"/>
                <a:gd name="T87" fmla="*/ 0 h 132"/>
                <a:gd name="T88" fmla="*/ 0 w 296"/>
                <a:gd name="T89" fmla="*/ 0 h 132"/>
                <a:gd name="T90" fmla="*/ 0 w 296"/>
                <a:gd name="T91" fmla="*/ 0 h 132"/>
                <a:gd name="T92" fmla="*/ 0 w 296"/>
                <a:gd name="T93" fmla="*/ 0 h 132"/>
                <a:gd name="T94" fmla="*/ 0 w 296"/>
                <a:gd name="T95" fmla="*/ 0 h 132"/>
                <a:gd name="T96" fmla="*/ 0 w 296"/>
                <a:gd name="T97" fmla="*/ 0 h 132"/>
                <a:gd name="T98" fmla="*/ 0 w 296"/>
                <a:gd name="T99" fmla="*/ 0 h 132"/>
                <a:gd name="T100" fmla="*/ 0 w 296"/>
                <a:gd name="T101" fmla="*/ 0 h 132"/>
                <a:gd name="T102" fmla="*/ 0 w 296"/>
                <a:gd name="T103" fmla="*/ 0 h 132"/>
                <a:gd name="T104" fmla="*/ 0 w 296"/>
                <a:gd name="T105" fmla="*/ 0 h 132"/>
                <a:gd name="T106" fmla="*/ 0 w 296"/>
                <a:gd name="T107" fmla="*/ 0 h 132"/>
                <a:gd name="T108" fmla="*/ 0 w 296"/>
                <a:gd name="T109" fmla="*/ 0 h 132"/>
                <a:gd name="T110" fmla="*/ 0 w 296"/>
                <a:gd name="T111" fmla="*/ 0 h 132"/>
                <a:gd name="T112" fmla="*/ 0 w 296"/>
                <a:gd name="T113" fmla="*/ 0 h 132"/>
                <a:gd name="T114" fmla="*/ 0 w 296"/>
                <a:gd name="T115" fmla="*/ 0 h 1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96"/>
                <a:gd name="T175" fmla="*/ 0 h 132"/>
                <a:gd name="T176" fmla="*/ 296 w 296"/>
                <a:gd name="T177" fmla="*/ 132 h 1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96" h="132">
                  <a:moveTo>
                    <a:pt x="273" y="7"/>
                  </a:moveTo>
                  <a:lnTo>
                    <a:pt x="273" y="7"/>
                  </a:lnTo>
                  <a:lnTo>
                    <a:pt x="273" y="15"/>
                  </a:lnTo>
                  <a:lnTo>
                    <a:pt x="273" y="23"/>
                  </a:lnTo>
                  <a:lnTo>
                    <a:pt x="281" y="23"/>
                  </a:lnTo>
                  <a:lnTo>
                    <a:pt x="281" y="31"/>
                  </a:lnTo>
                  <a:lnTo>
                    <a:pt x="281" y="39"/>
                  </a:lnTo>
                  <a:lnTo>
                    <a:pt x="281" y="46"/>
                  </a:lnTo>
                  <a:lnTo>
                    <a:pt x="281" y="54"/>
                  </a:lnTo>
                  <a:lnTo>
                    <a:pt x="281" y="62"/>
                  </a:lnTo>
                  <a:lnTo>
                    <a:pt x="281" y="78"/>
                  </a:lnTo>
                  <a:lnTo>
                    <a:pt x="281" y="86"/>
                  </a:lnTo>
                  <a:lnTo>
                    <a:pt x="289" y="101"/>
                  </a:lnTo>
                  <a:lnTo>
                    <a:pt x="289" y="117"/>
                  </a:lnTo>
                  <a:lnTo>
                    <a:pt x="296" y="117"/>
                  </a:lnTo>
                  <a:lnTo>
                    <a:pt x="296" y="125"/>
                  </a:lnTo>
                  <a:lnTo>
                    <a:pt x="296" y="132"/>
                  </a:lnTo>
                  <a:lnTo>
                    <a:pt x="289" y="132"/>
                  </a:lnTo>
                  <a:lnTo>
                    <a:pt x="281" y="132"/>
                  </a:lnTo>
                  <a:lnTo>
                    <a:pt x="273" y="132"/>
                  </a:lnTo>
                  <a:lnTo>
                    <a:pt x="273" y="125"/>
                  </a:lnTo>
                  <a:lnTo>
                    <a:pt x="257" y="125"/>
                  </a:lnTo>
                  <a:lnTo>
                    <a:pt x="250" y="125"/>
                  </a:lnTo>
                  <a:lnTo>
                    <a:pt x="250" y="117"/>
                  </a:lnTo>
                  <a:lnTo>
                    <a:pt x="242" y="117"/>
                  </a:lnTo>
                  <a:lnTo>
                    <a:pt x="234" y="109"/>
                  </a:lnTo>
                  <a:lnTo>
                    <a:pt x="226" y="109"/>
                  </a:lnTo>
                  <a:lnTo>
                    <a:pt x="218" y="109"/>
                  </a:lnTo>
                  <a:lnTo>
                    <a:pt x="187" y="109"/>
                  </a:lnTo>
                  <a:lnTo>
                    <a:pt x="179" y="109"/>
                  </a:lnTo>
                  <a:lnTo>
                    <a:pt x="171" y="109"/>
                  </a:lnTo>
                  <a:lnTo>
                    <a:pt x="164" y="109"/>
                  </a:lnTo>
                  <a:lnTo>
                    <a:pt x="156" y="101"/>
                  </a:lnTo>
                  <a:lnTo>
                    <a:pt x="132" y="101"/>
                  </a:lnTo>
                  <a:lnTo>
                    <a:pt x="125" y="101"/>
                  </a:lnTo>
                  <a:lnTo>
                    <a:pt x="117" y="101"/>
                  </a:lnTo>
                  <a:lnTo>
                    <a:pt x="109" y="101"/>
                  </a:lnTo>
                  <a:lnTo>
                    <a:pt x="109" y="109"/>
                  </a:lnTo>
                  <a:lnTo>
                    <a:pt x="101" y="109"/>
                  </a:lnTo>
                  <a:lnTo>
                    <a:pt x="93" y="117"/>
                  </a:lnTo>
                  <a:lnTo>
                    <a:pt x="85" y="125"/>
                  </a:lnTo>
                  <a:lnTo>
                    <a:pt x="70" y="132"/>
                  </a:lnTo>
                  <a:lnTo>
                    <a:pt x="62" y="132"/>
                  </a:lnTo>
                  <a:lnTo>
                    <a:pt x="54" y="132"/>
                  </a:lnTo>
                  <a:lnTo>
                    <a:pt x="46" y="132"/>
                  </a:lnTo>
                  <a:lnTo>
                    <a:pt x="39" y="125"/>
                  </a:lnTo>
                  <a:lnTo>
                    <a:pt x="31" y="125"/>
                  </a:lnTo>
                  <a:lnTo>
                    <a:pt x="23" y="125"/>
                  </a:lnTo>
                  <a:lnTo>
                    <a:pt x="15" y="125"/>
                  </a:lnTo>
                  <a:lnTo>
                    <a:pt x="15" y="117"/>
                  </a:lnTo>
                  <a:lnTo>
                    <a:pt x="7" y="117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7" y="86"/>
                  </a:lnTo>
                  <a:lnTo>
                    <a:pt x="15" y="78"/>
                  </a:lnTo>
                  <a:lnTo>
                    <a:pt x="15" y="70"/>
                  </a:lnTo>
                  <a:lnTo>
                    <a:pt x="23" y="62"/>
                  </a:lnTo>
                  <a:lnTo>
                    <a:pt x="31" y="54"/>
                  </a:lnTo>
                  <a:lnTo>
                    <a:pt x="31" y="46"/>
                  </a:lnTo>
                  <a:lnTo>
                    <a:pt x="31" y="39"/>
                  </a:lnTo>
                  <a:lnTo>
                    <a:pt x="39" y="39"/>
                  </a:lnTo>
                  <a:lnTo>
                    <a:pt x="46" y="39"/>
                  </a:lnTo>
                  <a:lnTo>
                    <a:pt x="46" y="23"/>
                  </a:lnTo>
                  <a:lnTo>
                    <a:pt x="54" y="23"/>
                  </a:lnTo>
                  <a:lnTo>
                    <a:pt x="62" y="23"/>
                  </a:lnTo>
                  <a:lnTo>
                    <a:pt x="70" y="15"/>
                  </a:lnTo>
                  <a:lnTo>
                    <a:pt x="78" y="15"/>
                  </a:lnTo>
                  <a:lnTo>
                    <a:pt x="85" y="7"/>
                  </a:lnTo>
                  <a:lnTo>
                    <a:pt x="93" y="7"/>
                  </a:lnTo>
                  <a:lnTo>
                    <a:pt x="93" y="0"/>
                  </a:lnTo>
                  <a:lnTo>
                    <a:pt x="101" y="0"/>
                  </a:lnTo>
                  <a:lnTo>
                    <a:pt x="109" y="0"/>
                  </a:lnTo>
                  <a:lnTo>
                    <a:pt x="117" y="0"/>
                  </a:lnTo>
                  <a:lnTo>
                    <a:pt x="132" y="0"/>
                  </a:lnTo>
                  <a:lnTo>
                    <a:pt x="140" y="0"/>
                  </a:lnTo>
                  <a:lnTo>
                    <a:pt x="156" y="0"/>
                  </a:lnTo>
                  <a:lnTo>
                    <a:pt x="179" y="0"/>
                  </a:lnTo>
                  <a:lnTo>
                    <a:pt x="187" y="0"/>
                  </a:lnTo>
                  <a:lnTo>
                    <a:pt x="195" y="0"/>
                  </a:lnTo>
                  <a:lnTo>
                    <a:pt x="203" y="0"/>
                  </a:lnTo>
                  <a:lnTo>
                    <a:pt x="218" y="0"/>
                  </a:lnTo>
                  <a:lnTo>
                    <a:pt x="226" y="0"/>
                  </a:lnTo>
                  <a:lnTo>
                    <a:pt x="234" y="7"/>
                  </a:lnTo>
                  <a:lnTo>
                    <a:pt x="242" y="7"/>
                  </a:lnTo>
                  <a:lnTo>
                    <a:pt x="250" y="15"/>
                  </a:lnTo>
                  <a:lnTo>
                    <a:pt x="257" y="15"/>
                  </a:lnTo>
                  <a:lnTo>
                    <a:pt x="273" y="15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83" name="Freeform 67"/>
            <p:cNvSpPr>
              <a:spLocks/>
            </p:cNvSpPr>
            <p:nvPr/>
          </p:nvSpPr>
          <p:spPr bwMode="auto">
            <a:xfrm>
              <a:off x="4892675" y="4645025"/>
              <a:ext cx="184150" cy="71438"/>
            </a:xfrm>
            <a:custGeom>
              <a:avLst/>
              <a:gdLst>
                <a:gd name="T0" fmla="*/ 0 w 296"/>
                <a:gd name="T1" fmla="*/ 0 h 132"/>
                <a:gd name="T2" fmla="*/ 0 w 296"/>
                <a:gd name="T3" fmla="*/ 0 h 132"/>
                <a:gd name="T4" fmla="*/ 0 w 296"/>
                <a:gd name="T5" fmla="*/ 0 h 132"/>
                <a:gd name="T6" fmla="*/ 0 w 296"/>
                <a:gd name="T7" fmla="*/ 0 h 132"/>
                <a:gd name="T8" fmla="*/ 0 w 296"/>
                <a:gd name="T9" fmla="*/ 0 h 132"/>
                <a:gd name="T10" fmla="*/ 0 w 296"/>
                <a:gd name="T11" fmla="*/ 0 h 132"/>
                <a:gd name="T12" fmla="*/ 0 w 296"/>
                <a:gd name="T13" fmla="*/ 0 h 132"/>
                <a:gd name="T14" fmla="*/ 0 w 296"/>
                <a:gd name="T15" fmla="*/ 0 h 132"/>
                <a:gd name="T16" fmla="*/ 0 w 296"/>
                <a:gd name="T17" fmla="*/ 0 h 132"/>
                <a:gd name="T18" fmla="*/ 0 w 296"/>
                <a:gd name="T19" fmla="*/ 0 h 132"/>
                <a:gd name="T20" fmla="*/ 0 w 296"/>
                <a:gd name="T21" fmla="*/ 0 h 132"/>
                <a:gd name="T22" fmla="*/ 0 w 296"/>
                <a:gd name="T23" fmla="*/ 0 h 132"/>
                <a:gd name="T24" fmla="*/ 0 w 296"/>
                <a:gd name="T25" fmla="*/ 0 h 132"/>
                <a:gd name="T26" fmla="*/ 0 w 296"/>
                <a:gd name="T27" fmla="*/ 0 h 132"/>
                <a:gd name="T28" fmla="*/ 0 w 296"/>
                <a:gd name="T29" fmla="*/ 0 h 132"/>
                <a:gd name="T30" fmla="*/ 0 w 296"/>
                <a:gd name="T31" fmla="*/ 0 h 132"/>
                <a:gd name="T32" fmla="*/ 0 w 296"/>
                <a:gd name="T33" fmla="*/ 0 h 132"/>
                <a:gd name="T34" fmla="*/ 0 w 296"/>
                <a:gd name="T35" fmla="*/ 0 h 132"/>
                <a:gd name="T36" fmla="*/ 0 w 296"/>
                <a:gd name="T37" fmla="*/ 0 h 132"/>
                <a:gd name="T38" fmla="*/ 0 w 296"/>
                <a:gd name="T39" fmla="*/ 0 h 132"/>
                <a:gd name="T40" fmla="*/ 0 w 296"/>
                <a:gd name="T41" fmla="*/ 0 h 132"/>
                <a:gd name="T42" fmla="*/ 0 w 296"/>
                <a:gd name="T43" fmla="*/ 0 h 132"/>
                <a:gd name="T44" fmla="*/ 0 w 296"/>
                <a:gd name="T45" fmla="*/ 0 h 132"/>
                <a:gd name="T46" fmla="*/ 0 w 296"/>
                <a:gd name="T47" fmla="*/ 0 h 132"/>
                <a:gd name="T48" fmla="*/ 0 w 296"/>
                <a:gd name="T49" fmla="*/ 0 h 132"/>
                <a:gd name="T50" fmla="*/ 0 w 296"/>
                <a:gd name="T51" fmla="*/ 0 h 132"/>
                <a:gd name="T52" fmla="*/ 0 w 296"/>
                <a:gd name="T53" fmla="*/ 0 h 132"/>
                <a:gd name="T54" fmla="*/ 0 w 296"/>
                <a:gd name="T55" fmla="*/ 0 h 132"/>
                <a:gd name="T56" fmla="*/ 0 w 296"/>
                <a:gd name="T57" fmla="*/ 0 h 132"/>
                <a:gd name="T58" fmla="*/ 0 w 296"/>
                <a:gd name="T59" fmla="*/ 0 h 132"/>
                <a:gd name="T60" fmla="*/ 0 w 296"/>
                <a:gd name="T61" fmla="*/ 0 h 132"/>
                <a:gd name="T62" fmla="*/ 0 w 296"/>
                <a:gd name="T63" fmla="*/ 0 h 132"/>
                <a:gd name="T64" fmla="*/ 0 w 296"/>
                <a:gd name="T65" fmla="*/ 0 h 132"/>
                <a:gd name="T66" fmla="*/ 0 w 296"/>
                <a:gd name="T67" fmla="*/ 0 h 132"/>
                <a:gd name="T68" fmla="*/ 0 w 296"/>
                <a:gd name="T69" fmla="*/ 0 h 132"/>
                <a:gd name="T70" fmla="*/ 0 w 296"/>
                <a:gd name="T71" fmla="*/ 0 h 132"/>
                <a:gd name="T72" fmla="*/ 0 w 296"/>
                <a:gd name="T73" fmla="*/ 0 h 132"/>
                <a:gd name="T74" fmla="*/ 0 w 296"/>
                <a:gd name="T75" fmla="*/ 0 h 132"/>
                <a:gd name="T76" fmla="*/ 0 w 296"/>
                <a:gd name="T77" fmla="*/ 0 h 132"/>
                <a:gd name="T78" fmla="*/ 0 w 296"/>
                <a:gd name="T79" fmla="*/ 0 h 132"/>
                <a:gd name="T80" fmla="*/ 0 w 296"/>
                <a:gd name="T81" fmla="*/ 0 h 132"/>
                <a:gd name="T82" fmla="*/ 0 w 296"/>
                <a:gd name="T83" fmla="*/ 0 h 132"/>
                <a:gd name="T84" fmla="*/ 0 w 296"/>
                <a:gd name="T85" fmla="*/ 0 h 13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6"/>
                <a:gd name="T130" fmla="*/ 0 h 132"/>
                <a:gd name="T131" fmla="*/ 296 w 296"/>
                <a:gd name="T132" fmla="*/ 132 h 13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6" h="132">
                  <a:moveTo>
                    <a:pt x="273" y="7"/>
                  </a:moveTo>
                  <a:lnTo>
                    <a:pt x="273" y="15"/>
                  </a:lnTo>
                  <a:lnTo>
                    <a:pt x="273" y="23"/>
                  </a:lnTo>
                  <a:lnTo>
                    <a:pt x="281" y="23"/>
                  </a:lnTo>
                  <a:lnTo>
                    <a:pt x="281" y="31"/>
                  </a:lnTo>
                  <a:lnTo>
                    <a:pt x="281" y="39"/>
                  </a:lnTo>
                  <a:lnTo>
                    <a:pt x="281" y="46"/>
                  </a:lnTo>
                  <a:lnTo>
                    <a:pt x="281" y="54"/>
                  </a:lnTo>
                  <a:lnTo>
                    <a:pt x="281" y="62"/>
                  </a:lnTo>
                  <a:lnTo>
                    <a:pt x="281" y="78"/>
                  </a:lnTo>
                  <a:lnTo>
                    <a:pt x="281" y="86"/>
                  </a:lnTo>
                  <a:lnTo>
                    <a:pt x="289" y="101"/>
                  </a:lnTo>
                  <a:lnTo>
                    <a:pt x="289" y="117"/>
                  </a:lnTo>
                  <a:lnTo>
                    <a:pt x="296" y="117"/>
                  </a:lnTo>
                  <a:lnTo>
                    <a:pt x="296" y="125"/>
                  </a:lnTo>
                  <a:lnTo>
                    <a:pt x="296" y="132"/>
                  </a:lnTo>
                  <a:lnTo>
                    <a:pt x="289" y="132"/>
                  </a:lnTo>
                  <a:lnTo>
                    <a:pt x="281" y="132"/>
                  </a:lnTo>
                  <a:lnTo>
                    <a:pt x="273" y="132"/>
                  </a:lnTo>
                  <a:lnTo>
                    <a:pt x="273" y="125"/>
                  </a:lnTo>
                  <a:lnTo>
                    <a:pt x="257" y="125"/>
                  </a:lnTo>
                  <a:lnTo>
                    <a:pt x="250" y="125"/>
                  </a:lnTo>
                  <a:lnTo>
                    <a:pt x="250" y="117"/>
                  </a:lnTo>
                  <a:lnTo>
                    <a:pt x="242" y="117"/>
                  </a:lnTo>
                  <a:lnTo>
                    <a:pt x="234" y="109"/>
                  </a:lnTo>
                  <a:lnTo>
                    <a:pt x="226" y="109"/>
                  </a:lnTo>
                  <a:lnTo>
                    <a:pt x="218" y="109"/>
                  </a:lnTo>
                  <a:lnTo>
                    <a:pt x="187" y="109"/>
                  </a:lnTo>
                  <a:lnTo>
                    <a:pt x="179" y="109"/>
                  </a:lnTo>
                  <a:lnTo>
                    <a:pt x="171" y="109"/>
                  </a:lnTo>
                  <a:lnTo>
                    <a:pt x="164" y="109"/>
                  </a:lnTo>
                  <a:lnTo>
                    <a:pt x="156" y="101"/>
                  </a:lnTo>
                  <a:lnTo>
                    <a:pt x="132" y="101"/>
                  </a:lnTo>
                  <a:lnTo>
                    <a:pt x="125" y="101"/>
                  </a:lnTo>
                  <a:lnTo>
                    <a:pt x="117" y="101"/>
                  </a:lnTo>
                  <a:lnTo>
                    <a:pt x="109" y="101"/>
                  </a:lnTo>
                  <a:lnTo>
                    <a:pt x="109" y="109"/>
                  </a:lnTo>
                  <a:lnTo>
                    <a:pt x="101" y="109"/>
                  </a:lnTo>
                  <a:lnTo>
                    <a:pt x="93" y="117"/>
                  </a:lnTo>
                  <a:lnTo>
                    <a:pt x="85" y="125"/>
                  </a:lnTo>
                  <a:lnTo>
                    <a:pt x="70" y="132"/>
                  </a:lnTo>
                  <a:lnTo>
                    <a:pt x="62" y="132"/>
                  </a:lnTo>
                  <a:lnTo>
                    <a:pt x="54" y="132"/>
                  </a:lnTo>
                  <a:lnTo>
                    <a:pt x="46" y="132"/>
                  </a:lnTo>
                  <a:lnTo>
                    <a:pt x="39" y="125"/>
                  </a:lnTo>
                  <a:lnTo>
                    <a:pt x="31" y="125"/>
                  </a:lnTo>
                  <a:lnTo>
                    <a:pt x="23" y="125"/>
                  </a:lnTo>
                  <a:lnTo>
                    <a:pt x="15" y="125"/>
                  </a:lnTo>
                  <a:lnTo>
                    <a:pt x="15" y="117"/>
                  </a:lnTo>
                  <a:lnTo>
                    <a:pt x="7" y="117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7" y="86"/>
                  </a:lnTo>
                  <a:lnTo>
                    <a:pt x="15" y="78"/>
                  </a:lnTo>
                  <a:lnTo>
                    <a:pt x="15" y="70"/>
                  </a:lnTo>
                  <a:lnTo>
                    <a:pt x="23" y="62"/>
                  </a:lnTo>
                  <a:lnTo>
                    <a:pt x="31" y="54"/>
                  </a:lnTo>
                  <a:lnTo>
                    <a:pt x="31" y="46"/>
                  </a:lnTo>
                  <a:lnTo>
                    <a:pt x="31" y="39"/>
                  </a:lnTo>
                  <a:lnTo>
                    <a:pt x="39" y="39"/>
                  </a:lnTo>
                  <a:lnTo>
                    <a:pt x="46" y="39"/>
                  </a:lnTo>
                  <a:lnTo>
                    <a:pt x="46" y="23"/>
                  </a:lnTo>
                  <a:lnTo>
                    <a:pt x="54" y="23"/>
                  </a:lnTo>
                  <a:lnTo>
                    <a:pt x="62" y="23"/>
                  </a:lnTo>
                  <a:lnTo>
                    <a:pt x="70" y="15"/>
                  </a:lnTo>
                  <a:lnTo>
                    <a:pt x="78" y="15"/>
                  </a:lnTo>
                  <a:lnTo>
                    <a:pt x="85" y="7"/>
                  </a:lnTo>
                  <a:lnTo>
                    <a:pt x="93" y="7"/>
                  </a:lnTo>
                  <a:lnTo>
                    <a:pt x="93" y="0"/>
                  </a:lnTo>
                  <a:lnTo>
                    <a:pt x="101" y="0"/>
                  </a:lnTo>
                  <a:lnTo>
                    <a:pt x="109" y="0"/>
                  </a:lnTo>
                  <a:lnTo>
                    <a:pt x="117" y="0"/>
                  </a:lnTo>
                  <a:lnTo>
                    <a:pt x="132" y="0"/>
                  </a:lnTo>
                  <a:lnTo>
                    <a:pt x="140" y="0"/>
                  </a:lnTo>
                  <a:lnTo>
                    <a:pt x="156" y="0"/>
                  </a:lnTo>
                  <a:lnTo>
                    <a:pt x="179" y="0"/>
                  </a:lnTo>
                  <a:lnTo>
                    <a:pt x="187" y="0"/>
                  </a:lnTo>
                  <a:lnTo>
                    <a:pt x="195" y="0"/>
                  </a:lnTo>
                  <a:lnTo>
                    <a:pt x="203" y="0"/>
                  </a:lnTo>
                  <a:lnTo>
                    <a:pt x="218" y="0"/>
                  </a:lnTo>
                  <a:lnTo>
                    <a:pt x="226" y="0"/>
                  </a:lnTo>
                  <a:lnTo>
                    <a:pt x="234" y="7"/>
                  </a:lnTo>
                  <a:lnTo>
                    <a:pt x="242" y="7"/>
                  </a:lnTo>
                  <a:lnTo>
                    <a:pt x="250" y="15"/>
                  </a:lnTo>
                  <a:lnTo>
                    <a:pt x="257" y="15"/>
                  </a:lnTo>
                  <a:lnTo>
                    <a:pt x="273" y="15"/>
                  </a:lnTo>
                </a:path>
              </a:pathLst>
            </a:custGeom>
            <a:solidFill>
              <a:srgbClr val="FF0000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84" name="Freeform 68"/>
            <p:cNvSpPr>
              <a:spLocks/>
            </p:cNvSpPr>
            <p:nvPr/>
          </p:nvSpPr>
          <p:spPr bwMode="auto">
            <a:xfrm>
              <a:off x="4886326" y="4730750"/>
              <a:ext cx="225425" cy="139700"/>
            </a:xfrm>
            <a:custGeom>
              <a:avLst/>
              <a:gdLst>
                <a:gd name="T0" fmla="*/ 0 w 359"/>
                <a:gd name="T1" fmla="*/ 0 h 258"/>
                <a:gd name="T2" fmla="*/ 0 w 359"/>
                <a:gd name="T3" fmla="*/ 0 h 258"/>
                <a:gd name="T4" fmla="*/ 0 w 359"/>
                <a:gd name="T5" fmla="*/ 0 h 258"/>
                <a:gd name="T6" fmla="*/ 0 w 359"/>
                <a:gd name="T7" fmla="*/ 0 h 258"/>
                <a:gd name="T8" fmla="*/ 0 w 359"/>
                <a:gd name="T9" fmla="*/ 0 h 258"/>
                <a:gd name="T10" fmla="*/ 0 w 359"/>
                <a:gd name="T11" fmla="*/ 0 h 258"/>
                <a:gd name="T12" fmla="*/ 0 w 359"/>
                <a:gd name="T13" fmla="*/ 0 h 258"/>
                <a:gd name="T14" fmla="*/ 0 w 359"/>
                <a:gd name="T15" fmla="*/ 0 h 258"/>
                <a:gd name="T16" fmla="*/ 0 w 359"/>
                <a:gd name="T17" fmla="*/ 0 h 258"/>
                <a:gd name="T18" fmla="*/ 0 w 359"/>
                <a:gd name="T19" fmla="*/ 0 h 258"/>
                <a:gd name="T20" fmla="*/ 0 w 359"/>
                <a:gd name="T21" fmla="*/ 0 h 258"/>
                <a:gd name="T22" fmla="*/ 0 w 359"/>
                <a:gd name="T23" fmla="*/ 0 h 258"/>
                <a:gd name="T24" fmla="*/ 0 w 359"/>
                <a:gd name="T25" fmla="*/ 0 h 258"/>
                <a:gd name="T26" fmla="*/ 0 w 359"/>
                <a:gd name="T27" fmla="*/ 0 h 258"/>
                <a:gd name="T28" fmla="*/ 0 w 359"/>
                <a:gd name="T29" fmla="*/ 0 h 258"/>
                <a:gd name="T30" fmla="*/ 0 w 359"/>
                <a:gd name="T31" fmla="*/ 0 h 258"/>
                <a:gd name="T32" fmla="*/ 0 w 359"/>
                <a:gd name="T33" fmla="*/ 0 h 258"/>
                <a:gd name="T34" fmla="*/ 0 w 359"/>
                <a:gd name="T35" fmla="*/ 0 h 258"/>
                <a:gd name="T36" fmla="*/ 0 w 359"/>
                <a:gd name="T37" fmla="*/ 0 h 258"/>
                <a:gd name="T38" fmla="*/ 0 w 359"/>
                <a:gd name="T39" fmla="*/ 0 h 258"/>
                <a:gd name="T40" fmla="*/ 0 w 359"/>
                <a:gd name="T41" fmla="*/ 0 h 258"/>
                <a:gd name="T42" fmla="*/ 0 w 359"/>
                <a:gd name="T43" fmla="*/ 0 h 258"/>
                <a:gd name="T44" fmla="*/ 0 w 359"/>
                <a:gd name="T45" fmla="*/ 0 h 258"/>
                <a:gd name="T46" fmla="*/ 0 w 359"/>
                <a:gd name="T47" fmla="*/ 0 h 258"/>
                <a:gd name="T48" fmla="*/ 0 w 359"/>
                <a:gd name="T49" fmla="*/ 0 h 258"/>
                <a:gd name="T50" fmla="*/ 0 w 359"/>
                <a:gd name="T51" fmla="*/ 0 h 258"/>
                <a:gd name="T52" fmla="*/ 0 w 359"/>
                <a:gd name="T53" fmla="*/ 0 h 258"/>
                <a:gd name="T54" fmla="*/ 0 w 359"/>
                <a:gd name="T55" fmla="*/ 0 h 258"/>
                <a:gd name="T56" fmla="*/ 0 w 359"/>
                <a:gd name="T57" fmla="*/ 0 h 258"/>
                <a:gd name="T58" fmla="*/ 0 w 359"/>
                <a:gd name="T59" fmla="*/ 0 h 258"/>
                <a:gd name="T60" fmla="*/ 0 w 359"/>
                <a:gd name="T61" fmla="*/ 0 h 258"/>
                <a:gd name="T62" fmla="*/ 0 w 359"/>
                <a:gd name="T63" fmla="*/ 0 h 258"/>
                <a:gd name="T64" fmla="*/ 0 w 359"/>
                <a:gd name="T65" fmla="*/ 0 h 258"/>
                <a:gd name="T66" fmla="*/ 0 w 359"/>
                <a:gd name="T67" fmla="*/ 0 h 258"/>
                <a:gd name="T68" fmla="*/ 0 w 359"/>
                <a:gd name="T69" fmla="*/ 0 h 258"/>
                <a:gd name="T70" fmla="*/ 0 w 359"/>
                <a:gd name="T71" fmla="*/ 0 h 258"/>
                <a:gd name="T72" fmla="*/ 0 w 359"/>
                <a:gd name="T73" fmla="*/ 0 h 258"/>
                <a:gd name="T74" fmla="*/ 0 w 359"/>
                <a:gd name="T75" fmla="*/ 0 h 258"/>
                <a:gd name="T76" fmla="*/ 0 w 359"/>
                <a:gd name="T77" fmla="*/ 0 h 258"/>
                <a:gd name="T78" fmla="*/ 0 w 359"/>
                <a:gd name="T79" fmla="*/ 0 h 258"/>
                <a:gd name="T80" fmla="*/ 0 w 359"/>
                <a:gd name="T81" fmla="*/ 0 h 258"/>
                <a:gd name="T82" fmla="*/ 0 w 359"/>
                <a:gd name="T83" fmla="*/ 0 h 258"/>
                <a:gd name="T84" fmla="*/ 0 w 359"/>
                <a:gd name="T85" fmla="*/ 0 h 258"/>
                <a:gd name="T86" fmla="*/ 0 w 359"/>
                <a:gd name="T87" fmla="*/ 0 h 258"/>
                <a:gd name="T88" fmla="*/ 0 w 359"/>
                <a:gd name="T89" fmla="*/ 0 h 258"/>
                <a:gd name="T90" fmla="*/ 0 w 359"/>
                <a:gd name="T91" fmla="*/ 0 h 258"/>
                <a:gd name="T92" fmla="*/ 0 w 359"/>
                <a:gd name="T93" fmla="*/ 0 h 258"/>
                <a:gd name="T94" fmla="*/ 0 w 359"/>
                <a:gd name="T95" fmla="*/ 0 h 258"/>
                <a:gd name="T96" fmla="*/ 0 w 359"/>
                <a:gd name="T97" fmla="*/ 0 h 258"/>
                <a:gd name="T98" fmla="*/ 0 w 359"/>
                <a:gd name="T99" fmla="*/ 0 h 258"/>
                <a:gd name="T100" fmla="*/ 0 w 359"/>
                <a:gd name="T101" fmla="*/ 0 h 258"/>
                <a:gd name="T102" fmla="*/ 0 w 359"/>
                <a:gd name="T103" fmla="*/ 0 h 258"/>
                <a:gd name="T104" fmla="*/ 0 w 359"/>
                <a:gd name="T105" fmla="*/ 0 h 258"/>
                <a:gd name="T106" fmla="*/ 0 w 359"/>
                <a:gd name="T107" fmla="*/ 0 h 258"/>
                <a:gd name="T108" fmla="*/ 0 w 359"/>
                <a:gd name="T109" fmla="*/ 0 h 258"/>
                <a:gd name="T110" fmla="*/ 0 w 359"/>
                <a:gd name="T111" fmla="*/ 0 h 258"/>
                <a:gd name="T112" fmla="*/ 0 w 359"/>
                <a:gd name="T113" fmla="*/ 0 h 258"/>
                <a:gd name="T114" fmla="*/ 0 w 359"/>
                <a:gd name="T115" fmla="*/ 0 h 258"/>
                <a:gd name="T116" fmla="*/ 0 w 359"/>
                <a:gd name="T117" fmla="*/ 0 h 258"/>
                <a:gd name="T118" fmla="*/ 0 w 359"/>
                <a:gd name="T119" fmla="*/ 0 h 258"/>
                <a:gd name="T120" fmla="*/ 0 w 359"/>
                <a:gd name="T121" fmla="*/ 0 h 258"/>
                <a:gd name="T122" fmla="*/ 0 w 359"/>
                <a:gd name="T123" fmla="*/ 0 h 258"/>
                <a:gd name="T124" fmla="*/ 0 w 359"/>
                <a:gd name="T125" fmla="*/ 0 h 25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9"/>
                <a:gd name="T190" fmla="*/ 0 h 258"/>
                <a:gd name="T191" fmla="*/ 359 w 359"/>
                <a:gd name="T192" fmla="*/ 258 h 25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9" h="258">
                  <a:moveTo>
                    <a:pt x="336" y="180"/>
                  </a:moveTo>
                  <a:lnTo>
                    <a:pt x="336" y="180"/>
                  </a:lnTo>
                  <a:lnTo>
                    <a:pt x="336" y="188"/>
                  </a:lnTo>
                  <a:lnTo>
                    <a:pt x="343" y="195"/>
                  </a:lnTo>
                  <a:lnTo>
                    <a:pt x="351" y="195"/>
                  </a:lnTo>
                  <a:lnTo>
                    <a:pt x="359" y="203"/>
                  </a:lnTo>
                  <a:lnTo>
                    <a:pt x="359" y="211"/>
                  </a:lnTo>
                  <a:lnTo>
                    <a:pt x="359" y="219"/>
                  </a:lnTo>
                  <a:lnTo>
                    <a:pt x="359" y="227"/>
                  </a:lnTo>
                  <a:lnTo>
                    <a:pt x="359" y="234"/>
                  </a:lnTo>
                  <a:lnTo>
                    <a:pt x="359" y="242"/>
                  </a:lnTo>
                  <a:lnTo>
                    <a:pt x="359" y="250"/>
                  </a:lnTo>
                  <a:lnTo>
                    <a:pt x="351" y="250"/>
                  </a:lnTo>
                  <a:lnTo>
                    <a:pt x="343" y="258"/>
                  </a:lnTo>
                  <a:lnTo>
                    <a:pt x="336" y="258"/>
                  </a:lnTo>
                  <a:lnTo>
                    <a:pt x="328" y="258"/>
                  </a:lnTo>
                  <a:lnTo>
                    <a:pt x="320" y="258"/>
                  </a:lnTo>
                  <a:lnTo>
                    <a:pt x="312" y="258"/>
                  </a:lnTo>
                  <a:lnTo>
                    <a:pt x="304" y="258"/>
                  </a:lnTo>
                  <a:lnTo>
                    <a:pt x="297" y="250"/>
                  </a:lnTo>
                  <a:lnTo>
                    <a:pt x="289" y="250"/>
                  </a:lnTo>
                  <a:lnTo>
                    <a:pt x="289" y="242"/>
                  </a:lnTo>
                  <a:lnTo>
                    <a:pt x="281" y="234"/>
                  </a:lnTo>
                  <a:lnTo>
                    <a:pt x="281" y="227"/>
                  </a:lnTo>
                  <a:lnTo>
                    <a:pt x="273" y="219"/>
                  </a:lnTo>
                  <a:lnTo>
                    <a:pt x="273" y="211"/>
                  </a:lnTo>
                  <a:lnTo>
                    <a:pt x="273" y="203"/>
                  </a:lnTo>
                  <a:lnTo>
                    <a:pt x="273" y="195"/>
                  </a:lnTo>
                  <a:lnTo>
                    <a:pt x="273" y="188"/>
                  </a:lnTo>
                  <a:lnTo>
                    <a:pt x="273" y="180"/>
                  </a:lnTo>
                  <a:lnTo>
                    <a:pt x="273" y="172"/>
                  </a:lnTo>
                  <a:lnTo>
                    <a:pt x="265" y="164"/>
                  </a:lnTo>
                  <a:lnTo>
                    <a:pt x="265" y="156"/>
                  </a:lnTo>
                  <a:lnTo>
                    <a:pt x="265" y="141"/>
                  </a:lnTo>
                  <a:lnTo>
                    <a:pt x="258" y="141"/>
                  </a:lnTo>
                  <a:lnTo>
                    <a:pt x="258" y="133"/>
                  </a:lnTo>
                  <a:lnTo>
                    <a:pt x="250" y="125"/>
                  </a:lnTo>
                  <a:lnTo>
                    <a:pt x="250" y="117"/>
                  </a:lnTo>
                  <a:lnTo>
                    <a:pt x="242" y="109"/>
                  </a:lnTo>
                  <a:lnTo>
                    <a:pt x="242" y="102"/>
                  </a:lnTo>
                  <a:lnTo>
                    <a:pt x="234" y="102"/>
                  </a:lnTo>
                  <a:lnTo>
                    <a:pt x="234" y="94"/>
                  </a:lnTo>
                  <a:lnTo>
                    <a:pt x="226" y="94"/>
                  </a:lnTo>
                  <a:lnTo>
                    <a:pt x="218" y="94"/>
                  </a:lnTo>
                  <a:lnTo>
                    <a:pt x="218" y="86"/>
                  </a:lnTo>
                  <a:lnTo>
                    <a:pt x="211" y="86"/>
                  </a:lnTo>
                  <a:lnTo>
                    <a:pt x="195" y="86"/>
                  </a:lnTo>
                  <a:lnTo>
                    <a:pt x="187" y="86"/>
                  </a:lnTo>
                  <a:lnTo>
                    <a:pt x="187" y="78"/>
                  </a:lnTo>
                  <a:lnTo>
                    <a:pt x="179" y="78"/>
                  </a:lnTo>
                  <a:lnTo>
                    <a:pt x="172" y="78"/>
                  </a:lnTo>
                  <a:lnTo>
                    <a:pt x="164" y="70"/>
                  </a:lnTo>
                  <a:lnTo>
                    <a:pt x="156" y="70"/>
                  </a:lnTo>
                  <a:lnTo>
                    <a:pt x="148" y="70"/>
                  </a:lnTo>
                  <a:lnTo>
                    <a:pt x="140" y="70"/>
                  </a:lnTo>
                  <a:lnTo>
                    <a:pt x="125" y="62"/>
                  </a:lnTo>
                  <a:lnTo>
                    <a:pt x="117" y="62"/>
                  </a:lnTo>
                  <a:lnTo>
                    <a:pt x="109" y="62"/>
                  </a:lnTo>
                  <a:lnTo>
                    <a:pt x="101" y="62"/>
                  </a:lnTo>
                  <a:lnTo>
                    <a:pt x="93" y="62"/>
                  </a:lnTo>
                  <a:lnTo>
                    <a:pt x="86" y="62"/>
                  </a:lnTo>
                  <a:lnTo>
                    <a:pt x="70" y="62"/>
                  </a:lnTo>
                  <a:lnTo>
                    <a:pt x="62" y="62"/>
                  </a:lnTo>
                  <a:lnTo>
                    <a:pt x="54" y="62"/>
                  </a:lnTo>
                  <a:lnTo>
                    <a:pt x="47" y="62"/>
                  </a:lnTo>
                  <a:lnTo>
                    <a:pt x="31" y="70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8" y="70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5"/>
                  </a:lnTo>
                  <a:lnTo>
                    <a:pt x="0" y="47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15" y="8"/>
                  </a:lnTo>
                  <a:lnTo>
                    <a:pt x="23" y="8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6" y="0"/>
                  </a:lnTo>
                  <a:lnTo>
                    <a:pt x="93" y="0"/>
                  </a:lnTo>
                  <a:lnTo>
                    <a:pt x="93" y="8"/>
                  </a:lnTo>
                  <a:lnTo>
                    <a:pt x="109" y="16"/>
                  </a:lnTo>
                  <a:lnTo>
                    <a:pt x="117" y="16"/>
                  </a:lnTo>
                  <a:lnTo>
                    <a:pt x="125" y="16"/>
                  </a:lnTo>
                  <a:lnTo>
                    <a:pt x="125" y="23"/>
                  </a:lnTo>
                  <a:lnTo>
                    <a:pt x="133" y="23"/>
                  </a:lnTo>
                  <a:lnTo>
                    <a:pt x="148" y="31"/>
                  </a:lnTo>
                  <a:lnTo>
                    <a:pt x="156" y="31"/>
                  </a:lnTo>
                  <a:lnTo>
                    <a:pt x="164" y="31"/>
                  </a:lnTo>
                  <a:lnTo>
                    <a:pt x="172" y="31"/>
                  </a:lnTo>
                  <a:lnTo>
                    <a:pt x="179" y="39"/>
                  </a:lnTo>
                  <a:lnTo>
                    <a:pt x="187" y="39"/>
                  </a:lnTo>
                  <a:lnTo>
                    <a:pt x="195" y="39"/>
                  </a:lnTo>
                  <a:lnTo>
                    <a:pt x="203" y="39"/>
                  </a:lnTo>
                  <a:lnTo>
                    <a:pt x="211" y="47"/>
                  </a:lnTo>
                  <a:lnTo>
                    <a:pt x="211" y="55"/>
                  </a:lnTo>
                  <a:lnTo>
                    <a:pt x="218" y="55"/>
                  </a:lnTo>
                  <a:lnTo>
                    <a:pt x="234" y="62"/>
                  </a:lnTo>
                  <a:lnTo>
                    <a:pt x="242" y="62"/>
                  </a:lnTo>
                  <a:lnTo>
                    <a:pt x="242" y="70"/>
                  </a:lnTo>
                  <a:lnTo>
                    <a:pt x="258" y="78"/>
                  </a:lnTo>
                  <a:lnTo>
                    <a:pt x="273" y="86"/>
                  </a:lnTo>
                  <a:lnTo>
                    <a:pt x="281" y="94"/>
                  </a:lnTo>
                  <a:lnTo>
                    <a:pt x="289" y="94"/>
                  </a:lnTo>
                  <a:lnTo>
                    <a:pt x="289" y="102"/>
                  </a:lnTo>
                  <a:lnTo>
                    <a:pt x="297" y="102"/>
                  </a:lnTo>
                  <a:lnTo>
                    <a:pt x="297" y="109"/>
                  </a:lnTo>
                  <a:lnTo>
                    <a:pt x="304" y="117"/>
                  </a:lnTo>
                  <a:lnTo>
                    <a:pt x="320" y="125"/>
                  </a:lnTo>
                  <a:lnTo>
                    <a:pt x="320" y="133"/>
                  </a:lnTo>
                  <a:lnTo>
                    <a:pt x="320" y="141"/>
                  </a:lnTo>
                  <a:lnTo>
                    <a:pt x="328" y="148"/>
                  </a:lnTo>
                  <a:lnTo>
                    <a:pt x="328" y="156"/>
                  </a:lnTo>
                  <a:lnTo>
                    <a:pt x="336" y="172"/>
                  </a:lnTo>
                  <a:lnTo>
                    <a:pt x="336" y="180"/>
                  </a:lnTo>
                  <a:lnTo>
                    <a:pt x="343" y="180"/>
                  </a:lnTo>
                  <a:lnTo>
                    <a:pt x="343" y="188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85" name="Freeform 69"/>
            <p:cNvSpPr>
              <a:spLocks/>
            </p:cNvSpPr>
            <p:nvPr/>
          </p:nvSpPr>
          <p:spPr bwMode="auto">
            <a:xfrm>
              <a:off x="4886326" y="4730750"/>
              <a:ext cx="225425" cy="139700"/>
            </a:xfrm>
            <a:custGeom>
              <a:avLst/>
              <a:gdLst>
                <a:gd name="T0" fmla="*/ 0 w 359"/>
                <a:gd name="T1" fmla="*/ 0 h 258"/>
                <a:gd name="T2" fmla="*/ 0 w 359"/>
                <a:gd name="T3" fmla="*/ 0 h 258"/>
                <a:gd name="T4" fmla="*/ 0 w 359"/>
                <a:gd name="T5" fmla="*/ 0 h 258"/>
                <a:gd name="T6" fmla="*/ 0 w 359"/>
                <a:gd name="T7" fmla="*/ 0 h 258"/>
                <a:gd name="T8" fmla="*/ 0 w 359"/>
                <a:gd name="T9" fmla="*/ 0 h 258"/>
                <a:gd name="T10" fmla="*/ 0 w 359"/>
                <a:gd name="T11" fmla="*/ 0 h 258"/>
                <a:gd name="T12" fmla="*/ 0 w 359"/>
                <a:gd name="T13" fmla="*/ 0 h 258"/>
                <a:gd name="T14" fmla="*/ 0 w 359"/>
                <a:gd name="T15" fmla="*/ 0 h 258"/>
                <a:gd name="T16" fmla="*/ 0 w 359"/>
                <a:gd name="T17" fmla="*/ 0 h 258"/>
                <a:gd name="T18" fmla="*/ 0 w 359"/>
                <a:gd name="T19" fmla="*/ 0 h 258"/>
                <a:gd name="T20" fmla="*/ 0 w 359"/>
                <a:gd name="T21" fmla="*/ 0 h 258"/>
                <a:gd name="T22" fmla="*/ 0 w 359"/>
                <a:gd name="T23" fmla="*/ 0 h 258"/>
                <a:gd name="T24" fmla="*/ 0 w 359"/>
                <a:gd name="T25" fmla="*/ 0 h 258"/>
                <a:gd name="T26" fmla="*/ 0 w 359"/>
                <a:gd name="T27" fmla="*/ 0 h 258"/>
                <a:gd name="T28" fmla="*/ 0 w 359"/>
                <a:gd name="T29" fmla="*/ 0 h 258"/>
                <a:gd name="T30" fmla="*/ 0 w 359"/>
                <a:gd name="T31" fmla="*/ 0 h 258"/>
                <a:gd name="T32" fmla="*/ 0 w 359"/>
                <a:gd name="T33" fmla="*/ 0 h 258"/>
                <a:gd name="T34" fmla="*/ 0 w 359"/>
                <a:gd name="T35" fmla="*/ 0 h 258"/>
                <a:gd name="T36" fmla="*/ 0 w 359"/>
                <a:gd name="T37" fmla="*/ 0 h 258"/>
                <a:gd name="T38" fmla="*/ 0 w 359"/>
                <a:gd name="T39" fmla="*/ 0 h 258"/>
                <a:gd name="T40" fmla="*/ 0 w 359"/>
                <a:gd name="T41" fmla="*/ 0 h 258"/>
                <a:gd name="T42" fmla="*/ 0 w 359"/>
                <a:gd name="T43" fmla="*/ 0 h 258"/>
                <a:gd name="T44" fmla="*/ 0 w 359"/>
                <a:gd name="T45" fmla="*/ 0 h 258"/>
                <a:gd name="T46" fmla="*/ 0 w 359"/>
                <a:gd name="T47" fmla="*/ 0 h 258"/>
                <a:gd name="T48" fmla="*/ 0 w 359"/>
                <a:gd name="T49" fmla="*/ 0 h 258"/>
                <a:gd name="T50" fmla="*/ 0 w 359"/>
                <a:gd name="T51" fmla="*/ 0 h 258"/>
                <a:gd name="T52" fmla="*/ 0 w 359"/>
                <a:gd name="T53" fmla="*/ 0 h 258"/>
                <a:gd name="T54" fmla="*/ 0 w 359"/>
                <a:gd name="T55" fmla="*/ 0 h 258"/>
                <a:gd name="T56" fmla="*/ 0 w 359"/>
                <a:gd name="T57" fmla="*/ 0 h 258"/>
                <a:gd name="T58" fmla="*/ 0 w 359"/>
                <a:gd name="T59" fmla="*/ 0 h 258"/>
                <a:gd name="T60" fmla="*/ 0 w 359"/>
                <a:gd name="T61" fmla="*/ 0 h 258"/>
                <a:gd name="T62" fmla="*/ 0 w 359"/>
                <a:gd name="T63" fmla="*/ 0 h 258"/>
                <a:gd name="T64" fmla="*/ 0 w 359"/>
                <a:gd name="T65" fmla="*/ 0 h 258"/>
                <a:gd name="T66" fmla="*/ 0 w 359"/>
                <a:gd name="T67" fmla="*/ 0 h 258"/>
                <a:gd name="T68" fmla="*/ 0 w 359"/>
                <a:gd name="T69" fmla="*/ 0 h 258"/>
                <a:gd name="T70" fmla="*/ 0 w 359"/>
                <a:gd name="T71" fmla="*/ 0 h 258"/>
                <a:gd name="T72" fmla="*/ 0 w 359"/>
                <a:gd name="T73" fmla="*/ 0 h 258"/>
                <a:gd name="T74" fmla="*/ 0 w 359"/>
                <a:gd name="T75" fmla="*/ 0 h 258"/>
                <a:gd name="T76" fmla="*/ 0 w 359"/>
                <a:gd name="T77" fmla="*/ 0 h 258"/>
                <a:gd name="T78" fmla="*/ 0 w 359"/>
                <a:gd name="T79" fmla="*/ 0 h 258"/>
                <a:gd name="T80" fmla="*/ 0 w 359"/>
                <a:gd name="T81" fmla="*/ 0 h 258"/>
                <a:gd name="T82" fmla="*/ 0 w 359"/>
                <a:gd name="T83" fmla="*/ 0 h 258"/>
                <a:gd name="T84" fmla="*/ 0 w 359"/>
                <a:gd name="T85" fmla="*/ 0 h 258"/>
                <a:gd name="T86" fmla="*/ 0 w 359"/>
                <a:gd name="T87" fmla="*/ 0 h 258"/>
                <a:gd name="T88" fmla="*/ 0 w 359"/>
                <a:gd name="T89" fmla="*/ 0 h 258"/>
                <a:gd name="T90" fmla="*/ 0 w 359"/>
                <a:gd name="T91" fmla="*/ 0 h 258"/>
                <a:gd name="T92" fmla="*/ 0 w 359"/>
                <a:gd name="T93" fmla="*/ 0 h 258"/>
                <a:gd name="T94" fmla="*/ 0 w 359"/>
                <a:gd name="T95" fmla="*/ 0 h 258"/>
                <a:gd name="T96" fmla="*/ 0 w 359"/>
                <a:gd name="T97" fmla="*/ 0 h 258"/>
                <a:gd name="T98" fmla="*/ 0 w 359"/>
                <a:gd name="T99" fmla="*/ 0 h 258"/>
                <a:gd name="T100" fmla="*/ 0 w 359"/>
                <a:gd name="T101" fmla="*/ 0 h 258"/>
                <a:gd name="T102" fmla="*/ 0 w 359"/>
                <a:gd name="T103" fmla="*/ 0 h 258"/>
                <a:gd name="T104" fmla="*/ 0 w 359"/>
                <a:gd name="T105" fmla="*/ 0 h 258"/>
                <a:gd name="T106" fmla="*/ 0 w 359"/>
                <a:gd name="T107" fmla="*/ 0 h 258"/>
                <a:gd name="T108" fmla="*/ 0 w 359"/>
                <a:gd name="T109" fmla="*/ 0 h 258"/>
                <a:gd name="T110" fmla="*/ 0 w 359"/>
                <a:gd name="T111" fmla="*/ 0 h 258"/>
                <a:gd name="T112" fmla="*/ 0 w 359"/>
                <a:gd name="T113" fmla="*/ 0 h 258"/>
                <a:gd name="T114" fmla="*/ 0 w 359"/>
                <a:gd name="T115" fmla="*/ 0 h 258"/>
                <a:gd name="T116" fmla="*/ 0 w 359"/>
                <a:gd name="T117" fmla="*/ 0 h 258"/>
                <a:gd name="T118" fmla="*/ 0 w 359"/>
                <a:gd name="T119" fmla="*/ 0 h 258"/>
                <a:gd name="T120" fmla="*/ 0 w 359"/>
                <a:gd name="T121" fmla="*/ 0 h 258"/>
                <a:gd name="T122" fmla="*/ 0 w 359"/>
                <a:gd name="T123" fmla="*/ 0 h 258"/>
                <a:gd name="T124" fmla="*/ 0 w 359"/>
                <a:gd name="T125" fmla="*/ 0 h 25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9"/>
                <a:gd name="T190" fmla="*/ 0 h 258"/>
                <a:gd name="T191" fmla="*/ 359 w 359"/>
                <a:gd name="T192" fmla="*/ 258 h 25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9" h="258">
                  <a:moveTo>
                    <a:pt x="336" y="180"/>
                  </a:moveTo>
                  <a:lnTo>
                    <a:pt x="336" y="188"/>
                  </a:lnTo>
                  <a:lnTo>
                    <a:pt x="343" y="195"/>
                  </a:lnTo>
                  <a:lnTo>
                    <a:pt x="351" y="195"/>
                  </a:lnTo>
                  <a:lnTo>
                    <a:pt x="359" y="203"/>
                  </a:lnTo>
                  <a:lnTo>
                    <a:pt x="359" y="211"/>
                  </a:lnTo>
                  <a:lnTo>
                    <a:pt x="359" y="219"/>
                  </a:lnTo>
                  <a:lnTo>
                    <a:pt x="359" y="227"/>
                  </a:lnTo>
                  <a:lnTo>
                    <a:pt x="359" y="234"/>
                  </a:lnTo>
                  <a:lnTo>
                    <a:pt x="359" y="242"/>
                  </a:lnTo>
                  <a:lnTo>
                    <a:pt x="359" y="250"/>
                  </a:lnTo>
                  <a:lnTo>
                    <a:pt x="351" y="250"/>
                  </a:lnTo>
                  <a:lnTo>
                    <a:pt x="343" y="258"/>
                  </a:lnTo>
                  <a:lnTo>
                    <a:pt x="336" y="258"/>
                  </a:lnTo>
                  <a:lnTo>
                    <a:pt x="328" y="258"/>
                  </a:lnTo>
                  <a:lnTo>
                    <a:pt x="320" y="258"/>
                  </a:lnTo>
                  <a:lnTo>
                    <a:pt x="312" y="258"/>
                  </a:lnTo>
                  <a:lnTo>
                    <a:pt x="304" y="258"/>
                  </a:lnTo>
                  <a:lnTo>
                    <a:pt x="297" y="250"/>
                  </a:lnTo>
                  <a:lnTo>
                    <a:pt x="289" y="250"/>
                  </a:lnTo>
                  <a:lnTo>
                    <a:pt x="289" y="242"/>
                  </a:lnTo>
                  <a:lnTo>
                    <a:pt x="281" y="234"/>
                  </a:lnTo>
                  <a:lnTo>
                    <a:pt x="281" y="227"/>
                  </a:lnTo>
                  <a:lnTo>
                    <a:pt x="273" y="219"/>
                  </a:lnTo>
                  <a:lnTo>
                    <a:pt x="273" y="211"/>
                  </a:lnTo>
                  <a:lnTo>
                    <a:pt x="273" y="203"/>
                  </a:lnTo>
                  <a:lnTo>
                    <a:pt x="273" y="195"/>
                  </a:lnTo>
                  <a:lnTo>
                    <a:pt x="273" y="188"/>
                  </a:lnTo>
                  <a:lnTo>
                    <a:pt x="273" y="180"/>
                  </a:lnTo>
                  <a:lnTo>
                    <a:pt x="273" y="172"/>
                  </a:lnTo>
                  <a:lnTo>
                    <a:pt x="265" y="164"/>
                  </a:lnTo>
                  <a:lnTo>
                    <a:pt x="265" y="156"/>
                  </a:lnTo>
                  <a:lnTo>
                    <a:pt x="265" y="141"/>
                  </a:lnTo>
                  <a:lnTo>
                    <a:pt x="258" y="141"/>
                  </a:lnTo>
                  <a:lnTo>
                    <a:pt x="258" y="133"/>
                  </a:lnTo>
                  <a:lnTo>
                    <a:pt x="250" y="125"/>
                  </a:lnTo>
                  <a:lnTo>
                    <a:pt x="250" y="117"/>
                  </a:lnTo>
                  <a:lnTo>
                    <a:pt x="242" y="109"/>
                  </a:lnTo>
                  <a:lnTo>
                    <a:pt x="242" y="102"/>
                  </a:lnTo>
                  <a:lnTo>
                    <a:pt x="234" y="102"/>
                  </a:lnTo>
                  <a:lnTo>
                    <a:pt x="234" y="94"/>
                  </a:lnTo>
                  <a:lnTo>
                    <a:pt x="226" y="94"/>
                  </a:lnTo>
                  <a:lnTo>
                    <a:pt x="218" y="94"/>
                  </a:lnTo>
                  <a:lnTo>
                    <a:pt x="218" y="86"/>
                  </a:lnTo>
                  <a:lnTo>
                    <a:pt x="211" y="86"/>
                  </a:lnTo>
                  <a:lnTo>
                    <a:pt x="195" y="86"/>
                  </a:lnTo>
                  <a:lnTo>
                    <a:pt x="187" y="86"/>
                  </a:lnTo>
                  <a:lnTo>
                    <a:pt x="187" y="78"/>
                  </a:lnTo>
                  <a:lnTo>
                    <a:pt x="179" y="78"/>
                  </a:lnTo>
                  <a:lnTo>
                    <a:pt x="172" y="78"/>
                  </a:lnTo>
                  <a:lnTo>
                    <a:pt x="164" y="70"/>
                  </a:lnTo>
                  <a:lnTo>
                    <a:pt x="156" y="70"/>
                  </a:lnTo>
                  <a:lnTo>
                    <a:pt x="148" y="70"/>
                  </a:lnTo>
                  <a:lnTo>
                    <a:pt x="140" y="70"/>
                  </a:lnTo>
                  <a:lnTo>
                    <a:pt x="125" y="62"/>
                  </a:lnTo>
                  <a:lnTo>
                    <a:pt x="117" y="62"/>
                  </a:lnTo>
                  <a:lnTo>
                    <a:pt x="109" y="62"/>
                  </a:lnTo>
                  <a:lnTo>
                    <a:pt x="101" y="62"/>
                  </a:lnTo>
                  <a:lnTo>
                    <a:pt x="93" y="62"/>
                  </a:lnTo>
                  <a:lnTo>
                    <a:pt x="86" y="62"/>
                  </a:lnTo>
                  <a:lnTo>
                    <a:pt x="70" y="62"/>
                  </a:lnTo>
                  <a:lnTo>
                    <a:pt x="62" y="62"/>
                  </a:lnTo>
                  <a:lnTo>
                    <a:pt x="54" y="62"/>
                  </a:lnTo>
                  <a:lnTo>
                    <a:pt x="47" y="62"/>
                  </a:lnTo>
                  <a:lnTo>
                    <a:pt x="31" y="70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8" y="70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5"/>
                  </a:lnTo>
                  <a:lnTo>
                    <a:pt x="0" y="47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15" y="8"/>
                  </a:lnTo>
                  <a:lnTo>
                    <a:pt x="23" y="8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6" y="0"/>
                  </a:lnTo>
                  <a:lnTo>
                    <a:pt x="93" y="0"/>
                  </a:lnTo>
                  <a:lnTo>
                    <a:pt x="93" y="8"/>
                  </a:lnTo>
                  <a:lnTo>
                    <a:pt x="109" y="16"/>
                  </a:lnTo>
                  <a:lnTo>
                    <a:pt x="117" y="16"/>
                  </a:lnTo>
                  <a:lnTo>
                    <a:pt x="125" y="16"/>
                  </a:lnTo>
                  <a:lnTo>
                    <a:pt x="125" y="23"/>
                  </a:lnTo>
                  <a:lnTo>
                    <a:pt x="133" y="23"/>
                  </a:lnTo>
                  <a:lnTo>
                    <a:pt x="148" y="31"/>
                  </a:lnTo>
                  <a:lnTo>
                    <a:pt x="156" y="31"/>
                  </a:lnTo>
                  <a:lnTo>
                    <a:pt x="164" y="31"/>
                  </a:lnTo>
                  <a:lnTo>
                    <a:pt x="172" y="31"/>
                  </a:lnTo>
                  <a:lnTo>
                    <a:pt x="179" y="39"/>
                  </a:lnTo>
                  <a:lnTo>
                    <a:pt x="187" y="39"/>
                  </a:lnTo>
                  <a:lnTo>
                    <a:pt x="195" y="39"/>
                  </a:lnTo>
                  <a:lnTo>
                    <a:pt x="203" y="39"/>
                  </a:lnTo>
                  <a:lnTo>
                    <a:pt x="211" y="47"/>
                  </a:lnTo>
                  <a:lnTo>
                    <a:pt x="211" y="55"/>
                  </a:lnTo>
                  <a:lnTo>
                    <a:pt x="218" y="55"/>
                  </a:lnTo>
                  <a:lnTo>
                    <a:pt x="234" y="62"/>
                  </a:lnTo>
                  <a:lnTo>
                    <a:pt x="242" y="62"/>
                  </a:lnTo>
                  <a:lnTo>
                    <a:pt x="242" y="70"/>
                  </a:lnTo>
                  <a:lnTo>
                    <a:pt x="258" y="78"/>
                  </a:lnTo>
                  <a:lnTo>
                    <a:pt x="273" y="86"/>
                  </a:lnTo>
                  <a:lnTo>
                    <a:pt x="281" y="94"/>
                  </a:lnTo>
                  <a:lnTo>
                    <a:pt x="289" y="94"/>
                  </a:lnTo>
                  <a:lnTo>
                    <a:pt x="289" y="102"/>
                  </a:lnTo>
                  <a:lnTo>
                    <a:pt x="297" y="102"/>
                  </a:lnTo>
                  <a:lnTo>
                    <a:pt x="297" y="109"/>
                  </a:lnTo>
                  <a:lnTo>
                    <a:pt x="304" y="117"/>
                  </a:lnTo>
                  <a:lnTo>
                    <a:pt x="320" y="125"/>
                  </a:lnTo>
                  <a:lnTo>
                    <a:pt x="320" y="133"/>
                  </a:lnTo>
                  <a:lnTo>
                    <a:pt x="320" y="141"/>
                  </a:lnTo>
                  <a:lnTo>
                    <a:pt x="328" y="148"/>
                  </a:lnTo>
                  <a:lnTo>
                    <a:pt x="328" y="156"/>
                  </a:lnTo>
                  <a:lnTo>
                    <a:pt x="336" y="172"/>
                  </a:lnTo>
                  <a:lnTo>
                    <a:pt x="336" y="180"/>
                  </a:lnTo>
                  <a:lnTo>
                    <a:pt x="343" y="180"/>
                  </a:lnTo>
                  <a:lnTo>
                    <a:pt x="343" y="188"/>
                  </a:lnTo>
                </a:path>
              </a:pathLst>
            </a:custGeom>
            <a:solidFill>
              <a:srgbClr val="FF0000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86" name="Freeform 70"/>
            <p:cNvSpPr>
              <a:spLocks/>
            </p:cNvSpPr>
            <p:nvPr/>
          </p:nvSpPr>
          <p:spPr bwMode="auto">
            <a:xfrm>
              <a:off x="5067301" y="4645025"/>
              <a:ext cx="73025" cy="114300"/>
            </a:xfrm>
            <a:custGeom>
              <a:avLst/>
              <a:gdLst>
                <a:gd name="T0" fmla="*/ 0 w 117"/>
                <a:gd name="T1" fmla="*/ 0 h 211"/>
                <a:gd name="T2" fmla="*/ 0 w 117"/>
                <a:gd name="T3" fmla="*/ 0 h 211"/>
                <a:gd name="T4" fmla="*/ 0 w 117"/>
                <a:gd name="T5" fmla="*/ 0 h 211"/>
                <a:gd name="T6" fmla="*/ 0 w 117"/>
                <a:gd name="T7" fmla="*/ 0 h 211"/>
                <a:gd name="T8" fmla="*/ 0 w 117"/>
                <a:gd name="T9" fmla="*/ 0 h 211"/>
                <a:gd name="T10" fmla="*/ 0 w 117"/>
                <a:gd name="T11" fmla="*/ 0 h 211"/>
                <a:gd name="T12" fmla="*/ 0 w 117"/>
                <a:gd name="T13" fmla="*/ 0 h 211"/>
                <a:gd name="T14" fmla="*/ 0 w 117"/>
                <a:gd name="T15" fmla="*/ 0 h 211"/>
                <a:gd name="T16" fmla="*/ 0 w 117"/>
                <a:gd name="T17" fmla="*/ 0 h 211"/>
                <a:gd name="T18" fmla="*/ 0 w 117"/>
                <a:gd name="T19" fmla="*/ 0 h 211"/>
                <a:gd name="T20" fmla="*/ 0 w 117"/>
                <a:gd name="T21" fmla="*/ 0 h 211"/>
                <a:gd name="T22" fmla="*/ 0 w 117"/>
                <a:gd name="T23" fmla="*/ 0 h 211"/>
                <a:gd name="T24" fmla="*/ 0 w 117"/>
                <a:gd name="T25" fmla="*/ 0 h 211"/>
                <a:gd name="T26" fmla="*/ 0 w 117"/>
                <a:gd name="T27" fmla="*/ 0 h 211"/>
                <a:gd name="T28" fmla="*/ 0 w 117"/>
                <a:gd name="T29" fmla="*/ 0 h 211"/>
                <a:gd name="T30" fmla="*/ 0 w 117"/>
                <a:gd name="T31" fmla="*/ 0 h 211"/>
                <a:gd name="T32" fmla="*/ 0 w 117"/>
                <a:gd name="T33" fmla="*/ 0 h 211"/>
                <a:gd name="T34" fmla="*/ 0 w 117"/>
                <a:gd name="T35" fmla="*/ 0 h 211"/>
                <a:gd name="T36" fmla="*/ 0 w 117"/>
                <a:gd name="T37" fmla="*/ 0 h 211"/>
                <a:gd name="T38" fmla="*/ 0 w 117"/>
                <a:gd name="T39" fmla="*/ 0 h 211"/>
                <a:gd name="T40" fmla="*/ 0 w 117"/>
                <a:gd name="T41" fmla="*/ 0 h 211"/>
                <a:gd name="T42" fmla="*/ 0 w 117"/>
                <a:gd name="T43" fmla="*/ 0 h 211"/>
                <a:gd name="T44" fmla="*/ 0 w 117"/>
                <a:gd name="T45" fmla="*/ 0 h 211"/>
                <a:gd name="T46" fmla="*/ 0 w 117"/>
                <a:gd name="T47" fmla="*/ 0 h 211"/>
                <a:gd name="T48" fmla="*/ 0 w 117"/>
                <a:gd name="T49" fmla="*/ 0 h 211"/>
                <a:gd name="T50" fmla="*/ 0 w 117"/>
                <a:gd name="T51" fmla="*/ 0 h 211"/>
                <a:gd name="T52" fmla="*/ 0 w 117"/>
                <a:gd name="T53" fmla="*/ 0 h 211"/>
                <a:gd name="T54" fmla="*/ 0 w 117"/>
                <a:gd name="T55" fmla="*/ 0 h 211"/>
                <a:gd name="T56" fmla="*/ 0 w 117"/>
                <a:gd name="T57" fmla="*/ 0 h 211"/>
                <a:gd name="T58" fmla="*/ 0 w 117"/>
                <a:gd name="T59" fmla="*/ 0 h 211"/>
                <a:gd name="T60" fmla="*/ 0 w 117"/>
                <a:gd name="T61" fmla="*/ 0 h 211"/>
                <a:gd name="T62" fmla="*/ 0 w 117"/>
                <a:gd name="T63" fmla="*/ 0 h 211"/>
                <a:gd name="T64" fmla="*/ 0 w 117"/>
                <a:gd name="T65" fmla="*/ 0 h 211"/>
                <a:gd name="T66" fmla="*/ 0 w 117"/>
                <a:gd name="T67" fmla="*/ 0 h 211"/>
                <a:gd name="T68" fmla="*/ 0 w 117"/>
                <a:gd name="T69" fmla="*/ 0 h 211"/>
                <a:gd name="T70" fmla="*/ 0 w 117"/>
                <a:gd name="T71" fmla="*/ 0 h 211"/>
                <a:gd name="T72" fmla="*/ 0 w 117"/>
                <a:gd name="T73" fmla="*/ 0 h 211"/>
                <a:gd name="T74" fmla="*/ 0 w 117"/>
                <a:gd name="T75" fmla="*/ 0 h 211"/>
                <a:gd name="T76" fmla="*/ 0 w 117"/>
                <a:gd name="T77" fmla="*/ 0 h 211"/>
                <a:gd name="T78" fmla="*/ 0 w 117"/>
                <a:gd name="T79" fmla="*/ 0 h 211"/>
                <a:gd name="T80" fmla="*/ 0 w 117"/>
                <a:gd name="T81" fmla="*/ 0 h 211"/>
                <a:gd name="T82" fmla="*/ 0 w 117"/>
                <a:gd name="T83" fmla="*/ 0 h 211"/>
                <a:gd name="T84" fmla="*/ 0 w 117"/>
                <a:gd name="T85" fmla="*/ 0 h 211"/>
                <a:gd name="T86" fmla="*/ 0 w 117"/>
                <a:gd name="T87" fmla="*/ 0 h 211"/>
                <a:gd name="T88" fmla="*/ 0 w 117"/>
                <a:gd name="T89" fmla="*/ 0 h 211"/>
                <a:gd name="T90" fmla="*/ 0 w 117"/>
                <a:gd name="T91" fmla="*/ 0 h 211"/>
                <a:gd name="T92" fmla="*/ 0 w 117"/>
                <a:gd name="T93" fmla="*/ 0 h 211"/>
                <a:gd name="T94" fmla="*/ 0 w 117"/>
                <a:gd name="T95" fmla="*/ 0 h 21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7"/>
                <a:gd name="T145" fmla="*/ 0 h 211"/>
                <a:gd name="T146" fmla="*/ 117 w 117"/>
                <a:gd name="T147" fmla="*/ 211 h 21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7" h="211">
                  <a:moveTo>
                    <a:pt x="86" y="54"/>
                  </a:moveTo>
                  <a:lnTo>
                    <a:pt x="86" y="54"/>
                  </a:lnTo>
                  <a:lnTo>
                    <a:pt x="78" y="54"/>
                  </a:lnTo>
                  <a:lnTo>
                    <a:pt x="78" y="46"/>
                  </a:lnTo>
                  <a:lnTo>
                    <a:pt x="78" y="39"/>
                  </a:lnTo>
                  <a:lnTo>
                    <a:pt x="62" y="39"/>
                  </a:lnTo>
                  <a:lnTo>
                    <a:pt x="62" y="31"/>
                  </a:lnTo>
                  <a:lnTo>
                    <a:pt x="62" y="23"/>
                  </a:lnTo>
                  <a:lnTo>
                    <a:pt x="54" y="23"/>
                  </a:lnTo>
                  <a:lnTo>
                    <a:pt x="47" y="15"/>
                  </a:lnTo>
                  <a:lnTo>
                    <a:pt x="39" y="7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8" y="39"/>
                  </a:lnTo>
                  <a:lnTo>
                    <a:pt x="8" y="54"/>
                  </a:lnTo>
                  <a:lnTo>
                    <a:pt x="8" y="62"/>
                  </a:lnTo>
                  <a:lnTo>
                    <a:pt x="8" y="70"/>
                  </a:lnTo>
                  <a:lnTo>
                    <a:pt x="8" y="78"/>
                  </a:lnTo>
                  <a:lnTo>
                    <a:pt x="8" y="86"/>
                  </a:lnTo>
                  <a:lnTo>
                    <a:pt x="8" y="93"/>
                  </a:lnTo>
                  <a:lnTo>
                    <a:pt x="8" y="101"/>
                  </a:lnTo>
                  <a:lnTo>
                    <a:pt x="8" y="109"/>
                  </a:lnTo>
                  <a:lnTo>
                    <a:pt x="8" y="117"/>
                  </a:lnTo>
                  <a:lnTo>
                    <a:pt x="8" y="125"/>
                  </a:lnTo>
                  <a:lnTo>
                    <a:pt x="8" y="132"/>
                  </a:lnTo>
                  <a:lnTo>
                    <a:pt x="15" y="140"/>
                  </a:lnTo>
                  <a:lnTo>
                    <a:pt x="23" y="140"/>
                  </a:lnTo>
                  <a:lnTo>
                    <a:pt x="23" y="148"/>
                  </a:lnTo>
                  <a:lnTo>
                    <a:pt x="31" y="148"/>
                  </a:lnTo>
                  <a:lnTo>
                    <a:pt x="31" y="156"/>
                  </a:lnTo>
                  <a:lnTo>
                    <a:pt x="39" y="164"/>
                  </a:lnTo>
                  <a:lnTo>
                    <a:pt x="47" y="172"/>
                  </a:lnTo>
                  <a:lnTo>
                    <a:pt x="47" y="179"/>
                  </a:lnTo>
                  <a:lnTo>
                    <a:pt x="54" y="187"/>
                  </a:lnTo>
                  <a:lnTo>
                    <a:pt x="62" y="195"/>
                  </a:lnTo>
                  <a:lnTo>
                    <a:pt x="70" y="203"/>
                  </a:lnTo>
                  <a:lnTo>
                    <a:pt x="78" y="203"/>
                  </a:lnTo>
                  <a:lnTo>
                    <a:pt x="78" y="211"/>
                  </a:lnTo>
                  <a:lnTo>
                    <a:pt x="86" y="211"/>
                  </a:lnTo>
                  <a:lnTo>
                    <a:pt x="101" y="203"/>
                  </a:lnTo>
                  <a:lnTo>
                    <a:pt x="101" y="195"/>
                  </a:lnTo>
                  <a:lnTo>
                    <a:pt x="109" y="195"/>
                  </a:lnTo>
                  <a:lnTo>
                    <a:pt x="109" y="187"/>
                  </a:lnTo>
                  <a:lnTo>
                    <a:pt x="117" y="179"/>
                  </a:lnTo>
                  <a:lnTo>
                    <a:pt x="117" y="172"/>
                  </a:lnTo>
                  <a:lnTo>
                    <a:pt x="117" y="164"/>
                  </a:lnTo>
                  <a:lnTo>
                    <a:pt x="117" y="156"/>
                  </a:lnTo>
                  <a:lnTo>
                    <a:pt x="117" y="148"/>
                  </a:lnTo>
                  <a:lnTo>
                    <a:pt x="109" y="148"/>
                  </a:lnTo>
                  <a:lnTo>
                    <a:pt x="109" y="140"/>
                  </a:lnTo>
                  <a:lnTo>
                    <a:pt x="101" y="132"/>
                  </a:lnTo>
                  <a:lnTo>
                    <a:pt x="101" y="125"/>
                  </a:lnTo>
                  <a:lnTo>
                    <a:pt x="94" y="125"/>
                  </a:lnTo>
                  <a:lnTo>
                    <a:pt x="94" y="117"/>
                  </a:lnTo>
                  <a:lnTo>
                    <a:pt x="86" y="117"/>
                  </a:lnTo>
                  <a:lnTo>
                    <a:pt x="86" y="109"/>
                  </a:lnTo>
                  <a:lnTo>
                    <a:pt x="86" y="101"/>
                  </a:lnTo>
                  <a:lnTo>
                    <a:pt x="78" y="86"/>
                  </a:lnTo>
                  <a:lnTo>
                    <a:pt x="78" y="78"/>
                  </a:lnTo>
                  <a:lnTo>
                    <a:pt x="78" y="62"/>
                  </a:lnTo>
                  <a:lnTo>
                    <a:pt x="70" y="46"/>
                  </a:lnTo>
                  <a:lnTo>
                    <a:pt x="70" y="39"/>
                  </a:lnTo>
                  <a:lnTo>
                    <a:pt x="62" y="39"/>
                  </a:lnTo>
                  <a:lnTo>
                    <a:pt x="62" y="31"/>
                  </a:lnTo>
                  <a:lnTo>
                    <a:pt x="54" y="23"/>
                  </a:lnTo>
                  <a:lnTo>
                    <a:pt x="54" y="15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87" name="Freeform 71"/>
            <p:cNvSpPr>
              <a:spLocks/>
            </p:cNvSpPr>
            <p:nvPr/>
          </p:nvSpPr>
          <p:spPr bwMode="auto">
            <a:xfrm>
              <a:off x="5103814" y="4686300"/>
              <a:ext cx="73025" cy="114300"/>
            </a:xfrm>
            <a:custGeom>
              <a:avLst/>
              <a:gdLst>
                <a:gd name="T0" fmla="*/ 0 w 117"/>
                <a:gd name="T1" fmla="*/ 0 h 211"/>
                <a:gd name="T2" fmla="*/ 0 w 117"/>
                <a:gd name="T3" fmla="*/ 0 h 211"/>
                <a:gd name="T4" fmla="*/ 0 w 117"/>
                <a:gd name="T5" fmla="*/ 0 h 211"/>
                <a:gd name="T6" fmla="*/ 0 w 117"/>
                <a:gd name="T7" fmla="*/ 0 h 211"/>
                <a:gd name="T8" fmla="*/ 0 w 117"/>
                <a:gd name="T9" fmla="*/ 0 h 211"/>
                <a:gd name="T10" fmla="*/ 0 w 117"/>
                <a:gd name="T11" fmla="*/ 0 h 211"/>
                <a:gd name="T12" fmla="*/ 0 w 117"/>
                <a:gd name="T13" fmla="*/ 0 h 211"/>
                <a:gd name="T14" fmla="*/ 0 w 117"/>
                <a:gd name="T15" fmla="*/ 0 h 211"/>
                <a:gd name="T16" fmla="*/ 0 w 117"/>
                <a:gd name="T17" fmla="*/ 0 h 211"/>
                <a:gd name="T18" fmla="*/ 0 w 117"/>
                <a:gd name="T19" fmla="*/ 0 h 211"/>
                <a:gd name="T20" fmla="*/ 0 w 117"/>
                <a:gd name="T21" fmla="*/ 0 h 211"/>
                <a:gd name="T22" fmla="*/ 0 w 117"/>
                <a:gd name="T23" fmla="*/ 0 h 211"/>
                <a:gd name="T24" fmla="*/ 0 w 117"/>
                <a:gd name="T25" fmla="*/ 0 h 211"/>
                <a:gd name="T26" fmla="*/ 0 w 117"/>
                <a:gd name="T27" fmla="*/ 0 h 211"/>
                <a:gd name="T28" fmla="*/ 0 w 117"/>
                <a:gd name="T29" fmla="*/ 0 h 211"/>
                <a:gd name="T30" fmla="*/ 0 w 117"/>
                <a:gd name="T31" fmla="*/ 0 h 211"/>
                <a:gd name="T32" fmla="*/ 0 w 117"/>
                <a:gd name="T33" fmla="*/ 0 h 211"/>
                <a:gd name="T34" fmla="*/ 0 w 117"/>
                <a:gd name="T35" fmla="*/ 0 h 211"/>
                <a:gd name="T36" fmla="*/ 0 w 117"/>
                <a:gd name="T37" fmla="*/ 0 h 211"/>
                <a:gd name="T38" fmla="*/ 0 w 117"/>
                <a:gd name="T39" fmla="*/ 0 h 211"/>
                <a:gd name="T40" fmla="*/ 0 w 117"/>
                <a:gd name="T41" fmla="*/ 0 h 211"/>
                <a:gd name="T42" fmla="*/ 0 w 117"/>
                <a:gd name="T43" fmla="*/ 0 h 211"/>
                <a:gd name="T44" fmla="*/ 0 w 117"/>
                <a:gd name="T45" fmla="*/ 0 h 211"/>
                <a:gd name="T46" fmla="*/ 0 w 117"/>
                <a:gd name="T47" fmla="*/ 0 h 211"/>
                <a:gd name="T48" fmla="*/ 0 w 117"/>
                <a:gd name="T49" fmla="*/ 0 h 211"/>
                <a:gd name="T50" fmla="*/ 0 w 117"/>
                <a:gd name="T51" fmla="*/ 0 h 211"/>
                <a:gd name="T52" fmla="*/ 0 w 117"/>
                <a:gd name="T53" fmla="*/ 0 h 211"/>
                <a:gd name="T54" fmla="*/ 0 w 117"/>
                <a:gd name="T55" fmla="*/ 0 h 211"/>
                <a:gd name="T56" fmla="*/ 0 w 117"/>
                <a:gd name="T57" fmla="*/ 0 h 211"/>
                <a:gd name="T58" fmla="*/ 0 w 117"/>
                <a:gd name="T59" fmla="*/ 0 h 211"/>
                <a:gd name="T60" fmla="*/ 0 w 117"/>
                <a:gd name="T61" fmla="*/ 0 h 211"/>
                <a:gd name="T62" fmla="*/ 0 w 117"/>
                <a:gd name="T63" fmla="*/ 0 h 211"/>
                <a:gd name="T64" fmla="*/ 0 w 117"/>
                <a:gd name="T65" fmla="*/ 0 h 211"/>
                <a:gd name="T66" fmla="*/ 0 w 117"/>
                <a:gd name="T67" fmla="*/ 0 h 211"/>
                <a:gd name="T68" fmla="*/ 0 w 117"/>
                <a:gd name="T69" fmla="*/ 0 h 211"/>
                <a:gd name="T70" fmla="*/ 0 w 117"/>
                <a:gd name="T71" fmla="*/ 0 h 2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7"/>
                <a:gd name="T109" fmla="*/ 0 h 211"/>
                <a:gd name="T110" fmla="*/ 117 w 117"/>
                <a:gd name="T111" fmla="*/ 211 h 2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7" h="211">
                  <a:moveTo>
                    <a:pt x="86" y="54"/>
                  </a:moveTo>
                  <a:lnTo>
                    <a:pt x="78" y="54"/>
                  </a:lnTo>
                  <a:lnTo>
                    <a:pt x="78" y="46"/>
                  </a:lnTo>
                  <a:lnTo>
                    <a:pt x="78" y="39"/>
                  </a:lnTo>
                  <a:lnTo>
                    <a:pt x="62" y="39"/>
                  </a:lnTo>
                  <a:lnTo>
                    <a:pt x="62" y="31"/>
                  </a:lnTo>
                  <a:lnTo>
                    <a:pt x="62" y="23"/>
                  </a:lnTo>
                  <a:lnTo>
                    <a:pt x="54" y="23"/>
                  </a:lnTo>
                  <a:lnTo>
                    <a:pt x="47" y="15"/>
                  </a:lnTo>
                  <a:lnTo>
                    <a:pt x="39" y="7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8" y="39"/>
                  </a:lnTo>
                  <a:lnTo>
                    <a:pt x="8" y="54"/>
                  </a:lnTo>
                  <a:lnTo>
                    <a:pt x="8" y="62"/>
                  </a:lnTo>
                  <a:lnTo>
                    <a:pt x="8" y="70"/>
                  </a:lnTo>
                  <a:lnTo>
                    <a:pt x="8" y="78"/>
                  </a:lnTo>
                  <a:lnTo>
                    <a:pt x="8" y="86"/>
                  </a:lnTo>
                  <a:lnTo>
                    <a:pt x="8" y="93"/>
                  </a:lnTo>
                  <a:lnTo>
                    <a:pt x="8" y="101"/>
                  </a:lnTo>
                  <a:lnTo>
                    <a:pt x="8" y="109"/>
                  </a:lnTo>
                  <a:lnTo>
                    <a:pt x="8" y="117"/>
                  </a:lnTo>
                  <a:lnTo>
                    <a:pt x="8" y="125"/>
                  </a:lnTo>
                  <a:lnTo>
                    <a:pt x="8" y="132"/>
                  </a:lnTo>
                  <a:lnTo>
                    <a:pt x="15" y="140"/>
                  </a:lnTo>
                  <a:lnTo>
                    <a:pt x="23" y="140"/>
                  </a:lnTo>
                  <a:lnTo>
                    <a:pt x="23" y="148"/>
                  </a:lnTo>
                  <a:lnTo>
                    <a:pt x="31" y="148"/>
                  </a:lnTo>
                  <a:lnTo>
                    <a:pt x="31" y="156"/>
                  </a:lnTo>
                  <a:lnTo>
                    <a:pt x="39" y="164"/>
                  </a:lnTo>
                  <a:lnTo>
                    <a:pt x="47" y="172"/>
                  </a:lnTo>
                  <a:lnTo>
                    <a:pt x="47" y="179"/>
                  </a:lnTo>
                  <a:lnTo>
                    <a:pt x="54" y="187"/>
                  </a:lnTo>
                  <a:lnTo>
                    <a:pt x="62" y="195"/>
                  </a:lnTo>
                  <a:lnTo>
                    <a:pt x="70" y="203"/>
                  </a:lnTo>
                  <a:lnTo>
                    <a:pt x="78" y="203"/>
                  </a:lnTo>
                  <a:lnTo>
                    <a:pt x="78" y="211"/>
                  </a:lnTo>
                  <a:lnTo>
                    <a:pt x="86" y="211"/>
                  </a:lnTo>
                  <a:lnTo>
                    <a:pt x="101" y="203"/>
                  </a:lnTo>
                  <a:lnTo>
                    <a:pt x="101" y="195"/>
                  </a:lnTo>
                  <a:lnTo>
                    <a:pt x="109" y="195"/>
                  </a:lnTo>
                  <a:lnTo>
                    <a:pt x="109" y="187"/>
                  </a:lnTo>
                  <a:lnTo>
                    <a:pt x="117" y="179"/>
                  </a:lnTo>
                  <a:lnTo>
                    <a:pt x="117" y="172"/>
                  </a:lnTo>
                  <a:lnTo>
                    <a:pt x="117" y="164"/>
                  </a:lnTo>
                  <a:lnTo>
                    <a:pt x="117" y="156"/>
                  </a:lnTo>
                  <a:lnTo>
                    <a:pt x="117" y="148"/>
                  </a:lnTo>
                  <a:lnTo>
                    <a:pt x="109" y="148"/>
                  </a:lnTo>
                  <a:lnTo>
                    <a:pt x="109" y="140"/>
                  </a:lnTo>
                  <a:lnTo>
                    <a:pt x="101" y="132"/>
                  </a:lnTo>
                  <a:lnTo>
                    <a:pt x="101" y="125"/>
                  </a:lnTo>
                  <a:lnTo>
                    <a:pt x="94" y="125"/>
                  </a:lnTo>
                  <a:lnTo>
                    <a:pt x="94" y="117"/>
                  </a:lnTo>
                  <a:lnTo>
                    <a:pt x="86" y="117"/>
                  </a:lnTo>
                  <a:lnTo>
                    <a:pt x="86" y="109"/>
                  </a:lnTo>
                  <a:lnTo>
                    <a:pt x="86" y="101"/>
                  </a:lnTo>
                  <a:lnTo>
                    <a:pt x="78" y="86"/>
                  </a:lnTo>
                  <a:lnTo>
                    <a:pt x="78" y="78"/>
                  </a:lnTo>
                  <a:lnTo>
                    <a:pt x="78" y="62"/>
                  </a:lnTo>
                  <a:lnTo>
                    <a:pt x="70" y="46"/>
                  </a:lnTo>
                  <a:lnTo>
                    <a:pt x="70" y="39"/>
                  </a:lnTo>
                  <a:lnTo>
                    <a:pt x="62" y="39"/>
                  </a:lnTo>
                  <a:lnTo>
                    <a:pt x="62" y="31"/>
                  </a:lnTo>
                  <a:lnTo>
                    <a:pt x="54" y="23"/>
                  </a:lnTo>
                  <a:lnTo>
                    <a:pt x="54" y="15"/>
                  </a:lnTo>
                </a:path>
              </a:pathLst>
            </a:custGeom>
            <a:solidFill>
              <a:srgbClr val="FF0000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88" name="Freeform 72"/>
            <p:cNvSpPr>
              <a:spLocks/>
            </p:cNvSpPr>
            <p:nvPr/>
          </p:nvSpPr>
          <p:spPr bwMode="auto">
            <a:xfrm>
              <a:off x="4222750" y="4208464"/>
              <a:ext cx="95250" cy="46037"/>
            </a:xfrm>
            <a:custGeom>
              <a:avLst/>
              <a:gdLst>
                <a:gd name="T0" fmla="*/ 0 w 149"/>
                <a:gd name="T1" fmla="*/ 0 h 86"/>
                <a:gd name="T2" fmla="*/ 0 w 149"/>
                <a:gd name="T3" fmla="*/ 0 h 86"/>
                <a:gd name="T4" fmla="*/ 0 w 149"/>
                <a:gd name="T5" fmla="*/ 0 h 86"/>
                <a:gd name="T6" fmla="*/ 0 w 149"/>
                <a:gd name="T7" fmla="*/ 0 h 86"/>
                <a:gd name="T8" fmla="*/ 0 w 149"/>
                <a:gd name="T9" fmla="*/ 0 h 86"/>
                <a:gd name="T10" fmla="*/ 0 w 149"/>
                <a:gd name="T11" fmla="*/ 0 h 86"/>
                <a:gd name="T12" fmla="*/ 0 w 149"/>
                <a:gd name="T13" fmla="*/ 0 h 86"/>
                <a:gd name="T14" fmla="*/ 0 w 149"/>
                <a:gd name="T15" fmla="*/ 0 h 86"/>
                <a:gd name="T16" fmla="*/ 0 w 149"/>
                <a:gd name="T17" fmla="*/ 0 h 86"/>
                <a:gd name="T18" fmla="*/ 0 w 149"/>
                <a:gd name="T19" fmla="*/ 0 h 86"/>
                <a:gd name="T20" fmla="*/ 0 w 149"/>
                <a:gd name="T21" fmla="*/ 0 h 86"/>
                <a:gd name="T22" fmla="*/ 0 w 149"/>
                <a:gd name="T23" fmla="*/ 0 h 86"/>
                <a:gd name="T24" fmla="*/ 0 w 149"/>
                <a:gd name="T25" fmla="*/ 0 h 86"/>
                <a:gd name="T26" fmla="*/ 0 w 149"/>
                <a:gd name="T27" fmla="*/ 0 h 86"/>
                <a:gd name="T28" fmla="*/ 0 w 149"/>
                <a:gd name="T29" fmla="*/ 0 h 86"/>
                <a:gd name="T30" fmla="*/ 0 w 149"/>
                <a:gd name="T31" fmla="*/ 0 h 86"/>
                <a:gd name="T32" fmla="*/ 0 w 149"/>
                <a:gd name="T33" fmla="*/ 0 h 86"/>
                <a:gd name="T34" fmla="*/ 0 w 149"/>
                <a:gd name="T35" fmla="*/ 0 h 86"/>
                <a:gd name="T36" fmla="*/ 0 w 149"/>
                <a:gd name="T37" fmla="*/ 0 h 86"/>
                <a:gd name="T38" fmla="*/ 0 w 149"/>
                <a:gd name="T39" fmla="*/ 0 h 86"/>
                <a:gd name="T40" fmla="*/ 0 w 149"/>
                <a:gd name="T41" fmla="*/ 0 h 86"/>
                <a:gd name="T42" fmla="*/ 0 w 149"/>
                <a:gd name="T43" fmla="*/ 0 h 86"/>
                <a:gd name="T44" fmla="*/ 0 w 149"/>
                <a:gd name="T45" fmla="*/ 0 h 86"/>
                <a:gd name="T46" fmla="*/ 0 w 149"/>
                <a:gd name="T47" fmla="*/ 0 h 86"/>
                <a:gd name="T48" fmla="*/ 0 w 149"/>
                <a:gd name="T49" fmla="*/ 0 h 86"/>
                <a:gd name="T50" fmla="*/ 0 w 149"/>
                <a:gd name="T51" fmla="*/ 0 h 86"/>
                <a:gd name="T52" fmla="*/ 0 w 149"/>
                <a:gd name="T53" fmla="*/ 0 h 86"/>
                <a:gd name="T54" fmla="*/ 0 w 149"/>
                <a:gd name="T55" fmla="*/ 0 h 86"/>
                <a:gd name="T56" fmla="*/ 0 w 149"/>
                <a:gd name="T57" fmla="*/ 0 h 86"/>
                <a:gd name="T58" fmla="*/ 0 w 149"/>
                <a:gd name="T59" fmla="*/ 0 h 86"/>
                <a:gd name="T60" fmla="*/ 0 w 149"/>
                <a:gd name="T61" fmla="*/ 0 h 86"/>
                <a:gd name="T62" fmla="*/ 0 w 149"/>
                <a:gd name="T63" fmla="*/ 0 h 86"/>
                <a:gd name="T64" fmla="*/ 0 w 149"/>
                <a:gd name="T65" fmla="*/ 0 h 86"/>
                <a:gd name="T66" fmla="*/ 0 w 149"/>
                <a:gd name="T67" fmla="*/ 0 h 86"/>
                <a:gd name="T68" fmla="*/ 0 w 149"/>
                <a:gd name="T69" fmla="*/ 0 h 86"/>
                <a:gd name="T70" fmla="*/ 0 w 149"/>
                <a:gd name="T71" fmla="*/ 0 h 86"/>
                <a:gd name="T72" fmla="*/ 0 w 149"/>
                <a:gd name="T73" fmla="*/ 0 h 86"/>
                <a:gd name="T74" fmla="*/ 0 w 149"/>
                <a:gd name="T75" fmla="*/ 0 h 86"/>
                <a:gd name="T76" fmla="*/ 0 w 149"/>
                <a:gd name="T77" fmla="*/ 0 h 86"/>
                <a:gd name="T78" fmla="*/ 0 w 149"/>
                <a:gd name="T79" fmla="*/ 0 h 86"/>
                <a:gd name="T80" fmla="*/ 0 w 149"/>
                <a:gd name="T81" fmla="*/ 0 h 86"/>
                <a:gd name="T82" fmla="*/ 0 w 149"/>
                <a:gd name="T83" fmla="*/ 0 h 86"/>
                <a:gd name="T84" fmla="*/ 0 w 149"/>
                <a:gd name="T85" fmla="*/ 0 h 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86"/>
                <a:gd name="T131" fmla="*/ 149 w 149"/>
                <a:gd name="T132" fmla="*/ 86 h 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86">
                  <a:moveTo>
                    <a:pt x="149" y="63"/>
                  </a:moveTo>
                  <a:lnTo>
                    <a:pt x="149" y="63"/>
                  </a:lnTo>
                  <a:lnTo>
                    <a:pt x="125" y="55"/>
                  </a:lnTo>
                  <a:lnTo>
                    <a:pt x="117" y="55"/>
                  </a:lnTo>
                  <a:lnTo>
                    <a:pt x="110" y="47"/>
                  </a:lnTo>
                  <a:lnTo>
                    <a:pt x="102" y="39"/>
                  </a:lnTo>
                  <a:lnTo>
                    <a:pt x="94" y="39"/>
                  </a:lnTo>
                  <a:lnTo>
                    <a:pt x="78" y="32"/>
                  </a:lnTo>
                  <a:lnTo>
                    <a:pt x="78" y="24"/>
                  </a:lnTo>
                  <a:lnTo>
                    <a:pt x="78" y="16"/>
                  </a:lnTo>
                  <a:lnTo>
                    <a:pt x="78" y="8"/>
                  </a:lnTo>
                  <a:lnTo>
                    <a:pt x="71" y="8"/>
                  </a:lnTo>
                  <a:lnTo>
                    <a:pt x="63" y="0"/>
                  </a:lnTo>
                  <a:lnTo>
                    <a:pt x="55" y="0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16" y="16"/>
                  </a:lnTo>
                  <a:lnTo>
                    <a:pt x="16" y="24"/>
                  </a:lnTo>
                  <a:lnTo>
                    <a:pt x="8" y="32"/>
                  </a:lnTo>
                  <a:lnTo>
                    <a:pt x="8" y="39"/>
                  </a:lnTo>
                  <a:lnTo>
                    <a:pt x="0" y="55"/>
                  </a:lnTo>
                  <a:lnTo>
                    <a:pt x="8" y="55"/>
                  </a:lnTo>
                  <a:lnTo>
                    <a:pt x="24" y="55"/>
                  </a:lnTo>
                  <a:lnTo>
                    <a:pt x="24" y="47"/>
                  </a:lnTo>
                  <a:lnTo>
                    <a:pt x="31" y="47"/>
                  </a:lnTo>
                  <a:lnTo>
                    <a:pt x="47" y="47"/>
                  </a:lnTo>
                  <a:lnTo>
                    <a:pt x="55" y="47"/>
                  </a:lnTo>
                  <a:lnTo>
                    <a:pt x="63" y="47"/>
                  </a:lnTo>
                  <a:lnTo>
                    <a:pt x="71" y="55"/>
                  </a:lnTo>
                  <a:lnTo>
                    <a:pt x="86" y="55"/>
                  </a:lnTo>
                  <a:lnTo>
                    <a:pt x="86" y="63"/>
                  </a:lnTo>
                  <a:lnTo>
                    <a:pt x="94" y="63"/>
                  </a:lnTo>
                  <a:lnTo>
                    <a:pt x="94" y="71"/>
                  </a:lnTo>
                  <a:lnTo>
                    <a:pt x="102" y="79"/>
                  </a:lnTo>
                  <a:lnTo>
                    <a:pt x="110" y="79"/>
                  </a:lnTo>
                  <a:lnTo>
                    <a:pt x="117" y="86"/>
                  </a:lnTo>
                  <a:lnTo>
                    <a:pt x="125" y="86"/>
                  </a:lnTo>
                  <a:lnTo>
                    <a:pt x="125" y="79"/>
                  </a:lnTo>
                  <a:lnTo>
                    <a:pt x="125" y="71"/>
                  </a:lnTo>
                  <a:lnTo>
                    <a:pt x="133" y="71"/>
                  </a:lnTo>
                  <a:lnTo>
                    <a:pt x="133" y="63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89" name="Freeform 73"/>
            <p:cNvSpPr>
              <a:spLocks/>
            </p:cNvSpPr>
            <p:nvPr/>
          </p:nvSpPr>
          <p:spPr bwMode="auto">
            <a:xfrm>
              <a:off x="4222750" y="4208464"/>
              <a:ext cx="95250" cy="46037"/>
            </a:xfrm>
            <a:custGeom>
              <a:avLst/>
              <a:gdLst>
                <a:gd name="T0" fmla="*/ 0 w 149"/>
                <a:gd name="T1" fmla="*/ 0 h 86"/>
                <a:gd name="T2" fmla="*/ 0 w 149"/>
                <a:gd name="T3" fmla="*/ 0 h 86"/>
                <a:gd name="T4" fmla="*/ 0 w 149"/>
                <a:gd name="T5" fmla="*/ 0 h 86"/>
                <a:gd name="T6" fmla="*/ 0 w 149"/>
                <a:gd name="T7" fmla="*/ 0 h 86"/>
                <a:gd name="T8" fmla="*/ 0 w 149"/>
                <a:gd name="T9" fmla="*/ 0 h 86"/>
                <a:gd name="T10" fmla="*/ 0 w 149"/>
                <a:gd name="T11" fmla="*/ 0 h 86"/>
                <a:gd name="T12" fmla="*/ 0 w 149"/>
                <a:gd name="T13" fmla="*/ 0 h 86"/>
                <a:gd name="T14" fmla="*/ 0 w 149"/>
                <a:gd name="T15" fmla="*/ 0 h 86"/>
                <a:gd name="T16" fmla="*/ 0 w 149"/>
                <a:gd name="T17" fmla="*/ 0 h 86"/>
                <a:gd name="T18" fmla="*/ 0 w 149"/>
                <a:gd name="T19" fmla="*/ 0 h 86"/>
                <a:gd name="T20" fmla="*/ 0 w 149"/>
                <a:gd name="T21" fmla="*/ 0 h 86"/>
                <a:gd name="T22" fmla="*/ 0 w 149"/>
                <a:gd name="T23" fmla="*/ 0 h 86"/>
                <a:gd name="T24" fmla="*/ 0 w 149"/>
                <a:gd name="T25" fmla="*/ 0 h 86"/>
                <a:gd name="T26" fmla="*/ 0 w 149"/>
                <a:gd name="T27" fmla="*/ 0 h 86"/>
                <a:gd name="T28" fmla="*/ 0 w 149"/>
                <a:gd name="T29" fmla="*/ 0 h 86"/>
                <a:gd name="T30" fmla="*/ 0 w 149"/>
                <a:gd name="T31" fmla="*/ 0 h 86"/>
                <a:gd name="T32" fmla="*/ 0 w 149"/>
                <a:gd name="T33" fmla="*/ 0 h 86"/>
                <a:gd name="T34" fmla="*/ 0 w 149"/>
                <a:gd name="T35" fmla="*/ 0 h 86"/>
                <a:gd name="T36" fmla="*/ 0 w 149"/>
                <a:gd name="T37" fmla="*/ 0 h 86"/>
                <a:gd name="T38" fmla="*/ 0 w 149"/>
                <a:gd name="T39" fmla="*/ 0 h 86"/>
                <a:gd name="T40" fmla="*/ 0 w 149"/>
                <a:gd name="T41" fmla="*/ 0 h 86"/>
                <a:gd name="T42" fmla="*/ 0 w 149"/>
                <a:gd name="T43" fmla="*/ 0 h 86"/>
                <a:gd name="T44" fmla="*/ 0 w 149"/>
                <a:gd name="T45" fmla="*/ 0 h 86"/>
                <a:gd name="T46" fmla="*/ 0 w 149"/>
                <a:gd name="T47" fmla="*/ 0 h 86"/>
                <a:gd name="T48" fmla="*/ 0 w 149"/>
                <a:gd name="T49" fmla="*/ 0 h 86"/>
                <a:gd name="T50" fmla="*/ 0 w 149"/>
                <a:gd name="T51" fmla="*/ 0 h 86"/>
                <a:gd name="T52" fmla="*/ 0 w 149"/>
                <a:gd name="T53" fmla="*/ 0 h 86"/>
                <a:gd name="T54" fmla="*/ 0 w 149"/>
                <a:gd name="T55" fmla="*/ 0 h 86"/>
                <a:gd name="T56" fmla="*/ 0 w 149"/>
                <a:gd name="T57" fmla="*/ 0 h 86"/>
                <a:gd name="T58" fmla="*/ 0 w 149"/>
                <a:gd name="T59" fmla="*/ 0 h 86"/>
                <a:gd name="T60" fmla="*/ 0 w 149"/>
                <a:gd name="T61" fmla="*/ 0 h 86"/>
                <a:gd name="T62" fmla="*/ 0 w 149"/>
                <a:gd name="T63" fmla="*/ 0 h 86"/>
                <a:gd name="T64" fmla="*/ 0 w 149"/>
                <a:gd name="T65" fmla="*/ 0 h 86"/>
                <a:gd name="T66" fmla="*/ 0 w 149"/>
                <a:gd name="T67" fmla="*/ 0 h 86"/>
                <a:gd name="T68" fmla="*/ 0 w 149"/>
                <a:gd name="T69" fmla="*/ 0 h 86"/>
                <a:gd name="T70" fmla="*/ 0 w 149"/>
                <a:gd name="T71" fmla="*/ 0 h 86"/>
                <a:gd name="T72" fmla="*/ 0 w 149"/>
                <a:gd name="T73" fmla="*/ 0 h 86"/>
                <a:gd name="T74" fmla="*/ 0 w 149"/>
                <a:gd name="T75" fmla="*/ 0 h 86"/>
                <a:gd name="T76" fmla="*/ 0 w 149"/>
                <a:gd name="T77" fmla="*/ 0 h 86"/>
                <a:gd name="T78" fmla="*/ 0 w 149"/>
                <a:gd name="T79" fmla="*/ 0 h 86"/>
                <a:gd name="T80" fmla="*/ 0 w 149"/>
                <a:gd name="T81" fmla="*/ 0 h 86"/>
                <a:gd name="T82" fmla="*/ 0 w 149"/>
                <a:gd name="T83" fmla="*/ 0 h 86"/>
                <a:gd name="T84" fmla="*/ 0 w 149"/>
                <a:gd name="T85" fmla="*/ 0 h 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9"/>
                <a:gd name="T130" fmla="*/ 0 h 86"/>
                <a:gd name="T131" fmla="*/ 149 w 149"/>
                <a:gd name="T132" fmla="*/ 86 h 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9" h="86">
                  <a:moveTo>
                    <a:pt x="149" y="63"/>
                  </a:moveTo>
                  <a:lnTo>
                    <a:pt x="125" y="55"/>
                  </a:lnTo>
                  <a:lnTo>
                    <a:pt x="117" y="55"/>
                  </a:lnTo>
                  <a:lnTo>
                    <a:pt x="110" y="47"/>
                  </a:lnTo>
                  <a:lnTo>
                    <a:pt x="102" y="39"/>
                  </a:lnTo>
                  <a:lnTo>
                    <a:pt x="94" y="39"/>
                  </a:lnTo>
                  <a:lnTo>
                    <a:pt x="78" y="32"/>
                  </a:lnTo>
                  <a:lnTo>
                    <a:pt x="78" y="24"/>
                  </a:lnTo>
                  <a:lnTo>
                    <a:pt x="78" y="16"/>
                  </a:lnTo>
                  <a:lnTo>
                    <a:pt x="78" y="8"/>
                  </a:lnTo>
                  <a:lnTo>
                    <a:pt x="71" y="8"/>
                  </a:lnTo>
                  <a:lnTo>
                    <a:pt x="63" y="0"/>
                  </a:lnTo>
                  <a:lnTo>
                    <a:pt x="55" y="0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16" y="16"/>
                  </a:lnTo>
                  <a:lnTo>
                    <a:pt x="16" y="24"/>
                  </a:lnTo>
                  <a:lnTo>
                    <a:pt x="8" y="32"/>
                  </a:lnTo>
                  <a:lnTo>
                    <a:pt x="8" y="39"/>
                  </a:lnTo>
                  <a:lnTo>
                    <a:pt x="0" y="55"/>
                  </a:lnTo>
                  <a:lnTo>
                    <a:pt x="8" y="55"/>
                  </a:lnTo>
                  <a:lnTo>
                    <a:pt x="24" y="55"/>
                  </a:lnTo>
                  <a:lnTo>
                    <a:pt x="24" y="47"/>
                  </a:lnTo>
                  <a:lnTo>
                    <a:pt x="31" y="47"/>
                  </a:lnTo>
                  <a:lnTo>
                    <a:pt x="47" y="47"/>
                  </a:lnTo>
                  <a:lnTo>
                    <a:pt x="55" y="47"/>
                  </a:lnTo>
                  <a:lnTo>
                    <a:pt x="63" y="47"/>
                  </a:lnTo>
                  <a:lnTo>
                    <a:pt x="71" y="55"/>
                  </a:lnTo>
                  <a:lnTo>
                    <a:pt x="86" y="55"/>
                  </a:lnTo>
                  <a:lnTo>
                    <a:pt x="86" y="63"/>
                  </a:lnTo>
                  <a:lnTo>
                    <a:pt x="94" y="63"/>
                  </a:lnTo>
                  <a:lnTo>
                    <a:pt x="94" y="71"/>
                  </a:lnTo>
                  <a:lnTo>
                    <a:pt x="102" y="79"/>
                  </a:lnTo>
                  <a:lnTo>
                    <a:pt x="110" y="79"/>
                  </a:lnTo>
                  <a:lnTo>
                    <a:pt x="117" y="86"/>
                  </a:lnTo>
                  <a:lnTo>
                    <a:pt x="125" y="86"/>
                  </a:lnTo>
                  <a:lnTo>
                    <a:pt x="125" y="79"/>
                  </a:lnTo>
                  <a:lnTo>
                    <a:pt x="125" y="71"/>
                  </a:lnTo>
                  <a:lnTo>
                    <a:pt x="133" y="71"/>
                  </a:lnTo>
                  <a:lnTo>
                    <a:pt x="133" y="63"/>
                  </a:lnTo>
                </a:path>
              </a:pathLst>
            </a:custGeom>
            <a:solidFill>
              <a:srgbClr val="FF0000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90" name="Freeform 74"/>
            <p:cNvSpPr>
              <a:spLocks/>
            </p:cNvSpPr>
            <p:nvPr/>
          </p:nvSpPr>
          <p:spPr bwMode="auto">
            <a:xfrm>
              <a:off x="4410075" y="4508500"/>
              <a:ext cx="300038" cy="234950"/>
            </a:xfrm>
            <a:custGeom>
              <a:avLst/>
              <a:gdLst>
                <a:gd name="T0" fmla="*/ 0 w 477"/>
                <a:gd name="T1" fmla="*/ 0 h 430"/>
                <a:gd name="T2" fmla="*/ 0 w 477"/>
                <a:gd name="T3" fmla="*/ 0 h 430"/>
                <a:gd name="T4" fmla="*/ 0 w 477"/>
                <a:gd name="T5" fmla="*/ 0 h 430"/>
                <a:gd name="T6" fmla="*/ 0 w 477"/>
                <a:gd name="T7" fmla="*/ 0 h 430"/>
                <a:gd name="T8" fmla="*/ 0 w 477"/>
                <a:gd name="T9" fmla="*/ 0 h 430"/>
                <a:gd name="T10" fmla="*/ 0 w 477"/>
                <a:gd name="T11" fmla="*/ 0 h 430"/>
                <a:gd name="T12" fmla="*/ 0 w 477"/>
                <a:gd name="T13" fmla="*/ 0 h 430"/>
                <a:gd name="T14" fmla="*/ 0 w 477"/>
                <a:gd name="T15" fmla="*/ 0 h 430"/>
                <a:gd name="T16" fmla="*/ 0 w 477"/>
                <a:gd name="T17" fmla="*/ 0 h 430"/>
                <a:gd name="T18" fmla="*/ 0 w 477"/>
                <a:gd name="T19" fmla="*/ 0 h 430"/>
                <a:gd name="T20" fmla="*/ 0 w 477"/>
                <a:gd name="T21" fmla="*/ 0 h 430"/>
                <a:gd name="T22" fmla="*/ 0 w 477"/>
                <a:gd name="T23" fmla="*/ 0 h 430"/>
                <a:gd name="T24" fmla="*/ 0 w 477"/>
                <a:gd name="T25" fmla="*/ 0 h 430"/>
                <a:gd name="T26" fmla="*/ 0 w 477"/>
                <a:gd name="T27" fmla="*/ 0 h 430"/>
                <a:gd name="T28" fmla="*/ 0 w 477"/>
                <a:gd name="T29" fmla="*/ 0 h 430"/>
                <a:gd name="T30" fmla="*/ 0 w 477"/>
                <a:gd name="T31" fmla="*/ 0 h 430"/>
                <a:gd name="T32" fmla="*/ 0 w 477"/>
                <a:gd name="T33" fmla="*/ 0 h 430"/>
                <a:gd name="T34" fmla="*/ 0 w 477"/>
                <a:gd name="T35" fmla="*/ 0 h 430"/>
                <a:gd name="T36" fmla="*/ 0 w 477"/>
                <a:gd name="T37" fmla="*/ 0 h 430"/>
                <a:gd name="T38" fmla="*/ 0 w 477"/>
                <a:gd name="T39" fmla="*/ 0 h 430"/>
                <a:gd name="T40" fmla="*/ 0 w 477"/>
                <a:gd name="T41" fmla="*/ 0 h 430"/>
                <a:gd name="T42" fmla="*/ 0 w 477"/>
                <a:gd name="T43" fmla="*/ 0 h 430"/>
                <a:gd name="T44" fmla="*/ 0 w 477"/>
                <a:gd name="T45" fmla="*/ 0 h 430"/>
                <a:gd name="T46" fmla="*/ 0 w 477"/>
                <a:gd name="T47" fmla="*/ 0 h 430"/>
                <a:gd name="T48" fmla="*/ 0 w 477"/>
                <a:gd name="T49" fmla="*/ 0 h 430"/>
                <a:gd name="T50" fmla="*/ 0 w 477"/>
                <a:gd name="T51" fmla="*/ 0 h 430"/>
                <a:gd name="T52" fmla="*/ 0 w 477"/>
                <a:gd name="T53" fmla="*/ 0 h 430"/>
                <a:gd name="T54" fmla="*/ 0 w 477"/>
                <a:gd name="T55" fmla="*/ 0 h 430"/>
                <a:gd name="T56" fmla="*/ 0 w 477"/>
                <a:gd name="T57" fmla="*/ 0 h 430"/>
                <a:gd name="T58" fmla="*/ 0 w 477"/>
                <a:gd name="T59" fmla="*/ 0 h 430"/>
                <a:gd name="T60" fmla="*/ 0 w 477"/>
                <a:gd name="T61" fmla="*/ 0 h 430"/>
                <a:gd name="T62" fmla="*/ 0 w 477"/>
                <a:gd name="T63" fmla="*/ 0 h 430"/>
                <a:gd name="T64" fmla="*/ 0 w 477"/>
                <a:gd name="T65" fmla="*/ 0 h 430"/>
                <a:gd name="T66" fmla="*/ 0 w 477"/>
                <a:gd name="T67" fmla="*/ 0 h 430"/>
                <a:gd name="T68" fmla="*/ 0 w 477"/>
                <a:gd name="T69" fmla="*/ 0 h 430"/>
                <a:gd name="T70" fmla="*/ 0 w 477"/>
                <a:gd name="T71" fmla="*/ 0 h 430"/>
                <a:gd name="T72" fmla="*/ 0 w 477"/>
                <a:gd name="T73" fmla="*/ 0 h 430"/>
                <a:gd name="T74" fmla="*/ 0 w 477"/>
                <a:gd name="T75" fmla="*/ 0 h 430"/>
                <a:gd name="T76" fmla="*/ 0 w 477"/>
                <a:gd name="T77" fmla="*/ 0 h 430"/>
                <a:gd name="T78" fmla="*/ 0 w 477"/>
                <a:gd name="T79" fmla="*/ 0 h 430"/>
                <a:gd name="T80" fmla="*/ 0 w 477"/>
                <a:gd name="T81" fmla="*/ 0 h 430"/>
                <a:gd name="T82" fmla="*/ 0 w 477"/>
                <a:gd name="T83" fmla="*/ 0 h 430"/>
                <a:gd name="T84" fmla="*/ 0 w 477"/>
                <a:gd name="T85" fmla="*/ 0 h 430"/>
                <a:gd name="T86" fmla="*/ 0 w 477"/>
                <a:gd name="T87" fmla="*/ 0 h 430"/>
                <a:gd name="T88" fmla="*/ 0 w 477"/>
                <a:gd name="T89" fmla="*/ 0 h 430"/>
                <a:gd name="T90" fmla="*/ 0 w 477"/>
                <a:gd name="T91" fmla="*/ 0 h 430"/>
                <a:gd name="T92" fmla="*/ 0 w 477"/>
                <a:gd name="T93" fmla="*/ 0 h 430"/>
                <a:gd name="T94" fmla="*/ 0 w 477"/>
                <a:gd name="T95" fmla="*/ 0 h 430"/>
                <a:gd name="T96" fmla="*/ 0 w 477"/>
                <a:gd name="T97" fmla="*/ 0 h 430"/>
                <a:gd name="T98" fmla="*/ 0 w 477"/>
                <a:gd name="T99" fmla="*/ 0 h 430"/>
                <a:gd name="T100" fmla="*/ 0 w 477"/>
                <a:gd name="T101" fmla="*/ 0 h 430"/>
                <a:gd name="T102" fmla="*/ 0 w 477"/>
                <a:gd name="T103" fmla="*/ 0 h 430"/>
                <a:gd name="T104" fmla="*/ 0 w 477"/>
                <a:gd name="T105" fmla="*/ 0 h 430"/>
                <a:gd name="T106" fmla="*/ 0 w 477"/>
                <a:gd name="T107" fmla="*/ 0 h 430"/>
                <a:gd name="T108" fmla="*/ 0 w 477"/>
                <a:gd name="T109" fmla="*/ 0 h 430"/>
                <a:gd name="T110" fmla="*/ 0 w 477"/>
                <a:gd name="T111" fmla="*/ 0 h 430"/>
                <a:gd name="T112" fmla="*/ 0 w 477"/>
                <a:gd name="T113" fmla="*/ 0 h 430"/>
                <a:gd name="T114" fmla="*/ 0 w 477"/>
                <a:gd name="T115" fmla="*/ 0 h 4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77"/>
                <a:gd name="T175" fmla="*/ 0 h 430"/>
                <a:gd name="T176" fmla="*/ 477 w 477"/>
                <a:gd name="T177" fmla="*/ 430 h 43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77" h="430">
                  <a:moveTo>
                    <a:pt x="359" y="430"/>
                  </a:moveTo>
                  <a:lnTo>
                    <a:pt x="359" y="430"/>
                  </a:lnTo>
                  <a:lnTo>
                    <a:pt x="352" y="423"/>
                  </a:lnTo>
                  <a:lnTo>
                    <a:pt x="336" y="423"/>
                  </a:lnTo>
                  <a:lnTo>
                    <a:pt x="328" y="423"/>
                  </a:lnTo>
                  <a:lnTo>
                    <a:pt x="328" y="415"/>
                  </a:lnTo>
                  <a:lnTo>
                    <a:pt x="313" y="407"/>
                  </a:lnTo>
                  <a:lnTo>
                    <a:pt x="297" y="391"/>
                  </a:lnTo>
                  <a:lnTo>
                    <a:pt x="281" y="383"/>
                  </a:lnTo>
                  <a:lnTo>
                    <a:pt x="250" y="352"/>
                  </a:lnTo>
                  <a:lnTo>
                    <a:pt x="234" y="352"/>
                  </a:lnTo>
                  <a:lnTo>
                    <a:pt x="234" y="344"/>
                  </a:lnTo>
                  <a:lnTo>
                    <a:pt x="211" y="337"/>
                  </a:lnTo>
                  <a:lnTo>
                    <a:pt x="211" y="329"/>
                  </a:lnTo>
                  <a:lnTo>
                    <a:pt x="203" y="329"/>
                  </a:lnTo>
                  <a:lnTo>
                    <a:pt x="188" y="321"/>
                  </a:lnTo>
                  <a:lnTo>
                    <a:pt x="180" y="321"/>
                  </a:lnTo>
                  <a:lnTo>
                    <a:pt x="180" y="313"/>
                  </a:lnTo>
                  <a:lnTo>
                    <a:pt x="164" y="305"/>
                  </a:lnTo>
                  <a:lnTo>
                    <a:pt x="156" y="305"/>
                  </a:lnTo>
                  <a:lnTo>
                    <a:pt x="156" y="297"/>
                  </a:lnTo>
                  <a:lnTo>
                    <a:pt x="133" y="282"/>
                  </a:lnTo>
                  <a:lnTo>
                    <a:pt x="133" y="274"/>
                  </a:lnTo>
                  <a:lnTo>
                    <a:pt x="133" y="266"/>
                  </a:lnTo>
                  <a:lnTo>
                    <a:pt x="109" y="266"/>
                  </a:lnTo>
                  <a:lnTo>
                    <a:pt x="109" y="258"/>
                  </a:lnTo>
                  <a:lnTo>
                    <a:pt x="109" y="251"/>
                  </a:lnTo>
                  <a:lnTo>
                    <a:pt x="94" y="251"/>
                  </a:lnTo>
                  <a:lnTo>
                    <a:pt x="86" y="243"/>
                  </a:lnTo>
                  <a:lnTo>
                    <a:pt x="86" y="235"/>
                  </a:lnTo>
                  <a:lnTo>
                    <a:pt x="70" y="235"/>
                  </a:lnTo>
                  <a:lnTo>
                    <a:pt x="70" y="227"/>
                  </a:lnTo>
                  <a:lnTo>
                    <a:pt x="63" y="227"/>
                  </a:lnTo>
                  <a:lnTo>
                    <a:pt x="63" y="219"/>
                  </a:lnTo>
                  <a:lnTo>
                    <a:pt x="63" y="211"/>
                  </a:lnTo>
                  <a:lnTo>
                    <a:pt x="63" y="204"/>
                  </a:lnTo>
                  <a:lnTo>
                    <a:pt x="47" y="204"/>
                  </a:lnTo>
                  <a:lnTo>
                    <a:pt x="47" y="196"/>
                  </a:lnTo>
                  <a:lnTo>
                    <a:pt x="39" y="188"/>
                  </a:lnTo>
                  <a:lnTo>
                    <a:pt x="39" y="180"/>
                  </a:lnTo>
                  <a:lnTo>
                    <a:pt x="24" y="172"/>
                  </a:lnTo>
                  <a:lnTo>
                    <a:pt x="24" y="165"/>
                  </a:lnTo>
                  <a:lnTo>
                    <a:pt x="24" y="157"/>
                  </a:lnTo>
                  <a:lnTo>
                    <a:pt x="24" y="149"/>
                  </a:lnTo>
                  <a:lnTo>
                    <a:pt x="24" y="141"/>
                  </a:lnTo>
                  <a:lnTo>
                    <a:pt x="16" y="141"/>
                  </a:lnTo>
                  <a:lnTo>
                    <a:pt x="16" y="133"/>
                  </a:lnTo>
                  <a:lnTo>
                    <a:pt x="16" y="125"/>
                  </a:lnTo>
                  <a:lnTo>
                    <a:pt x="0" y="118"/>
                  </a:lnTo>
                  <a:lnTo>
                    <a:pt x="16" y="110"/>
                  </a:lnTo>
                  <a:lnTo>
                    <a:pt x="16" y="94"/>
                  </a:lnTo>
                  <a:lnTo>
                    <a:pt x="24" y="94"/>
                  </a:lnTo>
                  <a:lnTo>
                    <a:pt x="24" y="86"/>
                  </a:lnTo>
                  <a:lnTo>
                    <a:pt x="47" y="79"/>
                  </a:lnTo>
                  <a:lnTo>
                    <a:pt x="47" y="63"/>
                  </a:lnTo>
                  <a:lnTo>
                    <a:pt x="63" y="63"/>
                  </a:lnTo>
                  <a:lnTo>
                    <a:pt x="86" y="47"/>
                  </a:lnTo>
                  <a:lnTo>
                    <a:pt x="86" y="39"/>
                  </a:lnTo>
                  <a:lnTo>
                    <a:pt x="94" y="39"/>
                  </a:lnTo>
                  <a:lnTo>
                    <a:pt x="109" y="39"/>
                  </a:lnTo>
                  <a:lnTo>
                    <a:pt x="109" y="32"/>
                  </a:lnTo>
                  <a:lnTo>
                    <a:pt x="117" y="32"/>
                  </a:lnTo>
                  <a:lnTo>
                    <a:pt x="141" y="24"/>
                  </a:lnTo>
                  <a:lnTo>
                    <a:pt x="141" y="16"/>
                  </a:lnTo>
                  <a:lnTo>
                    <a:pt x="156" y="16"/>
                  </a:lnTo>
                  <a:lnTo>
                    <a:pt x="164" y="8"/>
                  </a:lnTo>
                  <a:lnTo>
                    <a:pt x="180" y="8"/>
                  </a:lnTo>
                  <a:lnTo>
                    <a:pt x="203" y="0"/>
                  </a:lnTo>
                  <a:lnTo>
                    <a:pt x="211" y="0"/>
                  </a:lnTo>
                  <a:lnTo>
                    <a:pt x="227" y="0"/>
                  </a:lnTo>
                  <a:lnTo>
                    <a:pt x="234" y="0"/>
                  </a:lnTo>
                  <a:lnTo>
                    <a:pt x="234" y="8"/>
                  </a:lnTo>
                  <a:lnTo>
                    <a:pt x="250" y="8"/>
                  </a:lnTo>
                  <a:lnTo>
                    <a:pt x="273" y="8"/>
                  </a:lnTo>
                  <a:lnTo>
                    <a:pt x="273" y="16"/>
                  </a:lnTo>
                  <a:lnTo>
                    <a:pt x="281" y="16"/>
                  </a:lnTo>
                  <a:lnTo>
                    <a:pt x="297" y="24"/>
                  </a:lnTo>
                  <a:lnTo>
                    <a:pt x="297" y="32"/>
                  </a:lnTo>
                  <a:lnTo>
                    <a:pt x="297" y="39"/>
                  </a:lnTo>
                  <a:lnTo>
                    <a:pt x="297" y="47"/>
                  </a:lnTo>
                  <a:lnTo>
                    <a:pt x="297" y="55"/>
                  </a:lnTo>
                  <a:lnTo>
                    <a:pt x="281" y="63"/>
                  </a:lnTo>
                  <a:lnTo>
                    <a:pt x="273" y="63"/>
                  </a:lnTo>
                  <a:lnTo>
                    <a:pt x="273" y="71"/>
                  </a:lnTo>
                  <a:lnTo>
                    <a:pt x="250" y="79"/>
                  </a:lnTo>
                  <a:lnTo>
                    <a:pt x="250" y="86"/>
                  </a:lnTo>
                  <a:lnTo>
                    <a:pt x="234" y="86"/>
                  </a:lnTo>
                  <a:lnTo>
                    <a:pt x="227" y="94"/>
                  </a:lnTo>
                  <a:lnTo>
                    <a:pt x="211" y="102"/>
                  </a:lnTo>
                  <a:lnTo>
                    <a:pt x="203" y="110"/>
                  </a:lnTo>
                  <a:lnTo>
                    <a:pt x="188" y="118"/>
                  </a:lnTo>
                  <a:lnTo>
                    <a:pt x="180" y="125"/>
                  </a:lnTo>
                  <a:lnTo>
                    <a:pt x="164" y="133"/>
                  </a:lnTo>
                  <a:lnTo>
                    <a:pt x="156" y="141"/>
                  </a:lnTo>
                  <a:lnTo>
                    <a:pt x="164" y="133"/>
                  </a:lnTo>
                  <a:lnTo>
                    <a:pt x="180" y="133"/>
                  </a:lnTo>
                  <a:lnTo>
                    <a:pt x="203" y="118"/>
                  </a:lnTo>
                  <a:lnTo>
                    <a:pt x="211" y="118"/>
                  </a:lnTo>
                  <a:lnTo>
                    <a:pt x="211" y="110"/>
                  </a:lnTo>
                  <a:lnTo>
                    <a:pt x="227" y="110"/>
                  </a:lnTo>
                  <a:lnTo>
                    <a:pt x="227" y="102"/>
                  </a:lnTo>
                  <a:lnTo>
                    <a:pt x="234" y="102"/>
                  </a:lnTo>
                  <a:lnTo>
                    <a:pt x="234" y="94"/>
                  </a:lnTo>
                  <a:lnTo>
                    <a:pt x="250" y="94"/>
                  </a:lnTo>
                  <a:lnTo>
                    <a:pt x="258" y="86"/>
                  </a:lnTo>
                  <a:lnTo>
                    <a:pt x="273" y="79"/>
                  </a:lnTo>
                  <a:lnTo>
                    <a:pt x="281" y="71"/>
                  </a:lnTo>
                  <a:lnTo>
                    <a:pt x="297" y="63"/>
                  </a:lnTo>
                  <a:lnTo>
                    <a:pt x="305" y="63"/>
                  </a:lnTo>
                  <a:lnTo>
                    <a:pt x="305" y="55"/>
                  </a:lnTo>
                  <a:lnTo>
                    <a:pt x="313" y="55"/>
                  </a:lnTo>
                  <a:lnTo>
                    <a:pt x="313" y="63"/>
                  </a:lnTo>
                  <a:lnTo>
                    <a:pt x="328" y="63"/>
                  </a:lnTo>
                  <a:lnTo>
                    <a:pt x="328" y="71"/>
                  </a:lnTo>
                  <a:lnTo>
                    <a:pt x="336" y="79"/>
                  </a:lnTo>
                  <a:lnTo>
                    <a:pt x="352" y="86"/>
                  </a:lnTo>
                  <a:lnTo>
                    <a:pt x="359" y="94"/>
                  </a:lnTo>
                  <a:lnTo>
                    <a:pt x="359" y="102"/>
                  </a:lnTo>
                  <a:lnTo>
                    <a:pt x="359" y="110"/>
                  </a:lnTo>
                  <a:lnTo>
                    <a:pt x="359" y="118"/>
                  </a:lnTo>
                  <a:lnTo>
                    <a:pt x="359" y="125"/>
                  </a:lnTo>
                  <a:lnTo>
                    <a:pt x="352" y="141"/>
                  </a:lnTo>
                  <a:lnTo>
                    <a:pt x="336" y="149"/>
                  </a:lnTo>
                  <a:lnTo>
                    <a:pt x="328" y="149"/>
                  </a:lnTo>
                  <a:lnTo>
                    <a:pt x="328" y="157"/>
                  </a:lnTo>
                  <a:lnTo>
                    <a:pt x="313" y="157"/>
                  </a:lnTo>
                  <a:lnTo>
                    <a:pt x="305" y="165"/>
                  </a:lnTo>
                  <a:lnTo>
                    <a:pt x="305" y="172"/>
                  </a:lnTo>
                  <a:lnTo>
                    <a:pt x="297" y="172"/>
                  </a:lnTo>
                  <a:lnTo>
                    <a:pt x="297" y="180"/>
                  </a:lnTo>
                  <a:lnTo>
                    <a:pt x="273" y="188"/>
                  </a:lnTo>
                  <a:lnTo>
                    <a:pt x="258" y="188"/>
                  </a:lnTo>
                  <a:lnTo>
                    <a:pt x="281" y="180"/>
                  </a:lnTo>
                  <a:lnTo>
                    <a:pt x="297" y="180"/>
                  </a:lnTo>
                  <a:lnTo>
                    <a:pt x="305" y="172"/>
                  </a:lnTo>
                  <a:lnTo>
                    <a:pt x="313" y="172"/>
                  </a:lnTo>
                  <a:lnTo>
                    <a:pt x="328" y="165"/>
                  </a:lnTo>
                  <a:lnTo>
                    <a:pt x="328" y="157"/>
                  </a:lnTo>
                  <a:lnTo>
                    <a:pt x="336" y="157"/>
                  </a:lnTo>
                  <a:lnTo>
                    <a:pt x="336" y="149"/>
                  </a:lnTo>
                  <a:lnTo>
                    <a:pt x="352" y="149"/>
                  </a:lnTo>
                  <a:lnTo>
                    <a:pt x="352" y="141"/>
                  </a:lnTo>
                  <a:lnTo>
                    <a:pt x="359" y="141"/>
                  </a:lnTo>
                  <a:lnTo>
                    <a:pt x="375" y="133"/>
                  </a:lnTo>
                  <a:lnTo>
                    <a:pt x="383" y="133"/>
                  </a:lnTo>
                  <a:lnTo>
                    <a:pt x="398" y="133"/>
                  </a:lnTo>
                  <a:lnTo>
                    <a:pt x="430" y="133"/>
                  </a:lnTo>
                  <a:lnTo>
                    <a:pt x="445" y="141"/>
                  </a:lnTo>
                  <a:lnTo>
                    <a:pt x="453" y="149"/>
                  </a:lnTo>
                  <a:lnTo>
                    <a:pt x="453" y="157"/>
                  </a:lnTo>
                  <a:lnTo>
                    <a:pt x="453" y="165"/>
                  </a:lnTo>
                  <a:lnTo>
                    <a:pt x="453" y="172"/>
                  </a:lnTo>
                  <a:lnTo>
                    <a:pt x="453" y="180"/>
                  </a:lnTo>
                  <a:lnTo>
                    <a:pt x="445" y="188"/>
                  </a:lnTo>
                  <a:lnTo>
                    <a:pt x="430" y="196"/>
                  </a:lnTo>
                  <a:lnTo>
                    <a:pt x="422" y="211"/>
                  </a:lnTo>
                  <a:lnTo>
                    <a:pt x="406" y="219"/>
                  </a:lnTo>
                  <a:lnTo>
                    <a:pt x="398" y="219"/>
                  </a:lnTo>
                  <a:lnTo>
                    <a:pt x="383" y="227"/>
                  </a:lnTo>
                  <a:lnTo>
                    <a:pt x="375" y="235"/>
                  </a:lnTo>
                  <a:lnTo>
                    <a:pt x="359" y="235"/>
                  </a:lnTo>
                  <a:lnTo>
                    <a:pt x="336" y="243"/>
                  </a:lnTo>
                  <a:lnTo>
                    <a:pt x="313" y="251"/>
                  </a:lnTo>
                  <a:lnTo>
                    <a:pt x="305" y="258"/>
                  </a:lnTo>
                  <a:lnTo>
                    <a:pt x="313" y="251"/>
                  </a:lnTo>
                  <a:lnTo>
                    <a:pt x="328" y="251"/>
                  </a:lnTo>
                  <a:lnTo>
                    <a:pt x="328" y="243"/>
                  </a:lnTo>
                  <a:lnTo>
                    <a:pt x="352" y="235"/>
                  </a:lnTo>
                  <a:lnTo>
                    <a:pt x="359" y="227"/>
                  </a:lnTo>
                  <a:lnTo>
                    <a:pt x="375" y="227"/>
                  </a:lnTo>
                  <a:lnTo>
                    <a:pt x="383" y="219"/>
                  </a:lnTo>
                  <a:lnTo>
                    <a:pt x="406" y="211"/>
                  </a:lnTo>
                  <a:lnTo>
                    <a:pt x="422" y="204"/>
                  </a:lnTo>
                  <a:lnTo>
                    <a:pt x="445" y="204"/>
                  </a:lnTo>
                  <a:lnTo>
                    <a:pt x="469" y="204"/>
                  </a:lnTo>
                  <a:lnTo>
                    <a:pt x="469" y="196"/>
                  </a:lnTo>
                  <a:lnTo>
                    <a:pt x="469" y="204"/>
                  </a:lnTo>
                  <a:lnTo>
                    <a:pt x="469" y="211"/>
                  </a:lnTo>
                  <a:lnTo>
                    <a:pt x="477" y="219"/>
                  </a:lnTo>
                  <a:lnTo>
                    <a:pt x="477" y="227"/>
                  </a:lnTo>
                  <a:lnTo>
                    <a:pt x="477" y="235"/>
                  </a:lnTo>
                  <a:lnTo>
                    <a:pt x="477" y="251"/>
                  </a:lnTo>
                  <a:lnTo>
                    <a:pt x="477" y="258"/>
                  </a:lnTo>
                  <a:lnTo>
                    <a:pt x="477" y="266"/>
                  </a:lnTo>
                  <a:lnTo>
                    <a:pt x="477" y="282"/>
                  </a:lnTo>
                  <a:lnTo>
                    <a:pt x="469" y="282"/>
                  </a:lnTo>
                  <a:lnTo>
                    <a:pt x="469" y="290"/>
                  </a:lnTo>
                  <a:lnTo>
                    <a:pt x="453" y="297"/>
                  </a:lnTo>
                  <a:lnTo>
                    <a:pt x="445" y="305"/>
                  </a:lnTo>
                  <a:lnTo>
                    <a:pt x="445" y="313"/>
                  </a:lnTo>
                  <a:lnTo>
                    <a:pt x="430" y="313"/>
                  </a:lnTo>
                  <a:lnTo>
                    <a:pt x="422" y="321"/>
                  </a:lnTo>
                  <a:lnTo>
                    <a:pt x="422" y="329"/>
                  </a:lnTo>
                  <a:lnTo>
                    <a:pt x="406" y="337"/>
                  </a:lnTo>
                  <a:lnTo>
                    <a:pt x="406" y="344"/>
                  </a:lnTo>
                  <a:lnTo>
                    <a:pt x="406" y="352"/>
                  </a:lnTo>
                  <a:lnTo>
                    <a:pt x="406" y="360"/>
                  </a:lnTo>
                  <a:lnTo>
                    <a:pt x="406" y="368"/>
                  </a:lnTo>
                  <a:lnTo>
                    <a:pt x="406" y="376"/>
                  </a:lnTo>
                  <a:lnTo>
                    <a:pt x="406" y="391"/>
                  </a:lnTo>
                  <a:lnTo>
                    <a:pt x="406" y="399"/>
                  </a:lnTo>
                  <a:lnTo>
                    <a:pt x="406" y="415"/>
                  </a:lnTo>
                  <a:lnTo>
                    <a:pt x="398" y="415"/>
                  </a:lnTo>
                  <a:lnTo>
                    <a:pt x="398" y="423"/>
                  </a:lnTo>
                  <a:lnTo>
                    <a:pt x="398" y="430"/>
                  </a:lnTo>
                  <a:lnTo>
                    <a:pt x="383" y="430"/>
                  </a:lnTo>
                </a:path>
              </a:pathLst>
            </a:cu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91" name="Freeform 75"/>
            <p:cNvSpPr>
              <a:spLocks/>
            </p:cNvSpPr>
            <p:nvPr/>
          </p:nvSpPr>
          <p:spPr bwMode="auto">
            <a:xfrm>
              <a:off x="4410075" y="4508500"/>
              <a:ext cx="300038" cy="234950"/>
            </a:xfrm>
            <a:custGeom>
              <a:avLst/>
              <a:gdLst>
                <a:gd name="T0" fmla="*/ 0 w 477"/>
                <a:gd name="T1" fmla="*/ 0 h 430"/>
                <a:gd name="T2" fmla="*/ 0 w 477"/>
                <a:gd name="T3" fmla="*/ 0 h 430"/>
                <a:gd name="T4" fmla="*/ 0 w 477"/>
                <a:gd name="T5" fmla="*/ 0 h 430"/>
                <a:gd name="T6" fmla="*/ 0 w 477"/>
                <a:gd name="T7" fmla="*/ 0 h 430"/>
                <a:gd name="T8" fmla="*/ 0 w 477"/>
                <a:gd name="T9" fmla="*/ 0 h 430"/>
                <a:gd name="T10" fmla="*/ 0 w 477"/>
                <a:gd name="T11" fmla="*/ 0 h 430"/>
                <a:gd name="T12" fmla="*/ 0 w 477"/>
                <a:gd name="T13" fmla="*/ 0 h 430"/>
                <a:gd name="T14" fmla="*/ 0 w 477"/>
                <a:gd name="T15" fmla="*/ 0 h 430"/>
                <a:gd name="T16" fmla="*/ 0 w 477"/>
                <a:gd name="T17" fmla="*/ 0 h 430"/>
                <a:gd name="T18" fmla="*/ 0 w 477"/>
                <a:gd name="T19" fmla="*/ 0 h 430"/>
                <a:gd name="T20" fmla="*/ 0 w 477"/>
                <a:gd name="T21" fmla="*/ 0 h 430"/>
                <a:gd name="T22" fmla="*/ 0 w 477"/>
                <a:gd name="T23" fmla="*/ 0 h 430"/>
                <a:gd name="T24" fmla="*/ 0 w 477"/>
                <a:gd name="T25" fmla="*/ 0 h 430"/>
                <a:gd name="T26" fmla="*/ 0 w 477"/>
                <a:gd name="T27" fmla="*/ 0 h 430"/>
                <a:gd name="T28" fmla="*/ 0 w 477"/>
                <a:gd name="T29" fmla="*/ 0 h 430"/>
                <a:gd name="T30" fmla="*/ 0 w 477"/>
                <a:gd name="T31" fmla="*/ 0 h 430"/>
                <a:gd name="T32" fmla="*/ 0 w 477"/>
                <a:gd name="T33" fmla="*/ 0 h 430"/>
                <a:gd name="T34" fmla="*/ 0 w 477"/>
                <a:gd name="T35" fmla="*/ 0 h 430"/>
                <a:gd name="T36" fmla="*/ 0 w 477"/>
                <a:gd name="T37" fmla="*/ 0 h 430"/>
                <a:gd name="T38" fmla="*/ 0 w 477"/>
                <a:gd name="T39" fmla="*/ 0 h 430"/>
                <a:gd name="T40" fmla="*/ 0 w 477"/>
                <a:gd name="T41" fmla="*/ 0 h 430"/>
                <a:gd name="T42" fmla="*/ 0 w 477"/>
                <a:gd name="T43" fmla="*/ 0 h 430"/>
                <a:gd name="T44" fmla="*/ 0 w 477"/>
                <a:gd name="T45" fmla="*/ 0 h 430"/>
                <a:gd name="T46" fmla="*/ 0 w 477"/>
                <a:gd name="T47" fmla="*/ 0 h 430"/>
                <a:gd name="T48" fmla="*/ 0 w 477"/>
                <a:gd name="T49" fmla="*/ 0 h 430"/>
                <a:gd name="T50" fmla="*/ 0 w 477"/>
                <a:gd name="T51" fmla="*/ 0 h 430"/>
                <a:gd name="T52" fmla="*/ 0 w 477"/>
                <a:gd name="T53" fmla="*/ 0 h 430"/>
                <a:gd name="T54" fmla="*/ 0 w 477"/>
                <a:gd name="T55" fmla="*/ 0 h 430"/>
                <a:gd name="T56" fmla="*/ 0 w 477"/>
                <a:gd name="T57" fmla="*/ 0 h 430"/>
                <a:gd name="T58" fmla="*/ 0 w 477"/>
                <a:gd name="T59" fmla="*/ 0 h 430"/>
                <a:gd name="T60" fmla="*/ 0 w 477"/>
                <a:gd name="T61" fmla="*/ 0 h 430"/>
                <a:gd name="T62" fmla="*/ 0 w 477"/>
                <a:gd name="T63" fmla="*/ 0 h 430"/>
                <a:gd name="T64" fmla="*/ 0 w 477"/>
                <a:gd name="T65" fmla="*/ 0 h 430"/>
                <a:gd name="T66" fmla="*/ 0 w 477"/>
                <a:gd name="T67" fmla="*/ 0 h 430"/>
                <a:gd name="T68" fmla="*/ 0 w 477"/>
                <a:gd name="T69" fmla="*/ 0 h 430"/>
                <a:gd name="T70" fmla="*/ 0 w 477"/>
                <a:gd name="T71" fmla="*/ 0 h 430"/>
                <a:gd name="T72" fmla="*/ 0 w 477"/>
                <a:gd name="T73" fmla="*/ 0 h 430"/>
                <a:gd name="T74" fmla="*/ 0 w 477"/>
                <a:gd name="T75" fmla="*/ 0 h 430"/>
                <a:gd name="T76" fmla="*/ 0 w 477"/>
                <a:gd name="T77" fmla="*/ 0 h 430"/>
                <a:gd name="T78" fmla="*/ 0 w 477"/>
                <a:gd name="T79" fmla="*/ 0 h 430"/>
                <a:gd name="T80" fmla="*/ 0 w 477"/>
                <a:gd name="T81" fmla="*/ 0 h 430"/>
                <a:gd name="T82" fmla="*/ 0 w 477"/>
                <a:gd name="T83" fmla="*/ 0 h 430"/>
                <a:gd name="T84" fmla="*/ 0 w 477"/>
                <a:gd name="T85" fmla="*/ 0 h 430"/>
                <a:gd name="T86" fmla="*/ 0 w 477"/>
                <a:gd name="T87" fmla="*/ 0 h 430"/>
                <a:gd name="T88" fmla="*/ 0 w 477"/>
                <a:gd name="T89" fmla="*/ 0 h 430"/>
                <a:gd name="T90" fmla="*/ 0 w 477"/>
                <a:gd name="T91" fmla="*/ 0 h 430"/>
                <a:gd name="T92" fmla="*/ 0 w 477"/>
                <a:gd name="T93" fmla="*/ 0 h 430"/>
                <a:gd name="T94" fmla="*/ 0 w 477"/>
                <a:gd name="T95" fmla="*/ 0 h 430"/>
                <a:gd name="T96" fmla="*/ 0 w 477"/>
                <a:gd name="T97" fmla="*/ 0 h 430"/>
                <a:gd name="T98" fmla="*/ 0 w 477"/>
                <a:gd name="T99" fmla="*/ 0 h 430"/>
                <a:gd name="T100" fmla="*/ 0 w 477"/>
                <a:gd name="T101" fmla="*/ 0 h 430"/>
                <a:gd name="T102" fmla="*/ 0 w 477"/>
                <a:gd name="T103" fmla="*/ 0 h 43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77"/>
                <a:gd name="T157" fmla="*/ 0 h 430"/>
                <a:gd name="T158" fmla="*/ 477 w 477"/>
                <a:gd name="T159" fmla="*/ 430 h 43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77" h="430">
                  <a:moveTo>
                    <a:pt x="359" y="430"/>
                  </a:moveTo>
                  <a:lnTo>
                    <a:pt x="352" y="423"/>
                  </a:lnTo>
                  <a:lnTo>
                    <a:pt x="336" y="423"/>
                  </a:lnTo>
                  <a:lnTo>
                    <a:pt x="328" y="423"/>
                  </a:lnTo>
                  <a:lnTo>
                    <a:pt x="328" y="415"/>
                  </a:lnTo>
                  <a:lnTo>
                    <a:pt x="313" y="407"/>
                  </a:lnTo>
                  <a:lnTo>
                    <a:pt x="297" y="391"/>
                  </a:lnTo>
                  <a:lnTo>
                    <a:pt x="281" y="383"/>
                  </a:lnTo>
                  <a:lnTo>
                    <a:pt x="250" y="352"/>
                  </a:lnTo>
                  <a:lnTo>
                    <a:pt x="234" y="352"/>
                  </a:lnTo>
                  <a:lnTo>
                    <a:pt x="234" y="344"/>
                  </a:lnTo>
                  <a:lnTo>
                    <a:pt x="211" y="337"/>
                  </a:lnTo>
                  <a:lnTo>
                    <a:pt x="211" y="329"/>
                  </a:lnTo>
                  <a:lnTo>
                    <a:pt x="203" y="329"/>
                  </a:lnTo>
                  <a:lnTo>
                    <a:pt x="188" y="321"/>
                  </a:lnTo>
                  <a:lnTo>
                    <a:pt x="180" y="321"/>
                  </a:lnTo>
                  <a:lnTo>
                    <a:pt x="180" y="313"/>
                  </a:lnTo>
                  <a:lnTo>
                    <a:pt x="164" y="305"/>
                  </a:lnTo>
                  <a:lnTo>
                    <a:pt x="156" y="305"/>
                  </a:lnTo>
                  <a:lnTo>
                    <a:pt x="156" y="297"/>
                  </a:lnTo>
                  <a:lnTo>
                    <a:pt x="133" y="282"/>
                  </a:lnTo>
                  <a:lnTo>
                    <a:pt x="133" y="274"/>
                  </a:lnTo>
                  <a:lnTo>
                    <a:pt x="133" y="266"/>
                  </a:lnTo>
                  <a:lnTo>
                    <a:pt x="109" y="266"/>
                  </a:lnTo>
                  <a:lnTo>
                    <a:pt x="109" y="258"/>
                  </a:lnTo>
                  <a:lnTo>
                    <a:pt x="109" y="251"/>
                  </a:lnTo>
                  <a:lnTo>
                    <a:pt x="94" y="251"/>
                  </a:lnTo>
                  <a:lnTo>
                    <a:pt x="86" y="243"/>
                  </a:lnTo>
                  <a:lnTo>
                    <a:pt x="86" y="235"/>
                  </a:lnTo>
                  <a:lnTo>
                    <a:pt x="70" y="235"/>
                  </a:lnTo>
                  <a:lnTo>
                    <a:pt x="70" y="227"/>
                  </a:lnTo>
                  <a:lnTo>
                    <a:pt x="63" y="227"/>
                  </a:lnTo>
                  <a:lnTo>
                    <a:pt x="63" y="219"/>
                  </a:lnTo>
                  <a:lnTo>
                    <a:pt x="63" y="211"/>
                  </a:lnTo>
                  <a:lnTo>
                    <a:pt x="63" y="204"/>
                  </a:lnTo>
                  <a:lnTo>
                    <a:pt x="47" y="204"/>
                  </a:lnTo>
                  <a:lnTo>
                    <a:pt x="47" y="196"/>
                  </a:lnTo>
                  <a:lnTo>
                    <a:pt x="39" y="188"/>
                  </a:lnTo>
                  <a:lnTo>
                    <a:pt x="39" y="180"/>
                  </a:lnTo>
                  <a:lnTo>
                    <a:pt x="24" y="172"/>
                  </a:lnTo>
                  <a:lnTo>
                    <a:pt x="24" y="165"/>
                  </a:lnTo>
                  <a:lnTo>
                    <a:pt x="24" y="157"/>
                  </a:lnTo>
                  <a:lnTo>
                    <a:pt x="24" y="149"/>
                  </a:lnTo>
                  <a:lnTo>
                    <a:pt x="24" y="141"/>
                  </a:lnTo>
                  <a:lnTo>
                    <a:pt x="16" y="141"/>
                  </a:lnTo>
                  <a:lnTo>
                    <a:pt x="16" y="133"/>
                  </a:lnTo>
                  <a:lnTo>
                    <a:pt x="16" y="125"/>
                  </a:lnTo>
                  <a:lnTo>
                    <a:pt x="0" y="118"/>
                  </a:lnTo>
                  <a:lnTo>
                    <a:pt x="16" y="110"/>
                  </a:lnTo>
                  <a:lnTo>
                    <a:pt x="16" y="94"/>
                  </a:lnTo>
                  <a:lnTo>
                    <a:pt x="24" y="94"/>
                  </a:lnTo>
                  <a:lnTo>
                    <a:pt x="24" y="86"/>
                  </a:lnTo>
                  <a:lnTo>
                    <a:pt x="47" y="79"/>
                  </a:lnTo>
                  <a:lnTo>
                    <a:pt x="47" y="63"/>
                  </a:lnTo>
                  <a:lnTo>
                    <a:pt x="63" y="63"/>
                  </a:lnTo>
                  <a:lnTo>
                    <a:pt x="86" y="47"/>
                  </a:lnTo>
                  <a:lnTo>
                    <a:pt x="86" y="39"/>
                  </a:lnTo>
                  <a:lnTo>
                    <a:pt x="94" y="39"/>
                  </a:lnTo>
                  <a:lnTo>
                    <a:pt x="109" y="39"/>
                  </a:lnTo>
                  <a:lnTo>
                    <a:pt x="109" y="32"/>
                  </a:lnTo>
                  <a:lnTo>
                    <a:pt x="117" y="32"/>
                  </a:lnTo>
                  <a:lnTo>
                    <a:pt x="141" y="24"/>
                  </a:lnTo>
                  <a:lnTo>
                    <a:pt x="141" y="16"/>
                  </a:lnTo>
                  <a:lnTo>
                    <a:pt x="156" y="16"/>
                  </a:lnTo>
                  <a:lnTo>
                    <a:pt x="164" y="8"/>
                  </a:lnTo>
                  <a:lnTo>
                    <a:pt x="180" y="8"/>
                  </a:lnTo>
                  <a:lnTo>
                    <a:pt x="203" y="0"/>
                  </a:lnTo>
                  <a:lnTo>
                    <a:pt x="211" y="0"/>
                  </a:lnTo>
                  <a:lnTo>
                    <a:pt x="227" y="0"/>
                  </a:lnTo>
                  <a:lnTo>
                    <a:pt x="234" y="0"/>
                  </a:lnTo>
                  <a:lnTo>
                    <a:pt x="234" y="8"/>
                  </a:lnTo>
                  <a:lnTo>
                    <a:pt x="250" y="8"/>
                  </a:lnTo>
                  <a:lnTo>
                    <a:pt x="273" y="8"/>
                  </a:lnTo>
                  <a:lnTo>
                    <a:pt x="273" y="16"/>
                  </a:lnTo>
                  <a:lnTo>
                    <a:pt x="281" y="16"/>
                  </a:lnTo>
                  <a:lnTo>
                    <a:pt x="297" y="24"/>
                  </a:lnTo>
                  <a:lnTo>
                    <a:pt x="297" y="32"/>
                  </a:lnTo>
                  <a:lnTo>
                    <a:pt x="297" y="39"/>
                  </a:lnTo>
                  <a:lnTo>
                    <a:pt x="297" y="47"/>
                  </a:lnTo>
                  <a:lnTo>
                    <a:pt x="297" y="55"/>
                  </a:lnTo>
                  <a:lnTo>
                    <a:pt x="281" y="63"/>
                  </a:lnTo>
                  <a:lnTo>
                    <a:pt x="273" y="63"/>
                  </a:lnTo>
                  <a:lnTo>
                    <a:pt x="273" y="71"/>
                  </a:lnTo>
                  <a:lnTo>
                    <a:pt x="250" y="79"/>
                  </a:lnTo>
                  <a:lnTo>
                    <a:pt x="250" y="86"/>
                  </a:lnTo>
                  <a:lnTo>
                    <a:pt x="234" y="86"/>
                  </a:lnTo>
                  <a:lnTo>
                    <a:pt x="227" y="94"/>
                  </a:lnTo>
                  <a:lnTo>
                    <a:pt x="211" y="102"/>
                  </a:lnTo>
                  <a:lnTo>
                    <a:pt x="203" y="110"/>
                  </a:lnTo>
                  <a:lnTo>
                    <a:pt x="188" y="118"/>
                  </a:lnTo>
                  <a:lnTo>
                    <a:pt x="180" y="125"/>
                  </a:lnTo>
                  <a:lnTo>
                    <a:pt x="164" y="133"/>
                  </a:lnTo>
                  <a:lnTo>
                    <a:pt x="156" y="141"/>
                  </a:lnTo>
                  <a:lnTo>
                    <a:pt x="164" y="133"/>
                  </a:lnTo>
                  <a:lnTo>
                    <a:pt x="180" y="133"/>
                  </a:lnTo>
                  <a:lnTo>
                    <a:pt x="203" y="118"/>
                  </a:lnTo>
                  <a:lnTo>
                    <a:pt x="211" y="118"/>
                  </a:lnTo>
                  <a:lnTo>
                    <a:pt x="211" y="110"/>
                  </a:lnTo>
                  <a:lnTo>
                    <a:pt x="227" y="110"/>
                  </a:lnTo>
                  <a:lnTo>
                    <a:pt x="227" y="102"/>
                  </a:lnTo>
                  <a:lnTo>
                    <a:pt x="234" y="102"/>
                  </a:lnTo>
                  <a:lnTo>
                    <a:pt x="234" y="94"/>
                  </a:lnTo>
                  <a:lnTo>
                    <a:pt x="250" y="94"/>
                  </a:lnTo>
                  <a:lnTo>
                    <a:pt x="258" y="86"/>
                  </a:lnTo>
                  <a:lnTo>
                    <a:pt x="273" y="79"/>
                  </a:lnTo>
                  <a:lnTo>
                    <a:pt x="281" y="71"/>
                  </a:lnTo>
                  <a:lnTo>
                    <a:pt x="297" y="63"/>
                  </a:lnTo>
                  <a:lnTo>
                    <a:pt x="305" y="63"/>
                  </a:lnTo>
                  <a:lnTo>
                    <a:pt x="305" y="55"/>
                  </a:lnTo>
                  <a:lnTo>
                    <a:pt x="313" y="55"/>
                  </a:lnTo>
                  <a:lnTo>
                    <a:pt x="313" y="63"/>
                  </a:lnTo>
                  <a:lnTo>
                    <a:pt x="328" y="63"/>
                  </a:lnTo>
                  <a:lnTo>
                    <a:pt x="328" y="71"/>
                  </a:lnTo>
                  <a:lnTo>
                    <a:pt x="336" y="79"/>
                  </a:lnTo>
                  <a:lnTo>
                    <a:pt x="352" y="86"/>
                  </a:lnTo>
                  <a:lnTo>
                    <a:pt x="359" y="94"/>
                  </a:lnTo>
                  <a:lnTo>
                    <a:pt x="359" y="102"/>
                  </a:lnTo>
                  <a:lnTo>
                    <a:pt x="359" y="110"/>
                  </a:lnTo>
                  <a:lnTo>
                    <a:pt x="359" y="118"/>
                  </a:lnTo>
                  <a:lnTo>
                    <a:pt x="359" y="125"/>
                  </a:lnTo>
                  <a:lnTo>
                    <a:pt x="352" y="141"/>
                  </a:lnTo>
                  <a:lnTo>
                    <a:pt x="336" y="149"/>
                  </a:lnTo>
                  <a:lnTo>
                    <a:pt x="328" y="149"/>
                  </a:lnTo>
                  <a:lnTo>
                    <a:pt x="328" y="157"/>
                  </a:lnTo>
                  <a:lnTo>
                    <a:pt x="313" y="157"/>
                  </a:lnTo>
                  <a:lnTo>
                    <a:pt x="305" y="165"/>
                  </a:lnTo>
                  <a:lnTo>
                    <a:pt x="305" y="172"/>
                  </a:lnTo>
                  <a:lnTo>
                    <a:pt x="297" y="172"/>
                  </a:lnTo>
                  <a:lnTo>
                    <a:pt x="297" y="180"/>
                  </a:lnTo>
                  <a:lnTo>
                    <a:pt x="273" y="188"/>
                  </a:lnTo>
                  <a:lnTo>
                    <a:pt x="258" y="188"/>
                  </a:lnTo>
                  <a:lnTo>
                    <a:pt x="281" y="180"/>
                  </a:lnTo>
                  <a:lnTo>
                    <a:pt x="297" y="180"/>
                  </a:lnTo>
                  <a:lnTo>
                    <a:pt x="305" y="172"/>
                  </a:lnTo>
                  <a:lnTo>
                    <a:pt x="313" y="172"/>
                  </a:lnTo>
                  <a:lnTo>
                    <a:pt x="328" y="165"/>
                  </a:lnTo>
                  <a:lnTo>
                    <a:pt x="328" y="157"/>
                  </a:lnTo>
                  <a:lnTo>
                    <a:pt x="336" y="157"/>
                  </a:lnTo>
                  <a:lnTo>
                    <a:pt x="336" y="149"/>
                  </a:lnTo>
                  <a:lnTo>
                    <a:pt x="352" y="149"/>
                  </a:lnTo>
                  <a:lnTo>
                    <a:pt x="352" y="141"/>
                  </a:lnTo>
                  <a:lnTo>
                    <a:pt x="359" y="141"/>
                  </a:lnTo>
                  <a:lnTo>
                    <a:pt x="375" y="133"/>
                  </a:lnTo>
                  <a:lnTo>
                    <a:pt x="383" y="133"/>
                  </a:lnTo>
                  <a:lnTo>
                    <a:pt x="398" y="133"/>
                  </a:lnTo>
                  <a:lnTo>
                    <a:pt x="430" y="133"/>
                  </a:lnTo>
                  <a:lnTo>
                    <a:pt x="445" y="141"/>
                  </a:lnTo>
                  <a:lnTo>
                    <a:pt x="453" y="149"/>
                  </a:lnTo>
                  <a:lnTo>
                    <a:pt x="453" y="157"/>
                  </a:lnTo>
                  <a:lnTo>
                    <a:pt x="453" y="165"/>
                  </a:lnTo>
                  <a:lnTo>
                    <a:pt x="453" y="172"/>
                  </a:lnTo>
                  <a:lnTo>
                    <a:pt x="453" y="180"/>
                  </a:lnTo>
                  <a:lnTo>
                    <a:pt x="445" y="188"/>
                  </a:lnTo>
                  <a:lnTo>
                    <a:pt x="430" y="196"/>
                  </a:lnTo>
                  <a:lnTo>
                    <a:pt x="422" y="211"/>
                  </a:lnTo>
                  <a:lnTo>
                    <a:pt x="406" y="219"/>
                  </a:lnTo>
                  <a:lnTo>
                    <a:pt x="398" y="219"/>
                  </a:lnTo>
                  <a:lnTo>
                    <a:pt x="383" y="227"/>
                  </a:lnTo>
                  <a:lnTo>
                    <a:pt x="375" y="235"/>
                  </a:lnTo>
                  <a:lnTo>
                    <a:pt x="359" y="235"/>
                  </a:lnTo>
                  <a:lnTo>
                    <a:pt x="336" y="243"/>
                  </a:lnTo>
                  <a:lnTo>
                    <a:pt x="313" y="251"/>
                  </a:lnTo>
                  <a:lnTo>
                    <a:pt x="305" y="258"/>
                  </a:lnTo>
                  <a:lnTo>
                    <a:pt x="313" y="251"/>
                  </a:lnTo>
                  <a:lnTo>
                    <a:pt x="328" y="251"/>
                  </a:lnTo>
                  <a:lnTo>
                    <a:pt x="328" y="243"/>
                  </a:lnTo>
                  <a:lnTo>
                    <a:pt x="352" y="235"/>
                  </a:lnTo>
                  <a:lnTo>
                    <a:pt x="359" y="227"/>
                  </a:lnTo>
                  <a:lnTo>
                    <a:pt x="375" y="227"/>
                  </a:lnTo>
                  <a:lnTo>
                    <a:pt x="383" y="219"/>
                  </a:lnTo>
                  <a:lnTo>
                    <a:pt x="406" y="211"/>
                  </a:lnTo>
                  <a:lnTo>
                    <a:pt x="422" y="204"/>
                  </a:lnTo>
                  <a:lnTo>
                    <a:pt x="445" y="204"/>
                  </a:lnTo>
                  <a:lnTo>
                    <a:pt x="469" y="204"/>
                  </a:lnTo>
                  <a:lnTo>
                    <a:pt x="469" y="196"/>
                  </a:lnTo>
                  <a:lnTo>
                    <a:pt x="469" y="204"/>
                  </a:lnTo>
                  <a:lnTo>
                    <a:pt x="469" y="211"/>
                  </a:lnTo>
                  <a:lnTo>
                    <a:pt x="477" y="219"/>
                  </a:lnTo>
                  <a:lnTo>
                    <a:pt x="477" y="227"/>
                  </a:lnTo>
                  <a:lnTo>
                    <a:pt x="477" y="235"/>
                  </a:lnTo>
                  <a:lnTo>
                    <a:pt x="477" y="251"/>
                  </a:lnTo>
                  <a:lnTo>
                    <a:pt x="477" y="258"/>
                  </a:lnTo>
                  <a:lnTo>
                    <a:pt x="477" y="266"/>
                  </a:lnTo>
                  <a:lnTo>
                    <a:pt x="477" y="282"/>
                  </a:lnTo>
                  <a:lnTo>
                    <a:pt x="469" y="282"/>
                  </a:lnTo>
                  <a:lnTo>
                    <a:pt x="469" y="290"/>
                  </a:lnTo>
                  <a:lnTo>
                    <a:pt x="453" y="297"/>
                  </a:lnTo>
                  <a:lnTo>
                    <a:pt x="445" y="305"/>
                  </a:lnTo>
                  <a:lnTo>
                    <a:pt x="445" y="313"/>
                  </a:lnTo>
                  <a:lnTo>
                    <a:pt x="430" y="313"/>
                  </a:lnTo>
                  <a:lnTo>
                    <a:pt x="422" y="321"/>
                  </a:lnTo>
                  <a:lnTo>
                    <a:pt x="422" y="329"/>
                  </a:lnTo>
                  <a:lnTo>
                    <a:pt x="406" y="337"/>
                  </a:lnTo>
                  <a:lnTo>
                    <a:pt x="406" y="344"/>
                  </a:lnTo>
                  <a:lnTo>
                    <a:pt x="406" y="352"/>
                  </a:lnTo>
                  <a:lnTo>
                    <a:pt x="406" y="360"/>
                  </a:lnTo>
                  <a:lnTo>
                    <a:pt x="406" y="368"/>
                  </a:lnTo>
                  <a:lnTo>
                    <a:pt x="406" y="376"/>
                  </a:lnTo>
                  <a:lnTo>
                    <a:pt x="406" y="391"/>
                  </a:lnTo>
                  <a:lnTo>
                    <a:pt x="406" y="399"/>
                  </a:lnTo>
                  <a:lnTo>
                    <a:pt x="406" y="415"/>
                  </a:lnTo>
                  <a:lnTo>
                    <a:pt x="398" y="415"/>
                  </a:lnTo>
                  <a:lnTo>
                    <a:pt x="398" y="423"/>
                  </a:lnTo>
                  <a:lnTo>
                    <a:pt x="398" y="430"/>
                  </a:lnTo>
                  <a:lnTo>
                    <a:pt x="383" y="430"/>
                  </a:lnTo>
                </a:path>
              </a:pathLst>
            </a:custGeom>
            <a:solidFill>
              <a:srgbClr val="FF0000"/>
            </a:solidFill>
            <a:ln w="174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 b="1">
                <a:latin typeface="+mn-ea"/>
              </a:endParaRPr>
            </a:p>
          </p:txBody>
        </p:sp>
        <p:sp>
          <p:nvSpPr>
            <p:cNvPr id="9292" name="Text Box 98"/>
            <p:cNvSpPr txBox="1">
              <a:spLocks noChangeArrowheads="1"/>
            </p:cNvSpPr>
            <p:nvPr/>
          </p:nvSpPr>
          <p:spPr bwMode="auto">
            <a:xfrm>
              <a:off x="5775325" y="4275139"/>
              <a:ext cx="2312988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b="1" dirty="0">
                  <a:latin typeface="+mn-ea"/>
                  <a:ea typeface="+mn-ea"/>
                </a:rPr>
                <a:t>呼吸困難、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b="1" dirty="0">
                  <a:latin typeface="+mn-ea"/>
                  <a:ea typeface="+mn-ea"/>
                </a:rPr>
                <a:t>下痢、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b="1" dirty="0">
                  <a:latin typeface="+mn-ea"/>
                  <a:ea typeface="+mn-ea"/>
                </a:rPr>
                <a:t>チアノーゼ、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b="1" dirty="0">
                  <a:latin typeface="+mn-ea"/>
                  <a:ea typeface="+mn-ea"/>
                </a:rPr>
                <a:t>神経症状、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b="1" dirty="0">
                  <a:latin typeface="+mn-ea"/>
                  <a:ea typeface="+mn-ea"/>
                </a:rPr>
                <a:t>死亡率</a:t>
              </a:r>
              <a:r>
                <a:rPr lang="en-US" altLang="ja-JP" sz="1600" b="1" dirty="0">
                  <a:latin typeface="+mn-ea"/>
                  <a:ea typeface="+mn-ea"/>
                </a:rPr>
                <a:t>75</a:t>
              </a:r>
              <a:r>
                <a:rPr lang="ja-JP" altLang="en-US" sz="1600" b="1" dirty="0">
                  <a:latin typeface="+mn-ea"/>
                  <a:ea typeface="+mn-ea"/>
                </a:rPr>
                <a:t>％以上</a:t>
              </a:r>
            </a:p>
          </p:txBody>
        </p:sp>
        <p:sp>
          <p:nvSpPr>
            <p:cNvPr id="9293" name="Text Box 99"/>
            <p:cNvSpPr txBox="1">
              <a:spLocks noChangeArrowheads="1"/>
            </p:cNvSpPr>
            <p:nvPr/>
          </p:nvSpPr>
          <p:spPr bwMode="auto">
            <a:xfrm>
              <a:off x="4871865" y="5425282"/>
              <a:ext cx="5429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600" b="1" dirty="0">
                  <a:latin typeface="+mn-ea"/>
                  <a:ea typeface="+mn-ea"/>
                </a:rPr>
                <a:t>全身</a:t>
              </a:r>
            </a:p>
          </p:txBody>
        </p:sp>
        <p:sp>
          <p:nvSpPr>
            <p:cNvPr id="9294" name="Text Box 100"/>
            <p:cNvSpPr txBox="1">
              <a:spLocks noChangeArrowheads="1"/>
            </p:cNvSpPr>
            <p:nvPr/>
          </p:nvSpPr>
          <p:spPr bwMode="auto">
            <a:xfrm>
              <a:off x="2237045" y="4235698"/>
              <a:ext cx="1826141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000" b="1" dirty="0">
                  <a:solidFill>
                    <a:srgbClr val="FF0000"/>
                  </a:solidFill>
                  <a:latin typeface="+mn-ea"/>
                  <a:ea typeface="+mn-ea"/>
                </a:rPr>
                <a:t>高病原性鳥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000" b="1" dirty="0">
                  <a:solidFill>
                    <a:srgbClr val="FF0000"/>
                  </a:solidFill>
                  <a:latin typeface="+mn-ea"/>
                  <a:ea typeface="+mn-ea"/>
                </a:rPr>
                <a:t>インフルエンザ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000" b="1" dirty="0">
                  <a:solidFill>
                    <a:srgbClr val="FF0000"/>
                  </a:solidFill>
                  <a:latin typeface="+mn-ea"/>
                  <a:ea typeface="+mn-ea"/>
                </a:rPr>
                <a:t>ウイルス</a:t>
              </a:r>
              <a:endParaRPr lang="en-US" altLang="ja-JP" sz="2000" b="1" dirty="0">
                <a:solidFill>
                  <a:srgbClr val="FF0000"/>
                </a:solidFill>
                <a:latin typeface="+mn-ea"/>
                <a:ea typeface="+mn-ea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000" b="1" dirty="0">
                  <a:solidFill>
                    <a:srgbClr val="FF0000"/>
                  </a:solidFill>
                  <a:latin typeface="+mn-ea"/>
                  <a:ea typeface="+mn-ea"/>
                </a:rPr>
                <a:t>（</a:t>
              </a:r>
              <a:r>
                <a:rPr lang="en-US" altLang="ja-JP" sz="2000" b="1" dirty="0">
                  <a:solidFill>
                    <a:srgbClr val="FF0000"/>
                  </a:solidFill>
                  <a:latin typeface="+mn-ea"/>
                  <a:ea typeface="+mn-ea"/>
                </a:rPr>
                <a:t>H5</a:t>
              </a:r>
              <a:r>
                <a:rPr lang="ja-JP" altLang="en-US" sz="2000" b="1" dirty="0">
                  <a:solidFill>
                    <a:srgbClr val="FF0000"/>
                  </a:solidFill>
                  <a:latin typeface="+mn-ea"/>
                  <a:ea typeface="+mn-ea"/>
                </a:rPr>
                <a:t>、</a:t>
              </a:r>
              <a:r>
                <a:rPr lang="en-US" altLang="ja-JP" sz="2000" b="1" dirty="0">
                  <a:solidFill>
                    <a:srgbClr val="FF0000"/>
                  </a:solidFill>
                  <a:latin typeface="+mn-ea"/>
                  <a:ea typeface="+mn-ea"/>
                </a:rPr>
                <a:t>7</a:t>
              </a:r>
              <a:r>
                <a:rPr lang="ja-JP" altLang="en-US" sz="2000" b="1" dirty="0">
                  <a:solidFill>
                    <a:srgbClr val="FF0000"/>
                  </a:solidFill>
                  <a:latin typeface="+mn-ea"/>
                  <a:ea typeface="+mn-ea"/>
                </a:rPr>
                <a:t>亜型</a:t>
              </a:r>
              <a:r>
                <a:rPr lang="en-US" altLang="ja-JP" sz="2000" b="1" dirty="0">
                  <a:solidFill>
                    <a:srgbClr val="FF0000"/>
                  </a:solidFill>
                  <a:latin typeface="+mn-ea"/>
                  <a:ea typeface="+mn-ea"/>
                </a:rPr>
                <a:t>)</a:t>
              </a:r>
              <a:endParaRPr lang="ja-JP" altLang="en-US" sz="2000" b="1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  <p:sp>
          <p:nvSpPr>
            <p:cNvPr id="9295" name="AutoShape 3"/>
            <p:cNvSpPr>
              <a:spLocks noChangeArrowheads="1"/>
            </p:cNvSpPr>
            <p:nvPr/>
          </p:nvSpPr>
          <p:spPr bwMode="auto">
            <a:xfrm>
              <a:off x="1846188" y="4581128"/>
              <a:ext cx="433388" cy="468312"/>
            </a:xfrm>
            <a:prstGeom prst="star16">
              <a:avLst>
                <a:gd name="adj" fmla="val 37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457200"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2000" b="1">
                <a:solidFill>
                  <a:srgbClr val="000000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F38FADA-32A1-49A1-8A2C-C00EB3FC7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813325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6E0562E-72BA-4C1D-B91B-FF31245A4AB3}"/>
              </a:ext>
            </a:extLst>
          </p:cNvPr>
          <p:cNvSpPr/>
          <p:nvPr/>
        </p:nvSpPr>
        <p:spPr>
          <a:xfrm>
            <a:off x="-128338" y="0"/>
            <a:ext cx="12448675" cy="701823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DB5BEF-8CD3-4A34-B8C8-34E6CCE2E560}"/>
              </a:ext>
            </a:extLst>
          </p:cNvPr>
          <p:cNvSpPr txBox="1"/>
          <p:nvPr/>
        </p:nvSpPr>
        <p:spPr>
          <a:xfrm>
            <a:off x="5117430" y="3417959"/>
            <a:ext cx="4551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5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．ウイルスの種類と感染する動物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2AA63F9-7026-4F92-92AD-42CFB610C9AB}"/>
              </a:ext>
            </a:extLst>
          </p:cNvPr>
          <p:cNvSpPr txBox="1"/>
          <p:nvPr/>
        </p:nvSpPr>
        <p:spPr>
          <a:xfrm>
            <a:off x="5117430" y="4104393"/>
            <a:ext cx="4094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6</a:t>
            </a:r>
            <a:r>
              <a:rPr kumimoji="1" lang="ja-JP" altLang="en-US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．昨冬の国内、道内での発生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64D6112-1341-42EC-904F-B3ADC1452F6C}"/>
              </a:ext>
            </a:extLst>
          </p:cNvPr>
          <p:cNvSpPr txBox="1"/>
          <p:nvPr/>
        </p:nvSpPr>
        <p:spPr>
          <a:xfrm>
            <a:off x="5117430" y="4790827"/>
            <a:ext cx="6295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7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．ウイルスはどうやって国境を越えて運ばれる？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4108D1-9A80-415B-8E41-8F3427418E68}"/>
              </a:ext>
            </a:extLst>
          </p:cNvPr>
          <p:cNvSpPr txBox="1"/>
          <p:nvPr/>
        </p:nvSpPr>
        <p:spPr>
          <a:xfrm>
            <a:off x="5117430" y="5477261"/>
            <a:ext cx="5759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8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．今年の見通し？ 感染をどうやって防ぐ？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EBAB7EE-5DD9-4E16-8AEC-D2E6B3CD01CE}"/>
              </a:ext>
            </a:extLst>
          </p:cNvPr>
          <p:cNvSpPr txBox="1"/>
          <p:nvPr/>
        </p:nvSpPr>
        <p:spPr>
          <a:xfrm>
            <a:off x="555558" y="792202"/>
            <a:ext cx="416492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鳥インフルエンザ</a:t>
            </a:r>
            <a:endParaRPr kumimoji="1"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とは？</a:t>
            </a:r>
            <a:endParaRPr kumimoji="1"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＜各論＞</a:t>
            </a:r>
            <a:endParaRPr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5A0D7A3-73A1-4590-BF65-BA3A1241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0096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FD03668-0A96-DF59-C0CC-94D06A27C7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588"/>
          <a:stretch/>
        </p:blipFill>
        <p:spPr>
          <a:xfrm>
            <a:off x="257669" y="1388704"/>
            <a:ext cx="6687632" cy="546929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2A9866E-16EF-5AF1-1A23-07093B3C03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670" y="89593"/>
            <a:ext cx="6770443" cy="138853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F26C77D-5BCE-CF41-8D87-307BD1C80D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297" y="1649786"/>
            <a:ext cx="3161016" cy="130628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ACC15CD-B088-15FC-14F3-B86177882F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297" y="2956073"/>
            <a:ext cx="2194561" cy="121262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4043949-2859-D80D-B657-476999845A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1327" y="89593"/>
            <a:ext cx="3687809" cy="343226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20CD3380-159B-2689-D2B3-4FD8CC0DC959}"/>
              </a:ext>
            </a:extLst>
          </p:cNvPr>
          <p:cNvGrpSpPr/>
          <p:nvPr/>
        </p:nvGrpSpPr>
        <p:grpSpPr>
          <a:xfrm>
            <a:off x="7075929" y="1177445"/>
            <a:ext cx="4934093" cy="4650373"/>
            <a:chOff x="5471159" y="292560"/>
            <a:chExt cx="7201990" cy="6787862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07923966-65E6-68C3-F681-E8F0C78F7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71159" y="292560"/>
              <a:ext cx="7201990" cy="394476"/>
            </a:xfrm>
            <a:prstGeom prst="rect">
              <a:avLst/>
            </a:prstGeom>
          </p:spPr>
        </p:pic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DA1AEBFF-8C9F-89AC-91D3-217703DBC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1707"/>
            <a:stretch/>
          </p:blipFill>
          <p:spPr>
            <a:xfrm>
              <a:off x="6096000" y="654838"/>
              <a:ext cx="6017624" cy="6425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0135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876B872-BDAA-CF0D-4AA0-B4DCCFF611AD}"/>
              </a:ext>
            </a:extLst>
          </p:cNvPr>
          <p:cNvSpPr txBox="1"/>
          <p:nvPr/>
        </p:nvSpPr>
        <p:spPr>
          <a:xfrm>
            <a:off x="4096474" y="186556"/>
            <a:ext cx="4573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23">
              <a:defRPr/>
            </a:pPr>
            <a:r>
              <a:rPr lang="ja-JP" altLang="en-US" sz="3600" b="1" dirty="0">
                <a:solidFill>
                  <a:prstClr val="black"/>
                </a:solidFill>
                <a:latin typeface="Calibri"/>
                <a:ea typeface="游ゴシック" panose="020B0400000000000000" pitchFamily="50" charset="-128"/>
              </a:rPr>
              <a:t>今年の流行株は</a:t>
            </a:r>
            <a:r>
              <a:rPr lang="en-US" altLang="ja-JP" sz="3600" b="1" dirty="0">
                <a:solidFill>
                  <a:prstClr val="black"/>
                </a:solidFill>
                <a:latin typeface="Calibri"/>
                <a:ea typeface="游ゴシック" panose="020B0400000000000000" pitchFamily="50" charset="-128"/>
              </a:rPr>
              <a:t>3</a:t>
            </a:r>
            <a:r>
              <a:rPr lang="ja-JP" altLang="en-US" sz="3600" b="1" dirty="0">
                <a:solidFill>
                  <a:prstClr val="black"/>
                </a:solidFill>
                <a:latin typeface="Calibri"/>
                <a:ea typeface="游ゴシック" panose="020B0400000000000000" pitchFamily="50" charset="-128"/>
              </a:rPr>
              <a:t>系統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FDC4941-E38B-8387-1A08-352E7415AD69}"/>
              </a:ext>
            </a:extLst>
          </p:cNvPr>
          <p:cNvSpPr txBox="1"/>
          <p:nvPr/>
        </p:nvSpPr>
        <p:spPr>
          <a:xfrm>
            <a:off x="5609406" y="6302114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23">
              <a:defRPr/>
            </a:pPr>
            <a:r>
              <a:rPr lang="ja-JP" altLang="en-US" dirty="0">
                <a:solidFill>
                  <a:prstClr val="black"/>
                </a:solidFill>
                <a:latin typeface="Calibri"/>
                <a:ea typeface="游ゴシック" panose="020B0400000000000000" pitchFamily="50" charset="-128"/>
              </a:rPr>
              <a:t>動衛研のプレスリリースより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410E8FD7-54D6-C0B3-6603-CAA50D0B2EE2}"/>
              </a:ext>
            </a:extLst>
          </p:cNvPr>
          <p:cNvGrpSpPr/>
          <p:nvPr/>
        </p:nvGrpSpPr>
        <p:grpSpPr>
          <a:xfrm>
            <a:off x="5602960" y="957648"/>
            <a:ext cx="6309179" cy="5350476"/>
            <a:chOff x="389467" y="302711"/>
            <a:chExt cx="7729871" cy="6555289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FBAE440C-2616-FF64-5118-D20DE5490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467" y="302711"/>
              <a:ext cx="7729871" cy="6555289"/>
            </a:xfrm>
            <a:prstGeom prst="rect">
              <a:avLst/>
            </a:prstGeom>
          </p:spPr>
        </p:pic>
        <p:sp>
          <p:nvSpPr>
            <p:cNvPr id="2" name="星: 5 pt 1">
              <a:extLst>
                <a:ext uri="{FF2B5EF4-FFF2-40B4-BE49-F238E27FC236}">
                  <a16:creationId xmlns:a16="http://schemas.microsoft.com/office/drawing/2014/main" id="{DCD9E0B9-129F-B519-161C-BA3C0D1DB32B}"/>
                </a:ext>
              </a:extLst>
            </p:cNvPr>
            <p:cNvSpPr/>
            <p:nvPr/>
          </p:nvSpPr>
          <p:spPr>
            <a:xfrm>
              <a:off x="2799130" y="1396409"/>
              <a:ext cx="384797" cy="384797"/>
            </a:xfrm>
            <a:prstGeom prst="star5">
              <a:avLst/>
            </a:prstGeom>
            <a:solidFill>
              <a:srgbClr val="FF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游ゴシック" panose="020B0400000000000000" pitchFamily="50" charset="-128"/>
              </a:endParaRPr>
            </a:p>
          </p:txBody>
        </p:sp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D1D69505-C403-404C-9332-72933CF329F5}"/>
                </a:ext>
              </a:extLst>
            </p:cNvPr>
            <p:cNvSpPr/>
            <p:nvPr/>
          </p:nvSpPr>
          <p:spPr>
            <a:xfrm>
              <a:off x="1575037" y="2034972"/>
              <a:ext cx="223994" cy="22399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游ゴシック" panose="020B0400000000000000" pitchFamily="50" charset="-128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1463AC2-A2F3-1C17-46BD-ECBA2109AAD7}"/>
              </a:ext>
            </a:extLst>
          </p:cNvPr>
          <p:cNvSpPr txBox="1"/>
          <p:nvPr/>
        </p:nvSpPr>
        <p:spPr>
          <a:xfrm>
            <a:off x="8670161" y="6259811"/>
            <a:ext cx="480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23">
              <a:defRPr/>
            </a:pPr>
            <a:r>
              <a:rPr kumimoji="0" lang="ja-JP" altLang="en-US" sz="1200" dirty="0">
                <a:solidFill>
                  <a:prstClr val="black"/>
                </a:solidFill>
                <a:latin typeface="Calibri"/>
                <a:ea typeface="游ゴシック" panose="020B0400000000000000" pitchFamily="50" charset="-128"/>
              </a:rPr>
              <a:t>https://www.naro.go.jp/publicity_report/press/</a:t>
            </a:r>
            <a:endParaRPr kumimoji="0" lang="en-US" altLang="ja-JP" sz="1200" dirty="0">
              <a:solidFill>
                <a:prstClr val="black"/>
              </a:solidFill>
              <a:latin typeface="Calibri"/>
              <a:ea typeface="游ゴシック" panose="020B0400000000000000" pitchFamily="50" charset="-128"/>
            </a:endParaRPr>
          </a:p>
          <a:p>
            <a:pPr defTabSz="457223">
              <a:defRPr/>
            </a:pPr>
            <a:r>
              <a:rPr kumimoji="0" lang="ja-JP" altLang="en-US" sz="1200" dirty="0">
                <a:solidFill>
                  <a:prstClr val="black"/>
                </a:solidFill>
                <a:latin typeface="Calibri"/>
                <a:ea typeface="游ゴシック" panose="020B0400000000000000" pitchFamily="50" charset="-128"/>
              </a:rPr>
              <a:t>laboratory/niah/157024.html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4827789-6C7A-5998-647A-E1661B647B4C}"/>
              </a:ext>
            </a:extLst>
          </p:cNvPr>
          <p:cNvGrpSpPr/>
          <p:nvPr/>
        </p:nvGrpSpPr>
        <p:grpSpPr>
          <a:xfrm>
            <a:off x="767398" y="663880"/>
            <a:ext cx="5350613" cy="5705245"/>
            <a:chOff x="767397" y="663879"/>
            <a:chExt cx="5350613" cy="5705245"/>
          </a:xfrm>
        </p:grpSpPr>
        <p:pic>
          <p:nvPicPr>
            <p:cNvPr id="10" name="図 9" descr="マップ&#10;&#10;自動的に生成された説明">
              <a:extLst>
                <a:ext uri="{FF2B5EF4-FFF2-40B4-BE49-F238E27FC236}">
                  <a16:creationId xmlns:a16="http://schemas.microsoft.com/office/drawing/2014/main" id="{A790D827-A86B-D67E-07C5-E0AAAB0D0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01" t="15727" r="18528"/>
            <a:stretch/>
          </p:blipFill>
          <p:spPr>
            <a:xfrm>
              <a:off x="767397" y="2100753"/>
              <a:ext cx="3999841" cy="2756679"/>
            </a:xfrm>
            <a:prstGeom prst="rect">
              <a:avLst/>
            </a:prstGeom>
          </p:spPr>
        </p:pic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EE69BB30-FF3E-772F-47BE-314A4B89B1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9339" y="2668273"/>
              <a:ext cx="549173" cy="578403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右矢印 15">
              <a:extLst>
                <a:ext uri="{FF2B5EF4-FFF2-40B4-BE49-F238E27FC236}">
                  <a16:creationId xmlns:a16="http://schemas.microsoft.com/office/drawing/2014/main" id="{B13ED372-6E36-8577-C5B1-0E5D017F0023}"/>
                </a:ext>
              </a:extLst>
            </p:cNvPr>
            <p:cNvSpPr/>
            <p:nvPr/>
          </p:nvSpPr>
          <p:spPr>
            <a:xfrm rot="4474119">
              <a:off x="1290721" y="2141509"/>
              <a:ext cx="987173" cy="773844"/>
            </a:xfrm>
            <a:prstGeom prst="rightArrow">
              <a:avLst/>
            </a:prstGeom>
            <a:solidFill>
              <a:srgbClr val="00B0F0">
                <a:alpha val="5024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游ゴシック" panose="020B0400000000000000" pitchFamily="50" charset="-128"/>
              </a:endParaRPr>
            </a:p>
          </p:txBody>
        </p: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8C8B807A-C945-5C80-5F84-F6FDA5ECC4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8660" y="3762792"/>
              <a:ext cx="304945" cy="1161722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696EAF0F-B60C-92AF-E82C-5FC3FB0B1F64}"/>
                </a:ext>
              </a:extLst>
            </p:cNvPr>
            <p:cNvSpPr txBox="1"/>
            <p:nvPr/>
          </p:nvSpPr>
          <p:spPr>
            <a:xfrm>
              <a:off x="3168014" y="2033671"/>
              <a:ext cx="9284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23">
                <a:defRPr/>
              </a:pPr>
              <a:r>
                <a:rPr kumimoji="0" lang="ja-JP" altLang="en-US" b="1" dirty="0">
                  <a:solidFill>
                    <a:srgbClr val="FF00FF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初冬</a:t>
              </a:r>
              <a:endParaRPr kumimoji="0" lang="en-US" altLang="ja-JP" b="1" dirty="0">
                <a:solidFill>
                  <a:srgbClr val="FF00FF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pPr defTabSz="457223">
                <a:defRPr/>
              </a:pPr>
              <a:r>
                <a:rPr kumimoji="0" lang="ja-JP" altLang="en-US" b="1" dirty="0">
                  <a:solidFill>
                    <a:srgbClr val="FF00FF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①</a:t>
              </a:r>
              <a:r>
                <a:rPr kumimoji="0" lang="en-US" altLang="ja-JP" b="1" dirty="0">
                  <a:solidFill>
                    <a:srgbClr val="FF00FF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 G2b</a:t>
              </a:r>
              <a:endParaRPr lang="ja-JP" altLang="en-US" dirty="0">
                <a:solidFill>
                  <a:srgbClr val="FF00FF"/>
                </a:solidFill>
                <a:latin typeface="Calibri"/>
                <a:ea typeface="游ゴシック" panose="020B0400000000000000" pitchFamily="50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94C1918-7AF5-C26F-90D6-3AF77E6EC1FC}"/>
                </a:ext>
              </a:extLst>
            </p:cNvPr>
            <p:cNvSpPr txBox="1"/>
            <p:nvPr/>
          </p:nvSpPr>
          <p:spPr>
            <a:xfrm>
              <a:off x="1110409" y="1378887"/>
              <a:ext cx="9284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23">
                <a:defRPr/>
              </a:pPr>
              <a:r>
                <a:rPr kumimoji="0" lang="ja-JP" altLang="en-US" b="1" dirty="0">
                  <a:solidFill>
                    <a:srgbClr val="00B0F0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初冬</a:t>
              </a:r>
              <a:endParaRPr kumimoji="0" lang="en-US" altLang="ja-JP" b="1" dirty="0">
                <a:solidFill>
                  <a:srgbClr val="00B0F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pPr defTabSz="457223">
                <a:defRPr/>
              </a:pPr>
              <a:r>
                <a:rPr kumimoji="0" lang="ja-JP" altLang="en-US" b="1" dirty="0">
                  <a:solidFill>
                    <a:srgbClr val="00B0F0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②</a:t>
              </a:r>
              <a:r>
                <a:rPr kumimoji="0" lang="en-US" altLang="ja-JP" b="1" dirty="0">
                  <a:solidFill>
                    <a:srgbClr val="00B0F0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 G2d</a:t>
              </a:r>
              <a:endParaRPr lang="ja-JP" altLang="en-US" dirty="0">
                <a:solidFill>
                  <a:prstClr val="black"/>
                </a:solidFill>
                <a:latin typeface="Calibri"/>
                <a:ea typeface="游ゴシック" panose="020B0400000000000000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72F4DB4-D604-DF40-4EDF-A2D80F8B4CEC}"/>
                </a:ext>
              </a:extLst>
            </p:cNvPr>
            <p:cNvSpPr txBox="1"/>
            <p:nvPr/>
          </p:nvSpPr>
          <p:spPr>
            <a:xfrm>
              <a:off x="1072241" y="5064245"/>
              <a:ext cx="9156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23">
                <a:defRPr/>
              </a:pPr>
              <a:r>
                <a:rPr kumimoji="0" lang="ja-JP" altLang="en-US" b="1" dirty="0">
                  <a:solidFill>
                    <a:srgbClr val="ED7D31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春先</a:t>
              </a:r>
              <a:endParaRPr kumimoji="0" lang="en-US" altLang="ja-JP" b="1" dirty="0">
                <a:solidFill>
                  <a:srgbClr val="ED7D31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endParaRPr>
            </a:p>
            <a:p>
              <a:pPr defTabSz="457223">
                <a:defRPr/>
              </a:pPr>
              <a:r>
                <a:rPr kumimoji="0" lang="ja-JP" altLang="en-US" b="1" dirty="0">
                  <a:solidFill>
                    <a:srgbClr val="ED7D31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③</a:t>
              </a:r>
              <a:r>
                <a:rPr kumimoji="0" lang="en-US" altLang="ja-JP" b="1" dirty="0">
                  <a:solidFill>
                    <a:srgbClr val="ED7D31"/>
                  </a:solidFill>
                  <a:latin typeface="Arial" panose="020B0604020202020204" pitchFamily="34" charset="0"/>
                  <a:ea typeface="游ゴシック" panose="020B0400000000000000" pitchFamily="50" charset="-128"/>
                  <a:cs typeface="Arial" panose="020B0604020202020204" pitchFamily="34" charset="0"/>
                </a:rPr>
                <a:t> G2c</a:t>
              </a:r>
              <a:endParaRPr lang="ja-JP" altLang="en-US" dirty="0">
                <a:solidFill>
                  <a:srgbClr val="ED7D31"/>
                </a:solidFill>
                <a:latin typeface="Calibri"/>
                <a:ea typeface="游ゴシック" panose="020B0400000000000000" pitchFamily="50" charset="-128"/>
              </a:endParaRPr>
            </a:p>
          </p:txBody>
        </p: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1F8AE643-A0B2-41A7-AA91-1FE1F1DC7307}"/>
                </a:ext>
              </a:extLst>
            </p:cNvPr>
            <p:cNvCxnSpPr/>
            <p:nvPr/>
          </p:nvCxnSpPr>
          <p:spPr>
            <a:xfrm>
              <a:off x="889348" y="663879"/>
              <a:ext cx="5129408" cy="44467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A9E86D9E-161E-51CF-9BFE-592498F6B8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74638" y="3221656"/>
              <a:ext cx="4543372" cy="314746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C5751219-7D2D-19B3-DF61-70D3B89D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00A8A25F-D527-4E43-9811-CD59E2EBC30B}" type="slidenum">
              <a:rPr kumimoji="0"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23">
                <a:defRPr/>
              </a:pPr>
              <a:t>26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F161948-A50F-C1B7-50EF-9ABE38931D29}"/>
              </a:ext>
            </a:extLst>
          </p:cNvPr>
          <p:cNvSpPr txBox="1"/>
          <p:nvPr/>
        </p:nvSpPr>
        <p:spPr>
          <a:xfrm>
            <a:off x="187159" y="3291230"/>
            <a:ext cx="162256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23">
              <a:defRPr/>
            </a:pPr>
            <a:r>
              <a:rPr lang="ja-JP" altLang="en-US" b="1" dirty="0">
                <a:solidFill>
                  <a:prstClr val="black"/>
                </a:solidFill>
                <a:latin typeface="Calibri"/>
                <a:ea typeface="游ゴシック" panose="020B0400000000000000" pitchFamily="50" charset="-128"/>
              </a:rPr>
              <a:t>北大 カラス株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49F6A8B-688F-DAE9-35BD-195BF60B6A88}"/>
              </a:ext>
            </a:extLst>
          </p:cNvPr>
          <p:cNvSpPr txBox="1"/>
          <p:nvPr/>
        </p:nvSpPr>
        <p:spPr>
          <a:xfrm>
            <a:off x="187158" y="2944660"/>
            <a:ext cx="254589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23">
              <a:defRPr/>
            </a:pPr>
            <a:r>
              <a:rPr lang="ja-JP" altLang="en-US" b="1" dirty="0">
                <a:solidFill>
                  <a:prstClr val="black"/>
                </a:solidFill>
                <a:latin typeface="Calibri"/>
                <a:ea typeface="游ゴシック" panose="020B0400000000000000" pitchFamily="50" charset="-128"/>
              </a:rPr>
              <a:t>厚真 ブロイラー農場株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774FD3D-0504-7A89-FEA5-8C04546FF7D3}"/>
              </a:ext>
            </a:extLst>
          </p:cNvPr>
          <p:cNvSpPr txBox="1"/>
          <p:nvPr/>
        </p:nvSpPr>
        <p:spPr>
          <a:xfrm>
            <a:off x="2839561" y="1693655"/>
            <a:ext cx="208422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23">
              <a:defRPr/>
            </a:pPr>
            <a:r>
              <a:rPr lang="ja-JP" altLang="en-US" b="1" dirty="0">
                <a:solidFill>
                  <a:prstClr val="black"/>
                </a:solidFill>
                <a:latin typeface="Calibri"/>
                <a:ea typeface="游ゴシック" panose="020B0400000000000000" pitchFamily="50" charset="-128"/>
              </a:rPr>
              <a:t>別海 ヒドリガモ株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3D5BE2C-6CA1-4D8D-84A6-FC861AD035AB}"/>
              </a:ext>
            </a:extLst>
          </p:cNvPr>
          <p:cNvSpPr txBox="1"/>
          <p:nvPr/>
        </p:nvSpPr>
        <p:spPr>
          <a:xfrm>
            <a:off x="1778427" y="3824416"/>
            <a:ext cx="231505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23">
              <a:defRPr/>
            </a:pPr>
            <a:r>
              <a:rPr lang="ja-JP" altLang="en-US" b="1" dirty="0">
                <a:solidFill>
                  <a:prstClr val="black"/>
                </a:solidFill>
                <a:latin typeface="Calibri"/>
                <a:ea typeface="游ゴシック" panose="020B0400000000000000" pitchFamily="50" charset="-128"/>
              </a:rPr>
              <a:t>千歳 レイヤー農場株</a:t>
            </a:r>
          </a:p>
        </p:txBody>
      </p:sp>
    </p:spTree>
    <p:extLst>
      <p:ext uri="{BB962C8B-B14F-4D97-AF65-F5344CB8AC3E}">
        <p14:creationId xmlns:p14="http://schemas.microsoft.com/office/powerpoint/2010/main" val="53088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タイトル 2">
            <a:extLst>
              <a:ext uri="{FF2B5EF4-FFF2-40B4-BE49-F238E27FC236}">
                <a16:creationId xmlns:a16="http://schemas.microsoft.com/office/drawing/2014/main" id="{54344D76-93A3-E7E7-52C3-A6FB484F7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314" y="60095"/>
            <a:ext cx="10829522" cy="921596"/>
          </a:xfrm>
          <a:ln>
            <a:noFill/>
          </a:ln>
        </p:spPr>
        <p:txBody>
          <a:bodyPr>
            <a:noAutofit/>
          </a:bodyPr>
          <a:lstStyle/>
          <a:p>
            <a:r>
              <a:rPr lang="ja-JP" altLang="en-US" sz="2800" b="1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rPr>
              <a:t>北海道における</a:t>
            </a:r>
            <a:r>
              <a:rPr lang="en-US" altLang="ja-JP" sz="2800" b="1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rPr>
              <a:t>H5</a:t>
            </a:r>
            <a:r>
              <a:rPr lang="ja-JP" altLang="en-US" sz="2800" b="1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rPr>
              <a:t>亜型鳥インフルエンザウイルスの検出</a:t>
            </a:r>
            <a:endParaRPr lang="en-US" sz="2800" b="1" dirty="0">
              <a:solidFill>
                <a:schemeClr val="tx1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37" name="グループ化 436">
            <a:extLst>
              <a:ext uri="{FF2B5EF4-FFF2-40B4-BE49-F238E27FC236}">
                <a16:creationId xmlns:a16="http://schemas.microsoft.com/office/drawing/2014/main" id="{BF7767FF-3F91-F848-7EE9-D51919DED1C2}"/>
              </a:ext>
            </a:extLst>
          </p:cNvPr>
          <p:cNvGrpSpPr/>
          <p:nvPr/>
        </p:nvGrpSpPr>
        <p:grpSpPr>
          <a:xfrm>
            <a:off x="10767711" y="2548781"/>
            <a:ext cx="1932575" cy="860114"/>
            <a:chOff x="6455309" y="3482335"/>
            <a:chExt cx="2441987" cy="1086834"/>
          </a:xfrm>
        </p:grpSpPr>
        <p:sp>
          <p:nvSpPr>
            <p:cNvPr id="438" name="テキスト ボックス 437">
              <a:extLst>
                <a:ext uri="{FF2B5EF4-FFF2-40B4-BE49-F238E27FC236}">
                  <a16:creationId xmlns:a16="http://schemas.microsoft.com/office/drawing/2014/main" id="{0AC37147-6602-22F7-4494-F7B959C31613}"/>
                </a:ext>
              </a:extLst>
            </p:cNvPr>
            <p:cNvSpPr txBox="1"/>
            <p:nvPr/>
          </p:nvSpPr>
          <p:spPr>
            <a:xfrm>
              <a:off x="6455656" y="3908032"/>
              <a:ext cx="2428602" cy="661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</a:rPr>
                <a:t>野鳥</a:t>
              </a:r>
              <a:endPara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</a:rPr>
                <a:t>(H5N1)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</a:endParaRPr>
            </a:p>
          </p:txBody>
        </p:sp>
        <p:sp>
          <p:nvSpPr>
            <p:cNvPr id="439" name="テキスト ボックス 438">
              <a:extLst>
                <a:ext uri="{FF2B5EF4-FFF2-40B4-BE49-F238E27FC236}">
                  <a16:creationId xmlns:a16="http://schemas.microsoft.com/office/drawing/2014/main" id="{AADC0AA3-17B1-85A9-8A83-330BD52904C7}"/>
                </a:ext>
              </a:extLst>
            </p:cNvPr>
            <p:cNvSpPr txBox="1"/>
            <p:nvPr/>
          </p:nvSpPr>
          <p:spPr>
            <a:xfrm>
              <a:off x="6455309" y="3482335"/>
              <a:ext cx="2441987" cy="388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eiryo UI" panose="020B0604030504040204" pitchFamily="50" charset="-128"/>
                  <a:cs typeface="+mn-cs"/>
                </a:rPr>
                <a:t>家禽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</a:endParaRPr>
            </a:p>
          </p:txBody>
        </p:sp>
      </p:grpSp>
      <p:sp>
        <p:nvSpPr>
          <p:cNvPr id="440" name="テキスト ボックス 439">
            <a:extLst>
              <a:ext uri="{FF2B5EF4-FFF2-40B4-BE49-F238E27FC236}">
                <a16:creationId xmlns:a16="http://schemas.microsoft.com/office/drawing/2014/main" id="{86168A02-3739-9220-D55D-F0F0A354FA0A}"/>
              </a:ext>
            </a:extLst>
          </p:cNvPr>
          <p:cNvSpPr txBox="1"/>
          <p:nvPr/>
        </p:nvSpPr>
        <p:spPr>
          <a:xfrm>
            <a:off x="5779762" y="6573870"/>
            <a:ext cx="596829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</a:rPr>
              <a:t>(Geospatial Information Authority of Japan, https://maps.gsi.go.jp/)</a:t>
            </a:r>
            <a:endParaRPr kumimoji="1" lang="ja-JP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41" name="矢印: 右 440">
            <a:extLst>
              <a:ext uri="{FF2B5EF4-FFF2-40B4-BE49-F238E27FC236}">
                <a16:creationId xmlns:a16="http://schemas.microsoft.com/office/drawing/2014/main" id="{D963E944-D264-AD98-E792-C9AFAFE6593F}"/>
              </a:ext>
            </a:extLst>
          </p:cNvPr>
          <p:cNvSpPr/>
          <p:nvPr/>
        </p:nvSpPr>
        <p:spPr>
          <a:xfrm rot="16200000">
            <a:off x="2709226" y="2977526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42" name="テキスト ボックス 441">
            <a:extLst>
              <a:ext uri="{FF2B5EF4-FFF2-40B4-BE49-F238E27FC236}">
                <a16:creationId xmlns:a16="http://schemas.microsoft.com/office/drawing/2014/main" id="{06295C83-46E4-6C6C-A50A-2643F2A74CA9}"/>
              </a:ext>
            </a:extLst>
          </p:cNvPr>
          <p:cNvSpPr txBox="1"/>
          <p:nvPr/>
        </p:nvSpPr>
        <p:spPr>
          <a:xfrm>
            <a:off x="4034833" y="1507676"/>
            <a:ext cx="1104918" cy="3693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rPr>
              <a:t>家禽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charset="-128"/>
              <a:cs typeface="Arial" panose="020B0604020202020204" pitchFamily="34" charset="0"/>
            </a:endParaRPr>
          </a:p>
        </p:txBody>
      </p:sp>
      <p:sp>
        <p:nvSpPr>
          <p:cNvPr id="443" name="テキスト ボックス 442">
            <a:extLst>
              <a:ext uri="{FF2B5EF4-FFF2-40B4-BE49-F238E27FC236}">
                <a16:creationId xmlns:a16="http://schemas.microsoft.com/office/drawing/2014/main" id="{93BE2B59-2F07-9006-7C19-B4929F412CDB}"/>
              </a:ext>
            </a:extLst>
          </p:cNvPr>
          <p:cNvSpPr txBox="1"/>
          <p:nvPr/>
        </p:nvSpPr>
        <p:spPr>
          <a:xfrm>
            <a:off x="3985797" y="3303812"/>
            <a:ext cx="1330515" cy="369332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rPr>
              <a:t>野鳥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charset="-128"/>
              <a:cs typeface="Arial" panose="020B0604020202020204" pitchFamily="34" charset="0"/>
            </a:endParaRPr>
          </a:p>
        </p:txBody>
      </p:sp>
      <p:sp>
        <p:nvSpPr>
          <p:cNvPr id="444" name="矢印: 右 443">
            <a:extLst>
              <a:ext uri="{FF2B5EF4-FFF2-40B4-BE49-F238E27FC236}">
                <a16:creationId xmlns:a16="http://schemas.microsoft.com/office/drawing/2014/main" id="{E1E88068-F249-4AD7-A57D-8A989817D6EC}"/>
              </a:ext>
            </a:extLst>
          </p:cNvPr>
          <p:cNvSpPr/>
          <p:nvPr/>
        </p:nvSpPr>
        <p:spPr>
          <a:xfrm rot="16200000" flipH="1">
            <a:off x="6106667" y="2190807"/>
            <a:ext cx="335280" cy="679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45" name="矢印: 右 444">
            <a:extLst>
              <a:ext uri="{FF2B5EF4-FFF2-40B4-BE49-F238E27FC236}">
                <a16:creationId xmlns:a16="http://schemas.microsoft.com/office/drawing/2014/main" id="{11B460F9-C0A9-A0C4-4B40-09244E84AA7F}"/>
              </a:ext>
            </a:extLst>
          </p:cNvPr>
          <p:cNvSpPr/>
          <p:nvPr/>
        </p:nvSpPr>
        <p:spPr>
          <a:xfrm rot="16200000" flipH="1">
            <a:off x="5452820" y="2185483"/>
            <a:ext cx="335280" cy="679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46" name="矢印: 右 445">
            <a:extLst>
              <a:ext uri="{FF2B5EF4-FFF2-40B4-BE49-F238E27FC236}">
                <a16:creationId xmlns:a16="http://schemas.microsoft.com/office/drawing/2014/main" id="{4AC6E767-752C-79A1-8B4C-15076A744987}"/>
              </a:ext>
            </a:extLst>
          </p:cNvPr>
          <p:cNvSpPr/>
          <p:nvPr/>
        </p:nvSpPr>
        <p:spPr>
          <a:xfrm rot="16200000" flipH="1">
            <a:off x="5176244" y="2181600"/>
            <a:ext cx="335280" cy="679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47" name="矢印: 右 446">
            <a:extLst>
              <a:ext uri="{FF2B5EF4-FFF2-40B4-BE49-F238E27FC236}">
                <a16:creationId xmlns:a16="http://schemas.microsoft.com/office/drawing/2014/main" id="{42DD605B-8ABC-906D-62BE-A9764D42E63B}"/>
              </a:ext>
            </a:extLst>
          </p:cNvPr>
          <p:cNvSpPr/>
          <p:nvPr/>
        </p:nvSpPr>
        <p:spPr>
          <a:xfrm rot="16200000" flipH="1">
            <a:off x="5123343" y="2184910"/>
            <a:ext cx="335280" cy="679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48" name="矢印: 右 447">
            <a:extLst>
              <a:ext uri="{FF2B5EF4-FFF2-40B4-BE49-F238E27FC236}">
                <a16:creationId xmlns:a16="http://schemas.microsoft.com/office/drawing/2014/main" id="{FC36E548-1807-929F-3578-FF30EB80F993}"/>
              </a:ext>
            </a:extLst>
          </p:cNvPr>
          <p:cNvSpPr/>
          <p:nvPr/>
        </p:nvSpPr>
        <p:spPr>
          <a:xfrm rot="16200000">
            <a:off x="29526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49" name="矢印: 右 448">
            <a:extLst>
              <a:ext uri="{FF2B5EF4-FFF2-40B4-BE49-F238E27FC236}">
                <a16:creationId xmlns:a16="http://schemas.microsoft.com/office/drawing/2014/main" id="{26003623-3407-AED7-1E25-C868CD053A43}"/>
              </a:ext>
            </a:extLst>
          </p:cNvPr>
          <p:cNvSpPr/>
          <p:nvPr/>
        </p:nvSpPr>
        <p:spPr>
          <a:xfrm rot="16200000">
            <a:off x="29706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50" name="矢印: 右 449">
            <a:extLst>
              <a:ext uri="{FF2B5EF4-FFF2-40B4-BE49-F238E27FC236}">
                <a16:creationId xmlns:a16="http://schemas.microsoft.com/office/drawing/2014/main" id="{2A6904E8-9CE9-12FF-0CF5-DCDDCF3F7379}"/>
              </a:ext>
            </a:extLst>
          </p:cNvPr>
          <p:cNvSpPr/>
          <p:nvPr/>
        </p:nvSpPr>
        <p:spPr>
          <a:xfrm rot="16200000">
            <a:off x="3095014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51" name="矢印: 右 450">
            <a:extLst>
              <a:ext uri="{FF2B5EF4-FFF2-40B4-BE49-F238E27FC236}">
                <a16:creationId xmlns:a16="http://schemas.microsoft.com/office/drawing/2014/main" id="{4FCEBF4F-C25E-FB9E-263B-0E0B3471E3F2}"/>
              </a:ext>
            </a:extLst>
          </p:cNvPr>
          <p:cNvSpPr/>
          <p:nvPr/>
        </p:nvSpPr>
        <p:spPr>
          <a:xfrm rot="16200000">
            <a:off x="29202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52" name="矢印: 右 451">
            <a:extLst>
              <a:ext uri="{FF2B5EF4-FFF2-40B4-BE49-F238E27FC236}">
                <a16:creationId xmlns:a16="http://schemas.microsoft.com/office/drawing/2014/main" id="{E679CF38-3FC2-628C-BF26-8B09B3B37D07}"/>
              </a:ext>
            </a:extLst>
          </p:cNvPr>
          <p:cNvSpPr/>
          <p:nvPr/>
        </p:nvSpPr>
        <p:spPr>
          <a:xfrm rot="16200000">
            <a:off x="32586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53" name="矢印: 右 452">
            <a:extLst>
              <a:ext uri="{FF2B5EF4-FFF2-40B4-BE49-F238E27FC236}">
                <a16:creationId xmlns:a16="http://schemas.microsoft.com/office/drawing/2014/main" id="{F5A6B725-E25E-1C51-9BAF-C246AB159B3E}"/>
              </a:ext>
            </a:extLst>
          </p:cNvPr>
          <p:cNvSpPr/>
          <p:nvPr/>
        </p:nvSpPr>
        <p:spPr>
          <a:xfrm rot="16200000">
            <a:off x="3459825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54" name="矢印: 右 453">
            <a:extLst>
              <a:ext uri="{FF2B5EF4-FFF2-40B4-BE49-F238E27FC236}">
                <a16:creationId xmlns:a16="http://schemas.microsoft.com/office/drawing/2014/main" id="{E3598EEE-BA0A-B4BE-47F2-C27A905DD75F}"/>
              </a:ext>
            </a:extLst>
          </p:cNvPr>
          <p:cNvSpPr/>
          <p:nvPr/>
        </p:nvSpPr>
        <p:spPr>
          <a:xfrm rot="16200000">
            <a:off x="34854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55" name="矢印: 右 454">
            <a:extLst>
              <a:ext uri="{FF2B5EF4-FFF2-40B4-BE49-F238E27FC236}">
                <a16:creationId xmlns:a16="http://schemas.microsoft.com/office/drawing/2014/main" id="{8C5D0898-776E-28E1-26B6-AB31D0D4C6AC}"/>
              </a:ext>
            </a:extLst>
          </p:cNvPr>
          <p:cNvSpPr/>
          <p:nvPr/>
        </p:nvSpPr>
        <p:spPr>
          <a:xfrm rot="16200000">
            <a:off x="36150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56" name="矢印: 右 455">
            <a:extLst>
              <a:ext uri="{FF2B5EF4-FFF2-40B4-BE49-F238E27FC236}">
                <a16:creationId xmlns:a16="http://schemas.microsoft.com/office/drawing/2014/main" id="{7DF05CAD-CBB7-21C1-332F-25EC73309E90}"/>
              </a:ext>
            </a:extLst>
          </p:cNvPr>
          <p:cNvSpPr/>
          <p:nvPr/>
        </p:nvSpPr>
        <p:spPr>
          <a:xfrm rot="16200000">
            <a:off x="36474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57" name="矢印: 右 456">
            <a:extLst>
              <a:ext uri="{FF2B5EF4-FFF2-40B4-BE49-F238E27FC236}">
                <a16:creationId xmlns:a16="http://schemas.microsoft.com/office/drawing/2014/main" id="{4EA3F94F-2EB5-53D4-4C83-64C701177F34}"/>
              </a:ext>
            </a:extLst>
          </p:cNvPr>
          <p:cNvSpPr/>
          <p:nvPr/>
        </p:nvSpPr>
        <p:spPr>
          <a:xfrm rot="16200000">
            <a:off x="37770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58" name="矢印: 右 457">
            <a:extLst>
              <a:ext uri="{FF2B5EF4-FFF2-40B4-BE49-F238E27FC236}">
                <a16:creationId xmlns:a16="http://schemas.microsoft.com/office/drawing/2014/main" id="{73C43662-6302-922B-1B3F-F627BAA94AF4}"/>
              </a:ext>
            </a:extLst>
          </p:cNvPr>
          <p:cNvSpPr/>
          <p:nvPr/>
        </p:nvSpPr>
        <p:spPr>
          <a:xfrm rot="16200000">
            <a:off x="3919414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59" name="矢印: 右 458">
            <a:extLst>
              <a:ext uri="{FF2B5EF4-FFF2-40B4-BE49-F238E27FC236}">
                <a16:creationId xmlns:a16="http://schemas.microsoft.com/office/drawing/2014/main" id="{9AE95200-67CE-03CE-6BA2-3F00F0A6ED27}"/>
              </a:ext>
            </a:extLst>
          </p:cNvPr>
          <p:cNvSpPr/>
          <p:nvPr/>
        </p:nvSpPr>
        <p:spPr>
          <a:xfrm rot="16200000">
            <a:off x="4032407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60" name="矢印: 右 459">
            <a:extLst>
              <a:ext uri="{FF2B5EF4-FFF2-40B4-BE49-F238E27FC236}">
                <a16:creationId xmlns:a16="http://schemas.microsoft.com/office/drawing/2014/main" id="{172BE8F1-FFF7-FA35-4BC6-0117B69E1297}"/>
              </a:ext>
            </a:extLst>
          </p:cNvPr>
          <p:cNvSpPr/>
          <p:nvPr/>
        </p:nvSpPr>
        <p:spPr>
          <a:xfrm rot="16200000">
            <a:off x="40938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61" name="矢印: 右 460">
            <a:extLst>
              <a:ext uri="{FF2B5EF4-FFF2-40B4-BE49-F238E27FC236}">
                <a16:creationId xmlns:a16="http://schemas.microsoft.com/office/drawing/2014/main" id="{97630242-C9C3-8858-9CDD-1B55BD773D7D}"/>
              </a:ext>
            </a:extLst>
          </p:cNvPr>
          <p:cNvSpPr/>
          <p:nvPr/>
        </p:nvSpPr>
        <p:spPr>
          <a:xfrm rot="16200000">
            <a:off x="42666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62" name="矢印: 右 461">
            <a:extLst>
              <a:ext uri="{FF2B5EF4-FFF2-40B4-BE49-F238E27FC236}">
                <a16:creationId xmlns:a16="http://schemas.microsoft.com/office/drawing/2014/main" id="{A5715AB2-A0D5-D2E5-A1CF-5E725AA34D81}"/>
              </a:ext>
            </a:extLst>
          </p:cNvPr>
          <p:cNvSpPr/>
          <p:nvPr/>
        </p:nvSpPr>
        <p:spPr>
          <a:xfrm rot="16200000">
            <a:off x="42378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63" name="矢印: 右 462">
            <a:extLst>
              <a:ext uri="{FF2B5EF4-FFF2-40B4-BE49-F238E27FC236}">
                <a16:creationId xmlns:a16="http://schemas.microsoft.com/office/drawing/2014/main" id="{AAA84F5B-4ACD-26BE-AFB0-F061208A4081}"/>
              </a:ext>
            </a:extLst>
          </p:cNvPr>
          <p:cNvSpPr/>
          <p:nvPr/>
        </p:nvSpPr>
        <p:spPr>
          <a:xfrm rot="16200000">
            <a:off x="44106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64" name="矢印: 右 463">
            <a:extLst>
              <a:ext uri="{FF2B5EF4-FFF2-40B4-BE49-F238E27FC236}">
                <a16:creationId xmlns:a16="http://schemas.microsoft.com/office/drawing/2014/main" id="{3D2AFB21-E40C-2868-8245-C9378875DB97}"/>
              </a:ext>
            </a:extLst>
          </p:cNvPr>
          <p:cNvSpPr/>
          <p:nvPr/>
        </p:nvSpPr>
        <p:spPr>
          <a:xfrm rot="16200000">
            <a:off x="44754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65" name="矢印: 右 464">
            <a:extLst>
              <a:ext uri="{FF2B5EF4-FFF2-40B4-BE49-F238E27FC236}">
                <a16:creationId xmlns:a16="http://schemas.microsoft.com/office/drawing/2014/main" id="{93AEFF83-6332-7BA8-E400-3CF5385DDD37}"/>
              </a:ext>
            </a:extLst>
          </p:cNvPr>
          <p:cNvSpPr/>
          <p:nvPr/>
        </p:nvSpPr>
        <p:spPr>
          <a:xfrm rot="16200000">
            <a:off x="46410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66" name="矢印: 右 465">
            <a:extLst>
              <a:ext uri="{FF2B5EF4-FFF2-40B4-BE49-F238E27FC236}">
                <a16:creationId xmlns:a16="http://schemas.microsoft.com/office/drawing/2014/main" id="{29FD702A-539A-BCC1-9083-24B9C84B9149}"/>
              </a:ext>
            </a:extLst>
          </p:cNvPr>
          <p:cNvSpPr/>
          <p:nvPr/>
        </p:nvSpPr>
        <p:spPr>
          <a:xfrm rot="16200000">
            <a:off x="46986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67" name="矢印: 右 466">
            <a:extLst>
              <a:ext uri="{FF2B5EF4-FFF2-40B4-BE49-F238E27FC236}">
                <a16:creationId xmlns:a16="http://schemas.microsoft.com/office/drawing/2014/main" id="{83386D51-40C5-A0EE-5DFB-7A6268E708EB}"/>
              </a:ext>
            </a:extLst>
          </p:cNvPr>
          <p:cNvSpPr/>
          <p:nvPr/>
        </p:nvSpPr>
        <p:spPr>
          <a:xfrm rot="16200000">
            <a:off x="4852510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68" name="矢印: 右 467">
            <a:extLst>
              <a:ext uri="{FF2B5EF4-FFF2-40B4-BE49-F238E27FC236}">
                <a16:creationId xmlns:a16="http://schemas.microsoft.com/office/drawing/2014/main" id="{E896E1B5-D254-01DD-30BD-7ABC4C5B841C}"/>
              </a:ext>
            </a:extLst>
          </p:cNvPr>
          <p:cNvSpPr/>
          <p:nvPr/>
        </p:nvSpPr>
        <p:spPr>
          <a:xfrm rot="16200000">
            <a:off x="5001489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69" name="矢印: 右 468">
            <a:extLst>
              <a:ext uri="{FF2B5EF4-FFF2-40B4-BE49-F238E27FC236}">
                <a16:creationId xmlns:a16="http://schemas.microsoft.com/office/drawing/2014/main" id="{B19B7382-705F-D6A0-2C35-85F2FF1EB5BE}"/>
              </a:ext>
            </a:extLst>
          </p:cNvPr>
          <p:cNvSpPr/>
          <p:nvPr/>
        </p:nvSpPr>
        <p:spPr>
          <a:xfrm rot="16200000">
            <a:off x="48714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70" name="矢印: 右 469">
            <a:extLst>
              <a:ext uri="{FF2B5EF4-FFF2-40B4-BE49-F238E27FC236}">
                <a16:creationId xmlns:a16="http://schemas.microsoft.com/office/drawing/2014/main" id="{93D78619-9638-EE1C-7FC5-1A5CCDD9E006}"/>
              </a:ext>
            </a:extLst>
          </p:cNvPr>
          <p:cNvSpPr/>
          <p:nvPr/>
        </p:nvSpPr>
        <p:spPr>
          <a:xfrm rot="16200000">
            <a:off x="51090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71" name="矢印: 右 470">
            <a:extLst>
              <a:ext uri="{FF2B5EF4-FFF2-40B4-BE49-F238E27FC236}">
                <a16:creationId xmlns:a16="http://schemas.microsoft.com/office/drawing/2014/main" id="{2FB85B02-85AC-BAC4-9FEE-B10A2E5601E0}"/>
              </a:ext>
            </a:extLst>
          </p:cNvPr>
          <p:cNvSpPr/>
          <p:nvPr/>
        </p:nvSpPr>
        <p:spPr>
          <a:xfrm rot="16200000">
            <a:off x="51234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72" name="矢印: 右 471">
            <a:extLst>
              <a:ext uri="{FF2B5EF4-FFF2-40B4-BE49-F238E27FC236}">
                <a16:creationId xmlns:a16="http://schemas.microsoft.com/office/drawing/2014/main" id="{B02ECB7E-71EB-AAE2-7EBE-991ECBF266E8}"/>
              </a:ext>
            </a:extLst>
          </p:cNvPr>
          <p:cNvSpPr/>
          <p:nvPr/>
        </p:nvSpPr>
        <p:spPr>
          <a:xfrm rot="16200000">
            <a:off x="51378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73" name="矢印: 右 472">
            <a:extLst>
              <a:ext uri="{FF2B5EF4-FFF2-40B4-BE49-F238E27FC236}">
                <a16:creationId xmlns:a16="http://schemas.microsoft.com/office/drawing/2014/main" id="{98419B45-05DC-1D10-A644-6AB558889D5B}"/>
              </a:ext>
            </a:extLst>
          </p:cNvPr>
          <p:cNvSpPr/>
          <p:nvPr/>
        </p:nvSpPr>
        <p:spPr>
          <a:xfrm rot="16200000">
            <a:off x="51522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74" name="矢印: 右 473">
            <a:extLst>
              <a:ext uri="{FF2B5EF4-FFF2-40B4-BE49-F238E27FC236}">
                <a16:creationId xmlns:a16="http://schemas.microsoft.com/office/drawing/2014/main" id="{B5733253-AAE6-541A-B78D-DBEB67B571BD}"/>
              </a:ext>
            </a:extLst>
          </p:cNvPr>
          <p:cNvSpPr/>
          <p:nvPr/>
        </p:nvSpPr>
        <p:spPr>
          <a:xfrm rot="16200000">
            <a:off x="51414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75" name="矢印: 右 474">
            <a:extLst>
              <a:ext uri="{FF2B5EF4-FFF2-40B4-BE49-F238E27FC236}">
                <a16:creationId xmlns:a16="http://schemas.microsoft.com/office/drawing/2014/main" id="{21FA1155-0668-F659-3F0C-D9D25784E235}"/>
              </a:ext>
            </a:extLst>
          </p:cNvPr>
          <p:cNvSpPr/>
          <p:nvPr/>
        </p:nvSpPr>
        <p:spPr>
          <a:xfrm rot="16200000">
            <a:off x="51918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76" name="矢印: 右 475">
            <a:extLst>
              <a:ext uri="{FF2B5EF4-FFF2-40B4-BE49-F238E27FC236}">
                <a16:creationId xmlns:a16="http://schemas.microsoft.com/office/drawing/2014/main" id="{3A16ED46-6F61-0ABB-D75F-605FE36B238B}"/>
              </a:ext>
            </a:extLst>
          </p:cNvPr>
          <p:cNvSpPr/>
          <p:nvPr/>
        </p:nvSpPr>
        <p:spPr>
          <a:xfrm rot="16200000">
            <a:off x="52062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77" name="矢印: 右 476">
            <a:extLst>
              <a:ext uri="{FF2B5EF4-FFF2-40B4-BE49-F238E27FC236}">
                <a16:creationId xmlns:a16="http://schemas.microsoft.com/office/drawing/2014/main" id="{B5B1BAB6-230C-7AA1-72CB-55F6676065AF}"/>
              </a:ext>
            </a:extLst>
          </p:cNvPr>
          <p:cNvSpPr/>
          <p:nvPr/>
        </p:nvSpPr>
        <p:spPr>
          <a:xfrm rot="16200000">
            <a:off x="4932665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78" name="矢印: 右 477">
            <a:extLst>
              <a:ext uri="{FF2B5EF4-FFF2-40B4-BE49-F238E27FC236}">
                <a16:creationId xmlns:a16="http://schemas.microsoft.com/office/drawing/2014/main" id="{C7681A9E-A13D-86DE-1B0D-1B028BA0DCE0}"/>
              </a:ext>
            </a:extLst>
          </p:cNvPr>
          <p:cNvSpPr/>
          <p:nvPr/>
        </p:nvSpPr>
        <p:spPr>
          <a:xfrm rot="16200000">
            <a:off x="52386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79" name="矢印: 右 478">
            <a:extLst>
              <a:ext uri="{FF2B5EF4-FFF2-40B4-BE49-F238E27FC236}">
                <a16:creationId xmlns:a16="http://schemas.microsoft.com/office/drawing/2014/main" id="{632EF4A5-3080-4BDB-BD4F-A8C64EAAD265}"/>
              </a:ext>
            </a:extLst>
          </p:cNvPr>
          <p:cNvSpPr/>
          <p:nvPr/>
        </p:nvSpPr>
        <p:spPr>
          <a:xfrm rot="16200000">
            <a:off x="52530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80" name="矢印: 右 479">
            <a:extLst>
              <a:ext uri="{FF2B5EF4-FFF2-40B4-BE49-F238E27FC236}">
                <a16:creationId xmlns:a16="http://schemas.microsoft.com/office/drawing/2014/main" id="{EF8A8560-0B0B-12BB-FF91-FC14CA2A1967}"/>
              </a:ext>
            </a:extLst>
          </p:cNvPr>
          <p:cNvSpPr/>
          <p:nvPr/>
        </p:nvSpPr>
        <p:spPr>
          <a:xfrm rot="16200000">
            <a:off x="52710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81" name="矢印: 右 480">
            <a:extLst>
              <a:ext uri="{FF2B5EF4-FFF2-40B4-BE49-F238E27FC236}">
                <a16:creationId xmlns:a16="http://schemas.microsoft.com/office/drawing/2014/main" id="{6029E790-46A8-B474-7AD7-5CECD0CA5F65}"/>
              </a:ext>
            </a:extLst>
          </p:cNvPr>
          <p:cNvSpPr/>
          <p:nvPr/>
        </p:nvSpPr>
        <p:spPr>
          <a:xfrm rot="16200000">
            <a:off x="52854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82" name="矢印: 右 481">
            <a:extLst>
              <a:ext uri="{FF2B5EF4-FFF2-40B4-BE49-F238E27FC236}">
                <a16:creationId xmlns:a16="http://schemas.microsoft.com/office/drawing/2014/main" id="{0F71E1B5-5D75-8BBB-CF55-058DBDF7F1E7}"/>
              </a:ext>
            </a:extLst>
          </p:cNvPr>
          <p:cNvSpPr/>
          <p:nvPr/>
        </p:nvSpPr>
        <p:spPr>
          <a:xfrm rot="16200000">
            <a:off x="52998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83" name="矢印: 右 482">
            <a:extLst>
              <a:ext uri="{FF2B5EF4-FFF2-40B4-BE49-F238E27FC236}">
                <a16:creationId xmlns:a16="http://schemas.microsoft.com/office/drawing/2014/main" id="{7AE0EDE9-CC75-89F9-F928-44875933EAFD}"/>
              </a:ext>
            </a:extLst>
          </p:cNvPr>
          <p:cNvSpPr/>
          <p:nvPr/>
        </p:nvSpPr>
        <p:spPr>
          <a:xfrm rot="16200000">
            <a:off x="53142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84" name="矢印: 右 483">
            <a:extLst>
              <a:ext uri="{FF2B5EF4-FFF2-40B4-BE49-F238E27FC236}">
                <a16:creationId xmlns:a16="http://schemas.microsoft.com/office/drawing/2014/main" id="{E7F14113-94B9-E0A6-F715-C4FF3C407C1D}"/>
              </a:ext>
            </a:extLst>
          </p:cNvPr>
          <p:cNvSpPr/>
          <p:nvPr/>
        </p:nvSpPr>
        <p:spPr>
          <a:xfrm rot="16200000">
            <a:off x="53358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85" name="矢印: 右 484">
            <a:extLst>
              <a:ext uri="{FF2B5EF4-FFF2-40B4-BE49-F238E27FC236}">
                <a16:creationId xmlns:a16="http://schemas.microsoft.com/office/drawing/2014/main" id="{0C4745CE-D367-548A-0287-B7E1B59FA688}"/>
              </a:ext>
            </a:extLst>
          </p:cNvPr>
          <p:cNvSpPr/>
          <p:nvPr/>
        </p:nvSpPr>
        <p:spPr>
          <a:xfrm rot="16200000">
            <a:off x="53574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86" name="矢印: 右 485">
            <a:extLst>
              <a:ext uri="{FF2B5EF4-FFF2-40B4-BE49-F238E27FC236}">
                <a16:creationId xmlns:a16="http://schemas.microsoft.com/office/drawing/2014/main" id="{42DA50FE-CF92-B2C9-8F25-08D77512E452}"/>
              </a:ext>
            </a:extLst>
          </p:cNvPr>
          <p:cNvSpPr/>
          <p:nvPr/>
        </p:nvSpPr>
        <p:spPr>
          <a:xfrm rot="16200000">
            <a:off x="52710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87" name="矢印: 右 486">
            <a:extLst>
              <a:ext uri="{FF2B5EF4-FFF2-40B4-BE49-F238E27FC236}">
                <a16:creationId xmlns:a16="http://schemas.microsoft.com/office/drawing/2014/main" id="{FA8BE294-F694-B04B-D024-40C9B8C9B2B5}"/>
              </a:ext>
            </a:extLst>
          </p:cNvPr>
          <p:cNvSpPr/>
          <p:nvPr/>
        </p:nvSpPr>
        <p:spPr>
          <a:xfrm rot="16200000">
            <a:off x="54006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88" name="矢印: 右 487">
            <a:extLst>
              <a:ext uri="{FF2B5EF4-FFF2-40B4-BE49-F238E27FC236}">
                <a16:creationId xmlns:a16="http://schemas.microsoft.com/office/drawing/2014/main" id="{61064F6D-A2A5-F4E3-687F-124520C79E0B}"/>
              </a:ext>
            </a:extLst>
          </p:cNvPr>
          <p:cNvSpPr/>
          <p:nvPr/>
        </p:nvSpPr>
        <p:spPr>
          <a:xfrm rot="16200000">
            <a:off x="53394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89" name="矢印: 右 488">
            <a:extLst>
              <a:ext uri="{FF2B5EF4-FFF2-40B4-BE49-F238E27FC236}">
                <a16:creationId xmlns:a16="http://schemas.microsoft.com/office/drawing/2014/main" id="{EACCA58E-A058-63F7-1CB5-939C5A023145}"/>
              </a:ext>
            </a:extLst>
          </p:cNvPr>
          <p:cNvSpPr/>
          <p:nvPr/>
        </p:nvSpPr>
        <p:spPr>
          <a:xfrm rot="16200000">
            <a:off x="55530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90" name="矢印: 右 489">
            <a:extLst>
              <a:ext uri="{FF2B5EF4-FFF2-40B4-BE49-F238E27FC236}">
                <a16:creationId xmlns:a16="http://schemas.microsoft.com/office/drawing/2014/main" id="{A6EAD849-BE2C-9414-99DF-E710FDB3702A}"/>
              </a:ext>
            </a:extLst>
          </p:cNvPr>
          <p:cNvSpPr/>
          <p:nvPr/>
        </p:nvSpPr>
        <p:spPr>
          <a:xfrm rot="16200000">
            <a:off x="5491285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91" name="矢印: 右 490">
            <a:extLst>
              <a:ext uri="{FF2B5EF4-FFF2-40B4-BE49-F238E27FC236}">
                <a16:creationId xmlns:a16="http://schemas.microsoft.com/office/drawing/2014/main" id="{362847E6-C6D5-368E-4421-22E58533154B}"/>
              </a:ext>
            </a:extLst>
          </p:cNvPr>
          <p:cNvSpPr/>
          <p:nvPr/>
        </p:nvSpPr>
        <p:spPr>
          <a:xfrm rot="16200000">
            <a:off x="54654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92" name="矢印: 右 491">
            <a:extLst>
              <a:ext uri="{FF2B5EF4-FFF2-40B4-BE49-F238E27FC236}">
                <a16:creationId xmlns:a16="http://schemas.microsoft.com/office/drawing/2014/main" id="{B5EAF0AE-5785-C778-E769-5EF7162ED98A}"/>
              </a:ext>
            </a:extLst>
          </p:cNvPr>
          <p:cNvSpPr/>
          <p:nvPr/>
        </p:nvSpPr>
        <p:spPr>
          <a:xfrm rot="16200000">
            <a:off x="54834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93" name="矢印: 右 492">
            <a:extLst>
              <a:ext uri="{FF2B5EF4-FFF2-40B4-BE49-F238E27FC236}">
                <a16:creationId xmlns:a16="http://schemas.microsoft.com/office/drawing/2014/main" id="{5B4B34F0-742A-A96E-9D0A-CEDE46A6EDD1}"/>
              </a:ext>
            </a:extLst>
          </p:cNvPr>
          <p:cNvSpPr/>
          <p:nvPr/>
        </p:nvSpPr>
        <p:spPr>
          <a:xfrm rot="16200000">
            <a:off x="5437285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94" name="矢印: 右 493">
            <a:extLst>
              <a:ext uri="{FF2B5EF4-FFF2-40B4-BE49-F238E27FC236}">
                <a16:creationId xmlns:a16="http://schemas.microsoft.com/office/drawing/2014/main" id="{C6DF7A1A-17E0-7CC7-E0B0-3B62F2A485C8}"/>
              </a:ext>
            </a:extLst>
          </p:cNvPr>
          <p:cNvSpPr/>
          <p:nvPr/>
        </p:nvSpPr>
        <p:spPr>
          <a:xfrm rot="16200000">
            <a:off x="5509285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95" name="矢印: 右 494">
            <a:extLst>
              <a:ext uri="{FF2B5EF4-FFF2-40B4-BE49-F238E27FC236}">
                <a16:creationId xmlns:a16="http://schemas.microsoft.com/office/drawing/2014/main" id="{8F7B62E0-3E2E-D036-3127-27AA84F3D40E}"/>
              </a:ext>
            </a:extLst>
          </p:cNvPr>
          <p:cNvSpPr/>
          <p:nvPr/>
        </p:nvSpPr>
        <p:spPr>
          <a:xfrm rot="16200000">
            <a:off x="5556085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96" name="矢印: 右 495">
            <a:extLst>
              <a:ext uri="{FF2B5EF4-FFF2-40B4-BE49-F238E27FC236}">
                <a16:creationId xmlns:a16="http://schemas.microsoft.com/office/drawing/2014/main" id="{34770686-AAF5-AD48-830F-AB5100FB9839}"/>
              </a:ext>
            </a:extLst>
          </p:cNvPr>
          <p:cNvSpPr/>
          <p:nvPr/>
        </p:nvSpPr>
        <p:spPr>
          <a:xfrm rot="16200000">
            <a:off x="5455285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97" name="矢印: 右 496">
            <a:extLst>
              <a:ext uri="{FF2B5EF4-FFF2-40B4-BE49-F238E27FC236}">
                <a16:creationId xmlns:a16="http://schemas.microsoft.com/office/drawing/2014/main" id="{CAFF0F06-02F2-4EF4-7B21-3496F94C74F5}"/>
              </a:ext>
            </a:extLst>
          </p:cNvPr>
          <p:cNvSpPr/>
          <p:nvPr/>
        </p:nvSpPr>
        <p:spPr>
          <a:xfrm rot="16200000">
            <a:off x="5660485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98" name="矢印: 右 497">
            <a:extLst>
              <a:ext uri="{FF2B5EF4-FFF2-40B4-BE49-F238E27FC236}">
                <a16:creationId xmlns:a16="http://schemas.microsoft.com/office/drawing/2014/main" id="{AA54F4F2-5F23-587B-EAAE-9D77202D7799}"/>
              </a:ext>
            </a:extLst>
          </p:cNvPr>
          <p:cNvSpPr/>
          <p:nvPr/>
        </p:nvSpPr>
        <p:spPr>
          <a:xfrm rot="16200000">
            <a:off x="5723621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499" name="矢印: 右 498">
            <a:extLst>
              <a:ext uri="{FF2B5EF4-FFF2-40B4-BE49-F238E27FC236}">
                <a16:creationId xmlns:a16="http://schemas.microsoft.com/office/drawing/2014/main" id="{988F535E-0156-8B0A-FE41-1907313EAD9F}"/>
              </a:ext>
            </a:extLst>
          </p:cNvPr>
          <p:cNvSpPr/>
          <p:nvPr/>
        </p:nvSpPr>
        <p:spPr>
          <a:xfrm rot="16200000">
            <a:off x="5689285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00" name="矢印: 右 499">
            <a:extLst>
              <a:ext uri="{FF2B5EF4-FFF2-40B4-BE49-F238E27FC236}">
                <a16:creationId xmlns:a16="http://schemas.microsoft.com/office/drawing/2014/main" id="{82D89AC1-83E3-A978-EAB6-25DFF76B2737}"/>
              </a:ext>
            </a:extLst>
          </p:cNvPr>
          <p:cNvSpPr/>
          <p:nvPr/>
        </p:nvSpPr>
        <p:spPr>
          <a:xfrm rot="16200000">
            <a:off x="5802435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01" name="矢印: 右 500">
            <a:extLst>
              <a:ext uri="{FF2B5EF4-FFF2-40B4-BE49-F238E27FC236}">
                <a16:creationId xmlns:a16="http://schemas.microsoft.com/office/drawing/2014/main" id="{E085E88B-91CD-AE78-306F-948C928352BC}"/>
              </a:ext>
            </a:extLst>
          </p:cNvPr>
          <p:cNvSpPr/>
          <p:nvPr/>
        </p:nvSpPr>
        <p:spPr>
          <a:xfrm rot="16200000">
            <a:off x="5918192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02" name="矢印: 右 501">
            <a:extLst>
              <a:ext uri="{FF2B5EF4-FFF2-40B4-BE49-F238E27FC236}">
                <a16:creationId xmlns:a16="http://schemas.microsoft.com/office/drawing/2014/main" id="{9F6F7323-B36D-3B7D-91F2-15990B8BC6B2}"/>
              </a:ext>
            </a:extLst>
          </p:cNvPr>
          <p:cNvSpPr/>
          <p:nvPr/>
        </p:nvSpPr>
        <p:spPr>
          <a:xfrm rot="16200000">
            <a:off x="5962440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03" name="矢印: 右 502">
            <a:extLst>
              <a:ext uri="{FF2B5EF4-FFF2-40B4-BE49-F238E27FC236}">
                <a16:creationId xmlns:a16="http://schemas.microsoft.com/office/drawing/2014/main" id="{CA1B8E04-66D5-81A1-416A-EB7C8AC0570D}"/>
              </a:ext>
            </a:extLst>
          </p:cNvPr>
          <p:cNvSpPr/>
          <p:nvPr/>
        </p:nvSpPr>
        <p:spPr>
          <a:xfrm rot="16200000">
            <a:off x="6114840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04" name="矢印: 右 503">
            <a:extLst>
              <a:ext uri="{FF2B5EF4-FFF2-40B4-BE49-F238E27FC236}">
                <a16:creationId xmlns:a16="http://schemas.microsoft.com/office/drawing/2014/main" id="{5DFAA3ED-93BA-E930-0E1A-D8A1C5913850}"/>
              </a:ext>
            </a:extLst>
          </p:cNvPr>
          <p:cNvSpPr/>
          <p:nvPr/>
        </p:nvSpPr>
        <p:spPr>
          <a:xfrm rot="16200000">
            <a:off x="6235635" y="2977526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05" name="矢印: 右 504">
            <a:extLst>
              <a:ext uri="{FF2B5EF4-FFF2-40B4-BE49-F238E27FC236}">
                <a16:creationId xmlns:a16="http://schemas.microsoft.com/office/drawing/2014/main" id="{BC62EB87-18BC-7342-F0BF-E9DFA8084147}"/>
              </a:ext>
            </a:extLst>
          </p:cNvPr>
          <p:cNvSpPr/>
          <p:nvPr/>
        </p:nvSpPr>
        <p:spPr>
          <a:xfrm rot="16200000">
            <a:off x="44394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06" name="矢印: 右 505">
            <a:extLst>
              <a:ext uri="{FF2B5EF4-FFF2-40B4-BE49-F238E27FC236}">
                <a16:creationId xmlns:a16="http://schemas.microsoft.com/office/drawing/2014/main" id="{274A1F39-3EE4-9790-7D19-24C1F4999799}"/>
              </a:ext>
            </a:extLst>
          </p:cNvPr>
          <p:cNvSpPr/>
          <p:nvPr/>
        </p:nvSpPr>
        <p:spPr>
          <a:xfrm rot="16200000">
            <a:off x="33882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07" name="矢印: 右 506">
            <a:extLst>
              <a:ext uri="{FF2B5EF4-FFF2-40B4-BE49-F238E27FC236}">
                <a16:creationId xmlns:a16="http://schemas.microsoft.com/office/drawing/2014/main" id="{7C404A7B-759E-8224-36D7-F565EE4A236A}"/>
              </a:ext>
            </a:extLst>
          </p:cNvPr>
          <p:cNvSpPr/>
          <p:nvPr/>
        </p:nvSpPr>
        <p:spPr>
          <a:xfrm rot="16200000">
            <a:off x="34206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08" name="矢印: 右 507">
            <a:extLst>
              <a:ext uri="{FF2B5EF4-FFF2-40B4-BE49-F238E27FC236}">
                <a16:creationId xmlns:a16="http://schemas.microsoft.com/office/drawing/2014/main" id="{8CBED036-1AA7-0342-1420-2D27CA71861D}"/>
              </a:ext>
            </a:extLst>
          </p:cNvPr>
          <p:cNvSpPr/>
          <p:nvPr/>
        </p:nvSpPr>
        <p:spPr>
          <a:xfrm rot="16200000">
            <a:off x="4963142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09" name="矢印: 右 508">
            <a:extLst>
              <a:ext uri="{FF2B5EF4-FFF2-40B4-BE49-F238E27FC236}">
                <a16:creationId xmlns:a16="http://schemas.microsoft.com/office/drawing/2014/main" id="{5EE4B1EE-E882-9DB7-A5BB-4E2AD9785ABE}"/>
              </a:ext>
            </a:extLst>
          </p:cNvPr>
          <p:cNvSpPr/>
          <p:nvPr/>
        </p:nvSpPr>
        <p:spPr>
          <a:xfrm rot="16200000">
            <a:off x="5042342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10" name="矢印: 右 509">
            <a:extLst>
              <a:ext uri="{FF2B5EF4-FFF2-40B4-BE49-F238E27FC236}">
                <a16:creationId xmlns:a16="http://schemas.microsoft.com/office/drawing/2014/main" id="{3E06C334-424E-685F-1B8C-E4600D08AE45}"/>
              </a:ext>
            </a:extLst>
          </p:cNvPr>
          <p:cNvSpPr/>
          <p:nvPr/>
        </p:nvSpPr>
        <p:spPr>
          <a:xfrm rot="16200000">
            <a:off x="53682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11" name="矢印: 右 510">
            <a:extLst>
              <a:ext uri="{FF2B5EF4-FFF2-40B4-BE49-F238E27FC236}">
                <a16:creationId xmlns:a16="http://schemas.microsoft.com/office/drawing/2014/main" id="{4B26CB51-36F8-C918-D987-898FFBBAB6A8}"/>
              </a:ext>
            </a:extLst>
          </p:cNvPr>
          <p:cNvSpPr/>
          <p:nvPr/>
        </p:nvSpPr>
        <p:spPr>
          <a:xfrm rot="16200000">
            <a:off x="28554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12" name="矢印: 右 511">
            <a:extLst>
              <a:ext uri="{FF2B5EF4-FFF2-40B4-BE49-F238E27FC236}">
                <a16:creationId xmlns:a16="http://schemas.microsoft.com/office/drawing/2014/main" id="{1F88053C-6D6D-D838-4B0E-4925A14F412E}"/>
              </a:ext>
            </a:extLst>
          </p:cNvPr>
          <p:cNvSpPr/>
          <p:nvPr/>
        </p:nvSpPr>
        <p:spPr>
          <a:xfrm rot="16200000">
            <a:off x="32262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13" name="矢印: 右 512">
            <a:extLst>
              <a:ext uri="{FF2B5EF4-FFF2-40B4-BE49-F238E27FC236}">
                <a16:creationId xmlns:a16="http://schemas.microsoft.com/office/drawing/2014/main" id="{C01B75D0-E814-E5E6-79DA-766A949992B0}"/>
              </a:ext>
            </a:extLst>
          </p:cNvPr>
          <p:cNvSpPr/>
          <p:nvPr/>
        </p:nvSpPr>
        <p:spPr>
          <a:xfrm rot="16200000">
            <a:off x="36258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14" name="矢印: 右 513">
            <a:extLst>
              <a:ext uri="{FF2B5EF4-FFF2-40B4-BE49-F238E27FC236}">
                <a16:creationId xmlns:a16="http://schemas.microsoft.com/office/drawing/2014/main" id="{0752BDAE-E54A-E1AB-C8F7-652EA16976D1}"/>
              </a:ext>
            </a:extLst>
          </p:cNvPr>
          <p:cNvSpPr/>
          <p:nvPr/>
        </p:nvSpPr>
        <p:spPr>
          <a:xfrm rot="16200000">
            <a:off x="4056910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15" name="矢印: 右 514">
            <a:extLst>
              <a:ext uri="{FF2B5EF4-FFF2-40B4-BE49-F238E27FC236}">
                <a16:creationId xmlns:a16="http://schemas.microsoft.com/office/drawing/2014/main" id="{1FABA0CC-21B3-3CB9-D6A3-2C50CD31F8F1}"/>
              </a:ext>
            </a:extLst>
          </p:cNvPr>
          <p:cNvSpPr/>
          <p:nvPr/>
        </p:nvSpPr>
        <p:spPr>
          <a:xfrm rot="16200000">
            <a:off x="5646085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16" name="矢印: 右 515">
            <a:extLst>
              <a:ext uri="{FF2B5EF4-FFF2-40B4-BE49-F238E27FC236}">
                <a16:creationId xmlns:a16="http://schemas.microsoft.com/office/drawing/2014/main" id="{1693C110-59D0-A4A2-F51F-E9E3F282EE15}"/>
              </a:ext>
            </a:extLst>
          </p:cNvPr>
          <p:cNvSpPr/>
          <p:nvPr/>
        </p:nvSpPr>
        <p:spPr>
          <a:xfrm rot="16200000">
            <a:off x="3744678" y="297894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17" name="正方形/長方形 516">
            <a:extLst>
              <a:ext uri="{FF2B5EF4-FFF2-40B4-BE49-F238E27FC236}">
                <a16:creationId xmlns:a16="http://schemas.microsoft.com/office/drawing/2014/main" id="{7106E1EE-29A6-70CB-62A6-808537065C8B}"/>
              </a:ext>
            </a:extLst>
          </p:cNvPr>
          <p:cNvSpPr/>
          <p:nvPr/>
        </p:nvSpPr>
        <p:spPr>
          <a:xfrm>
            <a:off x="1026319" y="2586959"/>
            <a:ext cx="384142" cy="31127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18" name="テキスト ボックス 517">
            <a:extLst>
              <a:ext uri="{FF2B5EF4-FFF2-40B4-BE49-F238E27FC236}">
                <a16:creationId xmlns:a16="http://schemas.microsoft.com/office/drawing/2014/main" id="{4DBE9094-43E9-87CF-5B69-DF50F7D1EF2F}"/>
              </a:ext>
            </a:extLst>
          </p:cNvPr>
          <p:cNvSpPr txBox="1"/>
          <p:nvPr/>
        </p:nvSpPr>
        <p:spPr>
          <a:xfrm>
            <a:off x="177719" y="3385092"/>
            <a:ext cx="2049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</a:rPr>
              <a:t>(as of 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</a:rPr>
              <a:t>31</a:t>
            </a:r>
            <a:r>
              <a:rPr kumimoji="0" lang="en-US" altLang="ja-JP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</a:rPr>
              <a:t>st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</a:rPr>
              <a:t> 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</a:rPr>
              <a:t>May, 2022)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519" name="テキスト ボックス 518">
            <a:extLst>
              <a:ext uri="{FF2B5EF4-FFF2-40B4-BE49-F238E27FC236}">
                <a16:creationId xmlns:a16="http://schemas.microsoft.com/office/drawing/2014/main" id="{9C018A28-2E24-684C-9BD6-4502C1E5946D}"/>
              </a:ext>
            </a:extLst>
          </p:cNvPr>
          <p:cNvSpPr txBox="1"/>
          <p:nvPr/>
        </p:nvSpPr>
        <p:spPr>
          <a:xfrm>
            <a:off x="5556846" y="3299452"/>
            <a:ext cx="1146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rPr>
              <a:t>70 cases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charset="-128"/>
              <a:cs typeface="Arial" panose="020B0604020202020204" pitchFamily="34" charset="0"/>
            </a:endParaRPr>
          </a:p>
        </p:txBody>
      </p:sp>
      <p:sp>
        <p:nvSpPr>
          <p:cNvPr id="520" name="テキスト ボックス 519">
            <a:extLst>
              <a:ext uri="{FF2B5EF4-FFF2-40B4-BE49-F238E27FC236}">
                <a16:creationId xmlns:a16="http://schemas.microsoft.com/office/drawing/2014/main" id="{41F9878D-5762-A647-D611-C46775E853DD}"/>
              </a:ext>
            </a:extLst>
          </p:cNvPr>
          <p:cNvSpPr txBox="1"/>
          <p:nvPr/>
        </p:nvSpPr>
        <p:spPr>
          <a:xfrm>
            <a:off x="5448680" y="150928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rPr>
              <a:t>4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rPr>
              <a:t>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rPr>
              <a:t>outbreaks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charset="-128"/>
              <a:cs typeface="Arial" panose="020B0604020202020204" pitchFamily="34" charset="0"/>
            </a:endParaRPr>
          </a:p>
        </p:txBody>
      </p:sp>
      <p:grpSp>
        <p:nvGrpSpPr>
          <p:cNvPr id="521" name="グループ化 50">
            <a:extLst>
              <a:ext uri="{FF2B5EF4-FFF2-40B4-BE49-F238E27FC236}">
                <a16:creationId xmlns:a16="http://schemas.microsoft.com/office/drawing/2014/main" id="{BA208A32-D45A-C9E2-2D17-9871BDB9492A}"/>
              </a:ext>
            </a:extLst>
          </p:cNvPr>
          <p:cNvGrpSpPr/>
          <p:nvPr/>
        </p:nvGrpSpPr>
        <p:grpSpPr>
          <a:xfrm>
            <a:off x="431980" y="2241800"/>
            <a:ext cx="6690744" cy="687280"/>
            <a:chOff x="3229250" y="1954931"/>
            <a:chExt cx="3938340" cy="687280"/>
          </a:xfrm>
        </p:grpSpPr>
        <p:sp>
          <p:nvSpPr>
            <p:cNvPr id="522" name="矢印: 下 125">
              <a:extLst>
                <a:ext uri="{FF2B5EF4-FFF2-40B4-BE49-F238E27FC236}">
                  <a16:creationId xmlns:a16="http://schemas.microsoft.com/office/drawing/2014/main" id="{A9355DBD-8336-FBB4-4102-3FA215165A33}"/>
                </a:ext>
              </a:extLst>
            </p:cNvPr>
            <p:cNvSpPr/>
            <p:nvPr/>
          </p:nvSpPr>
          <p:spPr>
            <a:xfrm rot="16200000">
              <a:off x="4854780" y="329401"/>
              <a:ext cx="687280" cy="3938340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23" name="テキスト ボックス 126">
              <a:extLst>
                <a:ext uri="{FF2B5EF4-FFF2-40B4-BE49-F238E27FC236}">
                  <a16:creationId xmlns:a16="http://schemas.microsoft.com/office/drawing/2014/main" id="{ED86589E-1685-DD10-4430-6CAC37BE8C69}"/>
                </a:ext>
              </a:extLst>
            </p:cNvPr>
            <p:cNvSpPr txBox="1"/>
            <p:nvPr/>
          </p:nvSpPr>
          <p:spPr>
            <a:xfrm>
              <a:off x="3231545" y="2133341"/>
              <a:ext cx="458552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Oct.</a:t>
              </a:r>
            </a:p>
          </p:txBody>
        </p:sp>
        <p:sp>
          <p:nvSpPr>
            <p:cNvPr id="524" name="テキスト ボックス 126">
              <a:extLst>
                <a:ext uri="{FF2B5EF4-FFF2-40B4-BE49-F238E27FC236}">
                  <a16:creationId xmlns:a16="http://schemas.microsoft.com/office/drawing/2014/main" id="{841B3EE5-774E-0DCB-9CE7-BBAD526693DC}"/>
                </a:ext>
              </a:extLst>
            </p:cNvPr>
            <p:cNvSpPr txBox="1"/>
            <p:nvPr/>
          </p:nvSpPr>
          <p:spPr>
            <a:xfrm>
              <a:off x="3692515" y="2132301"/>
              <a:ext cx="458552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Nov.</a:t>
              </a:r>
            </a:p>
          </p:txBody>
        </p:sp>
        <p:sp>
          <p:nvSpPr>
            <p:cNvPr id="525" name="テキスト ボックス 126">
              <a:extLst>
                <a:ext uri="{FF2B5EF4-FFF2-40B4-BE49-F238E27FC236}">
                  <a16:creationId xmlns:a16="http://schemas.microsoft.com/office/drawing/2014/main" id="{87F15FB7-A5AC-D3C4-357E-6E43BD126210}"/>
                </a:ext>
              </a:extLst>
            </p:cNvPr>
            <p:cNvSpPr txBox="1"/>
            <p:nvPr/>
          </p:nvSpPr>
          <p:spPr>
            <a:xfrm>
              <a:off x="4155383" y="2133152"/>
              <a:ext cx="458552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Dec.</a:t>
              </a:r>
            </a:p>
          </p:txBody>
        </p:sp>
        <p:sp>
          <p:nvSpPr>
            <p:cNvPr id="526" name="テキスト ボックス 126">
              <a:extLst>
                <a:ext uri="{FF2B5EF4-FFF2-40B4-BE49-F238E27FC236}">
                  <a16:creationId xmlns:a16="http://schemas.microsoft.com/office/drawing/2014/main" id="{5D2D57A7-FD94-A2C5-0393-8080A932F5F8}"/>
                </a:ext>
              </a:extLst>
            </p:cNvPr>
            <p:cNvSpPr txBox="1"/>
            <p:nvPr/>
          </p:nvSpPr>
          <p:spPr>
            <a:xfrm>
              <a:off x="4619691" y="2133101"/>
              <a:ext cx="458552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Jan.</a:t>
              </a:r>
            </a:p>
          </p:txBody>
        </p:sp>
        <p:sp>
          <p:nvSpPr>
            <p:cNvPr id="527" name="テキスト ボックス 126">
              <a:extLst>
                <a:ext uri="{FF2B5EF4-FFF2-40B4-BE49-F238E27FC236}">
                  <a16:creationId xmlns:a16="http://schemas.microsoft.com/office/drawing/2014/main" id="{A517F73B-F78B-A8A0-6529-F6EEE122FFD0}"/>
                </a:ext>
              </a:extLst>
            </p:cNvPr>
            <p:cNvSpPr txBox="1"/>
            <p:nvPr/>
          </p:nvSpPr>
          <p:spPr>
            <a:xfrm>
              <a:off x="5082821" y="2131524"/>
              <a:ext cx="458552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Feb.</a:t>
              </a:r>
            </a:p>
          </p:txBody>
        </p:sp>
        <p:sp>
          <p:nvSpPr>
            <p:cNvPr id="528" name="テキスト ボックス 126">
              <a:extLst>
                <a:ext uri="{FF2B5EF4-FFF2-40B4-BE49-F238E27FC236}">
                  <a16:creationId xmlns:a16="http://schemas.microsoft.com/office/drawing/2014/main" id="{F7F32C15-A09A-A783-7BEB-3E74B8D58611}"/>
                </a:ext>
              </a:extLst>
            </p:cNvPr>
            <p:cNvSpPr txBox="1"/>
            <p:nvPr/>
          </p:nvSpPr>
          <p:spPr>
            <a:xfrm>
              <a:off x="5547059" y="2131571"/>
              <a:ext cx="458552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Mar.</a:t>
              </a:r>
            </a:p>
          </p:txBody>
        </p:sp>
        <p:sp>
          <p:nvSpPr>
            <p:cNvPr id="529" name="テキスト ボックス 126">
              <a:extLst>
                <a:ext uri="{FF2B5EF4-FFF2-40B4-BE49-F238E27FC236}">
                  <a16:creationId xmlns:a16="http://schemas.microsoft.com/office/drawing/2014/main" id="{29EB1997-892F-290D-9B84-02D539338F43}"/>
                </a:ext>
              </a:extLst>
            </p:cNvPr>
            <p:cNvSpPr txBox="1"/>
            <p:nvPr/>
          </p:nvSpPr>
          <p:spPr>
            <a:xfrm>
              <a:off x="6011808" y="2129647"/>
              <a:ext cx="458552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Apr.</a:t>
              </a:r>
            </a:p>
          </p:txBody>
        </p:sp>
        <p:sp>
          <p:nvSpPr>
            <p:cNvPr id="530" name="テキスト ボックス 126">
              <a:extLst>
                <a:ext uri="{FF2B5EF4-FFF2-40B4-BE49-F238E27FC236}">
                  <a16:creationId xmlns:a16="http://schemas.microsoft.com/office/drawing/2014/main" id="{CC3E3E22-C018-97DC-C61C-97841EB41E6F}"/>
                </a:ext>
              </a:extLst>
            </p:cNvPr>
            <p:cNvSpPr txBox="1"/>
            <p:nvPr/>
          </p:nvSpPr>
          <p:spPr>
            <a:xfrm>
              <a:off x="6474566" y="2129647"/>
              <a:ext cx="493540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May</a:t>
              </a:r>
            </a:p>
          </p:txBody>
        </p:sp>
      </p:grpSp>
      <p:grpSp>
        <p:nvGrpSpPr>
          <p:cNvPr id="531" name="Group 203">
            <a:extLst>
              <a:ext uri="{FF2B5EF4-FFF2-40B4-BE49-F238E27FC236}">
                <a16:creationId xmlns:a16="http://schemas.microsoft.com/office/drawing/2014/main" id="{62B96EDE-C0D5-E866-67B8-8ABA05899ACC}"/>
              </a:ext>
            </a:extLst>
          </p:cNvPr>
          <p:cNvGrpSpPr/>
          <p:nvPr/>
        </p:nvGrpSpPr>
        <p:grpSpPr>
          <a:xfrm>
            <a:off x="7337364" y="780700"/>
            <a:ext cx="3286148" cy="2685568"/>
            <a:chOff x="7336523" y="1098652"/>
            <a:chExt cx="3286148" cy="2685568"/>
          </a:xfrm>
        </p:grpSpPr>
        <p:pic>
          <p:nvPicPr>
            <p:cNvPr id="532" name="図 531" descr="地図の絵&#10;&#10;低い精度で自動的に生成された説明">
              <a:extLst>
                <a:ext uri="{FF2B5EF4-FFF2-40B4-BE49-F238E27FC236}">
                  <a16:creationId xmlns:a16="http://schemas.microsoft.com/office/drawing/2014/main" id="{75F51F66-EEA9-900F-0E6E-845AE658B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94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73"/>
            <a:stretch>
              <a:fillRect/>
            </a:stretch>
          </p:blipFill>
          <p:spPr>
            <a:xfrm>
              <a:off x="7336523" y="1098652"/>
              <a:ext cx="3286148" cy="2685568"/>
            </a:xfrm>
            <a:prstGeom prst="rect">
              <a:avLst/>
            </a:prstGeom>
          </p:spPr>
        </p:pic>
        <p:sp>
          <p:nvSpPr>
            <p:cNvPr id="533" name="楕円 5">
              <a:extLst>
                <a:ext uri="{FF2B5EF4-FFF2-40B4-BE49-F238E27FC236}">
                  <a16:creationId xmlns:a16="http://schemas.microsoft.com/office/drawing/2014/main" id="{BC470BF0-5F9C-E767-A617-083062BAA1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53639" y="2011345"/>
              <a:ext cx="122262" cy="12910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+mn-cs"/>
                </a:rPr>
                <a:t>2</a:t>
              </a:r>
              <a:endPara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34" name="楕円 9">
              <a:extLst>
                <a:ext uri="{FF2B5EF4-FFF2-40B4-BE49-F238E27FC236}">
                  <a16:creationId xmlns:a16="http://schemas.microsoft.com/office/drawing/2014/main" id="{6C1F619B-730B-33FF-6117-F46C126BF2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11370" y="1919490"/>
              <a:ext cx="87330" cy="9221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35" name="楕円 10">
              <a:extLst>
                <a:ext uri="{FF2B5EF4-FFF2-40B4-BE49-F238E27FC236}">
                  <a16:creationId xmlns:a16="http://schemas.microsoft.com/office/drawing/2014/main" id="{CD36FE77-B2F4-8FBE-DC7A-86695A102C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56763" y="2597027"/>
              <a:ext cx="244525" cy="25821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+mn-cs"/>
                </a:rPr>
                <a:t>9</a:t>
              </a:r>
              <a:endPara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36" name="楕円 11">
              <a:extLst>
                <a:ext uri="{FF2B5EF4-FFF2-40B4-BE49-F238E27FC236}">
                  <a16:creationId xmlns:a16="http://schemas.microsoft.com/office/drawing/2014/main" id="{5658A12C-09F4-EDC6-28D6-E291A6EA84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5067" y="1492522"/>
              <a:ext cx="87330" cy="9221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37" name="楕円 12">
              <a:extLst>
                <a:ext uri="{FF2B5EF4-FFF2-40B4-BE49-F238E27FC236}">
                  <a16:creationId xmlns:a16="http://schemas.microsoft.com/office/drawing/2014/main" id="{544DE657-B3F5-CEA7-8DDF-89C820BA86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11864" y="2191998"/>
              <a:ext cx="87330" cy="9221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38" name="楕円 13">
              <a:extLst>
                <a:ext uri="{FF2B5EF4-FFF2-40B4-BE49-F238E27FC236}">
                  <a16:creationId xmlns:a16="http://schemas.microsoft.com/office/drawing/2014/main" id="{FDBDE225-7AB7-57C9-3542-BC7F2B1922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43068" y="3211092"/>
              <a:ext cx="174660" cy="18443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+mn-cs"/>
                </a:rPr>
                <a:t>5</a:t>
              </a:r>
              <a:endPara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39" name="楕円 14">
              <a:extLst>
                <a:ext uri="{FF2B5EF4-FFF2-40B4-BE49-F238E27FC236}">
                  <a16:creationId xmlns:a16="http://schemas.microsoft.com/office/drawing/2014/main" id="{B78C5288-9672-1182-810B-FA74DB5B12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98202" y="2424812"/>
              <a:ext cx="139746" cy="14756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+mn-cs"/>
                </a:rPr>
                <a:t>3</a:t>
              </a:r>
              <a:endPara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40" name="楕円 15">
              <a:extLst>
                <a:ext uri="{FF2B5EF4-FFF2-40B4-BE49-F238E27FC236}">
                  <a16:creationId xmlns:a16="http://schemas.microsoft.com/office/drawing/2014/main" id="{3526242E-74A1-5072-CF57-C13D41540D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03405" y="2117792"/>
              <a:ext cx="122262" cy="12910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+mn-cs"/>
                </a:rPr>
                <a:t>2</a:t>
              </a:r>
              <a:endPara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41" name="楕円 16">
              <a:extLst>
                <a:ext uri="{FF2B5EF4-FFF2-40B4-BE49-F238E27FC236}">
                  <a16:creationId xmlns:a16="http://schemas.microsoft.com/office/drawing/2014/main" id="{DC3C7FD6-F502-2E99-F6D6-A9C8FF8DC5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6488" y="2105377"/>
              <a:ext cx="297919" cy="27665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endParaRPr>
            </a:p>
          </p:txBody>
        </p:sp>
        <p:sp>
          <p:nvSpPr>
            <p:cNvPr id="542" name="楕円 17">
              <a:extLst>
                <a:ext uri="{FF2B5EF4-FFF2-40B4-BE49-F238E27FC236}">
                  <a16:creationId xmlns:a16="http://schemas.microsoft.com/office/drawing/2014/main" id="{8AC53E8C-8C9E-E69E-96CD-74A21D8CCB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7442" y="1362421"/>
              <a:ext cx="87330" cy="9221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43" name="楕円 18">
              <a:extLst>
                <a:ext uri="{FF2B5EF4-FFF2-40B4-BE49-F238E27FC236}">
                  <a16:creationId xmlns:a16="http://schemas.microsoft.com/office/drawing/2014/main" id="{06801C55-ED3D-4EF7-0111-895F212406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0497" y="1173525"/>
              <a:ext cx="122262" cy="12910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+mn-cs"/>
                </a:rPr>
                <a:t>2</a:t>
              </a:r>
              <a:endPara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44" name="楕円 19">
              <a:extLst>
                <a:ext uri="{FF2B5EF4-FFF2-40B4-BE49-F238E27FC236}">
                  <a16:creationId xmlns:a16="http://schemas.microsoft.com/office/drawing/2014/main" id="{F8FA29E4-4BF1-0D63-0610-7720F8E630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40211" y="1990400"/>
              <a:ext cx="122262" cy="12910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+mn-cs"/>
                </a:rPr>
                <a:t>2</a:t>
              </a:r>
              <a:endPara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45" name="楕円 20">
              <a:extLst>
                <a:ext uri="{FF2B5EF4-FFF2-40B4-BE49-F238E27FC236}">
                  <a16:creationId xmlns:a16="http://schemas.microsoft.com/office/drawing/2014/main" id="{B59642DB-2206-5E00-8815-07EBEC34B5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41657" y="2126757"/>
              <a:ext cx="174660" cy="18443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+mn-cs"/>
                </a:rPr>
                <a:t>5</a:t>
              </a:r>
              <a:endPara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46" name="楕円 21">
              <a:extLst>
                <a:ext uri="{FF2B5EF4-FFF2-40B4-BE49-F238E27FC236}">
                  <a16:creationId xmlns:a16="http://schemas.microsoft.com/office/drawing/2014/main" id="{39C072DE-8334-AF0A-5509-AA1763D8A0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6691" y="1262574"/>
              <a:ext cx="122262" cy="12910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+mn-cs"/>
                </a:rPr>
                <a:t>2</a:t>
              </a:r>
              <a:endPara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47" name="楕円 22">
              <a:extLst>
                <a:ext uri="{FF2B5EF4-FFF2-40B4-BE49-F238E27FC236}">
                  <a16:creationId xmlns:a16="http://schemas.microsoft.com/office/drawing/2014/main" id="{1A00FF8D-D9E6-3303-7671-2D68FCE31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30292" y="2377324"/>
              <a:ext cx="122262" cy="12910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+mn-cs"/>
                </a:rPr>
                <a:t>2</a:t>
              </a:r>
              <a:endPara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48" name="楕円 23">
              <a:extLst>
                <a:ext uri="{FF2B5EF4-FFF2-40B4-BE49-F238E27FC236}">
                  <a16:creationId xmlns:a16="http://schemas.microsoft.com/office/drawing/2014/main" id="{2F982766-4D3E-5202-D7D5-EA595B395F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58788" y="2669207"/>
              <a:ext cx="279457" cy="295101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49" name="楕円 24">
              <a:extLst>
                <a:ext uri="{FF2B5EF4-FFF2-40B4-BE49-F238E27FC236}">
                  <a16:creationId xmlns:a16="http://schemas.microsoft.com/office/drawing/2014/main" id="{C652258C-A15C-60A8-8DBF-CF5CC96E75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91778" y="2757963"/>
              <a:ext cx="174660" cy="18443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+mn-cs"/>
                </a:rPr>
                <a:t>5</a:t>
              </a:r>
              <a:endPara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50" name="楕円 25">
              <a:extLst>
                <a:ext uri="{FF2B5EF4-FFF2-40B4-BE49-F238E27FC236}">
                  <a16:creationId xmlns:a16="http://schemas.microsoft.com/office/drawing/2014/main" id="{34A831A0-BD4A-E7A8-1132-2DD3038452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32933" y="1643194"/>
              <a:ext cx="87330" cy="9221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51" name="楕円 26">
              <a:extLst>
                <a:ext uri="{FF2B5EF4-FFF2-40B4-BE49-F238E27FC236}">
                  <a16:creationId xmlns:a16="http://schemas.microsoft.com/office/drawing/2014/main" id="{DDCCCB9D-B57E-3C47-1564-9891BE311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0151" y="2155111"/>
              <a:ext cx="122262" cy="12910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+mn-cs"/>
                </a:rPr>
                <a:t>2</a:t>
              </a:r>
              <a:endPara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52" name="楕円 27">
              <a:extLst>
                <a:ext uri="{FF2B5EF4-FFF2-40B4-BE49-F238E27FC236}">
                  <a16:creationId xmlns:a16="http://schemas.microsoft.com/office/drawing/2014/main" id="{FC6C44B7-2656-05C7-1F93-273A898581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94818" y="2978137"/>
              <a:ext cx="87330" cy="9221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53" name="楕円 28">
              <a:extLst>
                <a:ext uri="{FF2B5EF4-FFF2-40B4-BE49-F238E27FC236}">
                  <a16:creationId xmlns:a16="http://schemas.microsoft.com/office/drawing/2014/main" id="{15C02A66-B391-1440-60B8-66D6A459BA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99189" y="2046482"/>
              <a:ext cx="87330" cy="9221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54" name="楕円 29">
              <a:extLst>
                <a:ext uri="{FF2B5EF4-FFF2-40B4-BE49-F238E27FC236}">
                  <a16:creationId xmlns:a16="http://schemas.microsoft.com/office/drawing/2014/main" id="{F0F2E9CB-BF04-63CA-D4ED-53917650CC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89052" y="2435771"/>
              <a:ext cx="87330" cy="9221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55" name="楕円 30">
              <a:extLst>
                <a:ext uri="{FF2B5EF4-FFF2-40B4-BE49-F238E27FC236}">
                  <a16:creationId xmlns:a16="http://schemas.microsoft.com/office/drawing/2014/main" id="{F8021722-4AEA-BE00-C714-B2FD1F18FD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04003" y="3204573"/>
              <a:ext cx="87330" cy="9221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56" name="楕円 31">
              <a:extLst>
                <a:ext uri="{FF2B5EF4-FFF2-40B4-BE49-F238E27FC236}">
                  <a16:creationId xmlns:a16="http://schemas.microsoft.com/office/drawing/2014/main" id="{1690CFDB-3775-8482-E7EB-383AB7865D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80391" y="1778474"/>
              <a:ext cx="87330" cy="9221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57" name="楕円 38">
              <a:extLst>
                <a:ext uri="{FF2B5EF4-FFF2-40B4-BE49-F238E27FC236}">
                  <a16:creationId xmlns:a16="http://schemas.microsoft.com/office/drawing/2014/main" id="{E3B6742A-1FAE-E479-077A-A0A183F5C10C}"/>
                </a:ext>
              </a:extLst>
            </p:cNvPr>
            <p:cNvSpPr/>
            <p:nvPr/>
          </p:nvSpPr>
          <p:spPr>
            <a:xfrm>
              <a:off x="9544750" y="2784527"/>
              <a:ext cx="107841" cy="10249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58" name="楕円 40">
              <a:extLst>
                <a:ext uri="{FF2B5EF4-FFF2-40B4-BE49-F238E27FC236}">
                  <a16:creationId xmlns:a16="http://schemas.microsoft.com/office/drawing/2014/main" id="{E9C565B0-AAA9-4109-A015-0E24C27BC81F}"/>
                </a:ext>
              </a:extLst>
            </p:cNvPr>
            <p:cNvSpPr/>
            <p:nvPr/>
          </p:nvSpPr>
          <p:spPr>
            <a:xfrm>
              <a:off x="8115348" y="3100231"/>
              <a:ext cx="107841" cy="10249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59" name="楕円 19">
              <a:extLst>
                <a:ext uri="{FF2B5EF4-FFF2-40B4-BE49-F238E27FC236}">
                  <a16:creationId xmlns:a16="http://schemas.microsoft.com/office/drawing/2014/main" id="{7EC6257E-54FE-1E30-7CC2-A64594A6E0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34148" y="2752204"/>
              <a:ext cx="122262" cy="129106"/>
            </a:xfrm>
            <a:prstGeom prst="ellipse">
              <a:avLst/>
            </a:prstGeom>
            <a:solidFill>
              <a:srgbClr val="F300F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Yu Gothic" panose="020B0400000000000000" charset="-128"/>
                  <a:ea typeface="Yu Gothic" panose="020B0400000000000000" charset="-128"/>
                  <a:cs typeface="+mn-cs"/>
                </a:rPr>
                <a:t>2</a:t>
              </a:r>
              <a:endPara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</p:grpSp>
      <p:sp>
        <p:nvSpPr>
          <p:cNvPr id="560" name="楕円 35">
            <a:extLst>
              <a:ext uri="{FF2B5EF4-FFF2-40B4-BE49-F238E27FC236}">
                <a16:creationId xmlns:a16="http://schemas.microsoft.com/office/drawing/2014/main" id="{CF4B311F-9968-9B94-4904-E034C2CA756E}"/>
              </a:ext>
            </a:extLst>
          </p:cNvPr>
          <p:cNvSpPr/>
          <p:nvPr/>
        </p:nvSpPr>
        <p:spPr>
          <a:xfrm>
            <a:off x="10513493" y="2586766"/>
            <a:ext cx="200361" cy="182495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61" name="楕円 7">
            <a:extLst>
              <a:ext uri="{FF2B5EF4-FFF2-40B4-BE49-F238E27FC236}">
                <a16:creationId xmlns:a16="http://schemas.microsoft.com/office/drawing/2014/main" id="{26C7B3E7-5CDD-0E86-3B24-85F7C0C5C01D}"/>
              </a:ext>
            </a:extLst>
          </p:cNvPr>
          <p:cNvSpPr/>
          <p:nvPr/>
        </p:nvSpPr>
        <p:spPr>
          <a:xfrm>
            <a:off x="10512429" y="3016774"/>
            <a:ext cx="197737" cy="18443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562" name="テキスト ボックス 131">
            <a:extLst>
              <a:ext uri="{FF2B5EF4-FFF2-40B4-BE49-F238E27FC236}">
                <a16:creationId xmlns:a16="http://schemas.microsoft.com/office/drawing/2014/main" id="{E0FC0458-42E9-A27D-ECB0-B64F3DAB3861}"/>
              </a:ext>
            </a:extLst>
          </p:cNvPr>
          <p:cNvSpPr txBox="1"/>
          <p:nvPr/>
        </p:nvSpPr>
        <p:spPr>
          <a:xfrm>
            <a:off x="357169" y="213765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rPr>
              <a:t>2021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charset="-128"/>
              <a:cs typeface="Arial" panose="020B0604020202020204" pitchFamily="34" charset="0"/>
            </a:endParaRPr>
          </a:p>
        </p:txBody>
      </p:sp>
      <p:sp>
        <p:nvSpPr>
          <p:cNvPr id="563" name="テキスト ボックス 131">
            <a:extLst>
              <a:ext uri="{FF2B5EF4-FFF2-40B4-BE49-F238E27FC236}">
                <a16:creationId xmlns:a16="http://schemas.microsoft.com/office/drawing/2014/main" id="{7CB4677C-33E1-FD80-F7DC-2FD8D04D4A13}"/>
              </a:ext>
            </a:extLst>
          </p:cNvPr>
          <p:cNvSpPr txBox="1"/>
          <p:nvPr/>
        </p:nvSpPr>
        <p:spPr>
          <a:xfrm>
            <a:off x="2715223" y="213263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rPr>
              <a:t>2022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charset="-128"/>
              <a:cs typeface="Arial" panose="020B0604020202020204" pitchFamily="34" charset="0"/>
            </a:endParaRPr>
          </a:p>
        </p:txBody>
      </p:sp>
      <p:grpSp>
        <p:nvGrpSpPr>
          <p:cNvPr id="564" name="Group 202">
            <a:extLst>
              <a:ext uri="{FF2B5EF4-FFF2-40B4-BE49-F238E27FC236}">
                <a16:creationId xmlns:a16="http://schemas.microsoft.com/office/drawing/2014/main" id="{BFD621E9-8784-D197-3C58-10E3F4B72607}"/>
              </a:ext>
            </a:extLst>
          </p:cNvPr>
          <p:cNvGrpSpPr/>
          <p:nvPr/>
        </p:nvGrpSpPr>
        <p:grpSpPr>
          <a:xfrm>
            <a:off x="7281787" y="3722461"/>
            <a:ext cx="3491876" cy="2685568"/>
            <a:chOff x="7441907" y="3927238"/>
            <a:chExt cx="3491876" cy="2685568"/>
          </a:xfrm>
        </p:grpSpPr>
        <p:pic>
          <p:nvPicPr>
            <p:cNvPr id="565" name="図 32" descr="地図の絵&#10;&#10;低い精度で自動的に生成された説明">
              <a:extLst>
                <a:ext uri="{FF2B5EF4-FFF2-40B4-BE49-F238E27FC236}">
                  <a16:creationId xmlns:a16="http://schemas.microsoft.com/office/drawing/2014/main" id="{C9190B4E-00BF-010F-C174-BC1C94349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94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73"/>
            <a:stretch>
              <a:fillRect/>
            </a:stretch>
          </p:blipFill>
          <p:spPr>
            <a:xfrm>
              <a:off x="7441907" y="3927238"/>
              <a:ext cx="3491876" cy="2685568"/>
            </a:xfrm>
            <a:prstGeom prst="rect">
              <a:avLst/>
            </a:prstGeom>
          </p:spPr>
        </p:pic>
        <p:sp>
          <p:nvSpPr>
            <p:cNvPr id="566" name="楕円 38">
              <a:extLst>
                <a:ext uri="{FF2B5EF4-FFF2-40B4-BE49-F238E27FC236}">
                  <a16:creationId xmlns:a16="http://schemas.microsoft.com/office/drawing/2014/main" id="{52881152-3B5B-C10C-7373-B23655D5BC26}"/>
                </a:ext>
              </a:extLst>
            </p:cNvPr>
            <p:cNvSpPr/>
            <p:nvPr/>
          </p:nvSpPr>
          <p:spPr>
            <a:xfrm>
              <a:off x="8073066" y="5851209"/>
              <a:ext cx="97693" cy="10060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67" name="楕円 38">
              <a:extLst>
                <a:ext uri="{FF2B5EF4-FFF2-40B4-BE49-F238E27FC236}">
                  <a16:creationId xmlns:a16="http://schemas.microsoft.com/office/drawing/2014/main" id="{7603702F-2AB9-7CBA-072D-7DE8CC58CE09}"/>
                </a:ext>
              </a:extLst>
            </p:cNvPr>
            <p:cNvSpPr/>
            <p:nvPr/>
          </p:nvSpPr>
          <p:spPr>
            <a:xfrm>
              <a:off x="8552811" y="5767297"/>
              <a:ext cx="96027" cy="9542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68" name="楕円 9">
              <a:extLst>
                <a:ext uri="{FF2B5EF4-FFF2-40B4-BE49-F238E27FC236}">
                  <a16:creationId xmlns:a16="http://schemas.microsoft.com/office/drawing/2014/main" id="{A365ED97-7441-F3B6-C049-8FE1C672FD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5885" y="5409503"/>
              <a:ext cx="96027" cy="9542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69" name="楕円 9">
              <a:extLst>
                <a:ext uri="{FF2B5EF4-FFF2-40B4-BE49-F238E27FC236}">
                  <a16:creationId xmlns:a16="http://schemas.microsoft.com/office/drawing/2014/main" id="{0DA74FE6-287F-7722-7951-932148A7CF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92990" y="4928488"/>
              <a:ext cx="193380" cy="192175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4</a:t>
              </a:r>
              <a:endPara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endParaRPr>
            </a:p>
          </p:txBody>
        </p:sp>
        <p:sp>
          <p:nvSpPr>
            <p:cNvPr id="570" name="楕円 9">
              <a:extLst>
                <a:ext uri="{FF2B5EF4-FFF2-40B4-BE49-F238E27FC236}">
                  <a16:creationId xmlns:a16="http://schemas.microsoft.com/office/drawing/2014/main" id="{1480CBB3-C129-D851-013D-307DD469A5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19070" y="5175876"/>
              <a:ext cx="96027" cy="9542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71" name="楕円 9">
              <a:extLst>
                <a:ext uri="{FF2B5EF4-FFF2-40B4-BE49-F238E27FC236}">
                  <a16:creationId xmlns:a16="http://schemas.microsoft.com/office/drawing/2014/main" id="{2C9FEA2E-C0F4-3D66-DF9A-6C663B6889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54730" y="4294315"/>
              <a:ext cx="96027" cy="9542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72" name="楕円 9">
              <a:extLst>
                <a:ext uri="{FF2B5EF4-FFF2-40B4-BE49-F238E27FC236}">
                  <a16:creationId xmlns:a16="http://schemas.microsoft.com/office/drawing/2014/main" id="{AABAA8E3-4290-5F87-FBD6-90E648B0BE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0417" y="4834006"/>
              <a:ext cx="139170" cy="13830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2</a:t>
              </a:r>
              <a:endPara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endParaRPr>
            </a:p>
          </p:txBody>
        </p:sp>
        <p:sp>
          <p:nvSpPr>
            <p:cNvPr id="573" name="楕円 9">
              <a:extLst>
                <a:ext uri="{FF2B5EF4-FFF2-40B4-BE49-F238E27FC236}">
                  <a16:creationId xmlns:a16="http://schemas.microsoft.com/office/drawing/2014/main" id="{51E399BE-F017-7466-AD2E-41A2FDEDA6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0144" y="4928488"/>
              <a:ext cx="96027" cy="9542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74" name="楕円 9">
              <a:extLst>
                <a:ext uri="{FF2B5EF4-FFF2-40B4-BE49-F238E27FC236}">
                  <a16:creationId xmlns:a16="http://schemas.microsoft.com/office/drawing/2014/main" id="{79F8E083-BD0B-F7D4-FCC5-99D13C10B8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7315" y="5226278"/>
              <a:ext cx="96027" cy="9542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75" name="楕円 9">
              <a:extLst>
                <a:ext uri="{FF2B5EF4-FFF2-40B4-BE49-F238E27FC236}">
                  <a16:creationId xmlns:a16="http://schemas.microsoft.com/office/drawing/2014/main" id="{1B496A03-E5D4-61FA-99E6-8AEED4FAD2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3342" y="5417060"/>
              <a:ext cx="96027" cy="9542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76" name="楕円 9">
              <a:extLst>
                <a:ext uri="{FF2B5EF4-FFF2-40B4-BE49-F238E27FC236}">
                  <a16:creationId xmlns:a16="http://schemas.microsoft.com/office/drawing/2014/main" id="{0C49EFEB-9394-1951-E92D-6FA2841858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93560" y="5685324"/>
              <a:ext cx="96027" cy="9542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77" name="楕円 9">
              <a:extLst>
                <a:ext uri="{FF2B5EF4-FFF2-40B4-BE49-F238E27FC236}">
                  <a16:creationId xmlns:a16="http://schemas.microsoft.com/office/drawing/2014/main" id="{021FC89C-F772-CBDD-ED5F-1B31509218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74092" y="5551533"/>
              <a:ext cx="96027" cy="9542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78" name="楕円 9">
              <a:extLst>
                <a:ext uri="{FF2B5EF4-FFF2-40B4-BE49-F238E27FC236}">
                  <a16:creationId xmlns:a16="http://schemas.microsoft.com/office/drawing/2014/main" id="{47CC9EAF-4298-8722-DD64-6936C89EED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45569" y="5780752"/>
              <a:ext cx="96027" cy="9542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79" name="楕円 9">
              <a:extLst>
                <a:ext uri="{FF2B5EF4-FFF2-40B4-BE49-F238E27FC236}">
                  <a16:creationId xmlns:a16="http://schemas.microsoft.com/office/drawing/2014/main" id="{9E27E12C-9FD6-6BBD-78FC-DFF331EE5E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3799" y="5447250"/>
              <a:ext cx="154503" cy="15353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3</a:t>
              </a:r>
              <a:endPara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endParaRPr>
            </a:p>
          </p:txBody>
        </p:sp>
        <p:sp>
          <p:nvSpPr>
            <p:cNvPr id="580" name="楕円 9">
              <a:extLst>
                <a:ext uri="{FF2B5EF4-FFF2-40B4-BE49-F238E27FC236}">
                  <a16:creationId xmlns:a16="http://schemas.microsoft.com/office/drawing/2014/main" id="{F3488320-2177-B586-16CB-BF29C56C49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19975" y="6113731"/>
              <a:ext cx="96027" cy="9542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81" name="楕円 9">
              <a:extLst>
                <a:ext uri="{FF2B5EF4-FFF2-40B4-BE49-F238E27FC236}">
                  <a16:creationId xmlns:a16="http://schemas.microsoft.com/office/drawing/2014/main" id="{D25AFFBB-A311-5F34-0164-3D0F3CC0B3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93744" y="5629181"/>
              <a:ext cx="96027" cy="9542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82" name="楕円 9">
              <a:extLst>
                <a:ext uri="{FF2B5EF4-FFF2-40B4-BE49-F238E27FC236}">
                  <a16:creationId xmlns:a16="http://schemas.microsoft.com/office/drawing/2014/main" id="{0D602D76-9DFD-8FC2-3E02-08A00AAAA2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99858" y="6331451"/>
              <a:ext cx="139170" cy="13830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2</a:t>
              </a:r>
              <a:endPara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endParaRPr>
            </a:p>
          </p:txBody>
        </p:sp>
        <p:sp>
          <p:nvSpPr>
            <p:cNvPr id="583" name="楕円 9">
              <a:extLst>
                <a:ext uri="{FF2B5EF4-FFF2-40B4-BE49-F238E27FC236}">
                  <a16:creationId xmlns:a16="http://schemas.microsoft.com/office/drawing/2014/main" id="{21DF7B31-4F41-A633-601F-F51A6A7345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0759" y="6250373"/>
              <a:ext cx="96027" cy="9542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84" name="楕円 9">
              <a:extLst>
                <a:ext uri="{FF2B5EF4-FFF2-40B4-BE49-F238E27FC236}">
                  <a16:creationId xmlns:a16="http://schemas.microsoft.com/office/drawing/2014/main" id="{4EC59856-1705-19EF-9A2D-F12A45EC86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75994" y="5531363"/>
              <a:ext cx="139170" cy="13830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2</a:t>
              </a:r>
              <a:endPara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endParaRPr>
            </a:p>
          </p:txBody>
        </p:sp>
        <p:sp>
          <p:nvSpPr>
            <p:cNvPr id="585" name="楕円 7">
              <a:extLst>
                <a:ext uri="{FF2B5EF4-FFF2-40B4-BE49-F238E27FC236}">
                  <a16:creationId xmlns:a16="http://schemas.microsoft.com/office/drawing/2014/main" id="{6F581076-A669-3344-67D5-FF0201FC5A40}"/>
                </a:ext>
              </a:extLst>
            </p:cNvPr>
            <p:cNvSpPr/>
            <p:nvPr/>
          </p:nvSpPr>
          <p:spPr>
            <a:xfrm>
              <a:off x="8423947" y="5485145"/>
              <a:ext cx="94107" cy="9542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86" name="楕円 38">
              <a:extLst>
                <a:ext uri="{FF2B5EF4-FFF2-40B4-BE49-F238E27FC236}">
                  <a16:creationId xmlns:a16="http://schemas.microsoft.com/office/drawing/2014/main" id="{81AB3FCA-5FBB-EC7C-215B-59AFCFD08B0B}"/>
                </a:ext>
              </a:extLst>
            </p:cNvPr>
            <p:cNvSpPr/>
            <p:nvPr/>
          </p:nvSpPr>
          <p:spPr>
            <a:xfrm>
              <a:off x="8383631" y="5613856"/>
              <a:ext cx="96027" cy="9542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87" name="楕円 9">
              <a:extLst>
                <a:ext uri="{FF2B5EF4-FFF2-40B4-BE49-F238E27FC236}">
                  <a16:creationId xmlns:a16="http://schemas.microsoft.com/office/drawing/2014/main" id="{CA143EEB-B71D-B4F1-7ABA-6B5A33226B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4324" y="5231333"/>
              <a:ext cx="96027" cy="9542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88" name="楕円 9">
              <a:extLst>
                <a:ext uri="{FF2B5EF4-FFF2-40B4-BE49-F238E27FC236}">
                  <a16:creationId xmlns:a16="http://schemas.microsoft.com/office/drawing/2014/main" id="{4D2FF014-1B13-C0F6-F29F-D1D13502A2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51236" y="6031551"/>
              <a:ext cx="96027" cy="9542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</p:grpSp>
      <p:sp>
        <p:nvSpPr>
          <p:cNvPr id="589" name="正方形/長方形 129">
            <a:extLst>
              <a:ext uri="{FF2B5EF4-FFF2-40B4-BE49-F238E27FC236}">
                <a16:creationId xmlns:a16="http://schemas.microsoft.com/office/drawing/2014/main" id="{8D1661CD-0E19-A6C7-E202-0197BF6AD6C3}"/>
              </a:ext>
            </a:extLst>
          </p:cNvPr>
          <p:cNvSpPr/>
          <p:nvPr/>
        </p:nvSpPr>
        <p:spPr>
          <a:xfrm>
            <a:off x="977881" y="5364147"/>
            <a:ext cx="384142" cy="31127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590" name="グループ化 50">
            <a:extLst>
              <a:ext uri="{FF2B5EF4-FFF2-40B4-BE49-F238E27FC236}">
                <a16:creationId xmlns:a16="http://schemas.microsoft.com/office/drawing/2014/main" id="{85E5740A-F87F-ED51-28D6-603E392921E8}"/>
              </a:ext>
            </a:extLst>
          </p:cNvPr>
          <p:cNvGrpSpPr/>
          <p:nvPr/>
        </p:nvGrpSpPr>
        <p:grpSpPr>
          <a:xfrm>
            <a:off x="414680" y="5026557"/>
            <a:ext cx="6644538" cy="687280"/>
            <a:chOff x="3229250" y="1954931"/>
            <a:chExt cx="3911142" cy="687280"/>
          </a:xfrm>
        </p:grpSpPr>
        <p:sp>
          <p:nvSpPr>
            <p:cNvPr id="591" name="矢印: 下 125">
              <a:extLst>
                <a:ext uri="{FF2B5EF4-FFF2-40B4-BE49-F238E27FC236}">
                  <a16:creationId xmlns:a16="http://schemas.microsoft.com/office/drawing/2014/main" id="{4D5A834A-9886-01A5-13C0-61C7B57A78A7}"/>
                </a:ext>
              </a:extLst>
            </p:cNvPr>
            <p:cNvSpPr/>
            <p:nvPr/>
          </p:nvSpPr>
          <p:spPr>
            <a:xfrm rot="16200000">
              <a:off x="4841181" y="343000"/>
              <a:ext cx="687280" cy="3911142"/>
            </a:xfrm>
            <a:prstGeom prst="downArrow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Yu Gothic" panose="020B0400000000000000" charset="-128"/>
                <a:ea typeface="Yu Gothic" panose="020B0400000000000000" charset="-128"/>
                <a:cs typeface="+mn-cs"/>
              </a:endParaRPr>
            </a:p>
          </p:txBody>
        </p:sp>
        <p:sp>
          <p:nvSpPr>
            <p:cNvPr id="592" name="テキスト ボックス 126">
              <a:extLst>
                <a:ext uri="{FF2B5EF4-FFF2-40B4-BE49-F238E27FC236}">
                  <a16:creationId xmlns:a16="http://schemas.microsoft.com/office/drawing/2014/main" id="{272F0888-DA89-850A-CF78-EBAD26E084ED}"/>
                </a:ext>
              </a:extLst>
            </p:cNvPr>
            <p:cNvSpPr txBox="1"/>
            <p:nvPr/>
          </p:nvSpPr>
          <p:spPr>
            <a:xfrm>
              <a:off x="3231545" y="2140961"/>
              <a:ext cx="458552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Oct.</a:t>
              </a:r>
            </a:p>
          </p:txBody>
        </p:sp>
        <p:sp>
          <p:nvSpPr>
            <p:cNvPr id="593" name="テキスト ボックス 126">
              <a:extLst>
                <a:ext uri="{FF2B5EF4-FFF2-40B4-BE49-F238E27FC236}">
                  <a16:creationId xmlns:a16="http://schemas.microsoft.com/office/drawing/2014/main" id="{97B65A75-1C71-B138-9AFF-C01BF455EDC2}"/>
                </a:ext>
              </a:extLst>
            </p:cNvPr>
            <p:cNvSpPr txBox="1"/>
            <p:nvPr/>
          </p:nvSpPr>
          <p:spPr>
            <a:xfrm>
              <a:off x="3692515" y="2140348"/>
              <a:ext cx="458552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Nov.</a:t>
              </a:r>
            </a:p>
          </p:txBody>
        </p:sp>
        <p:sp>
          <p:nvSpPr>
            <p:cNvPr id="594" name="テキスト ボックス 126">
              <a:extLst>
                <a:ext uri="{FF2B5EF4-FFF2-40B4-BE49-F238E27FC236}">
                  <a16:creationId xmlns:a16="http://schemas.microsoft.com/office/drawing/2014/main" id="{83BEF6C2-8D0A-331D-AC30-6C69338BE893}"/>
                </a:ext>
              </a:extLst>
            </p:cNvPr>
            <p:cNvSpPr txBox="1"/>
            <p:nvPr/>
          </p:nvSpPr>
          <p:spPr>
            <a:xfrm>
              <a:off x="4154982" y="2130123"/>
              <a:ext cx="458552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Dec.</a:t>
              </a:r>
              <a:endPara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endParaRPr>
            </a:p>
          </p:txBody>
        </p:sp>
        <p:sp>
          <p:nvSpPr>
            <p:cNvPr id="595" name="テキスト ボックス 126">
              <a:extLst>
                <a:ext uri="{FF2B5EF4-FFF2-40B4-BE49-F238E27FC236}">
                  <a16:creationId xmlns:a16="http://schemas.microsoft.com/office/drawing/2014/main" id="{035E3F58-18CC-7CC7-5402-6478E75EDA12}"/>
                </a:ext>
              </a:extLst>
            </p:cNvPr>
            <p:cNvSpPr txBox="1"/>
            <p:nvPr/>
          </p:nvSpPr>
          <p:spPr>
            <a:xfrm>
              <a:off x="4617433" y="2132616"/>
              <a:ext cx="458552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Jan.</a:t>
              </a:r>
            </a:p>
          </p:txBody>
        </p:sp>
        <p:sp>
          <p:nvSpPr>
            <p:cNvPr id="596" name="テキスト ボックス 126">
              <a:extLst>
                <a:ext uri="{FF2B5EF4-FFF2-40B4-BE49-F238E27FC236}">
                  <a16:creationId xmlns:a16="http://schemas.microsoft.com/office/drawing/2014/main" id="{9CBAE6AF-FACD-1421-84B2-3D8DA26697E3}"/>
                </a:ext>
              </a:extLst>
            </p:cNvPr>
            <p:cNvSpPr txBox="1"/>
            <p:nvPr/>
          </p:nvSpPr>
          <p:spPr>
            <a:xfrm>
              <a:off x="5079450" y="2135100"/>
              <a:ext cx="458552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Feb.</a:t>
              </a:r>
            </a:p>
          </p:txBody>
        </p:sp>
        <p:sp>
          <p:nvSpPr>
            <p:cNvPr id="597" name="テキスト ボックス 126">
              <a:extLst>
                <a:ext uri="{FF2B5EF4-FFF2-40B4-BE49-F238E27FC236}">
                  <a16:creationId xmlns:a16="http://schemas.microsoft.com/office/drawing/2014/main" id="{85414A18-8EA4-B841-BB09-CEFC5A83BBE1}"/>
                </a:ext>
              </a:extLst>
            </p:cNvPr>
            <p:cNvSpPr txBox="1"/>
            <p:nvPr/>
          </p:nvSpPr>
          <p:spPr>
            <a:xfrm>
              <a:off x="5544011" y="2136961"/>
              <a:ext cx="458552" cy="338554"/>
            </a:xfrm>
            <a:prstGeom prst="rect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Mar.</a:t>
              </a:r>
            </a:p>
          </p:txBody>
        </p:sp>
        <p:sp>
          <p:nvSpPr>
            <p:cNvPr id="598" name="テキスト ボックス 126">
              <a:extLst>
                <a:ext uri="{FF2B5EF4-FFF2-40B4-BE49-F238E27FC236}">
                  <a16:creationId xmlns:a16="http://schemas.microsoft.com/office/drawing/2014/main" id="{89B65A7B-2F39-A5C9-3597-5E28233265E8}"/>
                </a:ext>
              </a:extLst>
            </p:cNvPr>
            <p:cNvSpPr txBox="1"/>
            <p:nvPr/>
          </p:nvSpPr>
          <p:spPr>
            <a:xfrm>
              <a:off x="6007172" y="2131342"/>
              <a:ext cx="458552" cy="338554"/>
            </a:xfrm>
            <a:prstGeom prst="rect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Apr.</a:t>
              </a:r>
            </a:p>
          </p:txBody>
        </p:sp>
        <p:sp>
          <p:nvSpPr>
            <p:cNvPr id="599" name="テキスト ボックス 126">
              <a:extLst>
                <a:ext uri="{FF2B5EF4-FFF2-40B4-BE49-F238E27FC236}">
                  <a16:creationId xmlns:a16="http://schemas.microsoft.com/office/drawing/2014/main" id="{62D7B0E9-1160-0452-B0E1-0DDF72192C38}"/>
                </a:ext>
              </a:extLst>
            </p:cNvPr>
            <p:cNvSpPr txBox="1"/>
            <p:nvPr/>
          </p:nvSpPr>
          <p:spPr>
            <a:xfrm>
              <a:off x="6471105" y="2130123"/>
              <a:ext cx="458552" cy="338554"/>
            </a:xfrm>
            <a:prstGeom prst="rect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Yu Gothic" panose="020B0400000000000000" charset="-128"/>
                  <a:cs typeface="Arial" panose="020B0604020202020204" pitchFamily="34" charset="0"/>
                </a:rPr>
                <a:t>May.</a:t>
              </a:r>
            </a:p>
          </p:txBody>
        </p:sp>
      </p:grpSp>
      <p:sp>
        <p:nvSpPr>
          <p:cNvPr id="600" name="矢印: 右 39">
            <a:extLst>
              <a:ext uri="{FF2B5EF4-FFF2-40B4-BE49-F238E27FC236}">
                <a16:creationId xmlns:a16="http://schemas.microsoft.com/office/drawing/2014/main" id="{EA6EAEF2-F64E-32CE-17B0-DFB23C8F0947}"/>
              </a:ext>
            </a:extLst>
          </p:cNvPr>
          <p:cNvSpPr/>
          <p:nvPr/>
        </p:nvSpPr>
        <p:spPr>
          <a:xfrm rot="16200000">
            <a:off x="690258" y="5706977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01" name="矢印: 右 39">
            <a:extLst>
              <a:ext uri="{FF2B5EF4-FFF2-40B4-BE49-F238E27FC236}">
                <a16:creationId xmlns:a16="http://schemas.microsoft.com/office/drawing/2014/main" id="{E2AF511E-1129-C78D-29CE-8EFB967882EF}"/>
              </a:ext>
            </a:extLst>
          </p:cNvPr>
          <p:cNvSpPr/>
          <p:nvPr/>
        </p:nvSpPr>
        <p:spPr>
          <a:xfrm rot="16200000">
            <a:off x="875466" y="5705909"/>
            <a:ext cx="335280" cy="6792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02" name="矢印: 右 39">
            <a:extLst>
              <a:ext uri="{FF2B5EF4-FFF2-40B4-BE49-F238E27FC236}">
                <a16:creationId xmlns:a16="http://schemas.microsoft.com/office/drawing/2014/main" id="{53CCEECB-0D6E-7FA0-B9FD-B7147B7E75BE}"/>
              </a:ext>
            </a:extLst>
          </p:cNvPr>
          <p:cNvSpPr/>
          <p:nvPr/>
        </p:nvSpPr>
        <p:spPr>
          <a:xfrm rot="16200000">
            <a:off x="1189472" y="5701781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03" name="矢印: 右 39">
            <a:extLst>
              <a:ext uri="{FF2B5EF4-FFF2-40B4-BE49-F238E27FC236}">
                <a16:creationId xmlns:a16="http://schemas.microsoft.com/office/drawing/2014/main" id="{F7305953-FEDD-859E-FEF9-901003C8866F}"/>
              </a:ext>
            </a:extLst>
          </p:cNvPr>
          <p:cNvSpPr/>
          <p:nvPr/>
        </p:nvSpPr>
        <p:spPr>
          <a:xfrm rot="16200000">
            <a:off x="1048939" y="570160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04" name="矢印: 右 39">
            <a:extLst>
              <a:ext uri="{FF2B5EF4-FFF2-40B4-BE49-F238E27FC236}">
                <a16:creationId xmlns:a16="http://schemas.microsoft.com/office/drawing/2014/main" id="{2FA3A9BF-999D-9EE6-EE27-8CDE3E0DF279}"/>
              </a:ext>
            </a:extLst>
          </p:cNvPr>
          <p:cNvSpPr/>
          <p:nvPr/>
        </p:nvSpPr>
        <p:spPr>
          <a:xfrm rot="16200000">
            <a:off x="336993" y="570460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05" name="矢印: 右 39">
            <a:extLst>
              <a:ext uri="{FF2B5EF4-FFF2-40B4-BE49-F238E27FC236}">
                <a16:creationId xmlns:a16="http://schemas.microsoft.com/office/drawing/2014/main" id="{490A33B5-04D1-2900-4913-7883C0D3D35C}"/>
              </a:ext>
            </a:extLst>
          </p:cNvPr>
          <p:cNvSpPr/>
          <p:nvPr/>
        </p:nvSpPr>
        <p:spPr>
          <a:xfrm rot="16200000">
            <a:off x="1301744" y="5702876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06" name="矢印: 右 39">
            <a:extLst>
              <a:ext uri="{FF2B5EF4-FFF2-40B4-BE49-F238E27FC236}">
                <a16:creationId xmlns:a16="http://schemas.microsoft.com/office/drawing/2014/main" id="{B2F3AA89-CB94-6614-9E91-0782B6B9540D}"/>
              </a:ext>
            </a:extLst>
          </p:cNvPr>
          <p:cNvSpPr/>
          <p:nvPr/>
        </p:nvSpPr>
        <p:spPr>
          <a:xfrm rot="16200000">
            <a:off x="1356188" y="5702823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07" name="矢印: 右 39">
            <a:extLst>
              <a:ext uri="{FF2B5EF4-FFF2-40B4-BE49-F238E27FC236}">
                <a16:creationId xmlns:a16="http://schemas.microsoft.com/office/drawing/2014/main" id="{F8A8EB27-F866-1A28-C10C-6DA66DC7D431}"/>
              </a:ext>
            </a:extLst>
          </p:cNvPr>
          <p:cNvSpPr/>
          <p:nvPr/>
        </p:nvSpPr>
        <p:spPr>
          <a:xfrm rot="16200000">
            <a:off x="1414738" y="5702823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08" name="矢印: 右 39">
            <a:extLst>
              <a:ext uri="{FF2B5EF4-FFF2-40B4-BE49-F238E27FC236}">
                <a16:creationId xmlns:a16="http://schemas.microsoft.com/office/drawing/2014/main" id="{C732778D-A5D1-B50E-3F90-6D982BB63534}"/>
              </a:ext>
            </a:extLst>
          </p:cNvPr>
          <p:cNvSpPr/>
          <p:nvPr/>
        </p:nvSpPr>
        <p:spPr>
          <a:xfrm rot="16200000">
            <a:off x="1523276" y="5702303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09" name="矢印: 右 39">
            <a:extLst>
              <a:ext uri="{FF2B5EF4-FFF2-40B4-BE49-F238E27FC236}">
                <a16:creationId xmlns:a16="http://schemas.microsoft.com/office/drawing/2014/main" id="{559C6806-FC43-6338-CF1A-7D3D376258A7}"/>
              </a:ext>
            </a:extLst>
          </p:cNvPr>
          <p:cNvSpPr/>
          <p:nvPr/>
        </p:nvSpPr>
        <p:spPr>
          <a:xfrm rot="16200000">
            <a:off x="1468102" y="570383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10" name="矢印: 右 39">
            <a:extLst>
              <a:ext uri="{FF2B5EF4-FFF2-40B4-BE49-F238E27FC236}">
                <a16:creationId xmlns:a16="http://schemas.microsoft.com/office/drawing/2014/main" id="{1D1ABDA3-EF42-6037-2829-E37255416638}"/>
              </a:ext>
            </a:extLst>
          </p:cNvPr>
          <p:cNvSpPr/>
          <p:nvPr/>
        </p:nvSpPr>
        <p:spPr>
          <a:xfrm rot="16200000">
            <a:off x="1577234" y="5703500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11" name="矢印: 右 39">
            <a:extLst>
              <a:ext uri="{FF2B5EF4-FFF2-40B4-BE49-F238E27FC236}">
                <a16:creationId xmlns:a16="http://schemas.microsoft.com/office/drawing/2014/main" id="{4AD1385C-5510-E6A8-357B-606C08B7FEE8}"/>
              </a:ext>
            </a:extLst>
          </p:cNvPr>
          <p:cNvSpPr/>
          <p:nvPr/>
        </p:nvSpPr>
        <p:spPr>
          <a:xfrm rot="16200000">
            <a:off x="1633212" y="5699997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12" name="矢印: 右 39">
            <a:extLst>
              <a:ext uri="{FF2B5EF4-FFF2-40B4-BE49-F238E27FC236}">
                <a16:creationId xmlns:a16="http://schemas.microsoft.com/office/drawing/2014/main" id="{6F60C19F-7133-A4B8-D0AC-441A134C942D}"/>
              </a:ext>
            </a:extLst>
          </p:cNvPr>
          <p:cNvSpPr/>
          <p:nvPr/>
        </p:nvSpPr>
        <p:spPr>
          <a:xfrm rot="16200000">
            <a:off x="1689232" y="5700323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13" name="矢印: 右 39">
            <a:extLst>
              <a:ext uri="{FF2B5EF4-FFF2-40B4-BE49-F238E27FC236}">
                <a16:creationId xmlns:a16="http://schemas.microsoft.com/office/drawing/2014/main" id="{5056ECEF-99BC-5AF3-AC9D-5E185451205F}"/>
              </a:ext>
            </a:extLst>
          </p:cNvPr>
          <p:cNvSpPr/>
          <p:nvPr/>
        </p:nvSpPr>
        <p:spPr>
          <a:xfrm rot="16200000">
            <a:off x="1746988" y="5702822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14" name="矢印: 右 39">
            <a:extLst>
              <a:ext uri="{FF2B5EF4-FFF2-40B4-BE49-F238E27FC236}">
                <a16:creationId xmlns:a16="http://schemas.microsoft.com/office/drawing/2014/main" id="{D39BFCCD-1809-ADDE-6FC7-E192339917FC}"/>
              </a:ext>
            </a:extLst>
          </p:cNvPr>
          <p:cNvSpPr/>
          <p:nvPr/>
        </p:nvSpPr>
        <p:spPr>
          <a:xfrm rot="16200000">
            <a:off x="1715479" y="5704521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15" name="矢印: 右 39">
            <a:extLst>
              <a:ext uri="{FF2B5EF4-FFF2-40B4-BE49-F238E27FC236}">
                <a16:creationId xmlns:a16="http://schemas.microsoft.com/office/drawing/2014/main" id="{52E1C4CB-12A7-F971-0C3C-32B7DD63ECEC}"/>
              </a:ext>
            </a:extLst>
          </p:cNvPr>
          <p:cNvSpPr/>
          <p:nvPr/>
        </p:nvSpPr>
        <p:spPr>
          <a:xfrm rot="16200000">
            <a:off x="1885333" y="5698268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16" name="矢印: 右 39">
            <a:extLst>
              <a:ext uri="{FF2B5EF4-FFF2-40B4-BE49-F238E27FC236}">
                <a16:creationId xmlns:a16="http://schemas.microsoft.com/office/drawing/2014/main" id="{B931419F-0423-E7A7-ABBF-A072AB313CA7}"/>
              </a:ext>
            </a:extLst>
          </p:cNvPr>
          <p:cNvSpPr/>
          <p:nvPr/>
        </p:nvSpPr>
        <p:spPr>
          <a:xfrm rot="16200000">
            <a:off x="1981291" y="5698170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17" name="矢印: 右 39">
            <a:extLst>
              <a:ext uri="{FF2B5EF4-FFF2-40B4-BE49-F238E27FC236}">
                <a16:creationId xmlns:a16="http://schemas.microsoft.com/office/drawing/2014/main" id="{0BF4C419-4F8F-21AC-44CD-E1D93526F944}"/>
              </a:ext>
            </a:extLst>
          </p:cNvPr>
          <p:cNvSpPr/>
          <p:nvPr/>
        </p:nvSpPr>
        <p:spPr>
          <a:xfrm rot="16200000">
            <a:off x="1934012" y="5697932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18" name="矢印: 右 39">
            <a:extLst>
              <a:ext uri="{FF2B5EF4-FFF2-40B4-BE49-F238E27FC236}">
                <a16:creationId xmlns:a16="http://schemas.microsoft.com/office/drawing/2014/main" id="{6E24EDFD-B33B-7A50-6F67-DF0830BE6A7B}"/>
              </a:ext>
            </a:extLst>
          </p:cNvPr>
          <p:cNvSpPr/>
          <p:nvPr/>
        </p:nvSpPr>
        <p:spPr>
          <a:xfrm rot="16200000">
            <a:off x="2081936" y="5696967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19" name="矢印: 右 39">
            <a:extLst>
              <a:ext uri="{FF2B5EF4-FFF2-40B4-BE49-F238E27FC236}">
                <a16:creationId xmlns:a16="http://schemas.microsoft.com/office/drawing/2014/main" id="{08EAE55E-50D4-25A8-9BD0-7C3A25210DD1}"/>
              </a:ext>
            </a:extLst>
          </p:cNvPr>
          <p:cNvSpPr/>
          <p:nvPr/>
        </p:nvSpPr>
        <p:spPr>
          <a:xfrm rot="16200000">
            <a:off x="2032191" y="5697569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20" name="矢印: 右 39">
            <a:extLst>
              <a:ext uri="{FF2B5EF4-FFF2-40B4-BE49-F238E27FC236}">
                <a16:creationId xmlns:a16="http://schemas.microsoft.com/office/drawing/2014/main" id="{E9D89FF7-615A-46E2-BE2A-E2BFA6BBC6AE}"/>
              </a:ext>
            </a:extLst>
          </p:cNvPr>
          <p:cNvSpPr/>
          <p:nvPr/>
        </p:nvSpPr>
        <p:spPr>
          <a:xfrm rot="16200000">
            <a:off x="2138040" y="5696966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21" name="矢印: 右 39">
            <a:extLst>
              <a:ext uri="{FF2B5EF4-FFF2-40B4-BE49-F238E27FC236}">
                <a16:creationId xmlns:a16="http://schemas.microsoft.com/office/drawing/2014/main" id="{D38F94D3-FAA2-F71C-3025-0F2CAAD4DB30}"/>
              </a:ext>
            </a:extLst>
          </p:cNvPr>
          <p:cNvSpPr/>
          <p:nvPr/>
        </p:nvSpPr>
        <p:spPr>
          <a:xfrm rot="16200000">
            <a:off x="1797945" y="5700046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22" name="矢印: 右 45">
            <a:extLst>
              <a:ext uri="{FF2B5EF4-FFF2-40B4-BE49-F238E27FC236}">
                <a16:creationId xmlns:a16="http://schemas.microsoft.com/office/drawing/2014/main" id="{708857F5-953E-9687-859D-E44073DCDAA2}"/>
              </a:ext>
            </a:extLst>
          </p:cNvPr>
          <p:cNvSpPr/>
          <p:nvPr/>
        </p:nvSpPr>
        <p:spPr>
          <a:xfrm rot="16200000" flipH="1">
            <a:off x="862265" y="4933929"/>
            <a:ext cx="335280" cy="679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23" name="矢印: 右 45">
            <a:extLst>
              <a:ext uri="{FF2B5EF4-FFF2-40B4-BE49-F238E27FC236}">
                <a16:creationId xmlns:a16="http://schemas.microsoft.com/office/drawing/2014/main" id="{68339A86-F72F-5FA0-5B35-236219E5FD60}"/>
              </a:ext>
            </a:extLst>
          </p:cNvPr>
          <p:cNvSpPr/>
          <p:nvPr/>
        </p:nvSpPr>
        <p:spPr>
          <a:xfrm rot="16200000" flipH="1">
            <a:off x="1169557" y="4938109"/>
            <a:ext cx="335280" cy="679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24" name="テキスト ボックス 131">
            <a:extLst>
              <a:ext uri="{FF2B5EF4-FFF2-40B4-BE49-F238E27FC236}">
                <a16:creationId xmlns:a16="http://schemas.microsoft.com/office/drawing/2014/main" id="{90456A21-6D68-07BC-1010-C509F3C16536}"/>
              </a:ext>
            </a:extLst>
          </p:cNvPr>
          <p:cNvSpPr txBox="1"/>
          <p:nvPr/>
        </p:nvSpPr>
        <p:spPr>
          <a:xfrm>
            <a:off x="2734753" y="4897623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rPr>
              <a:t>2023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charset="-128"/>
              <a:cs typeface="Arial" panose="020B0604020202020204" pitchFamily="34" charset="0"/>
            </a:endParaRPr>
          </a:p>
        </p:txBody>
      </p:sp>
      <p:sp>
        <p:nvSpPr>
          <p:cNvPr id="625" name="テキスト ボックス 131">
            <a:extLst>
              <a:ext uri="{FF2B5EF4-FFF2-40B4-BE49-F238E27FC236}">
                <a16:creationId xmlns:a16="http://schemas.microsoft.com/office/drawing/2014/main" id="{800BEC33-ABE3-496E-1D42-335CEFAA7688}"/>
              </a:ext>
            </a:extLst>
          </p:cNvPr>
          <p:cNvSpPr txBox="1"/>
          <p:nvPr/>
        </p:nvSpPr>
        <p:spPr>
          <a:xfrm>
            <a:off x="352350" y="4896683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rPr>
              <a:t>2022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charset="-128"/>
              <a:cs typeface="Arial" panose="020B0604020202020204" pitchFamily="34" charset="0"/>
            </a:endParaRPr>
          </a:p>
        </p:txBody>
      </p:sp>
      <p:sp>
        <p:nvSpPr>
          <p:cNvPr id="626" name="矢印: 右 39">
            <a:extLst>
              <a:ext uri="{FF2B5EF4-FFF2-40B4-BE49-F238E27FC236}">
                <a16:creationId xmlns:a16="http://schemas.microsoft.com/office/drawing/2014/main" id="{18949D99-FFB1-CBEC-0C16-0BB0B7F3D8C9}"/>
              </a:ext>
            </a:extLst>
          </p:cNvPr>
          <p:cNvSpPr/>
          <p:nvPr/>
        </p:nvSpPr>
        <p:spPr>
          <a:xfrm rot="16200000">
            <a:off x="1249044" y="570216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27" name="テキスト ボックス 14">
            <a:extLst>
              <a:ext uri="{FF2B5EF4-FFF2-40B4-BE49-F238E27FC236}">
                <a16:creationId xmlns:a16="http://schemas.microsoft.com/office/drawing/2014/main" id="{05B8C669-6B7C-01E4-3692-E3FC7DA882D6}"/>
              </a:ext>
            </a:extLst>
          </p:cNvPr>
          <p:cNvSpPr txBox="1"/>
          <p:nvPr/>
        </p:nvSpPr>
        <p:spPr>
          <a:xfrm>
            <a:off x="4038331" y="4313527"/>
            <a:ext cx="1104918" cy="3693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rPr>
              <a:t>家禽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charset="-128"/>
              <a:cs typeface="Arial" panose="020B0604020202020204" pitchFamily="34" charset="0"/>
            </a:endParaRPr>
          </a:p>
        </p:txBody>
      </p:sp>
      <p:sp>
        <p:nvSpPr>
          <p:cNvPr id="628" name="テキスト ボックス 15">
            <a:extLst>
              <a:ext uri="{FF2B5EF4-FFF2-40B4-BE49-F238E27FC236}">
                <a16:creationId xmlns:a16="http://schemas.microsoft.com/office/drawing/2014/main" id="{282CA3D0-417D-947D-AAC2-C8D8D681701E}"/>
              </a:ext>
            </a:extLst>
          </p:cNvPr>
          <p:cNvSpPr txBox="1"/>
          <p:nvPr/>
        </p:nvSpPr>
        <p:spPr>
          <a:xfrm>
            <a:off x="5447166" y="4347875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rPr>
              <a:t>5</a:t>
            </a: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rPr>
              <a:t> 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rPr>
              <a:t>outbreaks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charset="-128"/>
              <a:cs typeface="Arial" panose="020B0604020202020204" pitchFamily="34" charset="0"/>
            </a:endParaRPr>
          </a:p>
        </p:txBody>
      </p:sp>
      <p:sp>
        <p:nvSpPr>
          <p:cNvPr id="629" name="テキスト ボックス 16">
            <a:extLst>
              <a:ext uri="{FF2B5EF4-FFF2-40B4-BE49-F238E27FC236}">
                <a16:creationId xmlns:a16="http://schemas.microsoft.com/office/drawing/2014/main" id="{0E72740A-9DA8-3F64-E936-74927A10B2E2}"/>
              </a:ext>
            </a:extLst>
          </p:cNvPr>
          <p:cNvSpPr txBox="1"/>
          <p:nvPr/>
        </p:nvSpPr>
        <p:spPr>
          <a:xfrm>
            <a:off x="3994566" y="6011159"/>
            <a:ext cx="1330515" cy="369332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rPr>
              <a:t>野鳥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charset="-128"/>
              <a:cs typeface="Arial" panose="020B0604020202020204" pitchFamily="34" charset="0"/>
            </a:endParaRPr>
          </a:p>
        </p:txBody>
      </p:sp>
      <p:sp>
        <p:nvSpPr>
          <p:cNvPr id="630" name="テキスト ボックス 17">
            <a:extLst>
              <a:ext uri="{FF2B5EF4-FFF2-40B4-BE49-F238E27FC236}">
                <a16:creationId xmlns:a16="http://schemas.microsoft.com/office/drawing/2014/main" id="{CAAEB4F5-0820-9C38-3C37-588057BDAA35}"/>
              </a:ext>
            </a:extLst>
          </p:cNvPr>
          <p:cNvSpPr txBox="1"/>
          <p:nvPr/>
        </p:nvSpPr>
        <p:spPr>
          <a:xfrm>
            <a:off x="5448154" y="600438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charset="-128"/>
                <a:cs typeface="Arial" panose="020B0604020202020204" pitchFamily="34" charset="0"/>
              </a:rPr>
              <a:t> 39 cases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charset="-128"/>
              <a:cs typeface="Arial" panose="020B0604020202020204" pitchFamily="34" charset="0"/>
            </a:endParaRPr>
          </a:p>
        </p:txBody>
      </p:sp>
      <p:sp>
        <p:nvSpPr>
          <p:cNvPr id="631" name="テキスト ボックス 36">
            <a:extLst>
              <a:ext uri="{FF2B5EF4-FFF2-40B4-BE49-F238E27FC236}">
                <a16:creationId xmlns:a16="http://schemas.microsoft.com/office/drawing/2014/main" id="{EE7DED31-53FB-03A3-326E-D67F2AFEE80B}"/>
              </a:ext>
            </a:extLst>
          </p:cNvPr>
          <p:cNvSpPr txBox="1"/>
          <p:nvPr/>
        </p:nvSpPr>
        <p:spPr>
          <a:xfrm>
            <a:off x="10755477" y="3375094"/>
            <a:ext cx="175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</a:rPr>
              <a:t>野鳥</a:t>
            </a:r>
            <a:endParaRPr kumimoji="0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</a:rPr>
              <a:t>(H5N2)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632" name="楕円 7">
            <a:extLst>
              <a:ext uri="{FF2B5EF4-FFF2-40B4-BE49-F238E27FC236}">
                <a16:creationId xmlns:a16="http://schemas.microsoft.com/office/drawing/2014/main" id="{99BB626C-F41E-B384-A787-F5D71E4860FE}"/>
              </a:ext>
            </a:extLst>
          </p:cNvPr>
          <p:cNvSpPr/>
          <p:nvPr/>
        </p:nvSpPr>
        <p:spPr>
          <a:xfrm>
            <a:off x="10512428" y="3427595"/>
            <a:ext cx="197738" cy="182495"/>
          </a:xfrm>
          <a:prstGeom prst="ellipse">
            <a:avLst/>
          </a:prstGeom>
          <a:solidFill>
            <a:schemeClr val="accent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33" name="TextBox 204">
            <a:extLst>
              <a:ext uri="{FF2B5EF4-FFF2-40B4-BE49-F238E27FC236}">
                <a16:creationId xmlns:a16="http://schemas.microsoft.com/office/drawing/2014/main" id="{839E0B9A-057B-0EF8-7308-9E7D5DD2888A}"/>
              </a:ext>
            </a:extLst>
          </p:cNvPr>
          <p:cNvSpPr txBox="1"/>
          <p:nvPr/>
        </p:nvSpPr>
        <p:spPr>
          <a:xfrm>
            <a:off x="9831093" y="1805148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34" name="TextBox 205">
            <a:extLst>
              <a:ext uri="{FF2B5EF4-FFF2-40B4-BE49-F238E27FC236}">
                <a16:creationId xmlns:a16="http://schemas.microsoft.com/office/drawing/2014/main" id="{8A5FE47D-1873-9EED-EF7B-F5B248D174BF}"/>
              </a:ext>
            </a:extLst>
          </p:cNvPr>
          <p:cNvSpPr txBox="1"/>
          <p:nvPr/>
        </p:nvSpPr>
        <p:spPr>
          <a:xfrm>
            <a:off x="7935841" y="2390382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35" name="テキスト ボックス 62">
            <a:extLst>
              <a:ext uri="{FF2B5EF4-FFF2-40B4-BE49-F238E27FC236}">
                <a16:creationId xmlns:a16="http://schemas.microsoft.com/office/drawing/2014/main" id="{55DB8A91-2740-9BE2-03BC-B4F548583F45}"/>
              </a:ext>
            </a:extLst>
          </p:cNvPr>
          <p:cNvSpPr txBox="1"/>
          <p:nvPr/>
        </p:nvSpPr>
        <p:spPr>
          <a:xfrm>
            <a:off x="-329707" y="6280872"/>
            <a:ext cx="2533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</a:rPr>
              <a:t>(as of 2</a:t>
            </a:r>
            <a:r>
              <a:rPr kumimoji="1" lang="en-US" altLang="ja-JP" sz="14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</a:rPr>
              <a:t>nd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</a:rPr>
              <a:t> May, 2023)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636" name="TextBox 207">
            <a:extLst>
              <a:ext uri="{FF2B5EF4-FFF2-40B4-BE49-F238E27FC236}">
                <a16:creationId xmlns:a16="http://schemas.microsoft.com/office/drawing/2014/main" id="{1D3DE94C-66A7-EE01-FAA6-FF5AC6FA83A3}"/>
              </a:ext>
            </a:extLst>
          </p:cNvPr>
          <p:cNvSpPr txBox="1"/>
          <p:nvPr/>
        </p:nvSpPr>
        <p:spPr>
          <a:xfrm>
            <a:off x="414680" y="1151175"/>
            <a:ext cx="328614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Winter season 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637" name="TextBox 208">
            <a:extLst>
              <a:ext uri="{FF2B5EF4-FFF2-40B4-BE49-F238E27FC236}">
                <a16:creationId xmlns:a16="http://schemas.microsoft.com/office/drawing/2014/main" id="{A4B699BE-B7AD-4A81-1B31-1F0A68F16D5E}"/>
              </a:ext>
            </a:extLst>
          </p:cNvPr>
          <p:cNvSpPr txBox="1"/>
          <p:nvPr/>
        </p:nvSpPr>
        <p:spPr>
          <a:xfrm>
            <a:off x="414680" y="3993175"/>
            <a:ext cx="328614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Winter season 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638" name="矢印: 右 45">
            <a:extLst>
              <a:ext uri="{FF2B5EF4-FFF2-40B4-BE49-F238E27FC236}">
                <a16:creationId xmlns:a16="http://schemas.microsoft.com/office/drawing/2014/main" id="{F7E54622-4772-3FA5-C299-C6240E787343}"/>
              </a:ext>
            </a:extLst>
          </p:cNvPr>
          <p:cNvSpPr/>
          <p:nvPr/>
        </p:nvSpPr>
        <p:spPr>
          <a:xfrm rot="16200000" flipH="1">
            <a:off x="4866539" y="4975462"/>
            <a:ext cx="335280" cy="679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39" name="矢印: 右 45">
            <a:extLst>
              <a:ext uri="{FF2B5EF4-FFF2-40B4-BE49-F238E27FC236}">
                <a16:creationId xmlns:a16="http://schemas.microsoft.com/office/drawing/2014/main" id="{152DADC6-2150-E34D-424D-912285F7ABD0}"/>
              </a:ext>
            </a:extLst>
          </p:cNvPr>
          <p:cNvSpPr/>
          <p:nvPr/>
        </p:nvSpPr>
        <p:spPr>
          <a:xfrm rot="16200000" flipH="1">
            <a:off x="5050273" y="4980178"/>
            <a:ext cx="335280" cy="679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40" name="矢印: 右 44">
            <a:extLst>
              <a:ext uri="{FF2B5EF4-FFF2-40B4-BE49-F238E27FC236}">
                <a16:creationId xmlns:a16="http://schemas.microsoft.com/office/drawing/2014/main" id="{825BA2DB-2F37-A9F2-15B2-C89A11855D30}"/>
              </a:ext>
            </a:extLst>
          </p:cNvPr>
          <p:cNvSpPr/>
          <p:nvPr/>
        </p:nvSpPr>
        <p:spPr>
          <a:xfrm rot="16200000" flipH="1">
            <a:off x="5130194" y="4979636"/>
            <a:ext cx="335280" cy="679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41" name="Slide Number Placeholder 3">
            <a:extLst>
              <a:ext uri="{FF2B5EF4-FFF2-40B4-BE49-F238E27FC236}">
                <a16:creationId xmlns:a16="http://schemas.microsoft.com/office/drawing/2014/main" id="{6523AF6C-95C0-957B-5CAA-8FE919733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1708" y="6465367"/>
            <a:ext cx="592282" cy="387439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10</a:t>
            </a:r>
            <a:endParaRPr kumimoji="0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642" name="テキスト ボックス 36">
            <a:extLst>
              <a:ext uri="{FF2B5EF4-FFF2-40B4-BE49-F238E27FC236}">
                <a16:creationId xmlns:a16="http://schemas.microsoft.com/office/drawing/2014/main" id="{C1E5A097-2E8A-E890-5CFD-3216F16390F8}"/>
              </a:ext>
            </a:extLst>
          </p:cNvPr>
          <p:cNvSpPr txBox="1"/>
          <p:nvPr/>
        </p:nvSpPr>
        <p:spPr>
          <a:xfrm>
            <a:off x="10742991" y="3836085"/>
            <a:ext cx="175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400FA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</a:rPr>
              <a:t>野生哺乳動物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400FA"/>
                </a:solidFill>
                <a:effectLst/>
                <a:uLnTx/>
                <a:uFillTx/>
                <a:latin typeface="Arial" panose="020B0604020202020204" pitchFamily="34" charset="0"/>
                <a:ea typeface="Meiryo UI" panose="020B0604030504040204" pitchFamily="50" charset="-128"/>
                <a:cs typeface="+mn-cs"/>
              </a:rPr>
              <a:t>(H5N1)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400FA"/>
              </a:solidFill>
              <a:effectLst/>
              <a:uLnTx/>
              <a:uFillTx/>
              <a:latin typeface="Arial" panose="020B0604020202020204" pitchFamily="34" charset="0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643" name="楕円 7">
            <a:extLst>
              <a:ext uri="{FF2B5EF4-FFF2-40B4-BE49-F238E27FC236}">
                <a16:creationId xmlns:a16="http://schemas.microsoft.com/office/drawing/2014/main" id="{2F989EEA-B1A3-ACB6-E98C-E29DF0ADB735}"/>
              </a:ext>
            </a:extLst>
          </p:cNvPr>
          <p:cNvSpPr/>
          <p:nvPr/>
        </p:nvSpPr>
        <p:spPr>
          <a:xfrm>
            <a:off x="10512428" y="3878750"/>
            <a:ext cx="197738" cy="182495"/>
          </a:xfrm>
          <a:prstGeom prst="ellipse">
            <a:avLst/>
          </a:prstGeom>
          <a:solidFill>
            <a:srgbClr val="F400FA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44" name="矢印: 右 39">
            <a:extLst>
              <a:ext uri="{FF2B5EF4-FFF2-40B4-BE49-F238E27FC236}">
                <a16:creationId xmlns:a16="http://schemas.microsoft.com/office/drawing/2014/main" id="{7E85D690-4EB1-B43E-80A6-065912BA3A15}"/>
              </a:ext>
            </a:extLst>
          </p:cNvPr>
          <p:cNvSpPr/>
          <p:nvPr/>
        </p:nvSpPr>
        <p:spPr>
          <a:xfrm rot="16200000">
            <a:off x="5195008" y="5689910"/>
            <a:ext cx="349343" cy="72764"/>
          </a:xfrm>
          <a:prstGeom prst="rightArrow">
            <a:avLst/>
          </a:prstGeom>
          <a:solidFill>
            <a:srgbClr val="F300F9"/>
          </a:solidFill>
          <a:ln>
            <a:solidFill>
              <a:srgbClr val="F400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45" name="楕円 7">
            <a:extLst>
              <a:ext uri="{FF2B5EF4-FFF2-40B4-BE49-F238E27FC236}">
                <a16:creationId xmlns:a16="http://schemas.microsoft.com/office/drawing/2014/main" id="{85C3E0E2-3904-6A44-A9D7-9BD017FF7574}"/>
              </a:ext>
            </a:extLst>
          </p:cNvPr>
          <p:cNvSpPr/>
          <p:nvPr/>
        </p:nvSpPr>
        <p:spPr>
          <a:xfrm>
            <a:off x="8111132" y="5376690"/>
            <a:ext cx="96027" cy="95428"/>
          </a:xfrm>
          <a:prstGeom prst="ellipse">
            <a:avLst/>
          </a:prstGeom>
          <a:solidFill>
            <a:srgbClr val="F300F9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46" name="矢印: 右 39">
            <a:extLst>
              <a:ext uri="{FF2B5EF4-FFF2-40B4-BE49-F238E27FC236}">
                <a16:creationId xmlns:a16="http://schemas.microsoft.com/office/drawing/2014/main" id="{6590C7B9-2AF4-77B9-B857-6B9BAFD79D7D}"/>
              </a:ext>
            </a:extLst>
          </p:cNvPr>
          <p:cNvSpPr/>
          <p:nvPr/>
        </p:nvSpPr>
        <p:spPr>
          <a:xfrm rot="16200000">
            <a:off x="5097465" y="2981263"/>
            <a:ext cx="349343" cy="72764"/>
          </a:xfrm>
          <a:prstGeom prst="rightArrow">
            <a:avLst/>
          </a:prstGeom>
          <a:solidFill>
            <a:srgbClr val="F300F9"/>
          </a:solidFill>
          <a:ln>
            <a:solidFill>
              <a:srgbClr val="F400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47" name="矢印: 右 39">
            <a:extLst>
              <a:ext uri="{FF2B5EF4-FFF2-40B4-BE49-F238E27FC236}">
                <a16:creationId xmlns:a16="http://schemas.microsoft.com/office/drawing/2014/main" id="{EBD3935C-03C4-D320-821F-64092DE47649}"/>
              </a:ext>
            </a:extLst>
          </p:cNvPr>
          <p:cNvSpPr/>
          <p:nvPr/>
        </p:nvSpPr>
        <p:spPr>
          <a:xfrm rot="16200000">
            <a:off x="5195274" y="2980391"/>
            <a:ext cx="349343" cy="72764"/>
          </a:xfrm>
          <a:prstGeom prst="rightArrow">
            <a:avLst/>
          </a:prstGeom>
          <a:solidFill>
            <a:srgbClr val="F300F9"/>
          </a:solidFill>
          <a:ln>
            <a:solidFill>
              <a:srgbClr val="F400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48" name="矢印: 右 39">
            <a:extLst>
              <a:ext uri="{FF2B5EF4-FFF2-40B4-BE49-F238E27FC236}">
                <a16:creationId xmlns:a16="http://schemas.microsoft.com/office/drawing/2014/main" id="{6452E317-8059-B284-2662-C87DF2350FDA}"/>
              </a:ext>
            </a:extLst>
          </p:cNvPr>
          <p:cNvSpPr/>
          <p:nvPr/>
        </p:nvSpPr>
        <p:spPr>
          <a:xfrm rot="16200000">
            <a:off x="2388647" y="5699996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49" name="矢印: 右 39">
            <a:extLst>
              <a:ext uri="{FF2B5EF4-FFF2-40B4-BE49-F238E27FC236}">
                <a16:creationId xmlns:a16="http://schemas.microsoft.com/office/drawing/2014/main" id="{32621319-3FCC-6A8C-733D-F1D6AA9053B3}"/>
              </a:ext>
            </a:extLst>
          </p:cNvPr>
          <p:cNvSpPr/>
          <p:nvPr/>
        </p:nvSpPr>
        <p:spPr>
          <a:xfrm rot="16200000">
            <a:off x="2511693" y="5699997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50" name="矢印: 右 39">
            <a:extLst>
              <a:ext uri="{FF2B5EF4-FFF2-40B4-BE49-F238E27FC236}">
                <a16:creationId xmlns:a16="http://schemas.microsoft.com/office/drawing/2014/main" id="{99FBCA1E-5FA4-1B9C-7DD2-7696832EBB61}"/>
              </a:ext>
            </a:extLst>
          </p:cNvPr>
          <p:cNvSpPr/>
          <p:nvPr/>
        </p:nvSpPr>
        <p:spPr>
          <a:xfrm rot="16200000">
            <a:off x="2740052" y="5703498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51" name="矢印: 右 39">
            <a:extLst>
              <a:ext uri="{FF2B5EF4-FFF2-40B4-BE49-F238E27FC236}">
                <a16:creationId xmlns:a16="http://schemas.microsoft.com/office/drawing/2014/main" id="{C74AB457-688A-CD53-E54C-EF3F7F60BAA9}"/>
              </a:ext>
            </a:extLst>
          </p:cNvPr>
          <p:cNvSpPr/>
          <p:nvPr/>
        </p:nvSpPr>
        <p:spPr>
          <a:xfrm rot="16200000">
            <a:off x="2831834" y="5703499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52" name="矢印: 右 39">
            <a:extLst>
              <a:ext uri="{FF2B5EF4-FFF2-40B4-BE49-F238E27FC236}">
                <a16:creationId xmlns:a16="http://schemas.microsoft.com/office/drawing/2014/main" id="{ACDE6661-D47E-EFB7-A8FB-564988337B61}"/>
              </a:ext>
            </a:extLst>
          </p:cNvPr>
          <p:cNvSpPr/>
          <p:nvPr/>
        </p:nvSpPr>
        <p:spPr>
          <a:xfrm rot="16200000">
            <a:off x="3520451" y="5705909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53" name="矢印: 右 39">
            <a:extLst>
              <a:ext uri="{FF2B5EF4-FFF2-40B4-BE49-F238E27FC236}">
                <a16:creationId xmlns:a16="http://schemas.microsoft.com/office/drawing/2014/main" id="{200C40E5-7BAC-43B8-55DF-9799E61CB6AD}"/>
              </a:ext>
            </a:extLst>
          </p:cNvPr>
          <p:cNvSpPr/>
          <p:nvPr/>
        </p:nvSpPr>
        <p:spPr>
          <a:xfrm rot="16200000">
            <a:off x="4224409" y="5699755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54" name="矢印: 右 39">
            <a:extLst>
              <a:ext uri="{FF2B5EF4-FFF2-40B4-BE49-F238E27FC236}">
                <a16:creationId xmlns:a16="http://schemas.microsoft.com/office/drawing/2014/main" id="{9DA2E884-A736-D40C-8346-92B0036242CA}"/>
              </a:ext>
            </a:extLst>
          </p:cNvPr>
          <p:cNvSpPr/>
          <p:nvPr/>
        </p:nvSpPr>
        <p:spPr>
          <a:xfrm rot="16200000">
            <a:off x="4394209" y="5701603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55" name="矢印: 右 39">
            <a:extLst>
              <a:ext uri="{FF2B5EF4-FFF2-40B4-BE49-F238E27FC236}">
                <a16:creationId xmlns:a16="http://schemas.microsoft.com/office/drawing/2014/main" id="{FBC7137D-D85F-3FDC-F81C-FC235F49C01F}"/>
              </a:ext>
            </a:extLst>
          </p:cNvPr>
          <p:cNvSpPr/>
          <p:nvPr/>
        </p:nvSpPr>
        <p:spPr>
          <a:xfrm rot="16200000">
            <a:off x="4465098" y="5701602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56" name="矢印: 右 39">
            <a:extLst>
              <a:ext uri="{FF2B5EF4-FFF2-40B4-BE49-F238E27FC236}">
                <a16:creationId xmlns:a16="http://schemas.microsoft.com/office/drawing/2014/main" id="{E9F6B3DF-2D99-B211-8838-FB4A7E6C0659}"/>
              </a:ext>
            </a:extLst>
          </p:cNvPr>
          <p:cNvSpPr/>
          <p:nvPr/>
        </p:nvSpPr>
        <p:spPr>
          <a:xfrm rot="16200000">
            <a:off x="4637822" y="5701602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57" name="矢印: 右 39">
            <a:extLst>
              <a:ext uri="{FF2B5EF4-FFF2-40B4-BE49-F238E27FC236}">
                <a16:creationId xmlns:a16="http://schemas.microsoft.com/office/drawing/2014/main" id="{248C3626-1D82-6863-4DB7-A2EB016802C7}"/>
              </a:ext>
            </a:extLst>
          </p:cNvPr>
          <p:cNvSpPr/>
          <p:nvPr/>
        </p:nvSpPr>
        <p:spPr>
          <a:xfrm rot="16200000">
            <a:off x="4742452" y="5702139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58" name="矢印: 右 39">
            <a:extLst>
              <a:ext uri="{FF2B5EF4-FFF2-40B4-BE49-F238E27FC236}">
                <a16:creationId xmlns:a16="http://schemas.microsoft.com/office/drawing/2014/main" id="{18C63B30-A4E0-03F0-8F52-F7ABEA1FA19F}"/>
              </a:ext>
            </a:extLst>
          </p:cNvPr>
          <p:cNvSpPr/>
          <p:nvPr/>
        </p:nvSpPr>
        <p:spPr>
          <a:xfrm rot="16200000">
            <a:off x="4809305" y="570273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59" name="矢印: 右 39">
            <a:extLst>
              <a:ext uri="{FF2B5EF4-FFF2-40B4-BE49-F238E27FC236}">
                <a16:creationId xmlns:a16="http://schemas.microsoft.com/office/drawing/2014/main" id="{E7C3A22F-1F00-9AF9-574F-18780BD463CD}"/>
              </a:ext>
            </a:extLst>
          </p:cNvPr>
          <p:cNvSpPr/>
          <p:nvPr/>
        </p:nvSpPr>
        <p:spPr>
          <a:xfrm rot="16200000">
            <a:off x="4929377" y="5702192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60" name="矢印: 右 39">
            <a:extLst>
              <a:ext uri="{FF2B5EF4-FFF2-40B4-BE49-F238E27FC236}">
                <a16:creationId xmlns:a16="http://schemas.microsoft.com/office/drawing/2014/main" id="{256593FC-36F6-EAF2-9632-66D3A1F90661}"/>
              </a:ext>
            </a:extLst>
          </p:cNvPr>
          <p:cNvSpPr/>
          <p:nvPr/>
        </p:nvSpPr>
        <p:spPr>
          <a:xfrm rot="16200000">
            <a:off x="4878777" y="5702734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61" name="矢印: 右 39">
            <a:extLst>
              <a:ext uri="{FF2B5EF4-FFF2-40B4-BE49-F238E27FC236}">
                <a16:creationId xmlns:a16="http://schemas.microsoft.com/office/drawing/2014/main" id="{F1EB5E77-E54D-9343-091D-CEA50CE98853}"/>
              </a:ext>
            </a:extLst>
          </p:cNvPr>
          <p:cNvSpPr/>
          <p:nvPr/>
        </p:nvSpPr>
        <p:spPr>
          <a:xfrm rot="16200000">
            <a:off x="4949178" y="5702733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62" name="矢印: 右 39">
            <a:extLst>
              <a:ext uri="{FF2B5EF4-FFF2-40B4-BE49-F238E27FC236}">
                <a16:creationId xmlns:a16="http://schemas.microsoft.com/office/drawing/2014/main" id="{13E00806-ADF4-5E01-DCD2-179B06F266FC}"/>
              </a:ext>
            </a:extLst>
          </p:cNvPr>
          <p:cNvSpPr/>
          <p:nvPr/>
        </p:nvSpPr>
        <p:spPr>
          <a:xfrm rot="16200000">
            <a:off x="5098186" y="5703498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63" name="矢印: 右 39">
            <a:extLst>
              <a:ext uri="{FF2B5EF4-FFF2-40B4-BE49-F238E27FC236}">
                <a16:creationId xmlns:a16="http://schemas.microsoft.com/office/drawing/2014/main" id="{0251CCDB-4B11-C3FA-4BA5-CBE84CE68D4C}"/>
              </a:ext>
            </a:extLst>
          </p:cNvPr>
          <p:cNvSpPr/>
          <p:nvPr/>
        </p:nvSpPr>
        <p:spPr>
          <a:xfrm rot="16200000">
            <a:off x="5262980" y="5696965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  <p:sp>
        <p:nvSpPr>
          <p:cNvPr id="664" name="矢印: 右 39">
            <a:extLst>
              <a:ext uri="{FF2B5EF4-FFF2-40B4-BE49-F238E27FC236}">
                <a16:creationId xmlns:a16="http://schemas.microsoft.com/office/drawing/2014/main" id="{710C03CE-0BEE-9808-1AF4-C0C6B3938A34}"/>
              </a:ext>
            </a:extLst>
          </p:cNvPr>
          <p:cNvSpPr/>
          <p:nvPr/>
        </p:nvSpPr>
        <p:spPr>
          <a:xfrm rot="16200000">
            <a:off x="5434641" y="5694815"/>
            <a:ext cx="335280" cy="6792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Yu Gothic" panose="020B0400000000000000" charset="-128"/>
              <a:ea typeface="Yu Gothic" panose="020B0400000000000000" charset="-128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雪の積もった森の中にいる&#10;&#10;自動的に生成された説明">
            <a:extLst>
              <a:ext uri="{FF2B5EF4-FFF2-40B4-BE49-F238E27FC236}">
                <a16:creationId xmlns:a16="http://schemas.microsoft.com/office/drawing/2014/main" id="{D0966095-CB85-4AF7-A018-9018AAA39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58021F0-691D-48AA-B490-A4BAF0D44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141" y="2281874"/>
            <a:ext cx="5728859" cy="43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5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雪が積もっている建物&#10;&#10;中程度の精度で自動的に生成された説明">
            <a:extLst>
              <a:ext uri="{FF2B5EF4-FFF2-40B4-BE49-F238E27FC236}">
                <a16:creationId xmlns:a16="http://schemas.microsoft.com/office/drawing/2014/main" id="{C4A97E57-DAA2-F933-DAF6-67F5F1C556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6" y="0"/>
            <a:ext cx="10620210" cy="6858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4F4CE1-BD43-842F-C1AA-5D7D8D41E1FE}"/>
              </a:ext>
            </a:extLst>
          </p:cNvPr>
          <p:cNvSpPr txBox="1"/>
          <p:nvPr/>
        </p:nvSpPr>
        <p:spPr>
          <a:xfrm>
            <a:off x="422164" y="316122"/>
            <a:ext cx="628890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23">
              <a:defRPr/>
            </a:pPr>
            <a:r>
              <a:rPr lang="ja-JP" altLang="en-US" sz="28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環境中のウイルス濃度が高い要因は？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4A7A33D-2B3C-C039-66F4-A8466C04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9777C1EC-536C-481E-91E2-89FA31E2F96A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pPr defTabSz="457223">
                <a:defRPr/>
              </a:pPr>
              <a:t>29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83EDDF5-A902-6FB2-5777-8DDA2B089A79}"/>
              </a:ext>
            </a:extLst>
          </p:cNvPr>
          <p:cNvSpPr txBox="1"/>
          <p:nvPr/>
        </p:nvSpPr>
        <p:spPr>
          <a:xfrm>
            <a:off x="1641049" y="5980013"/>
            <a:ext cx="9417963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457223">
              <a:defRPr/>
            </a:pPr>
            <a:r>
              <a:rPr lang="en-US" altLang="ja-JP" sz="2000" b="1" dirty="0">
                <a:solidFill>
                  <a:srgbClr val="0000FF"/>
                </a:solidFill>
                <a:latin typeface="Calibri" panose="020F0502020204030204"/>
                <a:ea typeface="游ゴシック" panose="020B0400000000000000" pitchFamily="50" charset="-128"/>
              </a:rPr>
              <a:t>【</a:t>
            </a:r>
            <a:r>
              <a:rPr lang="ja-JP" altLang="en-US" sz="2000" b="1" dirty="0">
                <a:solidFill>
                  <a:srgbClr val="0000FF"/>
                </a:solidFill>
                <a:latin typeface="Calibri" panose="020F0502020204030204"/>
                <a:ea typeface="游ゴシック" panose="020B0400000000000000" pitchFamily="50" charset="-128"/>
              </a:rPr>
              <a:t>就塒（しゅうじ）前集合</a:t>
            </a:r>
            <a:r>
              <a:rPr lang="en-US" altLang="ja-JP" sz="2000" b="1" dirty="0">
                <a:solidFill>
                  <a:srgbClr val="0000FF"/>
                </a:solidFill>
                <a:latin typeface="Calibri" panose="020F0502020204030204"/>
                <a:ea typeface="游ゴシック" panose="020B0400000000000000" pitchFamily="50" charset="-128"/>
              </a:rPr>
              <a:t>】</a:t>
            </a:r>
          </a:p>
          <a:p>
            <a:pPr defTabSz="457223">
              <a:defRPr/>
            </a:pPr>
            <a:r>
              <a:rPr lang="ja-JP" altLang="en-US" sz="20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　　夜、塒（ねぐら）で過ごす前に，どこかで一旦集合してからねぐらに移る。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03AC9C3-2DED-1FF4-45A5-2E452FDA18DD}"/>
              </a:ext>
            </a:extLst>
          </p:cNvPr>
          <p:cNvSpPr txBox="1"/>
          <p:nvPr/>
        </p:nvSpPr>
        <p:spPr>
          <a:xfrm>
            <a:off x="7732445" y="131456"/>
            <a:ext cx="367366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57223">
              <a:defRPr/>
            </a:pPr>
            <a:r>
              <a:rPr lang="en-US" altLang="ja-JP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2022</a:t>
            </a:r>
            <a:r>
              <a:rPr lang="ja-JP" altLang="en-US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年</a:t>
            </a:r>
            <a:r>
              <a:rPr lang="en-US" altLang="ja-JP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12</a:t>
            </a:r>
            <a:r>
              <a:rPr lang="ja-JP" altLang="en-US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月</a:t>
            </a:r>
            <a:r>
              <a:rPr lang="en-US" altLang="ja-JP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24</a:t>
            </a:r>
            <a:r>
              <a:rPr lang="ja-JP" altLang="en-US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日　迫田教授室より </a:t>
            </a:r>
            <a:endParaRPr kumimoji="0" lang="ja-JP" altLang="en-US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5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テキスト ボックス 1"/>
          <p:cNvSpPr txBox="1">
            <a:spLocks noChangeArrowheads="1"/>
          </p:cNvSpPr>
          <p:nvPr/>
        </p:nvSpPr>
        <p:spPr bwMode="auto">
          <a:xfrm>
            <a:off x="2760792" y="264729"/>
            <a:ext cx="66704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0000FF"/>
                </a:solidFill>
                <a:latin typeface="HGP創英角ｺﾞｼｯｸUB" pitchFamily="50" charset="-128"/>
                <a:ea typeface="HGP創英角ｺﾞｼｯｸUB" pitchFamily="50" charset="-128"/>
              </a:rPr>
              <a:t>身近ではない 横綱級の家畜の感染症</a:t>
            </a:r>
          </a:p>
        </p:txBody>
      </p:sp>
      <p:sp>
        <p:nvSpPr>
          <p:cNvPr id="9232" name="テキスト ボックス 3"/>
          <p:cNvSpPr txBox="1">
            <a:spLocks noChangeArrowheads="1"/>
          </p:cNvSpPr>
          <p:nvPr/>
        </p:nvSpPr>
        <p:spPr bwMode="auto">
          <a:xfrm>
            <a:off x="3428830" y="5473656"/>
            <a:ext cx="70102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HGP創英角ｺﾞｼｯｸUB" pitchFamily="50" charset="-128"/>
                <a:ea typeface="HGP創英角ｺﾞｼｯｸUB" pitchFamily="50" charset="-128"/>
              </a:rPr>
              <a:t>：</a:t>
            </a:r>
            <a:r>
              <a:rPr lang="ja-JP" altLang="en-US" sz="28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高病原性鳥インフルエンザ</a:t>
            </a:r>
            <a:r>
              <a:rPr lang="ja-JP" altLang="en-US" sz="2800" dirty="0">
                <a:latin typeface="HGP創英角ｺﾞｼｯｸUB" pitchFamily="50" charset="-128"/>
                <a:ea typeface="HGP創英角ｺﾞｼｯｸUB" pitchFamily="50" charset="-128"/>
              </a:rPr>
              <a:t>、ニューカッスル病</a:t>
            </a:r>
          </a:p>
        </p:txBody>
      </p:sp>
      <p:sp>
        <p:nvSpPr>
          <p:cNvPr id="9230" name="テキスト ボックス 5"/>
          <p:cNvSpPr txBox="1">
            <a:spLocks noChangeArrowheads="1"/>
          </p:cNvSpPr>
          <p:nvPr/>
        </p:nvSpPr>
        <p:spPr bwMode="auto">
          <a:xfrm>
            <a:off x="3428951" y="2724654"/>
            <a:ext cx="45175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HGP創英角ｺﾞｼｯｸUB" pitchFamily="50" charset="-128"/>
                <a:ea typeface="HGP創英角ｺﾞｼｯｸUB" pitchFamily="50" charset="-128"/>
              </a:rPr>
              <a:t>：口蹄疫、アフリカ豚熱、</a:t>
            </a:r>
            <a:r>
              <a:rPr lang="ja-JP" altLang="en-US" sz="28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豚熱</a:t>
            </a:r>
          </a:p>
        </p:txBody>
      </p:sp>
      <p:sp>
        <p:nvSpPr>
          <p:cNvPr id="9228" name="テキスト ボックス 7"/>
          <p:cNvSpPr txBox="1">
            <a:spLocks noChangeArrowheads="1"/>
          </p:cNvSpPr>
          <p:nvPr/>
        </p:nvSpPr>
        <p:spPr bwMode="auto">
          <a:xfrm>
            <a:off x="3429051" y="1409707"/>
            <a:ext cx="23986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>
                <a:latin typeface="HGP創英角ｺﾞｼｯｸUB" pitchFamily="50" charset="-128"/>
                <a:ea typeface="HGP創英角ｺﾞｼｯｸUB" pitchFamily="50" charset="-128"/>
              </a:rPr>
              <a:t>：口蹄疫、牛疫</a:t>
            </a:r>
          </a:p>
        </p:txBody>
      </p:sp>
      <p:sp>
        <p:nvSpPr>
          <p:cNvPr id="9226" name="テキスト ボックス 11"/>
          <p:cNvSpPr txBox="1">
            <a:spLocks noChangeArrowheads="1"/>
          </p:cNvSpPr>
          <p:nvPr/>
        </p:nvSpPr>
        <p:spPr bwMode="auto">
          <a:xfrm>
            <a:off x="3429412" y="4084641"/>
            <a:ext cx="46382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>
                <a:latin typeface="HGP創英角ｺﾞｼｯｸUB" pitchFamily="50" charset="-128"/>
                <a:ea typeface="HGP創英角ｺﾞｼｯｸUB" pitchFamily="50" charset="-128"/>
              </a:rPr>
              <a:t>：馬伝染性貧血、アフリカ馬疫</a:t>
            </a:r>
          </a:p>
        </p:txBody>
      </p:sp>
      <p:sp>
        <p:nvSpPr>
          <p:cNvPr id="9224" name="テキスト ボックス 15"/>
          <p:cNvSpPr txBox="1">
            <a:spLocks noChangeArrowheads="1"/>
          </p:cNvSpPr>
          <p:nvPr/>
        </p:nvSpPr>
        <p:spPr bwMode="auto">
          <a:xfrm>
            <a:off x="7296696" y="6142692"/>
            <a:ext cx="33131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HGP創英角ｺﾞｼｯｸUB" pitchFamily="50" charset="-128"/>
                <a:ea typeface="HGP創英角ｺﾞｼｯｸUB" pitchFamily="50" charset="-128"/>
              </a:rPr>
              <a:t>＊すべてウイルス感染症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352F17-FF1B-4385-96B9-BC918500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A6D26B9-AC33-4478-915D-F3942B092F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70" y="1072708"/>
            <a:ext cx="1260944" cy="110332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FFCBA18-FE90-4FD8-8866-A0AFD1DC58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168" y="4930254"/>
            <a:ext cx="1324348" cy="1324348"/>
          </a:xfrm>
          <a:prstGeom prst="rect">
            <a:avLst/>
          </a:prstGeom>
        </p:spPr>
      </p:pic>
      <p:pic>
        <p:nvPicPr>
          <p:cNvPr id="20" name="図 19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E11F4E13-73AB-4241-8A69-428DD8D5A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733" y="2371847"/>
            <a:ext cx="1293218" cy="1037448"/>
          </a:xfrm>
          <a:prstGeom prst="rect">
            <a:avLst/>
          </a:prstGeom>
        </p:spPr>
      </p:pic>
      <p:pic>
        <p:nvPicPr>
          <p:cNvPr id="8" name="図 7" descr="シャツ が含まれている画像&#10;&#10;自動的に生成された説明">
            <a:extLst>
              <a:ext uri="{FF2B5EF4-FFF2-40B4-BE49-F238E27FC236}">
                <a16:creationId xmlns:a16="http://schemas.microsoft.com/office/drawing/2014/main" id="{86279299-E260-4F07-85DE-45B6A3C8D06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733" y="3555290"/>
            <a:ext cx="1293218" cy="129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16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A75561E9-32F5-B02C-A289-55DE1F1F6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58" y="810131"/>
            <a:ext cx="10943268" cy="549906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A6B5B5-CCE2-CAAD-6BF9-DF3265E81596}"/>
              </a:ext>
            </a:extLst>
          </p:cNvPr>
          <p:cNvSpPr txBox="1"/>
          <p:nvPr/>
        </p:nvSpPr>
        <p:spPr>
          <a:xfrm>
            <a:off x="111837" y="25615"/>
            <a:ext cx="11914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北大構内で見つかったカラスからの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H5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亜型高病原性鳥インフルエンザウイルスの検出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 </a:t>
            </a: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C7B08739-31EF-2833-0367-90FB59B68411}"/>
              </a:ext>
            </a:extLst>
          </p:cNvPr>
          <p:cNvCxnSpPr>
            <a:cxnSpLocks/>
          </p:cNvCxnSpPr>
          <p:nvPr/>
        </p:nvCxnSpPr>
        <p:spPr>
          <a:xfrm>
            <a:off x="1295908" y="5811405"/>
            <a:ext cx="6984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8539B960-3E08-3F13-8583-0DB19D2538AC}"/>
              </a:ext>
            </a:extLst>
          </p:cNvPr>
          <p:cNvCxnSpPr>
            <a:cxnSpLocks/>
          </p:cNvCxnSpPr>
          <p:nvPr/>
        </p:nvCxnSpPr>
        <p:spPr>
          <a:xfrm flipH="1">
            <a:off x="8284228" y="5811405"/>
            <a:ext cx="28440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65927E5-6E47-8414-F3DF-726853EA9F5C}"/>
              </a:ext>
            </a:extLst>
          </p:cNvPr>
          <p:cNvSpPr txBox="1"/>
          <p:nvPr/>
        </p:nvSpPr>
        <p:spPr>
          <a:xfrm>
            <a:off x="2679463" y="5657516"/>
            <a:ext cx="7587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2022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F2FD701-E6F1-AA66-0C37-1454F0E24D0C}"/>
              </a:ext>
            </a:extLst>
          </p:cNvPr>
          <p:cNvSpPr txBox="1"/>
          <p:nvPr/>
        </p:nvSpPr>
        <p:spPr>
          <a:xfrm>
            <a:off x="9317459" y="5661375"/>
            <a:ext cx="7587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2023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CC733D8-9094-A358-E9E7-1DAE424E960B}"/>
              </a:ext>
            </a:extLst>
          </p:cNvPr>
          <p:cNvSpPr txBox="1"/>
          <p:nvPr/>
        </p:nvSpPr>
        <p:spPr>
          <a:xfrm>
            <a:off x="10083752" y="6605773"/>
            <a:ext cx="20925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2023</a:t>
            </a: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年</a:t>
            </a: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6</a:t>
            </a: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月</a:t>
            </a: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21</a:t>
            </a: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日現在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C3C26333-BF63-285E-751C-7B85B805611B}"/>
              </a:ext>
            </a:extLst>
          </p:cNvPr>
          <p:cNvSpPr/>
          <p:nvPr/>
        </p:nvSpPr>
        <p:spPr>
          <a:xfrm>
            <a:off x="10139212" y="2989680"/>
            <a:ext cx="365760" cy="407061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6907862-7723-541C-00F6-EA6C563AD1CB}"/>
              </a:ext>
            </a:extLst>
          </p:cNvPr>
          <p:cNvSpPr txBox="1"/>
          <p:nvPr/>
        </p:nvSpPr>
        <p:spPr>
          <a:xfrm>
            <a:off x="9678099" y="2383039"/>
            <a:ext cx="145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死亡キツネ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3D932D-A523-3CCD-0311-7A033FF8CF9C}"/>
              </a:ext>
            </a:extLst>
          </p:cNvPr>
          <p:cNvSpPr txBox="1"/>
          <p:nvPr/>
        </p:nvSpPr>
        <p:spPr>
          <a:xfrm>
            <a:off x="9961370" y="2638473"/>
            <a:ext cx="64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4/12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22FFE0-E80E-27F5-E59E-555A33DF710E}"/>
              </a:ext>
            </a:extLst>
          </p:cNvPr>
          <p:cNvSpPr txBox="1"/>
          <p:nvPr/>
        </p:nvSpPr>
        <p:spPr>
          <a:xfrm>
            <a:off x="9258006" y="3283685"/>
            <a:ext cx="64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3/13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3EC015E-7A2D-89EE-66F5-E3B0D59190C2}"/>
              </a:ext>
            </a:extLst>
          </p:cNvPr>
          <p:cNvSpPr txBox="1"/>
          <p:nvPr/>
        </p:nvSpPr>
        <p:spPr>
          <a:xfrm>
            <a:off x="8394449" y="4941604"/>
            <a:ext cx="64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2/4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89C536-969A-288E-BEED-9DAA6936E26E}"/>
              </a:ext>
            </a:extLst>
          </p:cNvPr>
          <p:cNvSpPr txBox="1"/>
          <p:nvPr/>
        </p:nvSpPr>
        <p:spPr>
          <a:xfrm>
            <a:off x="7514943" y="4737246"/>
            <a:ext cx="1023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12/18,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 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19</a:t>
            </a:r>
            <a:endParaRPr kumimoji="1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EF0E432-5DC0-CB4F-E75F-18028021037B}"/>
              </a:ext>
            </a:extLst>
          </p:cNvPr>
          <p:cNvSpPr txBox="1"/>
          <p:nvPr/>
        </p:nvSpPr>
        <p:spPr>
          <a:xfrm>
            <a:off x="7047944" y="4891135"/>
            <a:ext cx="64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12/13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B7983A6-9B92-FF64-5936-1031908D2B0C}"/>
              </a:ext>
            </a:extLst>
          </p:cNvPr>
          <p:cNvSpPr txBox="1"/>
          <p:nvPr/>
        </p:nvSpPr>
        <p:spPr>
          <a:xfrm>
            <a:off x="6069153" y="4687598"/>
            <a:ext cx="64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10/28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6209DB-8105-6E0F-4F9E-23BC4F550A5D}"/>
              </a:ext>
            </a:extLst>
          </p:cNvPr>
          <p:cNvSpPr txBox="1"/>
          <p:nvPr/>
        </p:nvSpPr>
        <p:spPr>
          <a:xfrm>
            <a:off x="2336873" y="4781366"/>
            <a:ext cx="64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5/18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6ECC4AE-66C3-1AD2-C1FB-BD0561872241}"/>
              </a:ext>
            </a:extLst>
          </p:cNvPr>
          <p:cNvSpPr txBox="1"/>
          <p:nvPr/>
        </p:nvSpPr>
        <p:spPr>
          <a:xfrm>
            <a:off x="8343210" y="4441852"/>
            <a:ext cx="182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死亡キツネ</a:t>
            </a:r>
            <a:endParaRPr kumimoji="1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9F590494-6F28-67EA-9C34-A324B4588694}"/>
              </a:ext>
            </a:extLst>
          </p:cNvPr>
          <p:cNvCxnSpPr/>
          <p:nvPr/>
        </p:nvCxnSpPr>
        <p:spPr>
          <a:xfrm>
            <a:off x="1229326" y="4401272"/>
            <a:ext cx="99000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21630BE-EB06-C6D9-6B08-B982613E4F34}"/>
              </a:ext>
            </a:extLst>
          </p:cNvPr>
          <p:cNvSpPr txBox="1"/>
          <p:nvPr/>
        </p:nvSpPr>
        <p:spPr>
          <a:xfrm>
            <a:off x="8855643" y="4042375"/>
            <a:ext cx="64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2</a:t>
            </a: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/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20</a:t>
            </a:r>
            <a:endParaRPr kumimoji="1" 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6F92699D-6A4C-600D-C4D7-496AF20D8B23}"/>
              </a:ext>
            </a:extLst>
          </p:cNvPr>
          <p:cNvSpPr/>
          <p:nvPr/>
        </p:nvSpPr>
        <p:spPr>
          <a:xfrm>
            <a:off x="1239799" y="1730379"/>
            <a:ext cx="365760" cy="6247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E03BD2A-DD91-139C-640D-A57A111B2BC6}"/>
              </a:ext>
            </a:extLst>
          </p:cNvPr>
          <p:cNvSpPr txBox="1"/>
          <p:nvPr/>
        </p:nvSpPr>
        <p:spPr>
          <a:xfrm>
            <a:off x="1526823" y="1565709"/>
            <a:ext cx="294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死亡キツネおよびタヌキ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 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769799-B011-F368-6419-2635584B5295}"/>
              </a:ext>
            </a:extLst>
          </p:cNvPr>
          <p:cNvSpPr txBox="1"/>
          <p:nvPr/>
        </p:nvSpPr>
        <p:spPr>
          <a:xfrm>
            <a:off x="1275285" y="1338204"/>
            <a:ext cx="929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3/31, 4/1</a:t>
            </a:r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BA2A1EE3-FF44-13DE-8F85-0DA65ED7CCD6}"/>
              </a:ext>
            </a:extLst>
          </p:cNvPr>
          <p:cNvCxnSpPr>
            <a:cxnSpLocks/>
          </p:cNvCxnSpPr>
          <p:nvPr/>
        </p:nvCxnSpPr>
        <p:spPr>
          <a:xfrm>
            <a:off x="1371599" y="6309200"/>
            <a:ext cx="1204547" cy="0"/>
          </a:xfrm>
          <a:prstGeom prst="line">
            <a:avLst/>
          </a:prstGeom>
          <a:ln w="25400" cap="sq">
            <a:solidFill>
              <a:srgbClr val="2F5597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3A10B1E-D890-DA25-30AE-DCA2FA31DF22}"/>
              </a:ext>
            </a:extLst>
          </p:cNvPr>
          <p:cNvSpPr txBox="1"/>
          <p:nvPr/>
        </p:nvSpPr>
        <p:spPr>
          <a:xfrm>
            <a:off x="1132237" y="6344943"/>
            <a:ext cx="3896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死亡数 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86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羽</a:t>
            </a:r>
            <a:r>
              <a:rPr kumimoji="1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（全数把握していない）</a:t>
            </a: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2BDD4654-EDC9-A9FD-5AD6-4EB6ABA5D002}"/>
              </a:ext>
            </a:extLst>
          </p:cNvPr>
          <p:cNvCxnSpPr>
            <a:cxnSpLocks/>
          </p:cNvCxnSpPr>
          <p:nvPr/>
        </p:nvCxnSpPr>
        <p:spPr>
          <a:xfrm flipV="1">
            <a:off x="6199334" y="6309200"/>
            <a:ext cx="2443504" cy="8046"/>
          </a:xfrm>
          <a:prstGeom prst="line">
            <a:avLst/>
          </a:prstGeom>
          <a:ln w="25400" cap="sq">
            <a:solidFill>
              <a:srgbClr val="2F5597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E8DBFE3-B29D-1196-72ED-1617F98533C2}"/>
              </a:ext>
            </a:extLst>
          </p:cNvPr>
          <p:cNvSpPr txBox="1"/>
          <p:nvPr/>
        </p:nvSpPr>
        <p:spPr>
          <a:xfrm>
            <a:off x="5682425" y="6349779"/>
            <a:ext cx="3512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陽性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死亡数 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5(+1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構内別地点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)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羽</a:t>
            </a: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F7C67AC9-3CB3-95DA-5EF9-1257906DADA4}"/>
              </a:ext>
            </a:extLst>
          </p:cNvPr>
          <p:cNvCxnSpPr>
            <a:cxnSpLocks/>
          </p:cNvCxnSpPr>
          <p:nvPr/>
        </p:nvCxnSpPr>
        <p:spPr>
          <a:xfrm flipV="1">
            <a:off x="9645994" y="6300006"/>
            <a:ext cx="1157669" cy="4282"/>
          </a:xfrm>
          <a:prstGeom prst="line">
            <a:avLst/>
          </a:prstGeom>
          <a:ln w="25400" cap="sq">
            <a:solidFill>
              <a:srgbClr val="2F5597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64D3A7A-B30F-CD03-F058-A61A605499DF}"/>
              </a:ext>
            </a:extLst>
          </p:cNvPr>
          <p:cNvSpPr txBox="1"/>
          <p:nvPr/>
        </p:nvSpPr>
        <p:spPr>
          <a:xfrm>
            <a:off x="9401933" y="6340600"/>
            <a:ext cx="3028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陽性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死亡数 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42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/>
                <a:ea typeface="メイリオ"/>
                <a:cs typeface="+mn-cs"/>
              </a:rPr>
              <a:t>羽</a:t>
            </a: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50B66D0B-5901-F16A-D021-F0FEADC1A78B}"/>
              </a:ext>
            </a:extLst>
          </p:cNvPr>
          <p:cNvSpPr/>
          <p:nvPr/>
        </p:nvSpPr>
        <p:spPr>
          <a:xfrm>
            <a:off x="4681279" y="1795850"/>
            <a:ext cx="6270922" cy="1832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1BA0E2-B8B6-83B3-985C-E9FC89C98C12}"/>
              </a:ext>
            </a:extLst>
          </p:cNvPr>
          <p:cNvSpPr txBox="1"/>
          <p:nvPr/>
        </p:nvSpPr>
        <p:spPr>
          <a:xfrm>
            <a:off x="6709233" y="150900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i="1" dirty="0"/>
              <a:t>昨冬は全数把握</a:t>
            </a:r>
          </a:p>
        </p:txBody>
      </p:sp>
      <p:sp>
        <p:nvSpPr>
          <p:cNvPr id="27" name="矢印: 下 26">
            <a:extLst>
              <a:ext uri="{FF2B5EF4-FFF2-40B4-BE49-F238E27FC236}">
                <a16:creationId xmlns:a16="http://schemas.microsoft.com/office/drawing/2014/main" id="{1E9E2FD7-2548-7474-7CC3-05BCCCC93BE6}"/>
              </a:ext>
            </a:extLst>
          </p:cNvPr>
          <p:cNvSpPr/>
          <p:nvPr/>
        </p:nvSpPr>
        <p:spPr>
          <a:xfrm>
            <a:off x="8992803" y="4882899"/>
            <a:ext cx="365760" cy="407061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メイリオ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545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アライグマが並んでいるリス&#10;&#10;自動的に生成された説明">
            <a:extLst>
              <a:ext uri="{FF2B5EF4-FFF2-40B4-BE49-F238E27FC236}">
                <a16:creationId xmlns:a16="http://schemas.microsoft.com/office/drawing/2014/main" id="{44FE7AE9-3A49-4436-8BBA-0AD419B43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1776" y="1206375"/>
            <a:ext cx="6349559" cy="4762169"/>
          </a:xfrm>
          <a:prstGeom prst="rect">
            <a:avLst/>
          </a:prstGeom>
        </p:spPr>
      </p:pic>
      <p:pic>
        <p:nvPicPr>
          <p:cNvPr id="3" name="図 2" descr="屋内, 座る, ぬいぐるみ, クマ が含まれている画像&#10;&#10;自動的に生成された説明">
            <a:extLst>
              <a:ext uri="{FF2B5EF4-FFF2-40B4-BE49-F238E27FC236}">
                <a16:creationId xmlns:a16="http://schemas.microsoft.com/office/drawing/2014/main" id="{0D231D58-E854-42CE-ADBC-4926C393B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3" y="382679"/>
            <a:ext cx="6459905" cy="4844929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87475DB-766B-4D91-A5DA-75E76FA6FDCA}"/>
              </a:ext>
            </a:extLst>
          </p:cNvPr>
          <p:cNvSpPr txBox="1"/>
          <p:nvPr/>
        </p:nvSpPr>
        <p:spPr>
          <a:xfrm>
            <a:off x="285566" y="429932"/>
            <a:ext cx="243258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t>キツネ（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t>Ezo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t> red fox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t>）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t> 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94A8CB7-8553-47AC-9CAA-0979923473EA}"/>
              </a:ext>
            </a:extLst>
          </p:cNvPr>
          <p:cNvSpPr txBox="1"/>
          <p:nvPr/>
        </p:nvSpPr>
        <p:spPr>
          <a:xfrm>
            <a:off x="8603138" y="5772361"/>
            <a:ext cx="609497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t>タヌキ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t>Raccoon dog (Tanuki)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245C296-06FA-48B9-89AE-5C01E07B3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D1FA6-38EB-4C24-9B61-4ECB2E3DCCC9}" type="slidenum">
              <a:rPr lang="en-US" altLang="ja-JP" smtClean="0"/>
              <a:pPr/>
              <a:t>31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36698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3">
            <a:extLst>
              <a:ext uri="{FF2B5EF4-FFF2-40B4-BE49-F238E27FC236}">
                <a16:creationId xmlns:a16="http://schemas.microsoft.com/office/drawing/2014/main" id="{DBF60311-7C68-5F3B-C493-DCD770A74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777" y="289253"/>
            <a:ext cx="117444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lvl="0" algn="ctr" defTabSz="91440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kumimoji="1" lang="ja-JP" alt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キツネの</a:t>
            </a:r>
            <a:r>
              <a:rPr lang="ja-JP" altLang="en-US" sz="44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死因の推定</a:t>
            </a:r>
            <a:endParaRPr kumimoji="1" lang="ja-JP" alt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C23E0DBE-CB21-BA13-2040-8D3611818EAD}"/>
              </a:ext>
            </a:extLst>
          </p:cNvPr>
          <p:cNvGrpSpPr/>
          <p:nvPr/>
        </p:nvGrpSpPr>
        <p:grpSpPr>
          <a:xfrm>
            <a:off x="4401452" y="2326212"/>
            <a:ext cx="2894341" cy="1735038"/>
            <a:chOff x="10395862" y="180394"/>
            <a:chExt cx="1706505" cy="1022980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55291FD7-BBA0-E1F7-C311-8C90E743730B}"/>
                </a:ext>
              </a:extLst>
            </p:cNvPr>
            <p:cNvGrpSpPr/>
            <p:nvPr/>
          </p:nvGrpSpPr>
          <p:grpSpPr>
            <a:xfrm>
              <a:off x="10395862" y="180394"/>
              <a:ext cx="1706505" cy="1022980"/>
              <a:chOff x="6704760" y="3638463"/>
              <a:chExt cx="4512071" cy="2704802"/>
            </a:xfrm>
          </p:grpSpPr>
          <p:grpSp>
            <p:nvGrpSpPr>
              <p:cNvPr id="15" name="グループ化 14">
                <a:extLst>
                  <a:ext uri="{FF2B5EF4-FFF2-40B4-BE49-F238E27FC236}">
                    <a16:creationId xmlns:a16="http://schemas.microsoft.com/office/drawing/2014/main" id="{A21EAD53-9D18-3B20-89C4-54CD6D8BF00C}"/>
                  </a:ext>
                </a:extLst>
              </p:cNvPr>
              <p:cNvGrpSpPr/>
              <p:nvPr/>
            </p:nvGrpSpPr>
            <p:grpSpPr>
              <a:xfrm>
                <a:off x="6704760" y="3638463"/>
                <a:ext cx="4512071" cy="2704802"/>
                <a:chOff x="7188966" y="4313456"/>
                <a:chExt cx="3620481" cy="2170330"/>
              </a:xfrm>
            </p:grpSpPr>
            <p:sp>
              <p:nvSpPr>
                <p:cNvPr id="17" name="フリーフォーム: 図形 16">
                  <a:extLst>
                    <a:ext uri="{FF2B5EF4-FFF2-40B4-BE49-F238E27FC236}">
                      <a16:creationId xmlns:a16="http://schemas.microsoft.com/office/drawing/2014/main" id="{E62E2E52-11FD-347D-C75C-A1E496677666}"/>
                    </a:ext>
                  </a:extLst>
                </p:cNvPr>
                <p:cNvSpPr/>
                <p:nvPr/>
              </p:nvSpPr>
              <p:spPr>
                <a:xfrm>
                  <a:off x="7188966" y="4313456"/>
                  <a:ext cx="3620481" cy="2170330"/>
                </a:xfrm>
                <a:custGeom>
                  <a:avLst/>
                  <a:gdLst>
                    <a:gd name="connsiteX0" fmla="*/ 48638 w 9144000"/>
                    <a:gd name="connsiteY0" fmla="*/ 1011677 h 5573949"/>
                    <a:gd name="connsiteX1" fmla="*/ 87549 w 9144000"/>
                    <a:gd name="connsiteY1" fmla="*/ 943583 h 5573949"/>
                    <a:gd name="connsiteX2" fmla="*/ 175098 w 9144000"/>
                    <a:gd name="connsiteY2" fmla="*/ 914400 h 5573949"/>
                    <a:gd name="connsiteX3" fmla="*/ 379379 w 9144000"/>
                    <a:gd name="connsiteY3" fmla="*/ 904673 h 5573949"/>
                    <a:gd name="connsiteX4" fmla="*/ 554477 w 9144000"/>
                    <a:gd name="connsiteY4" fmla="*/ 904673 h 5573949"/>
                    <a:gd name="connsiteX5" fmla="*/ 700392 w 9144000"/>
                    <a:gd name="connsiteY5" fmla="*/ 865762 h 5573949"/>
                    <a:gd name="connsiteX6" fmla="*/ 778213 w 9144000"/>
                    <a:gd name="connsiteY6" fmla="*/ 826851 h 5573949"/>
                    <a:gd name="connsiteX7" fmla="*/ 885217 w 9144000"/>
                    <a:gd name="connsiteY7" fmla="*/ 758758 h 5573949"/>
                    <a:gd name="connsiteX8" fmla="*/ 943583 w 9144000"/>
                    <a:gd name="connsiteY8" fmla="*/ 690664 h 5573949"/>
                    <a:gd name="connsiteX9" fmla="*/ 1089498 w 9144000"/>
                    <a:gd name="connsiteY9" fmla="*/ 632298 h 5573949"/>
                    <a:gd name="connsiteX10" fmla="*/ 1186775 w 9144000"/>
                    <a:gd name="connsiteY10" fmla="*/ 612843 h 5573949"/>
                    <a:gd name="connsiteX11" fmla="*/ 1274324 w 9144000"/>
                    <a:gd name="connsiteY11" fmla="*/ 593388 h 5573949"/>
                    <a:gd name="connsiteX12" fmla="*/ 1303506 w 9144000"/>
                    <a:gd name="connsiteY12" fmla="*/ 593388 h 5573949"/>
                    <a:gd name="connsiteX13" fmla="*/ 1313234 w 9144000"/>
                    <a:gd name="connsiteY13" fmla="*/ 457200 h 5573949"/>
                    <a:gd name="connsiteX14" fmla="*/ 1352145 w 9144000"/>
                    <a:gd name="connsiteY14" fmla="*/ 350196 h 5573949"/>
                    <a:gd name="connsiteX15" fmla="*/ 1429966 w 9144000"/>
                    <a:gd name="connsiteY15" fmla="*/ 243192 h 5573949"/>
                    <a:gd name="connsiteX16" fmla="*/ 1488332 w 9144000"/>
                    <a:gd name="connsiteY16" fmla="*/ 116732 h 5573949"/>
                    <a:gd name="connsiteX17" fmla="*/ 1546698 w 9144000"/>
                    <a:gd name="connsiteY17" fmla="*/ 0 h 5573949"/>
                    <a:gd name="connsiteX18" fmla="*/ 1556426 w 9144000"/>
                    <a:gd name="connsiteY18" fmla="*/ 68094 h 5573949"/>
                    <a:gd name="connsiteX19" fmla="*/ 1556426 w 9144000"/>
                    <a:gd name="connsiteY19" fmla="*/ 204281 h 5573949"/>
                    <a:gd name="connsiteX20" fmla="*/ 1556426 w 9144000"/>
                    <a:gd name="connsiteY20" fmla="*/ 369651 h 5573949"/>
                    <a:gd name="connsiteX21" fmla="*/ 1575881 w 9144000"/>
                    <a:gd name="connsiteY21" fmla="*/ 447473 h 5573949"/>
                    <a:gd name="connsiteX22" fmla="*/ 1624519 w 9144000"/>
                    <a:gd name="connsiteY22" fmla="*/ 466928 h 5573949"/>
                    <a:gd name="connsiteX23" fmla="*/ 1643975 w 9144000"/>
                    <a:gd name="connsiteY23" fmla="*/ 505839 h 5573949"/>
                    <a:gd name="connsiteX24" fmla="*/ 1692613 w 9144000"/>
                    <a:gd name="connsiteY24" fmla="*/ 486383 h 5573949"/>
                    <a:gd name="connsiteX25" fmla="*/ 1760706 w 9144000"/>
                    <a:gd name="connsiteY25" fmla="*/ 457200 h 5573949"/>
                    <a:gd name="connsiteX26" fmla="*/ 1789889 w 9144000"/>
                    <a:gd name="connsiteY26" fmla="*/ 544749 h 5573949"/>
                    <a:gd name="connsiteX27" fmla="*/ 1789889 w 9144000"/>
                    <a:gd name="connsiteY27" fmla="*/ 680937 h 5573949"/>
                    <a:gd name="connsiteX28" fmla="*/ 1799617 w 9144000"/>
                    <a:gd name="connsiteY28" fmla="*/ 729575 h 5573949"/>
                    <a:gd name="connsiteX29" fmla="*/ 1926077 w 9144000"/>
                    <a:gd name="connsiteY29" fmla="*/ 807396 h 5573949"/>
                    <a:gd name="connsiteX30" fmla="*/ 2013626 w 9144000"/>
                    <a:gd name="connsiteY30" fmla="*/ 933856 h 5573949"/>
                    <a:gd name="connsiteX31" fmla="*/ 2140085 w 9144000"/>
                    <a:gd name="connsiteY31" fmla="*/ 1099226 h 5573949"/>
                    <a:gd name="connsiteX32" fmla="*/ 2247089 w 9144000"/>
                    <a:gd name="connsiteY32" fmla="*/ 1167320 h 5573949"/>
                    <a:gd name="connsiteX33" fmla="*/ 2402732 w 9144000"/>
                    <a:gd name="connsiteY33" fmla="*/ 1254868 h 5573949"/>
                    <a:gd name="connsiteX34" fmla="*/ 2597285 w 9144000"/>
                    <a:gd name="connsiteY34" fmla="*/ 1264596 h 5573949"/>
                    <a:gd name="connsiteX35" fmla="*/ 2791838 w 9144000"/>
                    <a:gd name="connsiteY35" fmla="*/ 1342417 h 5573949"/>
                    <a:gd name="connsiteX36" fmla="*/ 2976664 w 9144000"/>
                    <a:gd name="connsiteY36" fmla="*/ 1410511 h 5573949"/>
                    <a:gd name="connsiteX37" fmla="*/ 3093396 w 9144000"/>
                    <a:gd name="connsiteY37" fmla="*/ 1459149 h 5573949"/>
                    <a:gd name="connsiteX38" fmla="*/ 3278221 w 9144000"/>
                    <a:gd name="connsiteY38" fmla="*/ 1507788 h 5573949"/>
                    <a:gd name="connsiteX39" fmla="*/ 3472775 w 9144000"/>
                    <a:gd name="connsiteY39" fmla="*/ 1507788 h 5573949"/>
                    <a:gd name="connsiteX40" fmla="*/ 3647872 w 9144000"/>
                    <a:gd name="connsiteY40" fmla="*/ 1478605 h 5573949"/>
                    <a:gd name="connsiteX41" fmla="*/ 3793787 w 9144000"/>
                    <a:gd name="connsiteY41" fmla="*/ 1478605 h 5573949"/>
                    <a:gd name="connsiteX42" fmla="*/ 4007796 w 9144000"/>
                    <a:gd name="connsiteY42" fmla="*/ 1498060 h 5573949"/>
                    <a:gd name="connsiteX43" fmla="*/ 4241260 w 9144000"/>
                    <a:gd name="connsiteY43" fmla="*/ 1498060 h 5573949"/>
                    <a:gd name="connsiteX44" fmla="*/ 4572000 w 9144000"/>
                    <a:gd name="connsiteY44" fmla="*/ 1488332 h 5573949"/>
                    <a:gd name="connsiteX45" fmla="*/ 4912468 w 9144000"/>
                    <a:gd name="connsiteY45" fmla="*/ 1478605 h 5573949"/>
                    <a:gd name="connsiteX46" fmla="*/ 5204298 w 9144000"/>
                    <a:gd name="connsiteY46" fmla="*/ 1459149 h 5573949"/>
                    <a:gd name="connsiteX47" fmla="*/ 5447489 w 9144000"/>
                    <a:gd name="connsiteY47" fmla="*/ 1468877 h 5573949"/>
                    <a:gd name="connsiteX48" fmla="*/ 5661498 w 9144000"/>
                    <a:gd name="connsiteY48" fmla="*/ 1507788 h 5573949"/>
                    <a:gd name="connsiteX49" fmla="*/ 5992238 w 9144000"/>
                    <a:gd name="connsiteY49" fmla="*/ 1595337 h 5573949"/>
                    <a:gd name="connsiteX50" fmla="*/ 6245158 w 9144000"/>
                    <a:gd name="connsiteY50" fmla="*/ 1750979 h 5573949"/>
                    <a:gd name="connsiteX51" fmla="*/ 6410528 w 9144000"/>
                    <a:gd name="connsiteY51" fmla="*/ 1896894 h 5573949"/>
                    <a:gd name="connsiteX52" fmla="*/ 6527260 w 9144000"/>
                    <a:gd name="connsiteY52" fmla="*/ 2003898 h 5573949"/>
                    <a:gd name="connsiteX53" fmla="*/ 6546715 w 9144000"/>
                    <a:gd name="connsiteY53" fmla="*/ 2071992 h 5573949"/>
                    <a:gd name="connsiteX54" fmla="*/ 6692630 w 9144000"/>
                    <a:gd name="connsiteY54" fmla="*/ 2071992 h 5573949"/>
                    <a:gd name="connsiteX55" fmla="*/ 6838545 w 9144000"/>
                    <a:gd name="connsiteY55" fmla="*/ 2198451 h 5573949"/>
                    <a:gd name="connsiteX56" fmla="*/ 6974732 w 9144000"/>
                    <a:gd name="connsiteY56" fmla="*/ 2344366 h 5573949"/>
                    <a:gd name="connsiteX57" fmla="*/ 7101192 w 9144000"/>
                    <a:gd name="connsiteY57" fmla="*/ 2519464 h 5573949"/>
                    <a:gd name="connsiteX58" fmla="*/ 7198468 w 9144000"/>
                    <a:gd name="connsiteY58" fmla="*/ 2665379 h 5573949"/>
                    <a:gd name="connsiteX59" fmla="*/ 7363838 w 9144000"/>
                    <a:gd name="connsiteY59" fmla="*/ 2879388 h 5573949"/>
                    <a:gd name="connsiteX60" fmla="*/ 7461115 w 9144000"/>
                    <a:gd name="connsiteY60" fmla="*/ 3035030 h 5573949"/>
                    <a:gd name="connsiteX61" fmla="*/ 7626485 w 9144000"/>
                    <a:gd name="connsiteY61" fmla="*/ 3258766 h 5573949"/>
                    <a:gd name="connsiteX62" fmla="*/ 7684851 w 9144000"/>
                    <a:gd name="connsiteY62" fmla="*/ 3443592 h 5573949"/>
                    <a:gd name="connsiteX63" fmla="*/ 7782128 w 9144000"/>
                    <a:gd name="connsiteY63" fmla="*/ 3579779 h 5573949"/>
                    <a:gd name="connsiteX64" fmla="*/ 7966953 w 9144000"/>
                    <a:gd name="connsiteY64" fmla="*/ 3764605 h 5573949"/>
                    <a:gd name="connsiteX65" fmla="*/ 8180962 w 9144000"/>
                    <a:gd name="connsiteY65" fmla="*/ 3881337 h 5573949"/>
                    <a:gd name="connsiteX66" fmla="*/ 8424153 w 9144000"/>
                    <a:gd name="connsiteY66" fmla="*/ 4007796 h 5573949"/>
                    <a:gd name="connsiteX67" fmla="*/ 8647889 w 9144000"/>
                    <a:gd name="connsiteY67" fmla="*/ 4212077 h 5573949"/>
                    <a:gd name="connsiteX68" fmla="*/ 8852170 w 9144000"/>
                    <a:gd name="connsiteY68" fmla="*/ 4367720 h 5573949"/>
                    <a:gd name="connsiteX69" fmla="*/ 8978630 w 9144000"/>
                    <a:gd name="connsiteY69" fmla="*/ 4494179 h 5573949"/>
                    <a:gd name="connsiteX70" fmla="*/ 9066179 w 9144000"/>
                    <a:gd name="connsiteY70" fmla="*/ 4581728 h 5573949"/>
                    <a:gd name="connsiteX71" fmla="*/ 9095362 w 9144000"/>
                    <a:gd name="connsiteY71" fmla="*/ 4708188 h 5573949"/>
                    <a:gd name="connsiteX72" fmla="*/ 9144000 w 9144000"/>
                    <a:gd name="connsiteY72" fmla="*/ 4834647 h 5573949"/>
                    <a:gd name="connsiteX73" fmla="*/ 8929992 w 9144000"/>
                    <a:gd name="connsiteY73" fmla="*/ 4854102 h 5573949"/>
                    <a:gd name="connsiteX74" fmla="*/ 8754894 w 9144000"/>
                    <a:gd name="connsiteY74" fmla="*/ 4786009 h 5573949"/>
                    <a:gd name="connsiteX75" fmla="*/ 8472792 w 9144000"/>
                    <a:gd name="connsiteY75" fmla="*/ 4688732 h 5573949"/>
                    <a:gd name="connsiteX76" fmla="*/ 8287966 w 9144000"/>
                    <a:gd name="connsiteY76" fmla="*/ 4601183 h 5573949"/>
                    <a:gd name="connsiteX77" fmla="*/ 8083685 w 9144000"/>
                    <a:gd name="connsiteY77" fmla="*/ 4494179 h 5573949"/>
                    <a:gd name="connsiteX78" fmla="*/ 7889132 w 9144000"/>
                    <a:gd name="connsiteY78" fmla="*/ 4435813 h 5573949"/>
                    <a:gd name="connsiteX79" fmla="*/ 7743217 w 9144000"/>
                    <a:gd name="connsiteY79" fmla="*/ 4348264 h 5573949"/>
                    <a:gd name="connsiteX80" fmla="*/ 7402749 w 9144000"/>
                    <a:gd name="connsiteY80" fmla="*/ 4241260 h 5573949"/>
                    <a:gd name="connsiteX81" fmla="*/ 7110919 w 9144000"/>
                    <a:gd name="connsiteY81" fmla="*/ 4085617 h 5573949"/>
                    <a:gd name="connsiteX82" fmla="*/ 6867728 w 9144000"/>
                    <a:gd name="connsiteY82" fmla="*/ 3842426 h 5573949"/>
                    <a:gd name="connsiteX83" fmla="*/ 6614809 w 9144000"/>
                    <a:gd name="connsiteY83" fmla="*/ 3570051 h 5573949"/>
                    <a:gd name="connsiteX84" fmla="*/ 6595353 w 9144000"/>
                    <a:gd name="connsiteY84" fmla="*/ 3346315 h 5573949"/>
                    <a:gd name="connsiteX85" fmla="*/ 6566170 w 9144000"/>
                    <a:gd name="connsiteY85" fmla="*/ 3180945 h 5573949"/>
                    <a:gd name="connsiteX86" fmla="*/ 6566170 w 9144000"/>
                    <a:gd name="connsiteY86" fmla="*/ 3180945 h 5573949"/>
                    <a:gd name="connsiteX87" fmla="*/ 6566170 w 9144000"/>
                    <a:gd name="connsiteY87" fmla="*/ 2937754 h 5573949"/>
                    <a:gd name="connsiteX88" fmla="*/ 6566170 w 9144000"/>
                    <a:gd name="connsiteY88" fmla="*/ 2684834 h 5573949"/>
                    <a:gd name="connsiteX89" fmla="*/ 6429983 w 9144000"/>
                    <a:gd name="connsiteY89" fmla="*/ 2908571 h 5573949"/>
                    <a:gd name="connsiteX90" fmla="*/ 6410528 w 9144000"/>
                    <a:gd name="connsiteY90" fmla="*/ 3132307 h 5573949"/>
                    <a:gd name="connsiteX91" fmla="*/ 6342434 w 9144000"/>
                    <a:gd name="connsiteY91" fmla="*/ 3394954 h 5573949"/>
                    <a:gd name="connsiteX92" fmla="*/ 6235430 w 9144000"/>
                    <a:gd name="connsiteY92" fmla="*/ 3599234 h 5573949"/>
                    <a:gd name="connsiteX93" fmla="*/ 6099243 w 9144000"/>
                    <a:gd name="connsiteY93" fmla="*/ 3745149 h 5573949"/>
                    <a:gd name="connsiteX94" fmla="*/ 6040877 w 9144000"/>
                    <a:gd name="connsiteY94" fmla="*/ 3764605 h 5573949"/>
                    <a:gd name="connsiteX95" fmla="*/ 6021421 w 9144000"/>
                    <a:gd name="connsiteY95" fmla="*/ 3871609 h 5573949"/>
                    <a:gd name="connsiteX96" fmla="*/ 6021421 w 9144000"/>
                    <a:gd name="connsiteY96" fmla="*/ 4007796 h 5573949"/>
                    <a:gd name="connsiteX97" fmla="*/ 6050604 w 9144000"/>
                    <a:gd name="connsiteY97" fmla="*/ 4134256 h 5573949"/>
                    <a:gd name="connsiteX98" fmla="*/ 6177064 w 9144000"/>
                    <a:gd name="connsiteY98" fmla="*/ 4260715 h 5573949"/>
                    <a:gd name="connsiteX99" fmla="*/ 6254885 w 9144000"/>
                    <a:gd name="connsiteY99" fmla="*/ 4396902 h 5573949"/>
                    <a:gd name="connsiteX100" fmla="*/ 6322979 w 9144000"/>
                    <a:gd name="connsiteY100" fmla="*/ 4474724 h 5573949"/>
                    <a:gd name="connsiteX101" fmla="*/ 6322979 w 9144000"/>
                    <a:gd name="connsiteY101" fmla="*/ 4601183 h 5573949"/>
                    <a:gd name="connsiteX102" fmla="*/ 6245158 w 9144000"/>
                    <a:gd name="connsiteY102" fmla="*/ 4776281 h 5573949"/>
                    <a:gd name="connsiteX103" fmla="*/ 6186792 w 9144000"/>
                    <a:gd name="connsiteY103" fmla="*/ 4922196 h 5573949"/>
                    <a:gd name="connsiteX104" fmla="*/ 6108970 w 9144000"/>
                    <a:gd name="connsiteY104" fmla="*/ 5038928 h 5573949"/>
                    <a:gd name="connsiteX105" fmla="*/ 6021421 w 9144000"/>
                    <a:gd name="connsiteY105" fmla="*/ 5087566 h 5573949"/>
                    <a:gd name="connsiteX106" fmla="*/ 5856051 w 9144000"/>
                    <a:gd name="connsiteY106" fmla="*/ 5175115 h 5573949"/>
                    <a:gd name="connsiteX107" fmla="*/ 5729592 w 9144000"/>
                    <a:gd name="connsiteY107" fmla="*/ 5311302 h 5573949"/>
                    <a:gd name="connsiteX108" fmla="*/ 5729592 w 9144000"/>
                    <a:gd name="connsiteY108" fmla="*/ 5408579 h 5573949"/>
                    <a:gd name="connsiteX109" fmla="*/ 5554494 w 9144000"/>
                    <a:gd name="connsiteY109" fmla="*/ 5428034 h 5573949"/>
                    <a:gd name="connsiteX110" fmla="*/ 5389124 w 9144000"/>
                    <a:gd name="connsiteY110" fmla="*/ 5418307 h 5573949"/>
                    <a:gd name="connsiteX111" fmla="*/ 5272392 w 9144000"/>
                    <a:gd name="connsiteY111" fmla="*/ 5389124 h 5573949"/>
                    <a:gd name="connsiteX112" fmla="*/ 5155660 w 9144000"/>
                    <a:gd name="connsiteY112" fmla="*/ 5350213 h 5573949"/>
                    <a:gd name="connsiteX113" fmla="*/ 5107021 w 9144000"/>
                    <a:gd name="connsiteY113" fmla="*/ 5311302 h 5573949"/>
                    <a:gd name="connsiteX114" fmla="*/ 5126477 w 9144000"/>
                    <a:gd name="connsiteY114" fmla="*/ 5223754 h 5573949"/>
                    <a:gd name="connsiteX115" fmla="*/ 5282119 w 9144000"/>
                    <a:gd name="connsiteY115" fmla="*/ 5136205 h 5573949"/>
                    <a:gd name="connsiteX116" fmla="*/ 5350213 w 9144000"/>
                    <a:gd name="connsiteY116" fmla="*/ 5155660 h 5573949"/>
                    <a:gd name="connsiteX117" fmla="*/ 5350213 w 9144000"/>
                    <a:gd name="connsiteY117" fmla="*/ 5155660 h 5573949"/>
                    <a:gd name="connsiteX118" fmla="*/ 5466945 w 9144000"/>
                    <a:gd name="connsiteY118" fmla="*/ 5116749 h 5573949"/>
                    <a:gd name="connsiteX119" fmla="*/ 5642043 w 9144000"/>
                    <a:gd name="connsiteY119" fmla="*/ 4980562 h 5573949"/>
                    <a:gd name="connsiteX120" fmla="*/ 5817141 w 9144000"/>
                    <a:gd name="connsiteY120" fmla="*/ 4834647 h 5573949"/>
                    <a:gd name="connsiteX121" fmla="*/ 5865779 w 9144000"/>
                    <a:gd name="connsiteY121" fmla="*/ 4679005 h 5573949"/>
                    <a:gd name="connsiteX122" fmla="*/ 5778230 w 9144000"/>
                    <a:gd name="connsiteY122" fmla="*/ 4494179 h 5573949"/>
                    <a:gd name="connsiteX123" fmla="*/ 5739319 w 9144000"/>
                    <a:gd name="connsiteY123" fmla="*/ 4348264 h 5573949"/>
                    <a:gd name="connsiteX124" fmla="*/ 5642043 w 9144000"/>
                    <a:gd name="connsiteY124" fmla="*/ 4221805 h 5573949"/>
                    <a:gd name="connsiteX125" fmla="*/ 5457217 w 9144000"/>
                    <a:gd name="connsiteY125" fmla="*/ 4036979 h 5573949"/>
                    <a:gd name="connsiteX126" fmla="*/ 5311302 w 9144000"/>
                    <a:gd name="connsiteY126" fmla="*/ 3949430 h 5573949"/>
                    <a:gd name="connsiteX127" fmla="*/ 5107021 w 9144000"/>
                    <a:gd name="connsiteY127" fmla="*/ 3764605 h 5573949"/>
                    <a:gd name="connsiteX128" fmla="*/ 5000017 w 9144000"/>
                    <a:gd name="connsiteY128" fmla="*/ 3647873 h 5573949"/>
                    <a:gd name="connsiteX129" fmla="*/ 4912468 w 9144000"/>
                    <a:gd name="connsiteY129" fmla="*/ 3463047 h 5573949"/>
                    <a:gd name="connsiteX130" fmla="*/ 4844375 w 9144000"/>
                    <a:gd name="connsiteY130" fmla="*/ 3336588 h 5573949"/>
                    <a:gd name="connsiteX131" fmla="*/ 4572000 w 9144000"/>
                    <a:gd name="connsiteY131" fmla="*/ 3394954 h 5573949"/>
                    <a:gd name="connsiteX132" fmla="*/ 4338536 w 9144000"/>
                    <a:gd name="connsiteY132" fmla="*/ 3453320 h 5573949"/>
                    <a:gd name="connsiteX133" fmla="*/ 3920247 w 9144000"/>
                    <a:gd name="connsiteY133" fmla="*/ 3472775 h 5573949"/>
                    <a:gd name="connsiteX134" fmla="*/ 3647872 w 9144000"/>
                    <a:gd name="connsiteY134" fmla="*/ 3463047 h 5573949"/>
                    <a:gd name="connsiteX135" fmla="*/ 3531141 w 9144000"/>
                    <a:gd name="connsiteY135" fmla="*/ 3463047 h 5573949"/>
                    <a:gd name="connsiteX136" fmla="*/ 3501958 w 9144000"/>
                    <a:gd name="connsiteY136" fmla="*/ 3531141 h 5573949"/>
                    <a:gd name="connsiteX137" fmla="*/ 3385226 w 9144000"/>
                    <a:gd name="connsiteY137" fmla="*/ 3677056 h 5573949"/>
                    <a:gd name="connsiteX138" fmla="*/ 3385226 w 9144000"/>
                    <a:gd name="connsiteY138" fmla="*/ 3793788 h 5573949"/>
                    <a:gd name="connsiteX139" fmla="*/ 3385226 w 9144000"/>
                    <a:gd name="connsiteY139" fmla="*/ 3920247 h 5573949"/>
                    <a:gd name="connsiteX140" fmla="*/ 3385226 w 9144000"/>
                    <a:gd name="connsiteY140" fmla="*/ 4114800 h 5573949"/>
                    <a:gd name="connsiteX141" fmla="*/ 3433864 w 9144000"/>
                    <a:gd name="connsiteY141" fmla="*/ 4387175 h 5573949"/>
                    <a:gd name="connsiteX142" fmla="*/ 3492230 w 9144000"/>
                    <a:gd name="connsiteY142" fmla="*/ 4640094 h 5573949"/>
                    <a:gd name="connsiteX143" fmla="*/ 3492230 w 9144000"/>
                    <a:gd name="connsiteY143" fmla="*/ 4727643 h 5573949"/>
                    <a:gd name="connsiteX144" fmla="*/ 3492230 w 9144000"/>
                    <a:gd name="connsiteY144" fmla="*/ 4795737 h 5573949"/>
                    <a:gd name="connsiteX145" fmla="*/ 3531141 w 9144000"/>
                    <a:gd name="connsiteY145" fmla="*/ 4805464 h 5573949"/>
                    <a:gd name="connsiteX146" fmla="*/ 3531141 w 9144000"/>
                    <a:gd name="connsiteY146" fmla="*/ 4980562 h 5573949"/>
                    <a:gd name="connsiteX147" fmla="*/ 3472775 w 9144000"/>
                    <a:gd name="connsiteY147" fmla="*/ 5184843 h 5573949"/>
                    <a:gd name="connsiteX148" fmla="*/ 3443592 w 9144000"/>
                    <a:gd name="connsiteY148" fmla="*/ 5272392 h 5573949"/>
                    <a:gd name="connsiteX149" fmla="*/ 3307404 w 9144000"/>
                    <a:gd name="connsiteY149" fmla="*/ 5359941 h 5573949"/>
                    <a:gd name="connsiteX150" fmla="*/ 3287949 w 9144000"/>
                    <a:gd name="connsiteY150" fmla="*/ 5457217 h 5573949"/>
                    <a:gd name="connsiteX151" fmla="*/ 3249038 w 9144000"/>
                    <a:gd name="connsiteY151" fmla="*/ 5525311 h 5573949"/>
                    <a:gd name="connsiteX152" fmla="*/ 3064213 w 9144000"/>
                    <a:gd name="connsiteY152" fmla="*/ 5544766 h 5573949"/>
                    <a:gd name="connsiteX153" fmla="*/ 2966936 w 9144000"/>
                    <a:gd name="connsiteY153" fmla="*/ 5573949 h 5573949"/>
                    <a:gd name="connsiteX154" fmla="*/ 2801566 w 9144000"/>
                    <a:gd name="connsiteY154" fmla="*/ 5515583 h 5573949"/>
                    <a:gd name="connsiteX155" fmla="*/ 2743200 w 9144000"/>
                    <a:gd name="connsiteY155" fmla="*/ 5515583 h 5573949"/>
                    <a:gd name="connsiteX156" fmla="*/ 2655651 w 9144000"/>
                    <a:gd name="connsiteY156" fmla="*/ 5428034 h 5573949"/>
                    <a:gd name="connsiteX157" fmla="*/ 2626468 w 9144000"/>
                    <a:gd name="connsiteY157" fmla="*/ 5311302 h 5573949"/>
                    <a:gd name="connsiteX158" fmla="*/ 2597285 w 9144000"/>
                    <a:gd name="connsiteY158" fmla="*/ 5311302 h 5573949"/>
                    <a:gd name="connsiteX159" fmla="*/ 2548647 w 9144000"/>
                    <a:gd name="connsiteY159" fmla="*/ 5252937 h 5573949"/>
                    <a:gd name="connsiteX160" fmla="*/ 2675106 w 9144000"/>
                    <a:gd name="connsiteY160" fmla="*/ 5233481 h 5573949"/>
                    <a:gd name="connsiteX161" fmla="*/ 2752928 w 9144000"/>
                    <a:gd name="connsiteY161" fmla="*/ 5194571 h 5573949"/>
                    <a:gd name="connsiteX162" fmla="*/ 2976664 w 9144000"/>
                    <a:gd name="connsiteY162" fmla="*/ 5126477 h 5573949"/>
                    <a:gd name="connsiteX163" fmla="*/ 3025302 w 9144000"/>
                    <a:gd name="connsiteY163" fmla="*/ 4990290 h 5573949"/>
                    <a:gd name="connsiteX164" fmla="*/ 3132306 w 9144000"/>
                    <a:gd name="connsiteY164" fmla="*/ 4883285 h 5573949"/>
                    <a:gd name="connsiteX165" fmla="*/ 3142034 w 9144000"/>
                    <a:gd name="connsiteY165" fmla="*/ 4717915 h 5573949"/>
                    <a:gd name="connsiteX166" fmla="*/ 3132306 w 9144000"/>
                    <a:gd name="connsiteY166" fmla="*/ 4533090 h 5573949"/>
                    <a:gd name="connsiteX167" fmla="*/ 3054485 w 9144000"/>
                    <a:gd name="connsiteY167" fmla="*/ 4319081 h 5573949"/>
                    <a:gd name="connsiteX168" fmla="*/ 2986392 w 9144000"/>
                    <a:gd name="connsiteY168" fmla="*/ 4143983 h 5573949"/>
                    <a:gd name="connsiteX169" fmla="*/ 2947481 w 9144000"/>
                    <a:gd name="connsiteY169" fmla="*/ 3910520 h 5573949"/>
                    <a:gd name="connsiteX170" fmla="*/ 2859932 w 9144000"/>
                    <a:gd name="connsiteY170" fmla="*/ 3754877 h 5573949"/>
                    <a:gd name="connsiteX171" fmla="*/ 2840477 w 9144000"/>
                    <a:gd name="connsiteY171" fmla="*/ 3560324 h 5573949"/>
                    <a:gd name="connsiteX172" fmla="*/ 2607013 w 9144000"/>
                    <a:gd name="connsiteY172" fmla="*/ 3414409 h 5573949"/>
                    <a:gd name="connsiteX173" fmla="*/ 2217906 w 9144000"/>
                    <a:gd name="connsiteY173" fmla="*/ 3249039 h 5573949"/>
                    <a:gd name="connsiteX174" fmla="*/ 1955260 w 9144000"/>
                    <a:gd name="connsiteY174" fmla="*/ 3161490 h 5573949"/>
                    <a:gd name="connsiteX175" fmla="*/ 1955260 w 9144000"/>
                    <a:gd name="connsiteY175" fmla="*/ 3103124 h 5573949"/>
                    <a:gd name="connsiteX176" fmla="*/ 1848255 w 9144000"/>
                    <a:gd name="connsiteY176" fmla="*/ 2976664 h 5573949"/>
                    <a:gd name="connsiteX177" fmla="*/ 1663430 w 9144000"/>
                    <a:gd name="connsiteY177" fmla="*/ 2762656 h 5573949"/>
                    <a:gd name="connsiteX178" fmla="*/ 1498060 w 9144000"/>
                    <a:gd name="connsiteY178" fmla="*/ 2636196 h 5573949"/>
                    <a:gd name="connsiteX179" fmla="*/ 1196502 w 9144000"/>
                    <a:gd name="connsiteY179" fmla="*/ 2315183 h 5573949"/>
                    <a:gd name="connsiteX180" fmla="*/ 1089498 w 9144000"/>
                    <a:gd name="connsiteY180" fmla="*/ 2178996 h 5573949"/>
                    <a:gd name="connsiteX181" fmla="*/ 1021404 w 9144000"/>
                    <a:gd name="connsiteY181" fmla="*/ 2081720 h 5573949"/>
                    <a:gd name="connsiteX182" fmla="*/ 992221 w 9144000"/>
                    <a:gd name="connsiteY182" fmla="*/ 1945532 h 5573949"/>
                    <a:gd name="connsiteX183" fmla="*/ 953311 w 9144000"/>
                    <a:gd name="connsiteY183" fmla="*/ 1857983 h 5573949"/>
                    <a:gd name="connsiteX184" fmla="*/ 807396 w 9144000"/>
                    <a:gd name="connsiteY184" fmla="*/ 1702341 h 5573949"/>
                    <a:gd name="connsiteX185" fmla="*/ 690664 w 9144000"/>
                    <a:gd name="connsiteY185" fmla="*/ 1614792 h 5573949"/>
                    <a:gd name="connsiteX186" fmla="*/ 573932 w 9144000"/>
                    <a:gd name="connsiteY186" fmla="*/ 1536971 h 5573949"/>
                    <a:gd name="connsiteX187" fmla="*/ 428017 w 9144000"/>
                    <a:gd name="connsiteY187" fmla="*/ 1498060 h 5573949"/>
                    <a:gd name="connsiteX188" fmla="*/ 252919 w 9144000"/>
                    <a:gd name="connsiteY188" fmla="*/ 1400783 h 5573949"/>
                    <a:gd name="connsiteX189" fmla="*/ 107004 w 9144000"/>
                    <a:gd name="connsiteY189" fmla="*/ 1274324 h 5573949"/>
                    <a:gd name="connsiteX190" fmla="*/ 29183 w 9144000"/>
                    <a:gd name="connsiteY190" fmla="*/ 1186775 h 5573949"/>
                    <a:gd name="connsiteX191" fmla="*/ 0 w 9144000"/>
                    <a:gd name="connsiteY191" fmla="*/ 1079771 h 5573949"/>
                    <a:gd name="connsiteX192" fmla="*/ 48638 w 9144000"/>
                    <a:gd name="connsiteY192" fmla="*/ 1011677 h 5573949"/>
                    <a:gd name="connsiteX0" fmla="*/ 48638 w 9144000"/>
                    <a:gd name="connsiteY0" fmla="*/ 1011677 h 5573949"/>
                    <a:gd name="connsiteX1" fmla="*/ 87549 w 9144000"/>
                    <a:gd name="connsiteY1" fmla="*/ 943583 h 5573949"/>
                    <a:gd name="connsiteX2" fmla="*/ 175098 w 9144000"/>
                    <a:gd name="connsiteY2" fmla="*/ 914400 h 5573949"/>
                    <a:gd name="connsiteX3" fmla="*/ 379379 w 9144000"/>
                    <a:gd name="connsiteY3" fmla="*/ 904673 h 5573949"/>
                    <a:gd name="connsiteX4" fmla="*/ 554477 w 9144000"/>
                    <a:gd name="connsiteY4" fmla="*/ 904673 h 5573949"/>
                    <a:gd name="connsiteX5" fmla="*/ 700392 w 9144000"/>
                    <a:gd name="connsiteY5" fmla="*/ 865762 h 5573949"/>
                    <a:gd name="connsiteX6" fmla="*/ 778213 w 9144000"/>
                    <a:gd name="connsiteY6" fmla="*/ 826851 h 5573949"/>
                    <a:gd name="connsiteX7" fmla="*/ 885217 w 9144000"/>
                    <a:gd name="connsiteY7" fmla="*/ 758758 h 5573949"/>
                    <a:gd name="connsiteX8" fmla="*/ 943583 w 9144000"/>
                    <a:gd name="connsiteY8" fmla="*/ 690664 h 5573949"/>
                    <a:gd name="connsiteX9" fmla="*/ 1089498 w 9144000"/>
                    <a:gd name="connsiteY9" fmla="*/ 632298 h 5573949"/>
                    <a:gd name="connsiteX10" fmla="*/ 1186775 w 9144000"/>
                    <a:gd name="connsiteY10" fmla="*/ 612843 h 5573949"/>
                    <a:gd name="connsiteX11" fmla="*/ 1274324 w 9144000"/>
                    <a:gd name="connsiteY11" fmla="*/ 593388 h 5573949"/>
                    <a:gd name="connsiteX12" fmla="*/ 1303506 w 9144000"/>
                    <a:gd name="connsiteY12" fmla="*/ 593388 h 5573949"/>
                    <a:gd name="connsiteX13" fmla="*/ 1313234 w 9144000"/>
                    <a:gd name="connsiteY13" fmla="*/ 457200 h 5573949"/>
                    <a:gd name="connsiteX14" fmla="*/ 1352145 w 9144000"/>
                    <a:gd name="connsiteY14" fmla="*/ 350196 h 5573949"/>
                    <a:gd name="connsiteX15" fmla="*/ 1429966 w 9144000"/>
                    <a:gd name="connsiteY15" fmla="*/ 243192 h 5573949"/>
                    <a:gd name="connsiteX16" fmla="*/ 1488332 w 9144000"/>
                    <a:gd name="connsiteY16" fmla="*/ 116732 h 5573949"/>
                    <a:gd name="connsiteX17" fmla="*/ 1546698 w 9144000"/>
                    <a:gd name="connsiteY17" fmla="*/ 0 h 5573949"/>
                    <a:gd name="connsiteX18" fmla="*/ 1556426 w 9144000"/>
                    <a:gd name="connsiteY18" fmla="*/ 68094 h 5573949"/>
                    <a:gd name="connsiteX19" fmla="*/ 1556426 w 9144000"/>
                    <a:gd name="connsiteY19" fmla="*/ 204281 h 5573949"/>
                    <a:gd name="connsiteX20" fmla="*/ 1556426 w 9144000"/>
                    <a:gd name="connsiteY20" fmla="*/ 369651 h 5573949"/>
                    <a:gd name="connsiteX21" fmla="*/ 1575881 w 9144000"/>
                    <a:gd name="connsiteY21" fmla="*/ 447473 h 5573949"/>
                    <a:gd name="connsiteX22" fmla="*/ 1624519 w 9144000"/>
                    <a:gd name="connsiteY22" fmla="*/ 466928 h 5573949"/>
                    <a:gd name="connsiteX23" fmla="*/ 1643975 w 9144000"/>
                    <a:gd name="connsiteY23" fmla="*/ 505839 h 5573949"/>
                    <a:gd name="connsiteX24" fmla="*/ 1692613 w 9144000"/>
                    <a:gd name="connsiteY24" fmla="*/ 486383 h 5573949"/>
                    <a:gd name="connsiteX25" fmla="*/ 1760706 w 9144000"/>
                    <a:gd name="connsiteY25" fmla="*/ 457200 h 5573949"/>
                    <a:gd name="connsiteX26" fmla="*/ 1789889 w 9144000"/>
                    <a:gd name="connsiteY26" fmla="*/ 544749 h 5573949"/>
                    <a:gd name="connsiteX27" fmla="*/ 1789889 w 9144000"/>
                    <a:gd name="connsiteY27" fmla="*/ 680937 h 5573949"/>
                    <a:gd name="connsiteX28" fmla="*/ 1799617 w 9144000"/>
                    <a:gd name="connsiteY28" fmla="*/ 729575 h 5573949"/>
                    <a:gd name="connsiteX29" fmla="*/ 1926077 w 9144000"/>
                    <a:gd name="connsiteY29" fmla="*/ 807396 h 5573949"/>
                    <a:gd name="connsiteX30" fmla="*/ 2013626 w 9144000"/>
                    <a:gd name="connsiteY30" fmla="*/ 933856 h 5573949"/>
                    <a:gd name="connsiteX31" fmla="*/ 2140085 w 9144000"/>
                    <a:gd name="connsiteY31" fmla="*/ 1099226 h 5573949"/>
                    <a:gd name="connsiteX32" fmla="*/ 2247089 w 9144000"/>
                    <a:gd name="connsiteY32" fmla="*/ 1167320 h 5573949"/>
                    <a:gd name="connsiteX33" fmla="*/ 2402732 w 9144000"/>
                    <a:gd name="connsiteY33" fmla="*/ 1254868 h 5573949"/>
                    <a:gd name="connsiteX34" fmla="*/ 2597285 w 9144000"/>
                    <a:gd name="connsiteY34" fmla="*/ 1264596 h 5573949"/>
                    <a:gd name="connsiteX35" fmla="*/ 2791838 w 9144000"/>
                    <a:gd name="connsiteY35" fmla="*/ 1342417 h 5573949"/>
                    <a:gd name="connsiteX36" fmla="*/ 2976664 w 9144000"/>
                    <a:gd name="connsiteY36" fmla="*/ 1410511 h 5573949"/>
                    <a:gd name="connsiteX37" fmla="*/ 3093396 w 9144000"/>
                    <a:gd name="connsiteY37" fmla="*/ 1459149 h 5573949"/>
                    <a:gd name="connsiteX38" fmla="*/ 3278221 w 9144000"/>
                    <a:gd name="connsiteY38" fmla="*/ 1507788 h 5573949"/>
                    <a:gd name="connsiteX39" fmla="*/ 3472775 w 9144000"/>
                    <a:gd name="connsiteY39" fmla="*/ 1507788 h 5573949"/>
                    <a:gd name="connsiteX40" fmla="*/ 3647872 w 9144000"/>
                    <a:gd name="connsiteY40" fmla="*/ 1478605 h 5573949"/>
                    <a:gd name="connsiteX41" fmla="*/ 3793787 w 9144000"/>
                    <a:gd name="connsiteY41" fmla="*/ 1478605 h 5573949"/>
                    <a:gd name="connsiteX42" fmla="*/ 4007796 w 9144000"/>
                    <a:gd name="connsiteY42" fmla="*/ 1498060 h 5573949"/>
                    <a:gd name="connsiteX43" fmla="*/ 4241260 w 9144000"/>
                    <a:gd name="connsiteY43" fmla="*/ 1498060 h 5573949"/>
                    <a:gd name="connsiteX44" fmla="*/ 4572000 w 9144000"/>
                    <a:gd name="connsiteY44" fmla="*/ 1488332 h 5573949"/>
                    <a:gd name="connsiteX45" fmla="*/ 4912468 w 9144000"/>
                    <a:gd name="connsiteY45" fmla="*/ 1478605 h 5573949"/>
                    <a:gd name="connsiteX46" fmla="*/ 5204298 w 9144000"/>
                    <a:gd name="connsiteY46" fmla="*/ 1459149 h 5573949"/>
                    <a:gd name="connsiteX47" fmla="*/ 5447489 w 9144000"/>
                    <a:gd name="connsiteY47" fmla="*/ 1468877 h 5573949"/>
                    <a:gd name="connsiteX48" fmla="*/ 5661498 w 9144000"/>
                    <a:gd name="connsiteY48" fmla="*/ 1507788 h 5573949"/>
                    <a:gd name="connsiteX49" fmla="*/ 5992238 w 9144000"/>
                    <a:gd name="connsiteY49" fmla="*/ 1595337 h 5573949"/>
                    <a:gd name="connsiteX50" fmla="*/ 6245158 w 9144000"/>
                    <a:gd name="connsiteY50" fmla="*/ 1750979 h 5573949"/>
                    <a:gd name="connsiteX51" fmla="*/ 6410528 w 9144000"/>
                    <a:gd name="connsiteY51" fmla="*/ 1896894 h 5573949"/>
                    <a:gd name="connsiteX52" fmla="*/ 6527260 w 9144000"/>
                    <a:gd name="connsiteY52" fmla="*/ 2003898 h 5573949"/>
                    <a:gd name="connsiteX53" fmla="*/ 6546715 w 9144000"/>
                    <a:gd name="connsiteY53" fmla="*/ 2071992 h 5573949"/>
                    <a:gd name="connsiteX54" fmla="*/ 6692630 w 9144000"/>
                    <a:gd name="connsiteY54" fmla="*/ 2071992 h 5573949"/>
                    <a:gd name="connsiteX55" fmla="*/ 6838545 w 9144000"/>
                    <a:gd name="connsiteY55" fmla="*/ 2198451 h 5573949"/>
                    <a:gd name="connsiteX56" fmla="*/ 6974732 w 9144000"/>
                    <a:gd name="connsiteY56" fmla="*/ 2344366 h 5573949"/>
                    <a:gd name="connsiteX57" fmla="*/ 7101192 w 9144000"/>
                    <a:gd name="connsiteY57" fmla="*/ 2519464 h 5573949"/>
                    <a:gd name="connsiteX58" fmla="*/ 7198468 w 9144000"/>
                    <a:gd name="connsiteY58" fmla="*/ 2665379 h 5573949"/>
                    <a:gd name="connsiteX59" fmla="*/ 7363838 w 9144000"/>
                    <a:gd name="connsiteY59" fmla="*/ 2879388 h 5573949"/>
                    <a:gd name="connsiteX60" fmla="*/ 7461115 w 9144000"/>
                    <a:gd name="connsiteY60" fmla="*/ 3035030 h 5573949"/>
                    <a:gd name="connsiteX61" fmla="*/ 7626485 w 9144000"/>
                    <a:gd name="connsiteY61" fmla="*/ 3258766 h 5573949"/>
                    <a:gd name="connsiteX62" fmla="*/ 7684851 w 9144000"/>
                    <a:gd name="connsiteY62" fmla="*/ 3443592 h 5573949"/>
                    <a:gd name="connsiteX63" fmla="*/ 7782128 w 9144000"/>
                    <a:gd name="connsiteY63" fmla="*/ 3579779 h 5573949"/>
                    <a:gd name="connsiteX64" fmla="*/ 7966953 w 9144000"/>
                    <a:gd name="connsiteY64" fmla="*/ 3764605 h 5573949"/>
                    <a:gd name="connsiteX65" fmla="*/ 8180962 w 9144000"/>
                    <a:gd name="connsiteY65" fmla="*/ 3881337 h 5573949"/>
                    <a:gd name="connsiteX66" fmla="*/ 8424153 w 9144000"/>
                    <a:gd name="connsiteY66" fmla="*/ 4007796 h 5573949"/>
                    <a:gd name="connsiteX67" fmla="*/ 8647889 w 9144000"/>
                    <a:gd name="connsiteY67" fmla="*/ 4212077 h 5573949"/>
                    <a:gd name="connsiteX68" fmla="*/ 8852170 w 9144000"/>
                    <a:gd name="connsiteY68" fmla="*/ 4367720 h 5573949"/>
                    <a:gd name="connsiteX69" fmla="*/ 8978630 w 9144000"/>
                    <a:gd name="connsiteY69" fmla="*/ 4494179 h 5573949"/>
                    <a:gd name="connsiteX70" fmla="*/ 9066179 w 9144000"/>
                    <a:gd name="connsiteY70" fmla="*/ 4581728 h 5573949"/>
                    <a:gd name="connsiteX71" fmla="*/ 9095362 w 9144000"/>
                    <a:gd name="connsiteY71" fmla="*/ 4708188 h 5573949"/>
                    <a:gd name="connsiteX72" fmla="*/ 9144000 w 9144000"/>
                    <a:gd name="connsiteY72" fmla="*/ 4834647 h 5573949"/>
                    <a:gd name="connsiteX73" fmla="*/ 8929992 w 9144000"/>
                    <a:gd name="connsiteY73" fmla="*/ 4854102 h 5573949"/>
                    <a:gd name="connsiteX74" fmla="*/ 8754894 w 9144000"/>
                    <a:gd name="connsiteY74" fmla="*/ 4786009 h 5573949"/>
                    <a:gd name="connsiteX75" fmla="*/ 8472792 w 9144000"/>
                    <a:gd name="connsiteY75" fmla="*/ 4688732 h 5573949"/>
                    <a:gd name="connsiteX76" fmla="*/ 8287966 w 9144000"/>
                    <a:gd name="connsiteY76" fmla="*/ 4601183 h 5573949"/>
                    <a:gd name="connsiteX77" fmla="*/ 8083685 w 9144000"/>
                    <a:gd name="connsiteY77" fmla="*/ 4494179 h 5573949"/>
                    <a:gd name="connsiteX78" fmla="*/ 7889132 w 9144000"/>
                    <a:gd name="connsiteY78" fmla="*/ 4435813 h 5573949"/>
                    <a:gd name="connsiteX79" fmla="*/ 7743217 w 9144000"/>
                    <a:gd name="connsiteY79" fmla="*/ 4348264 h 5573949"/>
                    <a:gd name="connsiteX80" fmla="*/ 7402749 w 9144000"/>
                    <a:gd name="connsiteY80" fmla="*/ 4241260 h 5573949"/>
                    <a:gd name="connsiteX81" fmla="*/ 7110919 w 9144000"/>
                    <a:gd name="connsiteY81" fmla="*/ 4085617 h 5573949"/>
                    <a:gd name="connsiteX82" fmla="*/ 6867728 w 9144000"/>
                    <a:gd name="connsiteY82" fmla="*/ 3842426 h 5573949"/>
                    <a:gd name="connsiteX83" fmla="*/ 6614809 w 9144000"/>
                    <a:gd name="connsiteY83" fmla="*/ 3570051 h 5573949"/>
                    <a:gd name="connsiteX84" fmla="*/ 6595353 w 9144000"/>
                    <a:gd name="connsiteY84" fmla="*/ 3346315 h 5573949"/>
                    <a:gd name="connsiteX85" fmla="*/ 6566170 w 9144000"/>
                    <a:gd name="connsiteY85" fmla="*/ 3180945 h 5573949"/>
                    <a:gd name="connsiteX86" fmla="*/ 6566170 w 9144000"/>
                    <a:gd name="connsiteY86" fmla="*/ 3180945 h 5573949"/>
                    <a:gd name="connsiteX87" fmla="*/ 6566170 w 9144000"/>
                    <a:gd name="connsiteY87" fmla="*/ 2937754 h 5573949"/>
                    <a:gd name="connsiteX88" fmla="*/ 6566170 w 9144000"/>
                    <a:gd name="connsiteY88" fmla="*/ 2684834 h 5573949"/>
                    <a:gd name="connsiteX89" fmla="*/ 6429983 w 9144000"/>
                    <a:gd name="connsiteY89" fmla="*/ 2908571 h 5573949"/>
                    <a:gd name="connsiteX90" fmla="*/ 6410528 w 9144000"/>
                    <a:gd name="connsiteY90" fmla="*/ 3132307 h 5573949"/>
                    <a:gd name="connsiteX91" fmla="*/ 6342434 w 9144000"/>
                    <a:gd name="connsiteY91" fmla="*/ 3394954 h 5573949"/>
                    <a:gd name="connsiteX92" fmla="*/ 6235430 w 9144000"/>
                    <a:gd name="connsiteY92" fmla="*/ 3599234 h 5573949"/>
                    <a:gd name="connsiteX93" fmla="*/ 6099243 w 9144000"/>
                    <a:gd name="connsiteY93" fmla="*/ 3745149 h 5573949"/>
                    <a:gd name="connsiteX94" fmla="*/ 6040877 w 9144000"/>
                    <a:gd name="connsiteY94" fmla="*/ 3764605 h 5573949"/>
                    <a:gd name="connsiteX95" fmla="*/ 6021421 w 9144000"/>
                    <a:gd name="connsiteY95" fmla="*/ 3871609 h 5573949"/>
                    <a:gd name="connsiteX96" fmla="*/ 6021421 w 9144000"/>
                    <a:gd name="connsiteY96" fmla="*/ 4007796 h 5573949"/>
                    <a:gd name="connsiteX97" fmla="*/ 6050604 w 9144000"/>
                    <a:gd name="connsiteY97" fmla="*/ 4134256 h 5573949"/>
                    <a:gd name="connsiteX98" fmla="*/ 6177064 w 9144000"/>
                    <a:gd name="connsiteY98" fmla="*/ 4260715 h 5573949"/>
                    <a:gd name="connsiteX99" fmla="*/ 6254885 w 9144000"/>
                    <a:gd name="connsiteY99" fmla="*/ 4396902 h 5573949"/>
                    <a:gd name="connsiteX100" fmla="*/ 6322979 w 9144000"/>
                    <a:gd name="connsiteY100" fmla="*/ 4474724 h 5573949"/>
                    <a:gd name="connsiteX101" fmla="*/ 6322979 w 9144000"/>
                    <a:gd name="connsiteY101" fmla="*/ 4601183 h 5573949"/>
                    <a:gd name="connsiteX102" fmla="*/ 6245158 w 9144000"/>
                    <a:gd name="connsiteY102" fmla="*/ 4776281 h 5573949"/>
                    <a:gd name="connsiteX103" fmla="*/ 6186792 w 9144000"/>
                    <a:gd name="connsiteY103" fmla="*/ 4922196 h 5573949"/>
                    <a:gd name="connsiteX104" fmla="*/ 6108970 w 9144000"/>
                    <a:gd name="connsiteY104" fmla="*/ 5038928 h 5573949"/>
                    <a:gd name="connsiteX105" fmla="*/ 6021421 w 9144000"/>
                    <a:gd name="connsiteY105" fmla="*/ 5087566 h 5573949"/>
                    <a:gd name="connsiteX106" fmla="*/ 5856051 w 9144000"/>
                    <a:gd name="connsiteY106" fmla="*/ 5175115 h 5573949"/>
                    <a:gd name="connsiteX107" fmla="*/ 5729592 w 9144000"/>
                    <a:gd name="connsiteY107" fmla="*/ 5311302 h 5573949"/>
                    <a:gd name="connsiteX108" fmla="*/ 5729592 w 9144000"/>
                    <a:gd name="connsiteY108" fmla="*/ 5408579 h 5573949"/>
                    <a:gd name="connsiteX109" fmla="*/ 5554494 w 9144000"/>
                    <a:gd name="connsiteY109" fmla="*/ 5428034 h 5573949"/>
                    <a:gd name="connsiteX110" fmla="*/ 5389124 w 9144000"/>
                    <a:gd name="connsiteY110" fmla="*/ 5418307 h 5573949"/>
                    <a:gd name="connsiteX111" fmla="*/ 5272392 w 9144000"/>
                    <a:gd name="connsiteY111" fmla="*/ 5389124 h 5573949"/>
                    <a:gd name="connsiteX112" fmla="*/ 5155660 w 9144000"/>
                    <a:gd name="connsiteY112" fmla="*/ 5350213 h 5573949"/>
                    <a:gd name="connsiteX113" fmla="*/ 5107021 w 9144000"/>
                    <a:gd name="connsiteY113" fmla="*/ 5311302 h 5573949"/>
                    <a:gd name="connsiteX114" fmla="*/ 5126477 w 9144000"/>
                    <a:gd name="connsiteY114" fmla="*/ 5223754 h 5573949"/>
                    <a:gd name="connsiteX115" fmla="*/ 5282119 w 9144000"/>
                    <a:gd name="connsiteY115" fmla="*/ 5136205 h 5573949"/>
                    <a:gd name="connsiteX116" fmla="*/ 5350213 w 9144000"/>
                    <a:gd name="connsiteY116" fmla="*/ 5155660 h 5573949"/>
                    <a:gd name="connsiteX117" fmla="*/ 5350213 w 9144000"/>
                    <a:gd name="connsiteY117" fmla="*/ 5155660 h 5573949"/>
                    <a:gd name="connsiteX118" fmla="*/ 5466945 w 9144000"/>
                    <a:gd name="connsiteY118" fmla="*/ 5116749 h 5573949"/>
                    <a:gd name="connsiteX119" fmla="*/ 5642043 w 9144000"/>
                    <a:gd name="connsiteY119" fmla="*/ 4980562 h 5573949"/>
                    <a:gd name="connsiteX120" fmla="*/ 5817141 w 9144000"/>
                    <a:gd name="connsiteY120" fmla="*/ 4834647 h 5573949"/>
                    <a:gd name="connsiteX121" fmla="*/ 5865779 w 9144000"/>
                    <a:gd name="connsiteY121" fmla="*/ 4679005 h 5573949"/>
                    <a:gd name="connsiteX122" fmla="*/ 5778230 w 9144000"/>
                    <a:gd name="connsiteY122" fmla="*/ 4494179 h 5573949"/>
                    <a:gd name="connsiteX123" fmla="*/ 5739319 w 9144000"/>
                    <a:gd name="connsiteY123" fmla="*/ 4348264 h 5573949"/>
                    <a:gd name="connsiteX124" fmla="*/ 5642043 w 9144000"/>
                    <a:gd name="connsiteY124" fmla="*/ 4221805 h 5573949"/>
                    <a:gd name="connsiteX125" fmla="*/ 5457217 w 9144000"/>
                    <a:gd name="connsiteY125" fmla="*/ 4036979 h 5573949"/>
                    <a:gd name="connsiteX126" fmla="*/ 5311302 w 9144000"/>
                    <a:gd name="connsiteY126" fmla="*/ 3949430 h 5573949"/>
                    <a:gd name="connsiteX127" fmla="*/ 5107021 w 9144000"/>
                    <a:gd name="connsiteY127" fmla="*/ 3764605 h 5573949"/>
                    <a:gd name="connsiteX128" fmla="*/ 5000017 w 9144000"/>
                    <a:gd name="connsiteY128" fmla="*/ 3647873 h 5573949"/>
                    <a:gd name="connsiteX129" fmla="*/ 4912468 w 9144000"/>
                    <a:gd name="connsiteY129" fmla="*/ 3463047 h 5573949"/>
                    <a:gd name="connsiteX130" fmla="*/ 4844375 w 9144000"/>
                    <a:gd name="connsiteY130" fmla="*/ 3336588 h 5573949"/>
                    <a:gd name="connsiteX131" fmla="*/ 4572000 w 9144000"/>
                    <a:gd name="connsiteY131" fmla="*/ 3394954 h 5573949"/>
                    <a:gd name="connsiteX132" fmla="*/ 4338536 w 9144000"/>
                    <a:gd name="connsiteY132" fmla="*/ 3453320 h 5573949"/>
                    <a:gd name="connsiteX133" fmla="*/ 3920247 w 9144000"/>
                    <a:gd name="connsiteY133" fmla="*/ 3472775 h 5573949"/>
                    <a:gd name="connsiteX134" fmla="*/ 3647872 w 9144000"/>
                    <a:gd name="connsiteY134" fmla="*/ 3463047 h 5573949"/>
                    <a:gd name="connsiteX135" fmla="*/ 3531141 w 9144000"/>
                    <a:gd name="connsiteY135" fmla="*/ 3463047 h 5573949"/>
                    <a:gd name="connsiteX136" fmla="*/ 3501958 w 9144000"/>
                    <a:gd name="connsiteY136" fmla="*/ 3531141 h 5573949"/>
                    <a:gd name="connsiteX137" fmla="*/ 3385226 w 9144000"/>
                    <a:gd name="connsiteY137" fmla="*/ 3677056 h 5573949"/>
                    <a:gd name="connsiteX138" fmla="*/ 3385226 w 9144000"/>
                    <a:gd name="connsiteY138" fmla="*/ 3793788 h 5573949"/>
                    <a:gd name="connsiteX139" fmla="*/ 3385226 w 9144000"/>
                    <a:gd name="connsiteY139" fmla="*/ 3920247 h 5573949"/>
                    <a:gd name="connsiteX140" fmla="*/ 3385226 w 9144000"/>
                    <a:gd name="connsiteY140" fmla="*/ 4114800 h 5573949"/>
                    <a:gd name="connsiteX141" fmla="*/ 3433864 w 9144000"/>
                    <a:gd name="connsiteY141" fmla="*/ 4387175 h 5573949"/>
                    <a:gd name="connsiteX142" fmla="*/ 3492230 w 9144000"/>
                    <a:gd name="connsiteY142" fmla="*/ 4640094 h 5573949"/>
                    <a:gd name="connsiteX143" fmla="*/ 3492230 w 9144000"/>
                    <a:gd name="connsiteY143" fmla="*/ 4727643 h 5573949"/>
                    <a:gd name="connsiteX144" fmla="*/ 3492230 w 9144000"/>
                    <a:gd name="connsiteY144" fmla="*/ 4795737 h 5573949"/>
                    <a:gd name="connsiteX145" fmla="*/ 3531141 w 9144000"/>
                    <a:gd name="connsiteY145" fmla="*/ 4805464 h 5573949"/>
                    <a:gd name="connsiteX146" fmla="*/ 3531141 w 9144000"/>
                    <a:gd name="connsiteY146" fmla="*/ 4980562 h 5573949"/>
                    <a:gd name="connsiteX147" fmla="*/ 3472775 w 9144000"/>
                    <a:gd name="connsiteY147" fmla="*/ 5184843 h 5573949"/>
                    <a:gd name="connsiteX148" fmla="*/ 3443592 w 9144000"/>
                    <a:gd name="connsiteY148" fmla="*/ 5272392 h 5573949"/>
                    <a:gd name="connsiteX149" fmla="*/ 3307404 w 9144000"/>
                    <a:gd name="connsiteY149" fmla="*/ 5359941 h 5573949"/>
                    <a:gd name="connsiteX150" fmla="*/ 3287949 w 9144000"/>
                    <a:gd name="connsiteY150" fmla="*/ 5457217 h 5573949"/>
                    <a:gd name="connsiteX151" fmla="*/ 3249038 w 9144000"/>
                    <a:gd name="connsiteY151" fmla="*/ 5525311 h 5573949"/>
                    <a:gd name="connsiteX152" fmla="*/ 3064213 w 9144000"/>
                    <a:gd name="connsiteY152" fmla="*/ 5544766 h 5573949"/>
                    <a:gd name="connsiteX153" fmla="*/ 2966936 w 9144000"/>
                    <a:gd name="connsiteY153" fmla="*/ 5573949 h 5573949"/>
                    <a:gd name="connsiteX154" fmla="*/ 2801566 w 9144000"/>
                    <a:gd name="connsiteY154" fmla="*/ 5515583 h 5573949"/>
                    <a:gd name="connsiteX155" fmla="*/ 2743200 w 9144000"/>
                    <a:gd name="connsiteY155" fmla="*/ 5515583 h 5573949"/>
                    <a:gd name="connsiteX156" fmla="*/ 2655651 w 9144000"/>
                    <a:gd name="connsiteY156" fmla="*/ 5428034 h 5573949"/>
                    <a:gd name="connsiteX157" fmla="*/ 2626468 w 9144000"/>
                    <a:gd name="connsiteY157" fmla="*/ 5311302 h 5573949"/>
                    <a:gd name="connsiteX158" fmla="*/ 2597285 w 9144000"/>
                    <a:gd name="connsiteY158" fmla="*/ 5311302 h 5573949"/>
                    <a:gd name="connsiteX159" fmla="*/ 2548647 w 9144000"/>
                    <a:gd name="connsiteY159" fmla="*/ 5252937 h 5573949"/>
                    <a:gd name="connsiteX160" fmla="*/ 2675106 w 9144000"/>
                    <a:gd name="connsiteY160" fmla="*/ 5233481 h 5573949"/>
                    <a:gd name="connsiteX161" fmla="*/ 2752928 w 9144000"/>
                    <a:gd name="connsiteY161" fmla="*/ 5194571 h 5573949"/>
                    <a:gd name="connsiteX162" fmla="*/ 2976664 w 9144000"/>
                    <a:gd name="connsiteY162" fmla="*/ 5126477 h 5573949"/>
                    <a:gd name="connsiteX163" fmla="*/ 3025302 w 9144000"/>
                    <a:gd name="connsiteY163" fmla="*/ 4990290 h 5573949"/>
                    <a:gd name="connsiteX164" fmla="*/ 3132306 w 9144000"/>
                    <a:gd name="connsiteY164" fmla="*/ 4883285 h 5573949"/>
                    <a:gd name="connsiteX165" fmla="*/ 3142034 w 9144000"/>
                    <a:gd name="connsiteY165" fmla="*/ 4717915 h 5573949"/>
                    <a:gd name="connsiteX166" fmla="*/ 3132306 w 9144000"/>
                    <a:gd name="connsiteY166" fmla="*/ 4533090 h 5573949"/>
                    <a:gd name="connsiteX167" fmla="*/ 3054485 w 9144000"/>
                    <a:gd name="connsiteY167" fmla="*/ 4319081 h 5573949"/>
                    <a:gd name="connsiteX168" fmla="*/ 2986392 w 9144000"/>
                    <a:gd name="connsiteY168" fmla="*/ 4143983 h 5573949"/>
                    <a:gd name="connsiteX169" fmla="*/ 2947481 w 9144000"/>
                    <a:gd name="connsiteY169" fmla="*/ 3910520 h 5573949"/>
                    <a:gd name="connsiteX170" fmla="*/ 2859932 w 9144000"/>
                    <a:gd name="connsiteY170" fmla="*/ 3754877 h 5573949"/>
                    <a:gd name="connsiteX171" fmla="*/ 2840477 w 9144000"/>
                    <a:gd name="connsiteY171" fmla="*/ 3560324 h 5573949"/>
                    <a:gd name="connsiteX172" fmla="*/ 2607013 w 9144000"/>
                    <a:gd name="connsiteY172" fmla="*/ 3414409 h 5573949"/>
                    <a:gd name="connsiteX173" fmla="*/ 2217906 w 9144000"/>
                    <a:gd name="connsiteY173" fmla="*/ 3249039 h 5573949"/>
                    <a:gd name="connsiteX174" fmla="*/ 2000980 w 9144000"/>
                    <a:gd name="connsiteY174" fmla="*/ 3184350 h 5573949"/>
                    <a:gd name="connsiteX175" fmla="*/ 1955260 w 9144000"/>
                    <a:gd name="connsiteY175" fmla="*/ 3103124 h 5573949"/>
                    <a:gd name="connsiteX176" fmla="*/ 1848255 w 9144000"/>
                    <a:gd name="connsiteY176" fmla="*/ 2976664 h 5573949"/>
                    <a:gd name="connsiteX177" fmla="*/ 1663430 w 9144000"/>
                    <a:gd name="connsiteY177" fmla="*/ 2762656 h 5573949"/>
                    <a:gd name="connsiteX178" fmla="*/ 1498060 w 9144000"/>
                    <a:gd name="connsiteY178" fmla="*/ 2636196 h 5573949"/>
                    <a:gd name="connsiteX179" fmla="*/ 1196502 w 9144000"/>
                    <a:gd name="connsiteY179" fmla="*/ 2315183 h 5573949"/>
                    <a:gd name="connsiteX180" fmla="*/ 1089498 w 9144000"/>
                    <a:gd name="connsiteY180" fmla="*/ 2178996 h 5573949"/>
                    <a:gd name="connsiteX181" fmla="*/ 1021404 w 9144000"/>
                    <a:gd name="connsiteY181" fmla="*/ 2081720 h 5573949"/>
                    <a:gd name="connsiteX182" fmla="*/ 992221 w 9144000"/>
                    <a:gd name="connsiteY182" fmla="*/ 1945532 h 5573949"/>
                    <a:gd name="connsiteX183" fmla="*/ 953311 w 9144000"/>
                    <a:gd name="connsiteY183" fmla="*/ 1857983 h 5573949"/>
                    <a:gd name="connsiteX184" fmla="*/ 807396 w 9144000"/>
                    <a:gd name="connsiteY184" fmla="*/ 1702341 h 5573949"/>
                    <a:gd name="connsiteX185" fmla="*/ 690664 w 9144000"/>
                    <a:gd name="connsiteY185" fmla="*/ 1614792 h 5573949"/>
                    <a:gd name="connsiteX186" fmla="*/ 573932 w 9144000"/>
                    <a:gd name="connsiteY186" fmla="*/ 1536971 h 5573949"/>
                    <a:gd name="connsiteX187" fmla="*/ 428017 w 9144000"/>
                    <a:gd name="connsiteY187" fmla="*/ 1498060 h 5573949"/>
                    <a:gd name="connsiteX188" fmla="*/ 252919 w 9144000"/>
                    <a:gd name="connsiteY188" fmla="*/ 1400783 h 5573949"/>
                    <a:gd name="connsiteX189" fmla="*/ 107004 w 9144000"/>
                    <a:gd name="connsiteY189" fmla="*/ 1274324 h 5573949"/>
                    <a:gd name="connsiteX190" fmla="*/ 29183 w 9144000"/>
                    <a:gd name="connsiteY190" fmla="*/ 1186775 h 5573949"/>
                    <a:gd name="connsiteX191" fmla="*/ 0 w 9144000"/>
                    <a:gd name="connsiteY191" fmla="*/ 1079771 h 5573949"/>
                    <a:gd name="connsiteX192" fmla="*/ 48638 w 9144000"/>
                    <a:gd name="connsiteY192" fmla="*/ 1011677 h 5573949"/>
                    <a:gd name="connsiteX0" fmla="*/ 48638 w 9144000"/>
                    <a:gd name="connsiteY0" fmla="*/ 1011677 h 5573949"/>
                    <a:gd name="connsiteX1" fmla="*/ 87549 w 9144000"/>
                    <a:gd name="connsiteY1" fmla="*/ 943583 h 5573949"/>
                    <a:gd name="connsiteX2" fmla="*/ 175098 w 9144000"/>
                    <a:gd name="connsiteY2" fmla="*/ 914400 h 5573949"/>
                    <a:gd name="connsiteX3" fmla="*/ 379379 w 9144000"/>
                    <a:gd name="connsiteY3" fmla="*/ 904673 h 5573949"/>
                    <a:gd name="connsiteX4" fmla="*/ 554477 w 9144000"/>
                    <a:gd name="connsiteY4" fmla="*/ 904673 h 5573949"/>
                    <a:gd name="connsiteX5" fmla="*/ 700392 w 9144000"/>
                    <a:gd name="connsiteY5" fmla="*/ 865762 h 5573949"/>
                    <a:gd name="connsiteX6" fmla="*/ 778213 w 9144000"/>
                    <a:gd name="connsiteY6" fmla="*/ 826851 h 5573949"/>
                    <a:gd name="connsiteX7" fmla="*/ 885217 w 9144000"/>
                    <a:gd name="connsiteY7" fmla="*/ 758758 h 5573949"/>
                    <a:gd name="connsiteX8" fmla="*/ 943583 w 9144000"/>
                    <a:gd name="connsiteY8" fmla="*/ 690664 h 5573949"/>
                    <a:gd name="connsiteX9" fmla="*/ 1089498 w 9144000"/>
                    <a:gd name="connsiteY9" fmla="*/ 632298 h 5573949"/>
                    <a:gd name="connsiteX10" fmla="*/ 1186775 w 9144000"/>
                    <a:gd name="connsiteY10" fmla="*/ 612843 h 5573949"/>
                    <a:gd name="connsiteX11" fmla="*/ 1274324 w 9144000"/>
                    <a:gd name="connsiteY11" fmla="*/ 593388 h 5573949"/>
                    <a:gd name="connsiteX12" fmla="*/ 1303506 w 9144000"/>
                    <a:gd name="connsiteY12" fmla="*/ 593388 h 5573949"/>
                    <a:gd name="connsiteX13" fmla="*/ 1313234 w 9144000"/>
                    <a:gd name="connsiteY13" fmla="*/ 457200 h 5573949"/>
                    <a:gd name="connsiteX14" fmla="*/ 1352145 w 9144000"/>
                    <a:gd name="connsiteY14" fmla="*/ 350196 h 5573949"/>
                    <a:gd name="connsiteX15" fmla="*/ 1429966 w 9144000"/>
                    <a:gd name="connsiteY15" fmla="*/ 243192 h 5573949"/>
                    <a:gd name="connsiteX16" fmla="*/ 1488332 w 9144000"/>
                    <a:gd name="connsiteY16" fmla="*/ 116732 h 5573949"/>
                    <a:gd name="connsiteX17" fmla="*/ 1546698 w 9144000"/>
                    <a:gd name="connsiteY17" fmla="*/ 0 h 5573949"/>
                    <a:gd name="connsiteX18" fmla="*/ 1556426 w 9144000"/>
                    <a:gd name="connsiteY18" fmla="*/ 68094 h 5573949"/>
                    <a:gd name="connsiteX19" fmla="*/ 1556426 w 9144000"/>
                    <a:gd name="connsiteY19" fmla="*/ 204281 h 5573949"/>
                    <a:gd name="connsiteX20" fmla="*/ 1556426 w 9144000"/>
                    <a:gd name="connsiteY20" fmla="*/ 369651 h 5573949"/>
                    <a:gd name="connsiteX21" fmla="*/ 1575881 w 9144000"/>
                    <a:gd name="connsiteY21" fmla="*/ 447473 h 5573949"/>
                    <a:gd name="connsiteX22" fmla="*/ 1624519 w 9144000"/>
                    <a:gd name="connsiteY22" fmla="*/ 466928 h 5573949"/>
                    <a:gd name="connsiteX23" fmla="*/ 1643975 w 9144000"/>
                    <a:gd name="connsiteY23" fmla="*/ 505839 h 5573949"/>
                    <a:gd name="connsiteX24" fmla="*/ 1692613 w 9144000"/>
                    <a:gd name="connsiteY24" fmla="*/ 486383 h 5573949"/>
                    <a:gd name="connsiteX25" fmla="*/ 1760706 w 9144000"/>
                    <a:gd name="connsiteY25" fmla="*/ 457200 h 5573949"/>
                    <a:gd name="connsiteX26" fmla="*/ 1789889 w 9144000"/>
                    <a:gd name="connsiteY26" fmla="*/ 544749 h 5573949"/>
                    <a:gd name="connsiteX27" fmla="*/ 1789889 w 9144000"/>
                    <a:gd name="connsiteY27" fmla="*/ 680937 h 5573949"/>
                    <a:gd name="connsiteX28" fmla="*/ 1799617 w 9144000"/>
                    <a:gd name="connsiteY28" fmla="*/ 729575 h 5573949"/>
                    <a:gd name="connsiteX29" fmla="*/ 1926077 w 9144000"/>
                    <a:gd name="connsiteY29" fmla="*/ 807396 h 5573949"/>
                    <a:gd name="connsiteX30" fmla="*/ 2013626 w 9144000"/>
                    <a:gd name="connsiteY30" fmla="*/ 933856 h 5573949"/>
                    <a:gd name="connsiteX31" fmla="*/ 2140085 w 9144000"/>
                    <a:gd name="connsiteY31" fmla="*/ 1099226 h 5573949"/>
                    <a:gd name="connsiteX32" fmla="*/ 2247089 w 9144000"/>
                    <a:gd name="connsiteY32" fmla="*/ 1167320 h 5573949"/>
                    <a:gd name="connsiteX33" fmla="*/ 2402732 w 9144000"/>
                    <a:gd name="connsiteY33" fmla="*/ 1254868 h 5573949"/>
                    <a:gd name="connsiteX34" fmla="*/ 2597285 w 9144000"/>
                    <a:gd name="connsiteY34" fmla="*/ 1264596 h 5573949"/>
                    <a:gd name="connsiteX35" fmla="*/ 2791838 w 9144000"/>
                    <a:gd name="connsiteY35" fmla="*/ 1342417 h 5573949"/>
                    <a:gd name="connsiteX36" fmla="*/ 2976664 w 9144000"/>
                    <a:gd name="connsiteY36" fmla="*/ 1410511 h 5573949"/>
                    <a:gd name="connsiteX37" fmla="*/ 3093396 w 9144000"/>
                    <a:gd name="connsiteY37" fmla="*/ 1459149 h 5573949"/>
                    <a:gd name="connsiteX38" fmla="*/ 3278221 w 9144000"/>
                    <a:gd name="connsiteY38" fmla="*/ 1507788 h 5573949"/>
                    <a:gd name="connsiteX39" fmla="*/ 3472775 w 9144000"/>
                    <a:gd name="connsiteY39" fmla="*/ 1507788 h 5573949"/>
                    <a:gd name="connsiteX40" fmla="*/ 3647872 w 9144000"/>
                    <a:gd name="connsiteY40" fmla="*/ 1478605 h 5573949"/>
                    <a:gd name="connsiteX41" fmla="*/ 3793787 w 9144000"/>
                    <a:gd name="connsiteY41" fmla="*/ 1478605 h 5573949"/>
                    <a:gd name="connsiteX42" fmla="*/ 4007796 w 9144000"/>
                    <a:gd name="connsiteY42" fmla="*/ 1498060 h 5573949"/>
                    <a:gd name="connsiteX43" fmla="*/ 4241260 w 9144000"/>
                    <a:gd name="connsiteY43" fmla="*/ 1498060 h 5573949"/>
                    <a:gd name="connsiteX44" fmla="*/ 4572000 w 9144000"/>
                    <a:gd name="connsiteY44" fmla="*/ 1488332 h 5573949"/>
                    <a:gd name="connsiteX45" fmla="*/ 4912468 w 9144000"/>
                    <a:gd name="connsiteY45" fmla="*/ 1478605 h 5573949"/>
                    <a:gd name="connsiteX46" fmla="*/ 5204298 w 9144000"/>
                    <a:gd name="connsiteY46" fmla="*/ 1459149 h 5573949"/>
                    <a:gd name="connsiteX47" fmla="*/ 5447489 w 9144000"/>
                    <a:gd name="connsiteY47" fmla="*/ 1468877 h 5573949"/>
                    <a:gd name="connsiteX48" fmla="*/ 5661498 w 9144000"/>
                    <a:gd name="connsiteY48" fmla="*/ 1507788 h 5573949"/>
                    <a:gd name="connsiteX49" fmla="*/ 5992238 w 9144000"/>
                    <a:gd name="connsiteY49" fmla="*/ 1595337 h 5573949"/>
                    <a:gd name="connsiteX50" fmla="*/ 6245158 w 9144000"/>
                    <a:gd name="connsiteY50" fmla="*/ 1750979 h 5573949"/>
                    <a:gd name="connsiteX51" fmla="*/ 6410528 w 9144000"/>
                    <a:gd name="connsiteY51" fmla="*/ 1896894 h 5573949"/>
                    <a:gd name="connsiteX52" fmla="*/ 6527260 w 9144000"/>
                    <a:gd name="connsiteY52" fmla="*/ 2003898 h 5573949"/>
                    <a:gd name="connsiteX53" fmla="*/ 6546715 w 9144000"/>
                    <a:gd name="connsiteY53" fmla="*/ 2071992 h 5573949"/>
                    <a:gd name="connsiteX54" fmla="*/ 6692630 w 9144000"/>
                    <a:gd name="connsiteY54" fmla="*/ 2071992 h 5573949"/>
                    <a:gd name="connsiteX55" fmla="*/ 6838545 w 9144000"/>
                    <a:gd name="connsiteY55" fmla="*/ 2198451 h 5573949"/>
                    <a:gd name="connsiteX56" fmla="*/ 6974732 w 9144000"/>
                    <a:gd name="connsiteY56" fmla="*/ 2344366 h 5573949"/>
                    <a:gd name="connsiteX57" fmla="*/ 7101192 w 9144000"/>
                    <a:gd name="connsiteY57" fmla="*/ 2519464 h 5573949"/>
                    <a:gd name="connsiteX58" fmla="*/ 7198468 w 9144000"/>
                    <a:gd name="connsiteY58" fmla="*/ 2665379 h 5573949"/>
                    <a:gd name="connsiteX59" fmla="*/ 7363838 w 9144000"/>
                    <a:gd name="connsiteY59" fmla="*/ 2879388 h 5573949"/>
                    <a:gd name="connsiteX60" fmla="*/ 7461115 w 9144000"/>
                    <a:gd name="connsiteY60" fmla="*/ 3035030 h 5573949"/>
                    <a:gd name="connsiteX61" fmla="*/ 7626485 w 9144000"/>
                    <a:gd name="connsiteY61" fmla="*/ 3258766 h 5573949"/>
                    <a:gd name="connsiteX62" fmla="*/ 7684851 w 9144000"/>
                    <a:gd name="connsiteY62" fmla="*/ 3443592 h 5573949"/>
                    <a:gd name="connsiteX63" fmla="*/ 7782128 w 9144000"/>
                    <a:gd name="connsiteY63" fmla="*/ 3579779 h 5573949"/>
                    <a:gd name="connsiteX64" fmla="*/ 7966953 w 9144000"/>
                    <a:gd name="connsiteY64" fmla="*/ 3764605 h 5573949"/>
                    <a:gd name="connsiteX65" fmla="*/ 8180962 w 9144000"/>
                    <a:gd name="connsiteY65" fmla="*/ 3881337 h 5573949"/>
                    <a:gd name="connsiteX66" fmla="*/ 8424153 w 9144000"/>
                    <a:gd name="connsiteY66" fmla="*/ 4007796 h 5573949"/>
                    <a:gd name="connsiteX67" fmla="*/ 8647889 w 9144000"/>
                    <a:gd name="connsiteY67" fmla="*/ 4212077 h 5573949"/>
                    <a:gd name="connsiteX68" fmla="*/ 8852170 w 9144000"/>
                    <a:gd name="connsiteY68" fmla="*/ 4367720 h 5573949"/>
                    <a:gd name="connsiteX69" fmla="*/ 8978630 w 9144000"/>
                    <a:gd name="connsiteY69" fmla="*/ 4494179 h 5573949"/>
                    <a:gd name="connsiteX70" fmla="*/ 9066179 w 9144000"/>
                    <a:gd name="connsiteY70" fmla="*/ 4581728 h 5573949"/>
                    <a:gd name="connsiteX71" fmla="*/ 9095362 w 9144000"/>
                    <a:gd name="connsiteY71" fmla="*/ 4708188 h 5573949"/>
                    <a:gd name="connsiteX72" fmla="*/ 9144000 w 9144000"/>
                    <a:gd name="connsiteY72" fmla="*/ 4834647 h 5573949"/>
                    <a:gd name="connsiteX73" fmla="*/ 8929992 w 9144000"/>
                    <a:gd name="connsiteY73" fmla="*/ 4854102 h 5573949"/>
                    <a:gd name="connsiteX74" fmla="*/ 8754894 w 9144000"/>
                    <a:gd name="connsiteY74" fmla="*/ 4786009 h 5573949"/>
                    <a:gd name="connsiteX75" fmla="*/ 8472792 w 9144000"/>
                    <a:gd name="connsiteY75" fmla="*/ 4688732 h 5573949"/>
                    <a:gd name="connsiteX76" fmla="*/ 8287966 w 9144000"/>
                    <a:gd name="connsiteY76" fmla="*/ 4601183 h 5573949"/>
                    <a:gd name="connsiteX77" fmla="*/ 8083685 w 9144000"/>
                    <a:gd name="connsiteY77" fmla="*/ 4494179 h 5573949"/>
                    <a:gd name="connsiteX78" fmla="*/ 7889132 w 9144000"/>
                    <a:gd name="connsiteY78" fmla="*/ 4435813 h 5573949"/>
                    <a:gd name="connsiteX79" fmla="*/ 7743217 w 9144000"/>
                    <a:gd name="connsiteY79" fmla="*/ 4348264 h 5573949"/>
                    <a:gd name="connsiteX80" fmla="*/ 7402749 w 9144000"/>
                    <a:gd name="connsiteY80" fmla="*/ 4241260 h 5573949"/>
                    <a:gd name="connsiteX81" fmla="*/ 7110919 w 9144000"/>
                    <a:gd name="connsiteY81" fmla="*/ 4085617 h 5573949"/>
                    <a:gd name="connsiteX82" fmla="*/ 6867728 w 9144000"/>
                    <a:gd name="connsiteY82" fmla="*/ 3842426 h 5573949"/>
                    <a:gd name="connsiteX83" fmla="*/ 6614809 w 9144000"/>
                    <a:gd name="connsiteY83" fmla="*/ 3570051 h 5573949"/>
                    <a:gd name="connsiteX84" fmla="*/ 6595353 w 9144000"/>
                    <a:gd name="connsiteY84" fmla="*/ 3346315 h 5573949"/>
                    <a:gd name="connsiteX85" fmla="*/ 6566170 w 9144000"/>
                    <a:gd name="connsiteY85" fmla="*/ 3180945 h 5573949"/>
                    <a:gd name="connsiteX86" fmla="*/ 6566170 w 9144000"/>
                    <a:gd name="connsiteY86" fmla="*/ 3180945 h 5573949"/>
                    <a:gd name="connsiteX87" fmla="*/ 6566170 w 9144000"/>
                    <a:gd name="connsiteY87" fmla="*/ 2937754 h 5573949"/>
                    <a:gd name="connsiteX88" fmla="*/ 6566170 w 9144000"/>
                    <a:gd name="connsiteY88" fmla="*/ 2684834 h 5573949"/>
                    <a:gd name="connsiteX89" fmla="*/ 6429983 w 9144000"/>
                    <a:gd name="connsiteY89" fmla="*/ 2908571 h 5573949"/>
                    <a:gd name="connsiteX90" fmla="*/ 6410528 w 9144000"/>
                    <a:gd name="connsiteY90" fmla="*/ 3132307 h 5573949"/>
                    <a:gd name="connsiteX91" fmla="*/ 6342434 w 9144000"/>
                    <a:gd name="connsiteY91" fmla="*/ 3394954 h 5573949"/>
                    <a:gd name="connsiteX92" fmla="*/ 6235430 w 9144000"/>
                    <a:gd name="connsiteY92" fmla="*/ 3599234 h 5573949"/>
                    <a:gd name="connsiteX93" fmla="*/ 6099243 w 9144000"/>
                    <a:gd name="connsiteY93" fmla="*/ 3745149 h 5573949"/>
                    <a:gd name="connsiteX94" fmla="*/ 6040877 w 9144000"/>
                    <a:gd name="connsiteY94" fmla="*/ 3764605 h 5573949"/>
                    <a:gd name="connsiteX95" fmla="*/ 6021421 w 9144000"/>
                    <a:gd name="connsiteY95" fmla="*/ 3871609 h 5573949"/>
                    <a:gd name="connsiteX96" fmla="*/ 6021421 w 9144000"/>
                    <a:gd name="connsiteY96" fmla="*/ 4007796 h 5573949"/>
                    <a:gd name="connsiteX97" fmla="*/ 6050604 w 9144000"/>
                    <a:gd name="connsiteY97" fmla="*/ 4134256 h 5573949"/>
                    <a:gd name="connsiteX98" fmla="*/ 6177064 w 9144000"/>
                    <a:gd name="connsiteY98" fmla="*/ 4260715 h 5573949"/>
                    <a:gd name="connsiteX99" fmla="*/ 6254885 w 9144000"/>
                    <a:gd name="connsiteY99" fmla="*/ 4396902 h 5573949"/>
                    <a:gd name="connsiteX100" fmla="*/ 6322979 w 9144000"/>
                    <a:gd name="connsiteY100" fmla="*/ 4474724 h 5573949"/>
                    <a:gd name="connsiteX101" fmla="*/ 6322979 w 9144000"/>
                    <a:gd name="connsiteY101" fmla="*/ 4601183 h 5573949"/>
                    <a:gd name="connsiteX102" fmla="*/ 6245158 w 9144000"/>
                    <a:gd name="connsiteY102" fmla="*/ 4776281 h 5573949"/>
                    <a:gd name="connsiteX103" fmla="*/ 6186792 w 9144000"/>
                    <a:gd name="connsiteY103" fmla="*/ 4922196 h 5573949"/>
                    <a:gd name="connsiteX104" fmla="*/ 6108970 w 9144000"/>
                    <a:gd name="connsiteY104" fmla="*/ 5038928 h 5573949"/>
                    <a:gd name="connsiteX105" fmla="*/ 6021421 w 9144000"/>
                    <a:gd name="connsiteY105" fmla="*/ 5087566 h 5573949"/>
                    <a:gd name="connsiteX106" fmla="*/ 5856051 w 9144000"/>
                    <a:gd name="connsiteY106" fmla="*/ 5175115 h 5573949"/>
                    <a:gd name="connsiteX107" fmla="*/ 5729592 w 9144000"/>
                    <a:gd name="connsiteY107" fmla="*/ 5311302 h 5573949"/>
                    <a:gd name="connsiteX108" fmla="*/ 5729592 w 9144000"/>
                    <a:gd name="connsiteY108" fmla="*/ 5408579 h 5573949"/>
                    <a:gd name="connsiteX109" fmla="*/ 5554494 w 9144000"/>
                    <a:gd name="connsiteY109" fmla="*/ 5428034 h 5573949"/>
                    <a:gd name="connsiteX110" fmla="*/ 5389124 w 9144000"/>
                    <a:gd name="connsiteY110" fmla="*/ 5418307 h 5573949"/>
                    <a:gd name="connsiteX111" fmla="*/ 5272392 w 9144000"/>
                    <a:gd name="connsiteY111" fmla="*/ 5389124 h 5573949"/>
                    <a:gd name="connsiteX112" fmla="*/ 5155660 w 9144000"/>
                    <a:gd name="connsiteY112" fmla="*/ 5350213 h 5573949"/>
                    <a:gd name="connsiteX113" fmla="*/ 5107021 w 9144000"/>
                    <a:gd name="connsiteY113" fmla="*/ 5311302 h 5573949"/>
                    <a:gd name="connsiteX114" fmla="*/ 5126477 w 9144000"/>
                    <a:gd name="connsiteY114" fmla="*/ 5223754 h 5573949"/>
                    <a:gd name="connsiteX115" fmla="*/ 5282119 w 9144000"/>
                    <a:gd name="connsiteY115" fmla="*/ 5136205 h 5573949"/>
                    <a:gd name="connsiteX116" fmla="*/ 5350213 w 9144000"/>
                    <a:gd name="connsiteY116" fmla="*/ 5155660 h 5573949"/>
                    <a:gd name="connsiteX117" fmla="*/ 5350213 w 9144000"/>
                    <a:gd name="connsiteY117" fmla="*/ 5155660 h 5573949"/>
                    <a:gd name="connsiteX118" fmla="*/ 5466945 w 9144000"/>
                    <a:gd name="connsiteY118" fmla="*/ 5116749 h 5573949"/>
                    <a:gd name="connsiteX119" fmla="*/ 5642043 w 9144000"/>
                    <a:gd name="connsiteY119" fmla="*/ 4980562 h 5573949"/>
                    <a:gd name="connsiteX120" fmla="*/ 5817141 w 9144000"/>
                    <a:gd name="connsiteY120" fmla="*/ 4834647 h 5573949"/>
                    <a:gd name="connsiteX121" fmla="*/ 5865779 w 9144000"/>
                    <a:gd name="connsiteY121" fmla="*/ 4679005 h 5573949"/>
                    <a:gd name="connsiteX122" fmla="*/ 5778230 w 9144000"/>
                    <a:gd name="connsiteY122" fmla="*/ 4494179 h 5573949"/>
                    <a:gd name="connsiteX123" fmla="*/ 5739319 w 9144000"/>
                    <a:gd name="connsiteY123" fmla="*/ 4348264 h 5573949"/>
                    <a:gd name="connsiteX124" fmla="*/ 5642043 w 9144000"/>
                    <a:gd name="connsiteY124" fmla="*/ 4221805 h 5573949"/>
                    <a:gd name="connsiteX125" fmla="*/ 5457217 w 9144000"/>
                    <a:gd name="connsiteY125" fmla="*/ 4036979 h 5573949"/>
                    <a:gd name="connsiteX126" fmla="*/ 5311302 w 9144000"/>
                    <a:gd name="connsiteY126" fmla="*/ 3949430 h 5573949"/>
                    <a:gd name="connsiteX127" fmla="*/ 5107021 w 9144000"/>
                    <a:gd name="connsiteY127" fmla="*/ 3764605 h 5573949"/>
                    <a:gd name="connsiteX128" fmla="*/ 5000017 w 9144000"/>
                    <a:gd name="connsiteY128" fmla="*/ 3647873 h 5573949"/>
                    <a:gd name="connsiteX129" fmla="*/ 4912468 w 9144000"/>
                    <a:gd name="connsiteY129" fmla="*/ 3463047 h 5573949"/>
                    <a:gd name="connsiteX130" fmla="*/ 4844375 w 9144000"/>
                    <a:gd name="connsiteY130" fmla="*/ 3336588 h 5573949"/>
                    <a:gd name="connsiteX131" fmla="*/ 4572000 w 9144000"/>
                    <a:gd name="connsiteY131" fmla="*/ 3394954 h 5573949"/>
                    <a:gd name="connsiteX132" fmla="*/ 4338536 w 9144000"/>
                    <a:gd name="connsiteY132" fmla="*/ 3453320 h 5573949"/>
                    <a:gd name="connsiteX133" fmla="*/ 3920247 w 9144000"/>
                    <a:gd name="connsiteY133" fmla="*/ 3472775 h 5573949"/>
                    <a:gd name="connsiteX134" fmla="*/ 3647872 w 9144000"/>
                    <a:gd name="connsiteY134" fmla="*/ 3463047 h 5573949"/>
                    <a:gd name="connsiteX135" fmla="*/ 3531141 w 9144000"/>
                    <a:gd name="connsiteY135" fmla="*/ 3463047 h 5573949"/>
                    <a:gd name="connsiteX136" fmla="*/ 3501958 w 9144000"/>
                    <a:gd name="connsiteY136" fmla="*/ 3531141 h 5573949"/>
                    <a:gd name="connsiteX137" fmla="*/ 3385226 w 9144000"/>
                    <a:gd name="connsiteY137" fmla="*/ 3677056 h 5573949"/>
                    <a:gd name="connsiteX138" fmla="*/ 3385226 w 9144000"/>
                    <a:gd name="connsiteY138" fmla="*/ 3793788 h 5573949"/>
                    <a:gd name="connsiteX139" fmla="*/ 3385226 w 9144000"/>
                    <a:gd name="connsiteY139" fmla="*/ 3920247 h 5573949"/>
                    <a:gd name="connsiteX140" fmla="*/ 3385226 w 9144000"/>
                    <a:gd name="connsiteY140" fmla="*/ 4114800 h 5573949"/>
                    <a:gd name="connsiteX141" fmla="*/ 3433864 w 9144000"/>
                    <a:gd name="connsiteY141" fmla="*/ 4387175 h 5573949"/>
                    <a:gd name="connsiteX142" fmla="*/ 3492230 w 9144000"/>
                    <a:gd name="connsiteY142" fmla="*/ 4640094 h 5573949"/>
                    <a:gd name="connsiteX143" fmla="*/ 3492230 w 9144000"/>
                    <a:gd name="connsiteY143" fmla="*/ 4727643 h 5573949"/>
                    <a:gd name="connsiteX144" fmla="*/ 3492230 w 9144000"/>
                    <a:gd name="connsiteY144" fmla="*/ 4795737 h 5573949"/>
                    <a:gd name="connsiteX145" fmla="*/ 3531141 w 9144000"/>
                    <a:gd name="connsiteY145" fmla="*/ 4805464 h 5573949"/>
                    <a:gd name="connsiteX146" fmla="*/ 3531141 w 9144000"/>
                    <a:gd name="connsiteY146" fmla="*/ 4980562 h 5573949"/>
                    <a:gd name="connsiteX147" fmla="*/ 3472775 w 9144000"/>
                    <a:gd name="connsiteY147" fmla="*/ 5184843 h 5573949"/>
                    <a:gd name="connsiteX148" fmla="*/ 3443592 w 9144000"/>
                    <a:gd name="connsiteY148" fmla="*/ 5272392 h 5573949"/>
                    <a:gd name="connsiteX149" fmla="*/ 3307404 w 9144000"/>
                    <a:gd name="connsiteY149" fmla="*/ 5359941 h 5573949"/>
                    <a:gd name="connsiteX150" fmla="*/ 3287949 w 9144000"/>
                    <a:gd name="connsiteY150" fmla="*/ 5457217 h 5573949"/>
                    <a:gd name="connsiteX151" fmla="*/ 3249038 w 9144000"/>
                    <a:gd name="connsiteY151" fmla="*/ 5525311 h 5573949"/>
                    <a:gd name="connsiteX152" fmla="*/ 3064213 w 9144000"/>
                    <a:gd name="connsiteY152" fmla="*/ 5544766 h 5573949"/>
                    <a:gd name="connsiteX153" fmla="*/ 2966936 w 9144000"/>
                    <a:gd name="connsiteY153" fmla="*/ 5573949 h 5573949"/>
                    <a:gd name="connsiteX154" fmla="*/ 2801566 w 9144000"/>
                    <a:gd name="connsiteY154" fmla="*/ 5515583 h 5573949"/>
                    <a:gd name="connsiteX155" fmla="*/ 2743200 w 9144000"/>
                    <a:gd name="connsiteY155" fmla="*/ 5515583 h 5573949"/>
                    <a:gd name="connsiteX156" fmla="*/ 2655651 w 9144000"/>
                    <a:gd name="connsiteY156" fmla="*/ 5428034 h 5573949"/>
                    <a:gd name="connsiteX157" fmla="*/ 2626468 w 9144000"/>
                    <a:gd name="connsiteY157" fmla="*/ 5311302 h 5573949"/>
                    <a:gd name="connsiteX158" fmla="*/ 2578235 w 9144000"/>
                    <a:gd name="connsiteY158" fmla="*/ 5349402 h 5573949"/>
                    <a:gd name="connsiteX159" fmla="*/ 2548647 w 9144000"/>
                    <a:gd name="connsiteY159" fmla="*/ 5252937 h 5573949"/>
                    <a:gd name="connsiteX160" fmla="*/ 2675106 w 9144000"/>
                    <a:gd name="connsiteY160" fmla="*/ 5233481 h 5573949"/>
                    <a:gd name="connsiteX161" fmla="*/ 2752928 w 9144000"/>
                    <a:gd name="connsiteY161" fmla="*/ 5194571 h 5573949"/>
                    <a:gd name="connsiteX162" fmla="*/ 2976664 w 9144000"/>
                    <a:gd name="connsiteY162" fmla="*/ 5126477 h 5573949"/>
                    <a:gd name="connsiteX163" fmla="*/ 3025302 w 9144000"/>
                    <a:gd name="connsiteY163" fmla="*/ 4990290 h 5573949"/>
                    <a:gd name="connsiteX164" fmla="*/ 3132306 w 9144000"/>
                    <a:gd name="connsiteY164" fmla="*/ 4883285 h 5573949"/>
                    <a:gd name="connsiteX165" fmla="*/ 3142034 w 9144000"/>
                    <a:gd name="connsiteY165" fmla="*/ 4717915 h 5573949"/>
                    <a:gd name="connsiteX166" fmla="*/ 3132306 w 9144000"/>
                    <a:gd name="connsiteY166" fmla="*/ 4533090 h 5573949"/>
                    <a:gd name="connsiteX167" fmla="*/ 3054485 w 9144000"/>
                    <a:gd name="connsiteY167" fmla="*/ 4319081 h 5573949"/>
                    <a:gd name="connsiteX168" fmla="*/ 2986392 w 9144000"/>
                    <a:gd name="connsiteY168" fmla="*/ 4143983 h 5573949"/>
                    <a:gd name="connsiteX169" fmla="*/ 2947481 w 9144000"/>
                    <a:gd name="connsiteY169" fmla="*/ 3910520 h 5573949"/>
                    <a:gd name="connsiteX170" fmla="*/ 2859932 w 9144000"/>
                    <a:gd name="connsiteY170" fmla="*/ 3754877 h 5573949"/>
                    <a:gd name="connsiteX171" fmla="*/ 2840477 w 9144000"/>
                    <a:gd name="connsiteY171" fmla="*/ 3560324 h 5573949"/>
                    <a:gd name="connsiteX172" fmla="*/ 2607013 w 9144000"/>
                    <a:gd name="connsiteY172" fmla="*/ 3414409 h 5573949"/>
                    <a:gd name="connsiteX173" fmla="*/ 2217906 w 9144000"/>
                    <a:gd name="connsiteY173" fmla="*/ 3249039 h 5573949"/>
                    <a:gd name="connsiteX174" fmla="*/ 2000980 w 9144000"/>
                    <a:gd name="connsiteY174" fmla="*/ 3184350 h 5573949"/>
                    <a:gd name="connsiteX175" fmla="*/ 1955260 w 9144000"/>
                    <a:gd name="connsiteY175" fmla="*/ 3103124 h 5573949"/>
                    <a:gd name="connsiteX176" fmla="*/ 1848255 w 9144000"/>
                    <a:gd name="connsiteY176" fmla="*/ 2976664 h 5573949"/>
                    <a:gd name="connsiteX177" fmla="*/ 1663430 w 9144000"/>
                    <a:gd name="connsiteY177" fmla="*/ 2762656 h 5573949"/>
                    <a:gd name="connsiteX178" fmla="*/ 1498060 w 9144000"/>
                    <a:gd name="connsiteY178" fmla="*/ 2636196 h 5573949"/>
                    <a:gd name="connsiteX179" fmla="*/ 1196502 w 9144000"/>
                    <a:gd name="connsiteY179" fmla="*/ 2315183 h 5573949"/>
                    <a:gd name="connsiteX180" fmla="*/ 1089498 w 9144000"/>
                    <a:gd name="connsiteY180" fmla="*/ 2178996 h 5573949"/>
                    <a:gd name="connsiteX181" fmla="*/ 1021404 w 9144000"/>
                    <a:gd name="connsiteY181" fmla="*/ 2081720 h 5573949"/>
                    <a:gd name="connsiteX182" fmla="*/ 992221 w 9144000"/>
                    <a:gd name="connsiteY182" fmla="*/ 1945532 h 5573949"/>
                    <a:gd name="connsiteX183" fmla="*/ 953311 w 9144000"/>
                    <a:gd name="connsiteY183" fmla="*/ 1857983 h 5573949"/>
                    <a:gd name="connsiteX184" fmla="*/ 807396 w 9144000"/>
                    <a:gd name="connsiteY184" fmla="*/ 1702341 h 5573949"/>
                    <a:gd name="connsiteX185" fmla="*/ 690664 w 9144000"/>
                    <a:gd name="connsiteY185" fmla="*/ 1614792 h 5573949"/>
                    <a:gd name="connsiteX186" fmla="*/ 573932 w 9144000"/>
                    <a:gd name="connsiteY186" fmla="*/ 1536971 h 5573949"/>
                    <a:gd name="connsiteX187" fmla="*/ 428017 w 9144000"/>
                    <a:gd name="connsiteY187" fmla="*/ 1498060 h 5573949"/>
                    <a:gd name="connsiteX188" fmla="*/ 252919 w 9144000"/>
                    <a:gd name="connsiteY188" fmla="*/ 1400783 h 5573949"/>
                    <a:gd name="connsiteX189" fmla="*/ 107004 w 9144000"/>
                    <a:gd name="connsiteY189" fmla="*/ 1274324 h 5573949"/>
                    <a:gd name="connsiteX190" fmla="*/ 29183 w 9144000"/>
                    <a:gd name="connsiteY190" fmla="*/ 1186775 h 5573949"/>
                    <a:gd name="connsiteX191" fmla="*/ 0 w 9144000"/>
                    <a:gd name="connsiteY191" fmla="*/ 1079771 h 5573949"/>
                    <a:gd name="connsiteX192" fmla="*/ 48638 w 9144000"/>
                    <a:gd name="connsiteY192" fmla="*/ 1011677 h 5573949"/>
                    <a:gd name="connsiteX0" fmla="*/ 48638 w 9144000"/>
                    <a:gd name="connsiteY0" fmla="*/ 1011677 h 5573949"/>
                    <a:gd name="connsiteX1" fmla="*/ 87549 w 9144000"/>
                    <a:gd name="connsiteY1" fmla="*/ 943583 h 5573949"/>
                    <a:gd name="connsiteX2" fmla="*/ 175098 w 9144000"/>
                    <a:gd name="connsiteY2" fmla="*/ 914400 h 5573949"/>
                    <a:gd name="connsiteX3" fmla="*/ 379379 w 9144000"/>
                    <a:gd name="connsiteY3" fmla="*/ 904673 h 5573949"/>
                    <a:gd name="connsiteX4" fmla="*/ 554477 w 9144000"/>
                    <a:gd name="connsiteY4" fmla="*/ 904673 h 5573949"/>
                    <a:gd name="connsiteX5" fmla="*/ 700392 w 9144000"/>
                    <a:gd name="connsiteY5" fmla="*/ 865762 h 5573949"/>
                    <a:gd name="connsiteX6" fmla="*/ 778213 w 9144000"/>
                    <a:gd name="connsiteY6" fmla="*/ 826851 h 5573949"/>
                    <a:gd name="connsiteX7" fmla="*/ 885217 w 9144000"/>
                    <a:gd name="connsiteY7" fmla="*/ 758758 h 5573949"/>
                    <a:gd name="connsiteX8" fmla="*/ 943583 w 9144000"/>
                    <a:gd name="connsiteY8" fmla="*/ 690664 h 5573949"/>
                    <a:gd name="connsiteX9" fmla="*/ 1089498 w 9144000"/>
                    <a:gd name="connsiteY9" fmla="*/ 632298 h 5573949"/>
                    <a:gd name="connsiteX10" fmla="*/ 1186775 w 9144000"/>
                    <a:gd name="connsiteY10" fmla="*/ 612843 h 5573949"/>
                    <a:gd name="connsiteX11" fmla="*/ 1274324 w 9144000"/>
                    <a:gd name="connsiteY11" fmla="*/ 593388 h 5573949"/>
                    <a:gd name="connsiteX12" fmla="*/ 1303506 w 9144000"/>
                    <a:gd name="connsiteY12" fmla="*/ 593388 h 5573949"/>
                    <a:gd name="connsiteX13" fmla="*/ 1313234 w 9144000"/>
                    <a:gd name="connsiteY13" fmla="*/ 457200 h 5573949"/>
                    <a:gd name="connsiteX14" fmla="*/ 1352145 w 9144000"/>
                    <a:gd name="connsiteY14" fmla="*/ 350196 h 5573949"/>
                    <a:gd name="connsiteX15" fmla="*/ 1429966 w 9144000"/>
                    <a:gd name="connsiteY15" fmla="*/ 243192 h 5573949"/>
                    <a:gd name="connsiteX16" fmla="*/ 1488332 w 9144000"/>
                    <a:gd name="connsiteY16" fmla="*/ 116732 h 5573949"/>
                    <a:gd name="connsiteX17" fmla="*/ 1546698 w 9144000"/>
                    <a:gd name="connsiteY17" fmla="*/ 0 h 5573949"/>
                    <a:gd name="connsiteX18" fmla="*/ 1556426 w 9144000"/>
                    <a:gd name="connsiteY18" fmla="*/ 68094 h 5573949"/>
                    <a:gd name="connsiteX19" fmla="*/ 1556426 w 9144000"/>
                    <a:gd name="connsiteY19" fmla="*/ 204281 h 5573949"/>
                    <a:gd name="connsiteX20" fmla="*/ 1556426 w 9144000"/>
                    <a:gd name="connsiteY20" fmla="*/ 369651 h 5573949"/>
                    <a:gd name="connsiteX21" fmla="*/ 1575881 w 9144000"/>
                    <a:gd name="connsiteY21" fmla="*/ 447473 h 5573949"/>
                    <a:gd name="connsiteX22" fmla="*/ 1624519 w 9144000"/>
                    <a:gd name="connsiteY22" fmla="*/ 466928 h 5573949"/>
                    <a:gd name="connsiteX23" fmla="*/ 1643975 w 9144000"/>
                    <a:gd name="connsiteY23" fmla="*/ 505839 h 5573949"/>
                    <a:gd name="connsiteX24" fmla="*/ 1692613 w 9144000"/>
                    <a:gd name="connsiteY24" fmla="*/ 486383 h 5573949"/>
                    <a:gd name="connsiteX25" fmla="*/ 1760706 w 9144000"/>
                    <a:gd name="connsiteY25" fmla="*/ 457200 h 5573949"/>
                    <a:gd name="connsiteX26" fmla="*/ 1789889 w 9144000"/>
                    <a:gd name="connsiteY26" fmla="*/ 544749 h 5573949"/>
                    <a:gd name="connsiteX27" fmla="*/ 1789889 w 9144000"/>
                    <a:gd name="connsiteY27" fmla="*/ 680937 h 5573949"/>
                    <a:gd name="connsiteX28" fmla="*/ 1799617 w 9144000"/>
                    <a:gd name="connsiteY28" fmla="*/ 729575 h 5573949"/>
                    <a:gd name="connsiteX29" fmla="*/ 1926077 w 9144000"/>
                    <a:gd name="connsiteY29" fmla="*/ 807396 h 5573949"/>
                    <a:gd name="connsiteX30" fmla="*/ 2013626 w 9144000"/>
                    <a:gd name="connsiteY30" fmla="*/ 933856 h 5573949"/>
                    <a:gd name="connsiteX31" fmla="*/ 2140085 w 9144000"/>
                    <a:gd name="connsiteY31" fmla="*/ 1099226 h 5573949"/>
                    <a:gd name="connsiteX32" fmla="*/ 2247089 w 9144000"/>
                    <a:gd name="connsiteY32" fmla="*/ 1167320 h 5573949"/>
                    <a:gd name="connsiteX33" fmla="*/ 2402732 w 9144000"/>
                    <a:gd name="connsiteY33" fmla="*/ 1254868 h 5573949"/>
                    <a:gd name="connsiteX34" fmla="*/ 2597285 w 9144000"/>
                    <a:gd name="connsiteY34" fmla="*/ 1264596 h 5573949"/>
                    <a:gd name="connsiteX35" fmla="*/ 2791838 w 9144000"/>
                    <a:gd name="connsiteY35" fmla="*/ 1342417 h 5573949"/>
                    <a:gd name="connsiteX36" fmla="*/ 2976664 w 9144000"/>
                    <a:gd name="connsiteY36" fmla="*/ 1410511 h 5573949"/>
                    <a:gd name="connsiteX37" fmla="*/ 3093396 w 9144000"/>
                    <a:gd name="connsiteY37" fmla="*/ 1459149 h 5573949"/>
                    <a:gd name="connsiteX38" fmla="*/ 3278221 w 9144000"/>
                    <a:gd name="connsiteY38" fmla="*/ 1507788 h 5573949"/>
                    <a:gd name="connsiteX39" fmla="*/ 3472775 w 9144000"/>
                    <a:gd name="connsiteY39" fmla="*/ 1507788 h 5573949"/>
                    <a:gd name="connsiteX40" fmla="*/ 3647872 w 9144000"/>
                    <a:gd name="connsiteY40" fmla="*/ 1478605 h 5573949"/>
                    <a:gd name="connsiteX41" fmla="*/ 3793787 w 9144000"/>
                    <a:gd name="connsiteY41" fmla="*/ 1478605 h 5573949"/>
                    <a:gd name="connsiteX42" fmla="*/ 4007796 w 9144000"/>
                    <a:gd name="connsiteY42" fmla="*/ 1498060 h 5573949"/>
                    <a:gd name="connsiteX43" fmla="*/ 4241260 w 9144000"/>
                    <a:gd name="connsiteY43" fmla="*/ 1498060 h 5573949"/>
                    <a:gd name="connsiteX44" fmla="*/ 4572000 w 9144000"/>
                    <a:gd name="connsiteY44" fmla="*/ 1488332 h 5573949"/>
                    <a:gd name="connsiteX45" fmla="*/ 4912468 w 9144000"/>
                    <a:gd name="connsiteY45" fmla="*/ 1478605 h 5573949"/>
                    <a:gd name="connsiteX46" fmla="*/ 5204298 w 9144000"/>
                    <a:gd name="connsiteY46" fmla="*/ 1459149 h 5573949"/>
                    <a:gd name="connsiteX47" fmla="*/ 5447489 w 9144000"/>
                    <a:gd name="connsiteY47" fmla="*/ 1468877 h 5573949"/>
                    <a:gd name="connsiteX48" fmla="*/ 5661498 w 9144000"/>
                    <a:gd name="connsiteY48" fmla="*/ 1507788 h 5573949"/>
                    <a:gd name="connsiteX49" fmla="*/ 5992238 w 9144000"/>
                    <a:gd name="connsiteY49" fmla="*/ 1595337 h 5573949"/>
                    <a:gd name="connsiteX50" fmla="*/ 6245158 w 9144000"/>
                    <a:gd name="connsiteY50" fmla="*/ 1750979 h 5573949"/>
                    <a:gd name="connsiteX51" fmla="*/ 6410528 w 9144000"/>
                    <a:gd name="connsiteY51" fmla="*/ 1896894 h 5573949"/>
                    <a:gd name="connsiteX52" fmla="*/ 6527260 w 9144000"/>
                    <a:gd name="connsiteY52" fmla="*/ 2003898 h 5573949"/>
                    <a:gd name="connsiteX53" fmla="*/ 6546715 w 9144000"/>
                    <a:gd name="connsiteY53" fmla="*/ 2071992 h 5573949"/>
                    <a:gd name="connsiteX54" fmla="*/ 6692630 w 9144000"/>
                    <a:gd name="connsiteY54" fmla="*/ 2071992 h 5573949"/>
                    <a:gd name="connsiteX55" fmla="*/ 6838545 w 9144000"/>
                    <a:gd name="connsiteY55" fmla="*/ 2198451 h 5573949"/>
                    <a:gd name="connsiteX56" fmla="*/ 6974732 w 9144000"/>
                    <a:gd name="connsiteY56" fmla="*/ 2344366 h 5573949"/>
                    <a:gd name="connsiteX57" fmla="*/ 7101192 w 9144000"/>
                    <a:gd name="connsiteY57" fmla="*/ 2519464 h 5573949"/>
                    <a:gd name="connsiteX58" fmla="*/ 7198468 w 9144000"/>
                    <a:gd name="connsiteY58" fmla="*/ 2665379 h 5573949"/>
                    <a:gd name="connsiteX59" fmla="*/ 7363838 w 9144000"/>
                    <a:gd name="connsiteY59" fmla="*/ 2879388 h 5573949"/>
                    <a:gd name="connsiteX60" fmla="*/ 7461115 w 9144000"/>
                    <a:gd name="connsiteY60" fmla="*/ 3035030 h 5573949"/>
                    <a:gd name="connsiteX61" fmla="*/ 7626485 w 9144000"/>
                    <a:gd name="connsiteY61" fmla="*/ 3258766 h 5573949"/>
                    <a:gd name="connsiteX62" fmla="*/ 7684851 w 9144000"/>
                    <a:gd name="connsiteY62" fmla="*/ 3443592 h 5573949"/>
                    <a:gd name="connsiteX63" fmla="*/ 7782128 w 9144000"/>
                    <a:gd name="connsiteY63" fmla="*/ 3579779 h 5573949"/>
                    <a:gd name="connsiteX64" fmla="*/ 7966953 w 9144000"/>
                    <a:gd name="connsiteY64" fmla="*/ 3764605 h 5573949"/>
                    <a:gd name="connsiteX65" fmla="*/ 8180962 w 9144000"/>
                    <a:gd name="connsiteY65" fmla="*/ 3881337 h 5573949"/>
                    <a:gd name="connsiteX66" fmla="*/ 8424153 w 9144000"/>
                    <a:gd name="connsiteY66" fmla="*/ 4007796 h 5573949"/>
                    <a:gd name="connsiteX67" fmla="*/ 8647889 w 9144000"/>
                    <a:gd name="connsiteY67" fmla="*/ 4212077 h 5573949"/>
                    <a:gd name="connsiteX68" fmla="*/ 8852170 w 9144000"/>
                    <a:gd name="connsiteY68" fmla="*/ 4367720 h 5573949"/>
                    <a:gd name="connsiteX69" fmla="*/ 8978630 w 9144000"/>
                    <a:gd name="connsiteY69" fmla="*/ 4494179 h 5573949"/>
                    <a:gd name="connsiteX70" fmla="*/ 9066179 w 9144000"/>
                    <a:gd name="connsiteY70" fmla="*/ 4581728 h 5573949"/>
                    <a:gd name="connsiteX71" fmla="*/ 9095362 w 9144000"/>
                    <a:gd name="connsiteY71" fmla="*/ 4708188 h 5573949"/>
                    <a:gd name="connsiteX72" fmla="*/ 9144000 w 9144000"/>
                    <a:gd name="connsiteY72" fmla="*/ 4834647 h 5573949"/>
                    <a:gd name="connsiteX73" fmla="*/ 8929992 w 9144000"/>
                    <a:gd name="connsiteY73" fmla="*/ 4854102 h 5573949"/>
                    <a:gd name="connsiteX74" fmla="*/ 8754894 w 9144000"/>
                    <a:gd name="connsiteY74" fmla="*/ 4786009 h 5573949"/>
                    <a:gd name="connsiteX75" fmla="*/ 8472792 w 9144000"/>
                    <a:gd name="connsiteY75" fmla="*/ 4688732 h 5573949"/>
                    <a:gd name="connsiteX76" fmla="*/ 8287966 w 9144000"/>
                    <a:gd name="connsiteY76" fmla="*/ 4601183 h 5573949"/>
                    <a:gd name="connsiteX77" fmla="*/ 8083685 w 9144000"/>
                    <a:gd name="connsiteY77" fmla="*/ 4494179 h 5573949"/>
                    <a:gd name="connsiteX78" fmla="*/ 7889132 w 9144000"/>
                    <a:gd name="connsiteY78" fmla="*/ 4435813 h 5573949"/>
                    <a:gd name="connsiteX79" fmla="*/ 7743217 w 9144000"/>
                    <a:gd name="connsiteY79" fmla="*/ 4348264 h 5573949"/>
                    <a:gd name="connsiteX80" fmla="*/ 7402749 w 9144000"/>
                    <a:gd name="connsiteY80" fmla="*/ 4241260 h 5573949"/>
                    <a:gd name="connsiteX81" fmla="*/ 7110919 w 9144000"/>
                    <a:gd name="connsiteY81" fmla="*/ 4085617 h 5573949"/>
                    <a:gd name="connsiteX82" fmla="*/ 6867728 w 9144000"/>
                    <a:gd name="connsiteY82" fmla="*/ 3842426 h 5573949"/>
                    <a:gd name="connsiteX83" fmla="*/ 6614809 w 9144000"/>
                    <a:gd name="connsiteY83" fmla="*/ 3570051 h 5573949"/>
                    <a:gd name="connsiteX84" fmla="*/ 6595353 w 9144000"/>
                    <a:gd name="connsiteY84" fmla="*/ 3346315 h 5573949"/>
                    <a:gd name="connsiteX85" fmla="*/ 6566170 w 9144000"/>
                    <a:gd name="connsiteY85" fmla="*/ 3180945 h 5573949"/>
                    <a:gd name="connsiteX86" fmla="*/ 6566170 w 9144000"/>
                    <a:gd name="connsiteY86" fmla="*/ 3180945 h 5573949"/>
                    <a:gd name="connsiteX87" fmla="*/ 6566170 w 9144000"/>
                    <a:gd name="connsiteY87" fmla="*/ 2937754 h 5573949"/>
                    <a:gd name="connsiteX88" fmla="*/ 6566170 w 9144000"/>
                    <a:gd name="connsiteY88" fmla="*/ 2684834 h 5573949"/>
                    <a:gd name="connsiteX89" fmla="*/ 6429983 w 9144000"/>
                    <a:gd name="connsiteY89" fmla="*/ 2908571 h 5573949"/>
                    <a:gd name="connsiteX90" fmla="*/ 6410528 w 9144000"/>
                    <a:gd name="connsiteY90" fmla="*/ 3132307 h 5573949"/>
                    <a:gd name="connsiteX91" fmla="*/ 6342434 w 9144000"/>
                    <a:gd name="connsiteY91" fmla="*/ 3394954 h 5573949"/>
                    <a:gd name="connsiteX92" fmla="*/ 6235430 w 9144000"/>
                    <a:gd name="connsiteY92" fmla="*/ 3599234 h 5573949"/>
                    <a:gd name="connsiteX93" fmla="*/ 6099243 w 9144000"/>
                    <a:gd name="connsiteY93" fmla="*/ 3745149 h 5573949"/>
                    <a:gd name="connsiteX94" fmla="*/ 6040877 w 9144000"/>
                    <a:gd name="connsiteY94" fmla="*/ 3764605 h 5573949"/>
                    <a:gd name="connsiteX95" fmla="*/ 6021421 w 9144000"/>
                    <a:gd name="connsiteY95" fmla="*/ 3871609 h 5573949"/>
                    <a:gd name="connsiteX96" fmla="*/ 6021421 w 9144000"/>
                    <a:gd name="connsiteY96" fmla="*/ 4007796 h 5573949"/>
                    <a:gd name="connsiteX97" fmla="*/ 6050604 w 9144000"/>
                    <a:gd name="connsiteY97" fmla="*/ 4134256 h 5573949"/>
                    <a:gd name="connsiteX98" fmla="*/ 6177064 w 9144000"/>
                    <a:gd name="connsiteY98" fmla="*/ 4260715 h 5573949"/>
                    <a:gd name="connsiteX99" fmla="*/ 6254885 w 9144000"/>
                    <a:gd name="connsiteY99" fmla="*/ 4396902 h 5573949"/>
                    <a:gd name="connsiteX100" fmla="*/ 6322979 w 9144000"/>
                    <a:gd name="connsiteY100" fmla="*/ 4474724 h 5573949"/>
                    <a:gd name="connsiteX101" fmla="*/ 6322979 w 9144000"/>
                    <a:gd name="connsiteY101" fmla="*/ 4601183 h 5573949"/>
                    <a:gd name="connsiteX102" fmla="*/ 6245158 w 9144000"/>
                    <a:gd name="connsiteY102" fmla="*/ 4776281 h 5573949"/>
                    <a:gd name="connsiteX103" fmla="*/ 6186792 w 9144000"/>
                    <a:gd name="connsiteY103" fmla="*/ 4922196 h 5573949"/>
                    <a:gd name="connsiteX104" fmla="*/ 6108970 w 9144000"/>
                    <a:gd name="connsiteY104" fmla="*/ 5038928 h 5573949"/>
                    <a:gd name="connsiteX105" fmla="*/ 6021421 w 9144000"/>
                    <a:gd name="connsiteY105" fmla="*/ 5087566 h 5573949"/>
                    <a:gd name="connsiteX106" fmla="*/ 5856051 w 9144000"/>
                    <a:gd name="connsiteY106" fmla="*/ 5175115 h 5573949"/>
                    <a:gd name="connsiteX107" fmla="*/ 5729592 w 9144000"/>
                    <a:gd name="connsiteY107" fmla="*/ 5311302 h 5573949"/>
                    <a:gd name="connsiteX108" fmla="*/ 5729592 w 9144000"/>
                    <a:gd name="connsiteY108" fmla="*/ 5408579 h 5573949"/>
                    <a:gd name="connsiteX109" fmla="*/ 5554494 w 9144000"/>
                    <a:gd name="connsiteY109" fmla="*/ 5428034 h 5573949"/>
                    <a:gd name="connsiteX110" fmla="*/ 5389124 w 9144000"/>
                    <a:gd name="connsiteY110" fmla="*/ 5418307 h 5573949"/>
                    <a:gd name="connsiteX111" fmla="*/ 5272392 w 9144000"/>
                    <a:gd name="connsiteY111" fmla="*/ 5389124 h 5573949"/>
                    <a:gd name="connsiteX112" fmla="*/ 5155660 w 9144000"/>
                    <a:gd name="connsiteY112" fmla="*/ 5350213 h 5573949"/>
                    <a:gd name="connsiteX113" fmla="*/ 5107021 w 9144000"/>
                    <a:gd name="connsiteY113" fmla="*/ 5311302 h 5573949"/>
                    <a:gd name="connsiteX114" fmla="*/ 5126477 w 9144000"/>
                    <a:gd name="connsiteY114" fmla="*/ 5223754 h 5573949"/>
                    <a:gd name="connsiteX115" fmla="*/ 5282119 w 9144000"/>
                    <a:gd name="connsiteY115" fmla="*/ 5136205 h 5573949"/>
                    <a:gd name="connsiteX116" fmla="*/ 5350213 w 9144000"/>
                    <a:gd name="connsiteY116" fmla="*/ 5155660 h 5573949"/>
                    <a:gd name="connsiteX117" fmla="*/ 5350213 w 9144000"/>
                    <a:gd name="connsiteY117" fmla="*/ 5155660 h 5573949"/>
                    <a:gd name="connsiteX118" fmla="*/ 5466945 w 9144000"/>
                    <a:gd name="connsiteY118" fmla="*/ 5116749 h 5573949"/>
                    <a:gd name="connsiteX119" fmla="*/ 5642043 w 9144000"/>
                    <a:gd name="connsiteY119" fmla="*/ 4980562 h 5573949"/>
                    <a:gd name="connsiteX120" fmla="*/ 5817141 w 9144000"/>
                    <a:gd name="connsiteY120" fmla="*/ 4834647 h 5573949"/>
                    <a:gd name="connsiteX121" fmla="*/ 5865779 w 9144000"/>
                    <a:gd name="connsiteY121" fmla="*/ 4679005 h 5573949"/>
                    <a:gd name="connsiteX122" fmla="*/ 5778230 w 9144000"/>
                    <a:gd name="connsiteY122" fmla="*/ 4494179 h 5573949"/>
                    <a:gd name="connsiteX123" fmla="*/ 5739319 w 9144000"/>
                    <a:gd name="connsiteY123" fmla="*/ 4348264 h 5573949"/>
                    <a:gd name="connsiteX124" fmla="*/ 5642043 w 9144000"/>
                    <a:gd name="connsiteY124" fmla="*/ 4221805 h 5573949"/>
                    <a:gd name="connsiteX125" fmla="*/ 5457217 w 9144000"/>
                    <a:gd name="connsiteY125" fmla="*/ 4036979 h 5573949"/>
                    <a:gd name="connsiteX126" fmla="*/ 5311302 w 9144000"/>
                    <a:gd name="connsiteY126" fmla="*/ 3949430 h 5573949"/>
                    <a:gd name="connsiteX127" fmla="*/ 5107021 w 9144000"/>
                    <a:gd name="connsiteY127" fmla="*/ 3764605 h 5573949"/>
                    <a:gd name="connsiteX128" fmla="*/ 5000017 w 9144000"/>
                    <a:gd name="connsiteY128" fmla="*/ 3647873 h 5573949"/>
                    <a:gd name="connsiteX129" fmla="*/ 4912468 w 9144000"/>
                    <a:gd name="connsiteY129" fmla="*/ 3463047 h 5573949"/>
                    <a:gd name="connsiteX130" fmla="*/ 4844375 w 9144000"/>
                    <a:gd name="connsiteY130" fmla="*/ 3336588 h 5573949"/>
                    <a:gd name="connsiteX131" fmla="*/ 4572000 w 9144000"/>
                    <a:gd name="connsiteY131" fmla="*/ 3394954 h 5573949"/>
                    <a:gd name="connsiteX132" fmla="*/ 4338536 w 9144000"/>
                    <a:gd name="connsiteY132" fmla="*/ 3453320 h 5573949"/>
                    <a:gd name="connsiteX133" fmla="*/ 3920247 w 9144000"/>
                    <a:gd name="connsiteY133" fmla="*/ 3472775 h 5573949"/>
                    <a:gd name="connsiteX134" fmla="*/ 3647872 w 9144000"/>
                    <a:gd name="connsiteY134" fmla="*/ 3463047 h 5573949"/>
                    <a:gd name="connsiteX135" fmla="*/ 3531141 w 9144000"/>
                    <a:gd name="connsiteY135" fmla="*/ 3463047 h 5573949"/>
                    <a:gd name="connsiteX136" fmla="*/ 3501958 w 9144000"/>
                    <a:gd name="connsiteY136" fmla="*/ 3531141 h 5573949"/>
                    <a:gd name="connsiteX137" fmla="*/ 3385226 w 9144000"/>
                    <a:gd name="connsiteY137" fmla="*/ 3677056 h 5573949"/>
                    <a:gd name="connsiteX138" fmla="*/ 3385226 w 9144000"/>
                    <a:gd name="connsiteY138" fmla="*/ 3793788 h 5573949"/>
                    <a:gd name="connsiteX139" fmla="*/ 3385226 w 9144000"/>
                    <a:gd name="connsiteY139" fmla="*/ 3920247 h 5573949"/>
                    <a:gd name="connsiteX140" fmla="*/ 3385226 w 9144000"/>
                    <a:gd name="connsiteY140" fmla="*/ 4114800 h 5573949"/>
                    <a:gd name="connsiteX141" fmla="*/ 3433864 w 9144000"/>
                    <a:gd name="connsiteY141" fmla="*/ 4387175 h 5573949"/>
                    <a:gd name="connsiteX142" fmla="*/ 3492230 w 9144000"/>
                    <a:gd name="connsiteY142" fmla="*/ 4640094 h 5573949"/>
                    <a:gd name="connsiteX143" fmla="*/ 3492230 w 9144000"/>
                    <a:gd name="connsiteY143" fmla="*/ 4727643 h 5573949"/>
                    <a:gd name="connsiteX144" fmla="*/ 3492230 w 9144000"/>
                    <a:gd name="connsiteY144" fmla="*/ 4795737 h 5573949"/>
                    <a:gd name="connsiteX145" fmla="*/ 3531141 w 9144000"/>
                    <a:gd name="connsiteY145" fmla="*/ 4805464 h 5573949"/>
                    <a:gd name="connsiteX146" fmla="*/ 3531141 w 9144000"/>
                    <a:gd name="connsiteY146" fmla="*/ 4980562 h 5573949"/>
                    <a:gd name="connsiteX147" fmla="*/ 3472775 w 9144000"/>
                    <a:gd name="connsiteY147" fmla="*/ 5184843 h 5573949"/>
                    <a:gd name="connsiteX148" fmla="*/ 3443592 w 9144000"/>
                    <a:gd name="connsiteY148" fmla="*/ 5272392 h 5573949"/>
                    <a:gd name="connsiteX149" fmla="*/ 3307404 w 9144000"/>
                    <a:gd name="connsiteY149" fmla="*/ 5359941 h 5573949"/>
                    <a:gd name="connsiteX150" fmla="*/ 3287949 w 9144000"/>
                    <a:gd name="connsiteY150" fmla="*/ 5457217 h 5573949"/>
                    <a:gd name="connsiteX151" fmla="*/ 3249038 w 9144000"/>
                    <a:gd name="connsiteY151" fmla="*/ 5525311 h 5573949"/>
                    <a:gd name="connsiteX152" fmla="*/ 3064213 w 9144000"/>
                    <a:gd name="connsiteY152" fmla="*/ 5544766 h 5573949"/>
                    <a:gd name="connsiteX153" fmla="*/ 2966936 w 9144000"/>
                    <a:gd name="connsiteY153" fmla="*/ 5573949 h 5573949"/>
                    <a:gd name="connsiteX154" fmla="*/ 2801566 w 9144000"/>
                    <a:gd name="connsiteY154" fmla="*/ 5515583 h 5573949"/>
                    <a:gd name="connsiteX155" fmla="*/ 2743200 w 9144000"/>
                    <a:gd name="connsiteY155" fmla="*/ 5515583 h 5573949"/>
                    <a:gd name="connsiteX156" fmla="*/ 2655651 w 9144000"/>
                    <a:gd name="connsiteY156" fmla="*/ 5428034 h 5573949"/>
                    <a:gd name="connsiteX157" fmla="*/ 2607418 w 9144000"/>
                    <a:gd name="connsiteY157" fmla="*/ 5383692 h 5573949"/>
                    <a:gd name="connsiteX158" fmla="*/ 2578235 w 9144000"/>
                    <a:gd name="connsiteY158" fmla="*/ 5349402 h 5573949"/>
                    <a:gd name="connsiteX159" fmla="*/ 2548647 w 9144000"/>
                    <a:gd name="connsiteY159" fmla="*/ 5252937 h 5573949"/>
                    <a:gd name="connsiteX160" fmla="*/ 2675106 w 9144000"/>
                    <a:gd name="connsiteY160" fmla="*/ 5233481 h 5573949"/>
                    <a:gd name="connsiteX161" fmla="*/ 2752928 w 9144000"/>
                    <a:gd name="connsiteY161" fmla="*/ 5194571 h 5573949"/>
                    <a:gd name="connsiteX162" fmla="*/ 2976664 w 9144000"/>
                    <a:gd name="connsiteY162" fmla="*/ 5126477 h 5573949"/>
                    <a:gd name="connsiteX163" fmla="*/ 3025302 w 9144000"/>
                    <a:gd name="connsiteY163" fmla="*/ 4990290 h 5573949"/>
                    <a:gd name="connsiteX164" fmla="*/ 3132306 w 9144000"/>
                    <a:gd name="connsiteY164" fmla="*/ 4883285 h 5573949"/>
                    <a:gd name="connsiteX165" fmla="*/ 3142034 w 9144000"/>
                    <a:gd name="connsiteY165" fmla="*/ 4717915 h 5573949"/>
                    <a:gd name="connsiteX166" fmla="*/ 3132306 w 9144000"/>
                    <a:gd name="connsiteY166" fmla="*/ 4533090 h 5573949"/>
                    <a:gd name="connsiteX167" fmla="*/ 3054485 w 9144000"/>
                    <a:gd name="connsiteY167" fmla="*/ 4319081 h 5573949"/>
                    <a:gd name="connsiteX168" fmla="*/ 2986392 w 9144000"/>
                    <a:gd name="connsiteY168" fmla="*/ 4143983 h 5573949"/>
                    <a:gd name="connsiteX169" fmla="*/ 2947481 w 9144000"/>
                    <a:gd name="connsiteY169" fmla="*/ 3910520 h 5573949"/>
                    <a:gd name="connsiteX170" fmla="*/ 2859932 w 9144000"/>
                    <a:gd name="connsiteY170" fmla="*/ 3754877 h 5573949"/>
                    <a:gd name="connsiteX171" fmla="*/ 2840477 w 9144000"/>
                    <a:gd name="connsiteY171" fmla="*/ 3560324 h 5573949"/>
                    <a:gd name="connsiteX172" fmla="*/ 2607013 w 9144000"/>
                    <a:gd name="connsiteY172" fmla="*/ 3414409 h 5573949"/>
                    <a:gd name="connsiteX173" fmla="*/ 2217906 w 9144000"/>
                    <a:gd name="connsiteY173" fmla="*/ 3249039 h 5573949"/>
                    <a:gd name="connsiteX174" fmla="*/ 2000980 w 9144000"/>
                    <a:gd name="connsiteY174" fmla="*/ 3184350 h 5573949"/>
                    <a:gd name="connsiteX175" fmla="*/ 1955260 w 9144000"/>
                    <a:gd name="connsiteY175" fmla="*/ 3103124 h 5573949"/>
                    <a:gd name="connsiteX176" fmla="*/ 1848255 w 9144000"/>
                    <a:gd name="connsiteY176" fmla="*/ 2976664 h 5573949"/>
                    <a:gd name="connsiteX177" fmla="*/ 1663430 w 9144000"/>
                    <a:gd name="connsiteY177" fmla="*/ 2762656 h 5573949"/>
                    <a:gd name="connsiteX178" fmla="*/ 1498060 w 9144000"/>
                    <a:gd name="connsiteY178" fmla="*/ 2636196 h 5573949"/>
                    <a:gd name="connsiteX179" fmla="*/ 1196502 w 9144000"/>
                    <a:gd name="connsiteY179" fmla="*/ 2315183 h 5573949"/>
                    <a:gd name="connsiteX180" fmla="*/ 1089498 w 9144000"/>
                    <a:gd name="connsiteY180" fmla="*/ 2178996 h 5573949"/>
                    <a:gd name="connsiteX181" fmla="*/ 1021404 w 9144000"/>
                    <a:gd name="connsiteY181" fmla="*/ 2081720 h 5573949"/>
                    <a:gd name="connsiteX182" fmla="*/ 992221 w 9144000"/>
                    <a:gd name="connsiteY182" fmla="*/ 1945532 h 5573949"/>
                    <a:gd name="connsiteX183" fmla="*/ 953311 w 9144000"/>
                    <a:gd name="connsiteY183" fmla="*/ 1857983 h 5573949"/>
                    <a:gd name="connsiteX184" fmla="*/ 807396 w 9144000"/>
                    <a:gd name="connsiteY184" fmla="*/ 1702341 h 5573949"/>
                    <a:gd name="connsiteX185" fmla="*/ 690664 w 9144000"/>
                    <a:gd name="connsiteY185" fmla="*/ 1614792 h 5573949"/>
                    <a:gd name="connsiteX186" fmla="*/ 573932 w 9144000"/>
                    <a:gd name="connsiteY186" fmla="*/ 1536971 h 5573949"/>
                    <a:gd name="connsiteX187" fmla="*/ 428017 w 9144000"/>
                    <a:gd name="connsiteY187" fmla="*/ 1498060 h 5573949"/>
                    <a:gd name="connsiteX188" fmla="*/ 252919 w 9144000"/>
                    <a:gd name="connsiteY188" fmla="*/ 1400783 h 5573949"/>
                    <a:gd name="connsiteX189" fmla="*/ 107004 w 9144000"/>
                    <a:gd name="connsiteY189" fmla="*/ 1274324 h 5573949"/>
                    <a:gd name="connsiteX190" fmla="*/ 29183 w 9144000"/>
                    <a:gd name="connsiteY190" fmla="*/ 1186775 h 5573949"/>
                    <a:gd name="connsiteX191" fmla="*/ 0 w 9144000"/>
                    <a:gd name="connsiteY191" fmla="*/ 1079771 h 5573949"/>
                    <a:gd name="connsiteX192" fmla="*/ 48638 w 9144000"/>
                    <a:gd name="connsiteY192" fmla="*/ 1011677 h 5573949"/>
                    <a:gd name="connsiteX0" fmla="*/ 48638 w 9144000"/>
                    <a:gd name="connsiteY0" fmla="*/ 1011677 h 5573949"/>
                    <a:gd name="connsiteX1" fmla="*/ 87549 w 9144000"/>
                    <a:gd name="connsiteY1" fmla="*/ 943583 h 5573949"/>
                    <a:gd name="connsiteX2" fmla="*/ 175098 w 9144000"/>
                    <a:gd name="connsiteY2" fmla="*/ 914400 h 5573949"/>
                    <a:gd name="connsiteX3" fmla="*/ 379379 w 9144000"/>
                    <a:gd name="connsiteY3" fmla="*/ 904673 h 5573949"/>
                    <a:gd name="connsiteX4" fmla="*/ 554477 w 9144000"/>
                    <a:gd name="connsiteY4" fmla="*/ 904673 h 5573949"/>
                    <a:gd name="connsiteX5" fmla="*/ 700392 w 9144000"/>
                    <a:gd name="connsiteY5" fmla="*/ 865762 h 5573949"/>
                    <a:gd name="connsiteX6" fmla="*/ 778213 w 9144000"/>
                    <a:gd name="connsiteY6" fmla="*/ 826851 h 5573949"/>
                    <a:gd name="connsiteX7" fmla="*/ 885217 w 9144000"/>
                    <a:gd name="connsiteY7" fmla="*/ 758758 h 5573949"/>
                    <a:gd name="connsiteX8" fmla="*/ 943583 w 9144000"/>
                    <a:gd name="connsiteY8" fmla="*/ 690664 h 5573949"/>
                    <a:gd name="connsiteX9" fmla="*/ 1089498 w 9144000"/>
                    <a:gd name="connsiteY9" fmla="*/ 632298 h 5573949"/>
                    <a:gd name="connsiteX10" fmla="*/ 1186775 w 9144000"/>
                    <a:gd name="connsiteY10" fmla="*/ 612843 h 5573949"/>
                    <a:gd name="connsiteX11" fmla="*/ 1274324 w 9144000"/>
                    <a:gd name="connsiteY11" fmla="*/ 593388 h 5573949"/>
                    <a:gd name="connsiteX12" fmla="*/ 1303506 w 9144000"/>
                    <a:gd name="connsiteY12" fmla="*/ 593388 h 5573949"/>
                    <a:gd name="connsiteX13" fmla="*/ 1313234 w 9144000"/>
                    <a:gd name="connsiteY13" fmla="*/ 457200 h 5573949"/>
                    <a:gd name="connsiteX14" fmla="*/ 1352145 w 9144000"/>
                    <a:gd name="connsiteY14" fmla="*/ 350196 h 5573949"/>
                    <a:gd name="connsiteX15" fmla="*/ 1429966 w 9144000"/>
                    <a:gd name="connsiteY15" fmla="*/ 243192 h 5573949"/>
                    <a:gd name="connsiteX16" fmla="*/ 1488332 w 9144000"/>
                    <a:gd name="connsiteY16" fmla="*/ 116732 h 5573949"/>
                    <a:gd name="connsiteX17" fmla="*/ 1546698 w 9144000"/>
                    <a:gd name="connsiteY17" fmla="*/ 0 h 5573949"/>
                    <a:gd name="connsiteX18" fmla="*/ 1556426 w 9144000"/>
                    <a:gd name="connsiteY18" fmla="*/ 68094 h 5573949"/>
                    <a:gd name="connsiteX19" fmla="*/ 1556426 w 9144000"/>
                    <a:gd name="connsiteY19" fmla="*/ 204281 h 5573949"/>
                    <a:gd name="connsiteX20" fmla="*/ 1556426 w 9144000"/>
                    <a:gd name="connsiteY20" fmla="*/ 369651 h 5573949"/>
                    <a:gd name="connsiteX21" fmla="*/ 1575881 w 9144000"/>
                    <a:gd name="connsiteY21" fmla="*/ 447473 h 5573949"/>
                    <a:gd name="connsiteX22" fmla="*/ 1624519 w 9144000"/>
                    <a:gd name="connsiteY22" fmla="*/ 466928 h 5573949"/>
                    <a:gd name="connsiteX23" fmla="*/ 1643975 w 9144000"/>
                    <a:gd name="connsiteY23" fmla="*/ 505839 h 5573949"/>
                    <a:gd name="connsiteX24" fmla="*/ 1692613 w 9144000"/>
                    <a:gd name="connsiteY24" fmla="*/ 486383 h 5573949"/>
                    <a:gd name="connsiteX25" fmla="*/ 1760706 w 9144000"/>
                    <a:gd name="connsiteY25" fmla="*/ 457200 h 5573949"/>
                    <a:gd name="connsiteX26" fmla="*/ 1789889 w 9144000"/>
                    <a:gd name="connsiteY26" fmla="*/ 544749 h 5573949"/>
                    <a:gd name="connsiteX27" fmla="*/ 1789889 w 9144000"/>
                    <a:gd name="connsiteY27" fmla="*/ 680937 h 5573949"/>
                    <a:gd name="connsiteX28" fmla="*/ 1799617 w 9144000"/>
                    <a:gd name="connsiteY28" fmla="*/ 729575 h 5573949"/>
                    <a:gd name="connsiteX29" fmla="*/ 1926077 w 9144000"/>
                    <a:gd name="connsiteY29" fmla="*/ 807396 h 5573949"/>
                    <a:gd name="connsiteX30" fmla="*/ 2013626 w 9144000"/>
                    <a:gd name="connsiteY30" fmla="*/ 933856 h 5573949"/>
                    <a:gd name="connsiteX31" fmla="*/ 2140085 w 9144000"/>
                    <a:gd name="connsiteY31" fmla="*/ 1099226 h 5573949"/>
                    <a:gd name="connsiteX32" fmla="*/ 2247089 w 9144000"/>
                    <a:gd name="connsiteY32" fmla="*/ 1167320 h 5573949"/>
                    <a:gd name="connsiteX33" fmla="*/ 2402732 w 9144000"/>
                    <a:gd name="connsiteY33" fmla="*/ 1254868 h 5573949"/>
                    <a:gd name="connsiteX34" fmla="*/ 2597285 w 9144000"/>
                    <a:gd name="connsiteY34" fmla="*/ 1264596 h 5573949"/>
                    <a:gd name="connsiteX35" fmla="*/ 2791838 w 9144000"/>
                    <a:gd name="connsiteY35" fmla="*/ 1342417 h 5573949"/>
                    <a:gd name="connsiteX36" fmla="*/ 2976664 w 9144000"/>
                    <a:gd name="connsiteY36" fmla="*/ 1410511 h 5573949"/>
                    <a:gd name="connsiteX37" fmla="*/ 3093396 w 9144000"/>
                    <a:gd name="connsiteY37" fmla="*/ 1459149 h 5573949"/>
                    <a:gd name="connsiteX38" fmla="*/ 3278221 w 9144000"/>
                    <a:gd name="connsiteY38" fmla="*/ 1507788 h 5573949"/>
                    <a:gd name="connsiteX39" fmla="*/ 3472775 w 9144000"/>
                    <a:gd name="connsiteY39" fmla="*/ 1507788 h 5573949"/>
                    <a:gd name="connsiteX40" fmla="*/ 3647872 w 9144000"/>
                    <a:gd name="connsiteY40" fmla="*/ 1478605 h 5573949"/>
                    <a:gd name="connsiteX41" fmla="*/ 3793787 w 9144000"/>
                    <a:gd name="connsiteY41" fmla="*/ 1478605 h 5573949"/>
                    <a:gd name="connsiteX42" fmla="*/ 4007796 w 9144000"/>
                    <a:gd name="connsiteY42" fmla="*/ 1498060 h 5573949"/>
                    <a:gd name="connsiteX43" fmla="*/ 4241260 w 9144000"/>
                    <a:gd name="connsiteY43" fmla="*/ 1498060 h 5573949"/>
                    <a:gd name="connsiteX44" fmla="*/ 4572000 w 9144000"/>
                    <a:gd name="connsiteY44" fmla="*/ 1488332 h 5573949"/>
                    <a:gd name="connsiteX45" fmla="*/ 4912468 w 9144000"/>
                    <a:gd name="connsiteY45" fmla="*/ 1478605 h 5573949"/>
                    <a:gd name="connsiteX46" fmla="*/ 5204298 w 9144000"/>
                    <a:gd name="connsiteY46" fmla="*/ 1459149 h 5573949"/>
                    <a:gd name="connsiteX47" fmla="*/ 5447489 w 9144000"/>
                    <a:gd name="connsiteY47" fmla="*/ 1468877 h 5573949"/>
                    <a:gd name="connsiteX48" fmla="*/ 5661498 w 9144000"/>
                    <a:gd name="connsiteY48" fmla="*/ 1507788 h 5573949"/>
                    <a:gd name="connsiteX49" fmla="*/ 5992238 w 9144000"/>
                    <a:gd name="connsiteY49" fmla="*/ 1595337 h 5573949"/>
                    <a:gd name="connsiteX50" fmla="*/ 6245158 w 9144000"/>
                    <a:gd name="connsiteY50" fmla="*/ 1750979 h 5573949"/>
                    <a:gd name="connsiteX51" fmla="*/ 6410528 w 9144000"/>
                    <a:gd name="connsiteY51" fmla="*/ 1896894 h 5573949"/>
                    <a:gd name="connsiteX52" fmla="*/ 6527260 w 9144000"/>
                    <a:gd name="connsiteY52" fmla="*/ 2003898 h 5573949"/>
                    <a:gd name="connsiteX53" fmla="*/ 6546715 w 9144000"/>
                    <a:gd name="connsiteY53" fmla="*/ 2071992 h 5573949"/>
                    <a:gd name="connsiteX54" fmla="*/ 6692630 w 9144000"/>
                    <a:gd name="connsiteY54" fmla="*/ 2071992 h 5573949"/>
                    <a:gd name="connsiteX55" fmla="*/ 6838545 w 9144000"/>
                    <a:gd name="connsiteY55" fmla="*/ 2198451 h 5573949"/>
                    <a:gd name="connsiteX56" fmla="*/ 6974732 w 9144000"/>
                    <a:gd name="connsiteY56" fmla="*/ 2344366 h 5573949"/>
                    <a:gd name="connsiteX57" fmla="*/ 7101192 w 9144000"/>
                    <a:gd name="connsiteY57" fmla="*/ 2519464 h 5573949"/>
                    <a:gd name="connsiteX58" fmla="*/ 7198468 w 9144000"/>
                    <a:gd name="connsiteY58" fmla="*/ 2665379 h 5573949"/>
                    <a:gd name="connsiteX59" fmla="*/ 7363838 w 9144000"/>
                    <a:gd name="connsiteY59" fmla="*/ 2879388 h 5573949"/>
                    <a:gd name="connsiteX60" fmla="*/ 7461115 w 9144000"/>
                    <a:gd name="connsiteY60" fmla="*/ 3035030 h 5573949"/>
                    <a:gd name="connsiteX61" fmla="*/ 7626485 w 9144000"/>
                    <a:gd name="connsiteY61" fmla="*/ 3258766 h 5573949"/>
                    <a:gd name="connsiteX62" fmla="*/ 7684851 w 9144000"/>
                    <a:gd name="connsiteY62" fmla="*/ 3443592 h 5573949"/>
                    <a:gd name="connsiteX63" fmla="*/ 7782128 w 9144000"/>
                    <a:gd name="connsiteY63" fmla="*/ 3579779 h 5573949"/>
                    <a:gd name="connsiteX64" fmla="*/ 7966953 w 9144000"/>
                    <a:gd name="connsiteY64" fmla="*/ 3764605 h 5573949"/>
                    <a:gd name="connsiteX65" fmla="*/ 8180962 w 9144000"/>
                    <a:gd name="connsiteY65" fmla="*/ 3881337 h 5573949"/>
                    <a:gd name="connsiteX66" fmla="*/ 8424153 w 9144000"/>
                    <a:gd name="connsiteY66" fmla="*/ 4007796 h 5573949"/>
                    <a:gd name="connsiteX67" fmla="*/ 8647889 w 9144000"/>
                    <a:gd name="connsiteY67" fmla="*/ 4212077 h 5573949"/>
                    <a:gd name="connsiteX68" fmla="*/ 8852170 w 9144000"/>
                    <a:gd name="connsiteY68" fmla="*/ 4367720 h 5573949"/>
                    <a:gd name="connsiteX69" fmla="*/ 8978630 w 9144000"/>
                    <a:gd name="connsiteY69" fmla="*/ 4494179 h 5573949"/>
                    <a:gd name="connsiteX70" fmla="*/ 9066179 w 9144000"/>
                    <a:gd name="connsiteY70" fmla="*/ 4581728 h 5573949"/>
                    <a:gd name="connsiteX71" fmla="*/ 9095362 w 9144000"/>
                    <a:gd name="connsiteY71" fmla="*/ 4708188 h 5573949"/>
                    <a:gd name="connsiteX72" fmla="*/ 9144000 w 9144000"/>
                    <a:gd name="connsiteY72" fmla="*/ 4834647 h 5573949"/>
                    <a:gd name="connsiteX73" fmla="*/ 8929992 w 9144000"/>
                    <a:gd name="connsiteY73" fmla="*/ 4854102 h 5573949"/>
                    <a:gd name="connsiteX74" fmla="*/ 8754894 w 9144000"/>
                    <a:gd name="connsiteY74" fmla="*/ 4786009 h 5573949"/>
                    <a:gd name="connsiteX75" fmla="*/ 8472792 w 9144000"/>
                    <a:gd name="connsiteY75" fmla="*/ 4688732 h 5573949"/>
                    <a:gd name="connsiteX76" fmla="*/ 8287966 w 9144000"/>
                    <a:gd name="connsiteY76" fmla="*/ 4601183 h 5573949"/>
                    <a:gd name="connsiteX77" fmla="*/ 8083685 w 9144000"/>
                    <a:gd name="connsiteY77" fmla="*/ 4494179 h 5573949"/>
                    <a:gd name="connsiteX78" fmla="*/ 7889132 w 9144000"/>
                    <a:gd name="connsiteY78" fmla="*/ 4435813 h 5573949"/>
                    <a:gd name="connsiteX79" fmla="*/ 7743217 w 9144000"/>
                    <a:gd name="connsiteY79" fmla="*/ 4348264 h 5573949"/>
                    <a:gd name="connsiteX80" fmla="*/ 7402749 w 9144000"/>
                    <a:gd name="connsiteY80" fmla="*/ 4241260 h 5573949"/>
                    <a:gd name="connsiteX81" fmla="*/ 7110919 w 9144000"/>
                    <a:gd name="connsiteY81" fmla="*/ 4085617 h 5573949"/>
                    <a:gd name="connsiteX82" fmla="*/ 6867728 w 9144000"/>
                    <a:gd name="connsiteY82" fmla="*/ 3842426 h 5573949"/>
                    <a:gd name="connsiteX83" fmla="*/ 6614809 w 9144000"/>
                    <a:gd name="connsiteY83" fmla="*/ 3570051 h 5573949"/>
                    <a:gd name="connsiteX84" fmla="*/ 6595353 w 9144000"/>
                    <a:gd name="connsiteY84" fmla="*/ 3346315 h 5573949"/>
                    <a:gd name="connsiteX85" fmla="*/ 6566170 w 9144000"/>
                    <a:gd name="connsiteY85" fmla="*/ 3180945 h 5573949"/>
                    <a:gd name="connsiteX86" fmla="*/ 6566170 w 9144000"/>
                    <a:gd name="connsiteY86" fmla="*/ 3180945 h 5573949"/>
                    <a:gd name="connsiteX87" fmla="*/ 6566170 w 9144000"/>
                    <a:gd name="connsiteY87" fmla="*/ 2937754 h 5573949"/>
                    <a:gd name="connsiteX88" fmla="*/ 6566170 w 9144000"/>
                    <a:gd name="connsiteY88" fmla="*/ 2684834 h 5573949"/>
                    <a:gd name="connsiteX89" fmla="*/ 6429983 w 9144000"/>
                    <a:gd name="connsiteY89" fmla="*/ 2908571 h 5573949"/>
                    <a:gd name="connsiteX90" fmla="*/ 6410528 w 9144000"/>
                    <a:gd name="connsiteY90" fmla="*/ 3132307 h 5573949"/>
                    <a:gd name="connsiteX91" fmla="*/ 6342434 w 9144000"/>
                    <a:gd name="connsiteY91" fmla="*/ 3394954 h 5573949"/>
                    <a:gd name="connsiteX92" fmla="*/ 6235430 w 9144000"/>
                    <a:gd name="connsiteY92" fmla="*/ 3599234 h 5573949"/>
                    <a:gd name="connsiteX93" fmla="*/ 6099243 w 9144000"/>
                    <a:gd name="connsiteY93" fmla="*/ 3745149 h 5573949"/>
                    <a:gd name="connsiteX94" fmla="*/ 6040877 w 9144000"/>
                    <a:gd name="connsiteY94" fmla="*/ 3764605 h 5573949"/>
                    <a:gd name="connsiteX95" fmla="*/ 6021421 w 9144000"/>
                    <a:gd name="connsiteY95" fmla="*/ 3871609 h 5573949"/>
                    <a:gd name="connsiteX96" fmla="*/ 6021421 w 9144000"/>
                    <a:gd name="connsiteY96" fmla="*/ 4007796 h 5573949"/>
                    <a:gd name="connsiteX97" fmla="*/ 6050604 w 9144000"/>
                    <a:gd name="connsiteY97" fmla="*/ 4134256 h 5573949"/>
                    <a:gd name="connsiteX98" fmla="*/ 6177064 w 9144000"/>
                    <a:gd name="connsiteY98" fmla="*/ 4260715 h 5573949"/>
                    <a:gd name="connsiteX99" fmla="*/ 6254885 w 9144000"/>
                    <a:gd name="connsiteY99" fmla="*/ 4396902 h 5573949"/>
                    <a:gd name="connsiteX100" fmla="*/ 6322979 w 9144000"/>
                    <a:gd name="connsiteY100" fmla="*/ 4474724 h 5573949"/>
                    <a:gd name="connsiteX101" fmla="*/ 6322979 w 9144000"/>
                    <a:gd name="connsiteY101" fmla="*/ 4601183 h 5573949"/>
                    <a:gd name="connsiteX102" fmla="*/ 6245158 w 9144000"/>
                    <a:gd name="connsiteY102" fmla="*/ 4776281 h 5573949"/>
                    <a:gd name="connsiteX103" fmla="*/ 6186792 w 9144000"/>
                    <a:gd name="connsiteY103" fmla="*/ 4922196 h 5573949"/>
                    <a:gd name="connsiteX104" fmla="*/ 6108970 w 9144000"/>
                    <a:gd name="connsiteY104" fmla="*/ 5038928 h 5573949"/>
                    <a:gd name="connsiteX105" fmla="*/ 6021421 w 9144000"/>
                    <a:gd name="connsiteY105" fmla="*/ 5087566 h 5573949"/>
                    <a:gd name="connsiteX106" fmla="*/ 5856051 w 9144000"/>
                    <a:gd name="connsiteY106" fmla="*/ 5175115 h 5573949"/>
                    <a:gd name="connsiteX107" fmla="*/ 5729592 w 9144000"/>
                    <a:gd name="connsiteY107" fmla="*/ 5311302 h 5573949"/>
                    <a:gd name="connsiteX108" fmla="*/ 5729592 w 9144000"/>
                    <a:gd name="connsiteY108" fmla="*/ 5408579 h 5573949"/>
                    <a:gd name="connsiteX109" fmla="*/ 5554494 w 9144000"/>
                    <a:gd name="connsiteY109" fmla="*/ 5428034 h 5573949"/>
                    <a:gd name="connsiteX110" fmla="*/ 5389124 w 9144000"/>
                    <a:gd name="connsiteY110" fmla="*/ 5418307 h 5573949"/>
                    <a:gd name="connsiteX111" fmla="*/ 5272392 w 9144000"/>
                    <a:gd name="connsiteY111" fmla="*/ 5389124 h 5573949"/>
                    <a:gd name="connsiteX112" fmla="*/ 5155660 w 9144000"/>
                    <a:gd name="connsiteY112" fmla="*/ 5350213 h 5573949"/>
                    <a:gd name="connsiteX113" fmla="*/ 5107021 w 9144000"/>
                    <a:gd name="connsiteY113" fmla="*/ 5311302 h 5573949"/>
                    <a:gd name="connsiteX114" fmla="*/ 5126477 w 9144000"/>
                    <a:gd name="connsiteY114" fmla="*/ 5223754 h 5573949"/>
                    <a:gd name="connsiteX115" fmla="*/ 5282119 w 9144000"/>
                    <a:gd name="connsiteY115" fmla="*/ 5136205 h 5573949"/>
                    <a:gd name="connsiteX116" fmla="*/ 5350213 w 9144000"/>
                    <a:gd name="connsiteY116" fmla="*/ 5155660 h 5573949"/>
                    <a:gd name="connsiteX117" fmla="*/ 5350213 w 9144000"/>
                    <a:gd name="connsiteY117" fmla="*/ 5155660 h 5573949"/>
                    <a:gd name="connsiteX118" fmla="*/ 5466945 w 9144000"/>
                    <a:gd name="connsiteY118" fmla="*/ 5116749 h 5573949"/>
                    <a:gd name="connsiteX119" fmla="*/ 5642043 w 9144000"/>
                    <a:gd name="connsiteY119" fmla="*/ 4980562 h 5573949"/>
                    <a:gd name="connsiteX120" fmla="*/ 5817141 w 9144000"/>
                    <a:gd name="connsiteY120" fmla="*/ 4834647 h 5573949"/>
                    <a:gd name="connsiteX121" fmla="*/ 5865779 w 9144000"/>
                    <a:gd name="connsiteY121" fmla="*/ 4679005 h 5573949"/>
                    <a:gd name="connsiteX122" fmla="*/ 5778230 w 9144000"/>
                    <a:gd name="connsiteY122" fmla="*/ 4494179 h 5573949"/>
                    <a:gd name="connsiteX123" fmla="*/ 5739319 w 9144000"/>
                    <a:gd name="connsiteY123" fmla="*/ 4348264 h 5573949"/>
                    <a:gd name="connsiteX124" fmla="*/ 5642043 w 9144000"/>
                    <a:gd name="connsiteY124" fmla="*/ 4221805 h 5573949"/>
                    <a:gd name="connsiteX125" fmla="*/ 5457217 w 9144000"/>
                    <a:gd name="connsiteY125" fmla="*/ 4036979 h 5573949"/>
                    <a:gd name="connsiteX126" fmla="*/ 5311302 w 9144000"/>
                    <a:gd name="connsiteY126" fmla="*/ 3949430 h 5573949"/>
                    <a:gd name="connsiteX127" fmla="*/ 5107021 w 9144000"/>
                    <a:gd name="connsiteY127" fmla="*/ 3764605 h 5573949"/>
                    <a:gd name="connsiteX128" fmla="*/ 5000017 w 9144000"/>
                    <a:gd name="connsiteY128" fmla="*/ 3647873 h 5573949"/>
                    <a:gd name="connsiteX129" fmla="*/ 4912468 w 9144000"/>
                    <a:gd name="connsiteY129" fmla="*/ 3463047 h 5573949"/>
                    <a:gd name="connsiteX130" fmla="*/ 4844375 w 9144000"/>
                    <a:gd name="connsiteY130" fmla="*/ 3336588 h 5573949"/>
                    <a:gd name="connsiteX131" fmla="*/ 4572000 w 9144000"/>
                    <a:gd name="connsiteY131" fmla="*/ 3394954 h 5573949"/>
                    <a:gd name="connsiteX132" fmla="*/ 4338536 w 9144000"/>
                    <a:gd name="connsiteY132" fmla="*/ 3453320 h 5573949"/>
                    <a:gd name="connsiteX133" fmla="*/ 3920247 w 9144000"/>
                    <a:gd name="connsiteY133" fmla="*/ 3472775 h 5573949"/>
                    <a:gd name="connsiteX134" fmla="*/ 3647872 w 9144000"/>
                    <a:gd name="connsiteY134" fmla="*/ 3463047 h 5573949"/>
                    <a:gd name="connsiteX135" fmla="*/ 3531141 w 9144000"/>
                    <a:gd name="connsiteY135" fmla="*/ 3463047 h 5573949"/>
                    <a:gd name="connsiteX136" fmla="*/ 3501958 w 9144000"/>
                    <a:gd name="connsiteY136" fmla="*/ 3531141 h 5573949"/>
                    <a:gd name="connsiteX137" fmla="*/ 3385226 w 9144000"/>
                    <a:gd name="connsiteY137" fmla="*/ 3677056 h 5573949"/>
                    <a:gd name="connsiteX138" fmla="*/ 3385226 w 9144000"/>
                    <a:gd name="connsiteY138" fmla="*/ 3793788 h 5573949"/>
                    <a:gd name="connsiteX139" fmla="*/ 3385226 w 9144000"/>
                    <a:gd name="connsiteY139" fmla="*/ 3920247 h 5573949"/>
                    <a:gd name="connsiteX140" fmla="*/ 3385226 w 9144000"/>
                    <a:gd name="connsiteY140" fmla="*/ 4114800 h 5573949"/>
                    <a:gd name="connsiteX141" fmla="*/ 3433864 w 9144000"/>
                    <a:gd name="connsiteY141" fmla="*/ 4387175 h 5573949"/>
                    <a:gd name="connsiteX142" fmla="*/ 3492230 w 9144000"/>
                    <a:gd name="connsiteY142" fmla="*/ 4640094 h 5573949"/>
                    <a:gd name="connsiteX143" fmla="*/ 3492230 w 9144000"/>
                    <a:gd name="connsiteY143" fmla="*/ 4727643 h 5573949"/>
                    <a:gd name="connsiteX144" fmla="*/ 3492230 w 9144000"/>
                    <a:gd name="connsiteY144" fmla="*/ 4795737 h 5573949"/>
                    <a:gd name="connsiteX145" fmla="*/ 3531141 w 9144000"/>
                    <a:gd name="connsiteY145" fmla="*/ 4805464 h 5573949"/>
                    <a:gd name="connsiteX146" fmla="*/ 3531141 w 9144000"/>
                    <a:gd name="connsiteY146" fmla="*/ 4980562 h 5573949"/>
                    <a:gd name="connsiteX147" fmla="*/ 3472775 w 9144000"/>
                    <a:gd name="connsiteY147" fmla="*/ 5184843 h 5573949"/>
                    <a:gd name="connsiteX148" fmla="*/ 3443592 w 9144000"/>
                    <a:gd name="connsiteY148" fmla="*/ 5272392 h 5573949"/>
                    <a:gd name="connsiteX149" fmla="*/ 3307404 w 9144000"/>
                    <a:gd name="connsiteY149" fmla="*/ 5359941 h 5573949"/>
                    <a:gd name="connsiteX150" fmla="*/ 3287949 w 9144000"/>
                    <a:gd name="connsiteY150" fmla="*/ 5457217 h 5573949"/>
                    <a:gd name="connsiteX151" fmla="*/ 3249038 w 9144000"/>
                    <a:gd name="connsiteY151" fmla="*/ 5525311 h 5573949"/>
                    <a:gd name="connsiteX152" fmla="*/ 3064213 w 9144000"/>
                    <a:gd name="connsiteY152" fmla="*/ 5544766 h 5573949"/>
                    <a:gd name="connsiteX153" fmla="*/ 2966936 w 9144000"/>
                    <a:gd name="connsiteY153" fmla="*/ 5573949 h 5573949"/>
                    <a:gd name="connsiteX154" fmla="*/ 2801566 w 9144000"/>
                    <a:gd name="connsiteY154" fmla="*/ 5515583 h 5573949"/>
                    <a:gd name="connsiteX155" fmla="*/ 2743200 w 9144000"/>
                    <a:gd name="connsiteY155" fmla="*/ 5515583 h 5573949"/>
                    <a:gd name="connsiteX156" fmla="*/ 2655651 w 9144000"/>
                    <a:gd name="connsiteY156" fmla="*/ 5428034 h 5573949"/>
                    <a:gd name="connsiteX157" fmla="*/ 2607418 w 9144000"/>
                    <a:gd name="connsiteY157" fmla="*/ 5383692 h 5573949"/>
                    <a:gd name="connsiteX158" fmla="*/ 2578235 w 9144000"/>
                    <a:gd name="connsiteY158" fmla="*/ 5349402 h 5573949"/>
                    <a:gd name="connsiteX159" fmla="*/ 2579127 w 9144000"/>
                    <a:gd name="connsiteY159" fmla="*/ 5249127 h 5573949"/>
                    <a:gd name="connsiteX160" fmla="*/ 2675106 w 9144000"/>
                    <a:gd name="connsiteY160" fmla="*/ 5233481 h 5573949"/>
                    <a:gd name="connsiteX161" fmla="*/ 2752928 w 9144000"/>
                    <a:gd name="connsiteY161" fmla="*/ 5194571 h 5573949"/>
                    <a:gd name="connsiteX162" fmla="*/ 2976664 w 9144000"/>
                    <a:gd name="connsiteY162" fmla="*/ 5126477 h 5573949"/>
                    <a:gd name="connsiteX163" fmla="*/ 3025302 w 9144000"/>
                    <a:gd name="connsiteY163" fmla="*/ 4990290 h 5573949"/>
                    <a:gd name="connsiteX164" fmla="*/ 3132306 w 9144000"/>
                    <a:gd name="connsiteY164" fmla="*/ 4883285 h 5573949"/>
                    <a:gd name="connsiteX165" fmla="*/ 3142034 w 9144000"/>
                    <a:gd name="connsiteY165" fmla="*/ 4717915 h 5573949"/>
                    <a:gd name="connsiteX166" fmla="*/ 3132306 w 9144000"/>
                    <a:gd name="connsiteY166" fmla="*/ 4533090 h 5573949"/>
                    <a:gd name="connsiteX167" fmla="*/ 3054485 w 9144000"/>
                    <a:gd name="connsiteY167" fmla="*/ 4319081 h 5573949"/>
                    <a:gd name="connsiteX168" fmla="*/ 2986392 w 9144000"/>
                    <a:gd name="connsiteY168" fmla="*/ 4143983 h 5573949"/>
                    <a:gd name="connsiteX169" fmla="*/ 2947481 w 9144000"/>
                    <a:gd name="connsiteY169" fmla="*/ 3910520 h 5573949"/>
                    <a:gd name="connsiteX170" fmla="*/ 2859932 w 9144000"/>
                    <a:gd name="connsiteY170" fmla="*/ 3754877 h 5573949"/>
                    <a:gd name="connsiteX171" fmla="*/ 2840477 w 9144000"/>
                    <a:gd name="connsiteY171" fmla="*/ 3560324 h 5573949"/>
                    <a:gd name="connsiteX172" fmla="*/ 2607013 w 9144000"/>
                    <a:gd name="connsiteY172" fmla="*/ 3414409 h 5573949"/>
                    <a:gd name="connsiteX173" fmla="*/ 2217906 w 9144000"/>
                    <a:gd name="connsiteY173" fmla="*/ 3249039 h 5573949"/>
                    <a:gd name="connsiteX174" fmla="*/ 2000980 w 9144000"/>
                    <a:gd name="connsiteY174" fmla="*/ 3184350 h 5573949"/>
                    <a:gd name="connsiteX175" fmla="*/ 1955260 w 9144000"/>
                    <a:gd name="connsiteY175" fmla="*/ 3103124 h 5573949"/>
                    <a:gd name="connsiteX176" fmla="*/ 1848255 w 9144000"/>
                    <a:gd name="connsiteY176" fmla="*/ 2976664 h 5573949"/>
                    <a:gd name="connsiteX177" fmla="*/ 1663430 w 9144000"/>
                    <a:gd name="connsiteY177" fmla="*/ 2762656 h 5573949"/>
                    <a:gd name="connsiteX178" fmla="*/ 1498060 w 9144000"/>
                    <a:gd name="connsiteY178" fmla="*/ 2636196 h 5573949"/>
                    <a:gd name="connsiteX179" fmla="*/ 1196502 w 9144000"/>
                    <a:gd name="connsiteY179" fmla="*/ 2315183 h 5573949"/>
                    <a:gd name="connsiteX180" fmla="*/ 1089498 w 9144000"/>
                    <a:gd name="connsiteY180" fmla="*/ 2178996 h 5573949"/>
                    <a:gd name="connsiteX181" fmla="*/ 1021404 w 9144000"/>
                    <a:gd name="connsiteY181" fmla="*/ 2081720 h 5573949"/>
                    <a:gd name="connsiteX182" fmla="*/ 992221 w 9144000"/>
                    <a:gd name="connsiteY182" fmla="*/ 1945532 h 5573949"/>
                    <a:gd name="connsiteX183" fmla="*/ 953311 w 9144000"/>
                    <a:gd name="connsiteY183" fmla="*/ 1857983 h 5573949"/>
                    <a:gd name="connsiteX184" fmla="*/ 807396 w 9144000"/>
                    <a:gd name="connsiteY184" fmla="*/ 1702341 h 5573949"/>
                    <a:gd name="connsiteX185" fmla="*/ 690664 w 9144000"/>
                    <a:gd name="connsiteY185" fmla="*/ 1614792 h 5573949"/>
                    <a:gd name="connsiteX186" fmla="*/ 573932 w 9144000"/>
                    <a:gd name="connsiteY186" fmla="*/ 1536971 h 5573949"/>
                    <a:gd name="connsiteX187" fmla="*/ 428017 w 9144000"/>
                    <a:gd name="connsiteY187" fmla="*/ 1498060 h 5573949"/>
                    <a:gd name="connsiteX188" fmla="*/ 252919 w 9144000"/>
                    <a:gd name="connsiteY188" fmla="*/ 1400783 h 5573949"/>
                    <a:gd name="connsiteX189" fmla="*/ 107004 w 9144000"/>
                    <a:gd name="connsiteY189" fmla="*/ 1274324 h 5573949"/>
                    <a:gd name="connsiteX190" fmla="*/ 29183 w 9144000"/>
                    <a:gd name="connsiteY190" fmla="*/ 1186775 h 5573949"/>
                    <a:gd name="connsiteX191" fmla="*/ 0 w 9144000"/>
                    <a:gd name="connsiteY191" fmla="*/ 1079771 h 5573949"/>
                    <a:gd name="connsiteX192" fmla="*/ 48638 w 9144000"/>
                    <a:gd name="connsiteY192" fmla="*/ 1011677 h 5573949"/>
                    <a:gd name="connsiteX0" fmla="*/ 48638 w 9144000"/>
                    <a:gd name="connsiteY0" fmla="*/ 1011677 h 5544766"/>
                    <a:gd name="connsiteX1" fmla="*/ 87549 w 9144000"/>
                    <a:gd name="connsiteY1" fmla="*/ 943583 h 5544766"/>
                    <a:gd name="connsiteX2" fmla="*/ 175098 w 9144000"/>
                    <a:gd name="connsiteY2" fmla="*/ 914400 h 5544766"/>
                    <a:gd name="connsiteX3" fmla="*/ 379379 w 9144000"/>
                    <a:gd name="connsiteY3" fmla="*/ 904673 h 5544766"/>
                    <a:gd name="connsiteX4" fmla="*/ 554477 w 9144000"/>
                    <a:gd name="connsiteY4" fmla="*/ 904673 h 5544766"/>
                    <a:gd name="connsiteX5" fmla="*/ 700392 w 9144000"/>
                    <a:gd name="connsiteY5" fmla="*/ 865762 h 5544766"/>
                    <a:gd name="connsiteX6" fmla="*/ 778213 w 9144000"/>
                    <a:gd name="connsiteY6" fmla="*/ 826851 h 5544766"/>
                    <a:gd name="connsiteX7" fmla="*/ 885217 w 9144000"/>
                    <a:gd name="connsiteY7" fmla="*/ 758758 h 5544766"/>
                    <a:gd name="connsiteX8" fmla="*/ 943583 w 9144000"/>
                    <a:gd name="connsiteY8" fmla="*/ 690664 h 5544766"/>
                    <a:gd name="connsiteX9" fmla="*/ 1089498 w 9144000"/>
                    <a:gd name="connsiteY9" fmla="*/ 632298 h 5544766"/>
                    <a:gd name="connsiteX10" fmla="*/ 1186775 w 9144000"/>
                    <a:gd name="connsiteY10" fmla="*/ 612843 h 5544766"/>
                    <a:gd name="connsiteX11" fmla="*/ 1274324 w 9144000"/>
                    <a:gd name="connsiteY11" fmla="*/ 593388 h 5544766"/>
                    <a:gd name="connsiteX12" fmla="*/ 1303506 w 9144000"/>
                    <a:gd name="connsiteY12" fmla="*/ 593388 h 5544766"/>
                    <a:gd name="connsiteX13" fmla="*/ 1313234 w 9144000"/>
                    <a:gd name="connsiteY13" fmla="*/ 457200 h 5544766"/>
                    <a:gd name="connsiteX14" fmla="*/ 1352145 w 9144000"/>
                    <a:gd name="connsiteY14" fmla="*/ 350196 h 5544766"/>
                    <a:gd name="connsiteX15" fmla="*/ 1429966 w 9144000"/>
                    <a:gd name="connsiteY15" fmla="*/ 243192 h 5544766"/>
                    <a:gd name="connsiteX16" fmla="*/ 1488332 w 9144000"/>
                    <a:gd name="connsiteY16" fmla="*/ 116732 h 5544766"/>
                    <a:gd name="connsiteX17" fmla="*/ 1546698 w 9144000"/>
                    <a:gd name="connsiteY17" fmla="*/ 0 h 5544766"/>
                    <a:gd name="connsiteX18" fmla="*/ 1556426 w 9144000"/>
                    <a:gd name="connsiteY18" fmla="*/ 68094 h 5544766"/>
                    <a:gd name="connsiteX19" fmla="*/ 1556426 w 9144000"/>
                    <a:gd name="connsiteY19" fmla="*/ 204281 h 5544766"/>
                    <a:gd name="connsiteX20" fmla="*/ 1556426 w 9144000"/>
                    <a:gd name="connsiteY20" fmla="*/ 369651 h 5544766"/>
                    <a:gd name="connsiteX21" fmla="*/ 1575881 w 9144000"/>
                    <a:gd name="connsiteY21" fmla="*/ 447473 h 5544766"/>
                    <a:gd name="connsiteX22" fmla="*/ 1624519 w 9144000"/>
                    <a:gd name="connsiteY22" fmla="*/ 466928 h 5544766"/>
                    <a:gd name="connsiteX23" fmla="*/ 1643975 w 9144000"/>
                    <a:gd name="connsiteY23" fmla="*/ 505839 h 5544766"/>
                    <a:gd name="connsiteX24" fmla="*/ 1692613 w 9144000"/>
                    <a:gd name="connsiteY24" fmla="*/ 486383 h 5544766"/>
                    <a:gd name="connsiteX25" fmla="*/ 1760706 w 9144000"/>
                    <a:gd name="connsiteY25" fmla="*/ 457200 h 5544766"/>
                    <a:gd name="connsiteX26" fmla="*/ 1789889 w 9144000"/>
                    <a:gd name="connsiteY26" fmla="*/ 544749 h 5544766"/>
                    <a:gd name="connsiteX27" fmla="*/ 1789889 w 9144000"/>
                    <a:gd name="connsiteY27" fmla="*/ 680937 h 5544766"/>
                    <a:gd name="connsiteX28" fmla="*/ 1799617 w 9144000"/>
                    <a:gd name="connsiteY28" fmla="*/ 729575 h 5544766"/>
                    <a:gd name="connsiteX29" fmla="*/ 1926077 w 9144000"/>
                    <a:gd name="connsiteY29" fmla="*/ 807396 h 5544766"/>
                    <a:gd name="connsiteX30" fmla="*/ 2013626 w 9144000"/>
                    <a:gd name="connsiteY30" fmla="*/ 933856 h 5544766"/>
                    <a:gd name="connsiteX31" fmla="*/ 2140085 w 9144000"/>
                    <a:gd name="connsiteY31" fmla="*/ 1099226 h 5544766"/>
                    <a:gd name="connsiteX32" fmla="*/ 2247089 w 9144000"/>
                    <a:gd name="connsiteY32" fmla="*/ 1167320 h 5544766"/>
                    <a:gd name="connsiteX33" fmla="*/ 2402732 w 9144000"/>
                    <a:gd name="connsiteY33" fmla="*/ 1254868 h 5544766"/>
                    <a:gd name="connsiteX34" fmla="*/ 2597285 w 9144000"/>
                    <a:gd name="connsiteY34" fmla="*/ 1264596 h 5544766"/>
                    <a:gd name="connsiteX35" fmla="*/ 2791838 w 9144000"/>
                    <a:gd name="connsiteY35" fmla="*/ 1342417 h 5544766"/>
                    <a:gd name="connsiteX36" fmla="*/ 2976664 w 9144000"/>
                    <a:gd name="connsiteY36" fmla="*/ 1410511 h 5544766"/>
                    <a:gd name="connsiteX37" fmla="*/ 3093396 w 9144000"/>
                    <a:gd name="connsiteY37" fmla="*/ 1459149 h 5544766"/>
                    <a:gd name="connsiteX38" fmla="*/ 3278221 w 9144000"/>
                    <a:gd name="connsiteY38" fmla="*/ 1507788 h 5544766"/>
                    <a:gd name="connsiteX39" fmla="*/ 3472775 w 9144000"/>
                    <a:gd name="connsiteY39" fmla="*/ 1507788 h 5544766"/>
                    <a:gd name="connsiteX40" fmla="*/ 3647872 w 9144000"/>
                    <a:gd name="connsiteY40" fmla="*/ 1478605 h 5544766"/>
                    <a:gd name="connsiteX41" fmla="*/ 3793787 w 9144000"/>
                    <a:gd name="connsiteY41" fmla="*/ 1478605 h 5544766"/>
                    <a:gd name="connsiteX42" fmla="*/ 4007796 w 9144000"/>
                    <a:gd name="connsiteY42" fmla="*/ 1498060 h 5544766"/>
                    <a:gd name="connsiteX43" fmla="*/ 4241260 w 9144000"/>
                    <a:gd name="connsiteY43" fmla="*/ 1498060 h 5544766"/>
                    <a:gd name="connsiteX44" fmla="*/ 4572000 w 9144000"/>
                    <a:gd name="connsiteY44" fmla="*/ 1488332 h 5544766"/>
                    <a:gd name="connsiteX45" fmla="*/ 4912468 w 9144000"/>
                    <a:gd name="connsiteY45" fmla="*/ 1478605 h 5544766"/>
                    <a:gd name="connsiteX46" fmla="*/ 5204298 w 9144000"/>
                    <a:gd name="connsiteY46" fmla="*/ 1459149 h 5544766"/>
                    <a:gd name="connsiteX47" fmla="*/ 5447489 w 9144000"/>
                    <a:gd name="connsiteY47" fmla="*/ 1468877 h 5544766"/>
                    <a:gd name="connsiteX48" fmla="*/ 5661498 w 9144000"/>
                    <a:gd name="connsiteY48" fmla="*/ 1507788 h 5544766"/>
                    <a:gd name="connsiteX49" fmla="*/ 5992238 w 9144000"/>
                    <a:gd name="connsiteY49" fmla="*/ 1595337 h 5544766"/>
                    <a:gd name="connsiteX50" fmla="*/ 6245158 w 9144000"/>
                    <a:gd name="connsiteY50" fmla="*/ 1750979 h 5544766"/>
                    <a:gd name="connsiteX51" fmla="*/ 6410528 w 9144000"/>
                    <a:gd name="connsiteY51" fmla="*/ 1896894 h 5544766"/>
                    <a:gd name="connsiteX52" fmla="*/ 6527260 w 9144000"/>
                    <a:gd name="connsiteY52" fmla="*/ 2003898 h 5544766"/>
                    <a:gd name="connsiteX53" fmla="*/ 6546715 w 9144000"/>
                    <a:gd name="connsiteY53" fmla="*/ 2071992 h 5544766"/>
                    <a:gd name="connsiteX54" fmla="*/ 6692630 w 9144000"/>
                    <a:gd name="connsiteY54" fmla="*/ 2071992 h 5544766"/>
                    <a:gd name="connsiteX55" fmla="*/ 6838545 w 9144000"/>
                    <a:gd name="connsiteY55" fmla="*/ 2198451 h 5544766"/>
                    <a:gd name="connsiteX56" fmla="*/ 6974732 w 9144000"/>
                    <a:gd name="connsiteY56" fmla="*/ 2344366 h 5544766"/>
                    <a:gd name="connsiteX57" fmla="*/ 7101192 w 9144000"/>
                    <a:gd name="connsiteY57" fmla="*/ 2519464 h 5544766"/>
                    <a:gd name="connsiteX58" fmla="*/ 7198468 w 9144000"/>
                    <a:gd name="connsiteY58" fmla="*/ 2665379 h 5544766"/>
                    <a:gd name="connsiteX59" fmla="*/ 7363838 w 9144000"/>
                    <a:gd name="connsiteY59" fmla="*/ 2879388 h 5544766"/>
                    <a:gd name="connsiteX60" fmla="*/ 7461115 w 9144000"/>
                    <a:gd name="connsiteY60" fmla="*/ 3035030 h 5544766"/>
                    <a:gd name="connsiteX61" fmla="*/ 7626485 w 9144000"/>
                    <a:gd name="connsiteY61" fmla="*/ 3258766 h 5544766"/>
                    <a:gd name="connsiteX62" fmla="*/ 7684851 w 9144000"/>
                    <a:gd name="connsiteY62" fmla="*/ 3443592 h 5544766"/>
                    <a:gd name="connsiteX63" fmla="*/ 7782128 w 9144000"/>
                    <a:gd name="connsiteY63" fmla="*/ 3579779 h 5544766"/>
                    <a:gd name="connsiteX64" fmla="*/ 7966953 w 9144000"/>
                    <a:gd name="connsiteY64" fmla="*/ 3764605 h 5544766"/>
                    <a:gd name="connsiteX65" fmla="*/ 8180962 w 9144000"/>
                    <a:gd name="connsiteY65" fmla="*/ 3881337 h 5544766"/>
                    <a:gd name="connsiteX66" fmla="*/ 8424153 w 9144000"/>
                    <a:gd name="connsiteY66" fmla="*/ 4007796 h 5544766"/>
                    <a:gd name="connsiteX67" fmla="*/ 8647889 w 9144000"/>
                    <a:gd name="connsiteY67" fmla="*/ 4212077 h 5544766"/>
                    <a:gd name="connsiteX68" fmla="*/ 8852170 w 9144000"/>
                    <a:gd name="connsiteY68" fmla="*/ 4367720 h 5544766"/>
                    <a:gd name="connsiteX69" fmla="*/ 8978630 w 9144000"/>
                    <a:gd name="connsiteY69" fmla="*/ 4494179 h 5544766"/>
                    <a:gd name="connsiteX70" fmla="*/ 9066179 w 9144000"/>
                    <a:gd name="connsiteY70" fmla="*/ 4581728 h 5544766"/>
                    <a:gd name="connsiteX71" fmla="*/ 9095362 w 9144000"/>
                    <a:gd name="connsiteY71" fmla="*/ 4708188 h 5544766"/>
                    <a:gd name="connsiteX72" fmla="*/ 9144000 w 9144000"/>
                    <a:gd name="connsiteY72" fmla="*/ 4834647 h 5544766"/>
                    <a:gd name="connsiteX73" fmla="*/ 8929992 w 9144000"/>
                    <a:gd name="connsiteY73" fmla="*/ 4854102 h 5544766"/>
                    <a:gd name="connsiteX74" fmla="*/ 8754894 w 9144000"/>
                    <a:gd name="connsiteY74" fmla="*/ 4786009 h 5544766"/>
                    <a:gd name="connsiteX75" fmla="*/ 8472792 w 9144000"/>
                    <a:gd name="connsiteY75" fmla="*/ 4688732 h 5544766"/>
                    <a:gd name="connsiteX76" fmla="*/ 8287966 w 9144000"/>
                    <a:gd name="connsiteY76" fmla="*/ 4601183 h 5544766"/>
                    <a:gd name="connsiteX77" fmla="*/ 8083685 w 9144000"/>
                    <a:gd name="connsiteY77" fmla="*/ 4494179 h 5544766"/>
                    <a:gd name="connsiteX78" fmla="*/ 7889132 w 9144000"/>
                    <a:gd name="connsiteY78" fmla="*/ 4435813 h 5544766"/>
                    <a:gd name="connsiteX79" fmla="*/ 7743217 w 9144000"/>
                    <a:gd name="connsiteY79" fmla="*/ 4348264 h 5544766"/>
                    <a:gd name="connsiteX80" fmla="*/ 7402749 w 9144000"/>
                    <a:gd name="connsiteY80" fmla="*/ 4241260 h 5544766"/>
                    <a:gd name="connsiteX81" fmla="*/ 7110919 w 9144000"/>
                    <a:gd name="connsiteY81" fmla="*/ 4085617 h 5544766"/>
                    <a:gd name="connsiteX82" fmla="*/ 6867728 w 9144000"/>
                    <a:gd name="connsiteY82" fmla="*/ 3842426 h 5544766"/>
                    <a:gd name="connsiteX83" fmla="*/ 6614809 w 9144000"/>
                    <a:gd name="connsiteY83" fmla="*/ 3570051 h 5544766"/>
                    <a:gd name="connsiteX84" fmla="*/ 6595353 w 9144000"/>
                    <a:gd name="connsiteY84" fmla="*/ 3346315 h 5544766"/>
                    <a:gd name="connsiteX85" fmla="*/ 6566170 w 9144000"/>
                    <a:gd name="connsiteY85" fmla="*/ 3180945 h 5544766"/>
                    <a:gd name="connsiteX86" fmla="*/ 6566170 w 9144000"/>
                    <a:gd name="connsiteY86" fmla="*/ 3180945 h 5544766"/>
                    <a:gd name="connsiteX87" fmla="*/ 6566170 w 9144000"/>
                    <a:gd name="connsiteY87" fmla="*/ 2937754 h 5544766"/>
                    <a:gd name="connsiteX88" fmla="*/ 6566170 w 9144000"/>
                    <a:gd name="connsiteY88" fmla="*/ 2684834 h 5544766"/>
                    <a:gd name="connsiteX89" fmla="*/ 6429983 w 9144000"/>
                    <a:gd name="connsiteY89" fmla="*/ 2908571 h 5544766"/>
                    <a:gd name="connsiteX90" fmla="*/ 6410528 w 9144000"/>
                    <a:gd name="connsiteY90" fmla="*/ 3132307 h 5544766"/>
                    <a:gd name="connsiteX91" fmla="*/ 6342434 w 9144000"/>
                    <a:gd name="connsiteY91" fmla="*/ 3394954 h 5544766"/>
                    <a:gd name="connsiteX92" fmla="*/ 6235430 w 9144000"/>
                    <a:gd name="connsiteY92" fmla="*/ 3599234 h 5544766"/>
                    <a:gd name="connsiteX93" fmla="*/ 6099243 w 9144000"/>
                    <a:gd name="connsiteY93" fmla="*/ 3745149 h 5544766"/>
                    <a:gd name="connsiteX94" fmla="*/ 6040877 w 9144000"/>
                    <a:gd name="connsiteY94" fmla="*/ 3764605 h 5544766"/>
                    <a:gd name="connsiteX95" fmla="*/ 6021421 w 9144000"/>
                    <a:gd name="connsiteY95" fmla="*/ 3871609 h 5544766"/>
                    <a:gd name="connsiteX96" fmla="*/ 6021421 w 9144000"/>
                    <a:gd name="connsiteY96" fmla="*/ 4007796 h 5544766"/>
                    <a:gd name="connsiteX97" fmla="*/ 6050604 w 9144000"/>
                    <a:gd name="connsiteY97" fmla="*/ 4134256 h 5544766"/>
                    <a:gd name="connsiteX98" fmla="*/ 6177064 w 9144000"/>
                    <a:gd name="connsiteY98" fmla="*/ 4260715 h 5544766"/>
                    <a:gd name="connsiteX99" fmla="*/ 6254885 w 9144000"/>
                    <a:gd name="connsiteY99" fmla="*/ 4396902 h 5544766"/>
                    <a:gd name="connsiteX100" fmla="*/ 6322979 w 9144000"/>
                    <a:gd name="connsiteY100" fmla="*/ 4474724 h 5544766"/>
                    <a:gd name="connsiteX101" fmla="*/ 6322979 w 9144000"/>
                    <a:gd name="connsiteY101" fmla="*/ 4601183 h 5544766"/>
                    <a:gd name="connsiteX102" fmla="*/ 6245158 w 9144000"/>
                    <a:gd name="connsiteY102" fmla="*/ 4776281 h 5544766"/>
                    <a:gd name="connsiteX103" fmla="*/ 6186792 w 9144000"/>
                    <a:gd name="connsiteY103" fmla="*/ 4922196 h 5544766"/>
                    <a:gd name="connsiteX104" fmla="*/ 6108970 w 9144000"/>
                    <a:gd name="connsiteY104" fmla="*/ 5038928 h 5544766"/>
                    <a:gd name="connsiteX105" fmla="*/ 6021421 w 9144000"/>
                    <a:gd name="connsiteY105" fmla="*/ 5087566 h 5544766"/>
                    <a:gd name="connsiteX106" fmla="*/ 5856051 w 9144000"/>
                    <a:gd name="connsiteY106" fmla="*/ 5175115 h 5544766"/>
                    <a:gd name="connsiteX107" fmla="*/ 5729592 w 9144000"/>
                    <a:gd name="connsiteY107" fmla="*/ 5311302 h 5544766"/>
                    <a:gd name="connsiteX108" fmla="*/ 5729592 w 9144000"/>
                    <a:gd name="connsiteY108" fmla="*/ 5408579 h 5544766"/>
                    <a:gd name="connsiteX109" fmla="*/ 5554494 w 9144000"/>
                    <a:gd name="connsiteY109" fmla="*/ 5428034 h 5544766"/>
                    <a:gd name="connsiteX110" fmla="*/ 5389124 w 9144000"/>
                    <a:gd name="connsiteY110" fmla="*/ 5418307 h 5544766"/>
                    <a:gd name="connsiteX111" fmla="*/ 5272392 w 9144000"/>
                    <a:gd name="connsiteY111" fmla="*/ 5389124 h 5544766"/>
                    <a:gd name="connsiteX112" fmla="*/ 5155660 w 9144000"/>
                    <a:gd name="connsiteY112" fmla="*/ 5350213 h 5544766"/>
                    <a:gd name="connsiteX113" fmla="*/ 5107021 w 9144000"/>
                    <a:gd name="connsiteY113" fmla="*/ 5311302 h 5544766"/>
                    <a:gd name="connsiteX114" fmla="*/ 5126477 w 9144000"/>
                    <a:gd name="connsiteY114" fmla="*/ 5223754 h 5544766"/>
                    <a:gd name="connsiteX115" fmla="*/ 5282119 w 9144000"/>
                    <a:gd name="connsiteY115" fmla="*/ 5136205 h 5544766"/>
                    <a:gd name="connsiteX116" fmla="*/ 5350213 w 9144000"/>
                    <a:gd name="connsiteY116" fmla="*/ 5155660 h 5544766"/>
                    <a:gd name="connsiteX117" fmla="*/ 5350213 w 9144000"/>
                    <a:gd name="connsiteY117" fmla="*/ 5155660 h 5544766"/>
                    <a:gd name="connsiteX118" fmla="*/ 5466945 w 9144000"/>
                    <a:gd name="connsiteY118" fmla="*/ 5116749 h 5544766"/>
                    <a:gd name="connsiteX119" fmla="*/ 5642043 w 9144000"/>
                    <a:gd name="connsiteY119" fmla="*/ 4980562 h 5544766"/>
                    <a:gd name="connsiteX120" fmla="*/ 5817141 w 9144000"/>
                    <a:gd name="connsiteY120" fmla="*/ 4834647 h 5544766"/>
                    <a:gd name="connsiteX121" fmla="*/ 5865779 w 9144000"/>
                    <a:gd name="connsiteY121" fmla="*/ 4679005 h 5544766"/>
                    <a:gd name="connsiteX122" fmla="*/ 5778230 w 9144000"/>
                    <a:gd name="connsiteY122" fmla="*/ 4494179 h 5544766"/>
                    <a:gd name="connsiteX123" fmla="*/ 5739319 w 9144000"/>
                    <a:gd name="connsiteY123" fmla="*/ 4348264 h 5544766"/>
                    <a:gd name="connsiteX124" fmla="*/ 5642043 w 9144000"/>
                    <a:gd name="connsiteY124" fmla="*/ 4221805 h 5544766"/>
                    <a:gd name="connsiteX125" fmla="*/ 5457217 w 9144000"/>
                    <a:gd name="connsiteY125" fmla="*/ 4036979 h 5544766"/>
                    <a:gd name="connsiteX126" fmla="*/ 5311302 w 9144000"/>
                    <a:gd name="connsiteY126" fmla="*/ 3949430 h 5544766"/>
                    <a:gd name="connsiteX127" fmla="*/ 5107021 w 9144000"/>
                    <a:gd name="connsiteY127" fmla="*/ 3764605 h 5544766"/>
                    <a:gd name="connsiteX128" fmla="*/ 5000017 w 9144000"/>
                    <a:gd name="connsiteY128" fmla="*/ 3647873 h 5544766"/>
                    <a:gd name="connsiteX129" fmla="*/ 4912468 w 9144000"/>
                    <a:gd name="connsiteY129" fmla="*/ 3463047 h 5544766"/>
                    <a:gd name="connsiteX130" fmla="*/ 4844375 w 9144000"/>
                    <a:gd name="connsiteY130" fmla="*/ 3336588 h 5544766"/>
                    <a:gd name="connsiteX131" fmla="*/ 4572000 w 9144000"/>
                    <a:gd name="connsiteY131" fmla="*/ 3394954 h 5544766"/>
                    <a:gd name="connsiteX132" fmla="*/ 4338536 w 9144000"/>
                    <a:gd name="connsiteY132" fmla="*/ 3453320 h 5544766"/>
                    <a:gd name="connsiteX133" fmla="*/ 3920247 w 9144000"/>
                    <a:gd name="connsiteY133" fmla="*/ 3472775 h 5544766"/>
                    <a:gd name="connsiteX134" fmla="*/ 3647872 w 9144000"/>
                    <a:gd name="connsiteY134" fmla="*/ 3463047 h 5544766"/>
                    <a:gd name="connsiteX135" fmla="*/ 3531141 w 9144000"/>
                    <a:gd name="connsiteY135" fmla="*/ 3463047 h 5544766"/>
                    <a:gd name="connsiteX136" fmla="*/ 3501958 w 9144000"/>
                    <a:gd name="connsiteY136" fmla="*/ 3531141 h 5544766"/>
                    <a:gd name="connsiteX137" fmla="*/ 3385226 w 9144000"/>
                    <a:gd name="connsiteY137" fmla="*/ 3677056 h 5544766"/>
                    <a:gd name="connsiteX138" fmla="*/ 3385226 w 9144000"/>
                    <a:gd name="connsiteY138" fmla="*/ 3793788 h 5544766"/>
                    <a:gd name="connsiteX139" fmla="*/ 3385226 w 9144000"/>
                    <a:gd name="connsiteY139" fmla="*/ 3920247 h 5544766"/>
                    <a:gd name="connsiteX140" fmla="*/ 3385226 w 9144000"/>
                    <a:gd name="connsiteY140" fmla="*/ 4114800 h 5544766"/>
                    <a:gd name="connsiteX141" fmla="*/ 3433864 w 9144000"/>
                    <a:gd name="connsiteY141" fmla="*/ 4387175 h 5544766"/>
                    <a:gd name="connsiteX142" fmla="*/ 3492230 w 9144000"/>
                    <a:gd name="connsiteY142" fmla="*/ 4640094 h 5544766"/>
                    <a:gd name="connsiteX143" fmla="*/ 3492230 w 9144000"/>
                    <a:gd name="connsiteY143" fmla="*/ 4727643 h 5544766"/>
                    <a:gd name="connsiteX144" fmla="*/ 3492230 w 9144000"/>
                    <a:gd name="connsiteY144" fmla="*/ 4795737 h 5544766"/>
                    <a:gd name="connsiteX145" fmla="*/ 3531141 w 9144000"/>
                    <a:gd name="connsiteY145" fmla="*/ 4805464 h 5544766"/>
                    <a:gd name="connsiteX146" fmla="*/ 3531141 w 9144000"/>
                    <a:gd name="connsiteY146" fmla="*/ 4980562 h 5544766"/>
                    <a:gd name="connsiteX147" fmla="*/ 3472775 w 9144000"/>
                    <a:gd name="connsiteY147" fmla="*/ 5184843 h 5544766"/>
                    <a:gd name="connsiteX148" fmla="*/ 3443592 w 9144000"/>
                    <a:gd name="connsiteY148" fmla="*/ 5272392 h 5544766"/>
                    <a:gd name="connsiteX149" fmla="*/ 3307404 w 9144000"/>
                    <a:gd name="connsiteY149" fmla="*/ 5359941 h 5544766"/>
                    <a:gd name="connsiteX150" fmla="*/ 3287949 w 9144000"/>
                    <a:gd name="connsiteY150" fmla="*/ 5457217 h 5544766"/>
                    <a:gd name="connsiteX151" fmla="*/ 3249038 w 9144000"/>
                    <a:gd name="connsiteY151" fmla="*/ 5525311 h 5544766"/>
                    <a:gd name="connsiteX152" fmla="*/ 3064213 w 9144000"/>
                    <a:gd name="connsiteY152" fmla="*/ 5544766 h 5544766"/>
                    <a:gd name="connsiteX153" fmla="*/ 2950666 w 9144000"/>
                    <a:gd name="connsiteY153" fmla="*/ 5525136 h 5544766"/>
                    <a:gd name="connsiteX154" fmla="*/ 2801566 w 9144000"/>
                    <a:gd name="connsiteY154" fmla="*/ 5515583 h 5544766"/>
                    <a:gd name="connsiteX155" fmla="*/ 2743200 w 9144000"/>
                    <a:gd name="connsiteY155" fmla="*/ 5515583 h 5544766"/>
                    <a:gd name="connsiteX156" fmla="*/ 2655651 w 9144000"/>
                    <a:gd name="connsiteY156" fmla="*/ 5428034 h 5544766"/>
                    <a:gd name="connsiteX157" fmla="*/ 2607418 w 9144000"/>
                    <a:gd name="connsiteY157" fmla="*/ 5383692 h 5544766"/>
                    <a:gd name="connsiteX158" fmla="*/ 2578235 w 9144000"/>
                    <a:gd name="connsiteY158" fmla="*/ 5349402 h 5544766"/>
                    <a:gd name="connsiteX159" fmla="*/ 2579127 w 9144000"/>
                    <a:gd name="connsiteY159" fmla="*/ 5249127 h 5544766"/>
                    <a:gd name="connsiteX160" fmla="*/ 2675106 w 9144000"/>
                    <a:gd name="connsiteY160" fmla="*/ 5233481 h 5544766"/>
                    <a:gd name="connsiteX161" fmla="*/ 2752928 w 9144000"/>
                    <a:gd name="connsiteY161" fmla="*/ 5194571 h 5544766"/>
                    <a:gd name="connsiteX162" fmla="*/ 2976664 w 9144000"/>
                    <a:gd name="connsiteY162" fmla="*/ 5126477 h 5544766"/>
                    <a:gd name="connsiteX163" fmla="*/ 3025302 w 9144000"/>
                    <a:gd name="connsiteY163" fmla="*/ 4990290 h 5544766"/>
                    <a:gd name="connsiteX164" fmla="*/ 3132306 w 9144000"/>
                    <a:gd name="connsiteY164" fmla="*/ 4883285 h 5544766"/>
                    <a:gd name="connsiteX165" fmla="*/ 3142034 w 9144000"/>
                    <a:gd name="connsiteY165" fmla="*/ 4717915 h 5544766"/>
                    <a:gd name="connsiteX166" fmla="*/ 3132306 w 9144000"/>
                    <a:gd name="connsiteY166" fmla="*/ 4533090 h 5544766"/>
                    <a:gd name="connsiteX167" fmla="*/ 3054485 w 9144000"/>
                    <a:gd name="connsiteY167" fmla="*/ 4319081 h 5544766"/>
                    <a:gd name="connsiteX168" fmla="*/ 2986392 w 9144000"/>
                    <a:gd name="connsiteY168" fmla="*/ 4143983 h 5544766"/>
                    <a:gd name="connsiteX169" fmla="*/ 2947481 w 9144000"/>
                    <a:gd name="connsiteY169" fmla="*/ 3910520 h 5544766"/>
                    <a:gd name="connsiteX170" fmla="*/ 2859932 w 9144000"/>
                    <a:gd name="connsiteY170" fmla="*/ 3754877 h 5544766"/>
                    <a:gd name="connsiteX171" fmla="*/ 2840477 w 9144000"/>
                    <a:gd name="connsiteY171" fmla="*/ 3560324 h 5544766"/>
                    <a:gd name="connsiteX172" fmla="*/ 2607013 w 9144000"/>
                    <a:gd name="connsiteY172" fmla="*/ 3414409 h 5544766"/>
                    <a:gd name="connsiteX173" fmla="*/ 2217906 w 9144000"/>
                    <a:gd name="connsiteY173" fmla="*/ 3249039 h 5544766"/>
                    <a:gd name="connsiteX174" fmla="*/ 2000980 w 9144000"/>
                    <a:gd name="connsiteY174" fmla="*/ 3184350 h 5544766"/>
                    <a:gd name="connsiteX175" fmla="*/ 1955260 w 9144000"/>
                    <a:gd name="connsiteY175" fmla="*/ 3103124 h 5544766"/>
                    <a:gd name="connsiteX176" fmla="*/ 1848255 w 9144000"/>
                    <a:gd name="connsiteY176" fmla="*/ 2976664 h 5544766"/>
                    <a:gd name="connsiteX177" fmla="*/ 1663430 w 9144000"/>
                    <a:gd name="connsiteY177" fmla="*/ 2762656 h 5544766"/>
                    <a:gd name="connsiteX178" fmla="*/ 1498060 w 9144000"/>
                    <a:gd name="connsiteY178" fmla="*/ 2636196 h 5544766"/>
                    <a:gd name="connsiteX179" fmla="*/ 1196502 w 9144000"/>
                    <a:gd name="connsiteY179" fmla="*/ 2315183 h 5544766"/>
                    <a:gd name="connsiteX180" fmla="*/ 1089498 w 9144000"/>
                    <a:gd name="connsiteY180" fmla="*/ 2178996 h 5544766"/>
                    <a:gd name="connsiteX181" fmla="*/ 1021404 w 9144000"/>
                    <a:gd name="connsiteY181" fmla="*/ 2081720 h 5544766"/>
                    <a:gd name="connsiteX182" fmla="*/ 992221 w 9144000"/>
                    <a:gd name="connsiteY182" fmla="*/ 1945532 h 5544766"/>
                    <a:gd name="connsiteX183" fmla="*/ 953311 w 9144000"/>
                    <a:gd name="connsiteY183" fmla="*/ 1857983 h 5544766"/>
                    <a:gd name="connsiteX184" fmla="*/ 807396 w 9144000"/>
                    <a:gd name="connsiteY184" fmla="*/ 1702341 h 5544766"/>
                    <a:gd name="connsiteX185" fmla="*/ 690664 w 9144000"/>
                    <a:gd name="connsiteY185" fmla="*/ 1614792 h 5544766"/>
                    <a:gd name="connsiteX186" fmla="*/ 573932 w 9144000"/>
                    <a:gd name="connsiteY186" fmla="*/ 1536971 h 5544766"/>
                    <a:gd name="connsiteX187" fmla="*/ 428017 w 9144000"/>
                    <a:gd name="connsiteY187" fmla="*/ 1498060 h 5544766"/>
                    <a:gd name="connsiteX188" fmla="*/ 252919 w 9144000"/>
                    <a:gd name="connsiteY188" fmla="*/ 1400783 h 5544766"/>
                    <a:gd name="connsiteX189" fmla="*/ 107004 w 9144000"/>
                    <a:gd name="connsiteY189" fmla="*/ 1274324 h 5544766"/>
                    <a:gd name="connsiteX190" fmla="*/ 29183 w 9144000"/>
                    <a:gd name="connsiteY190" fmla="*/ 1186775 h 5544766"/>
                    <a:gd name="connsiteX191" fmla="*/ 0 w 9144000"/>
                    <a:gd name="connsiteY191" fmla="*/ 1079771 h 5544766"/>
                    <a:gd name="connsiteX192" fmla="*/ 48638 w 9144000"/>
                    <a:gd name="connsiteY192" fmla="*/ 1011677 h 5544766"/>
                    <a:gd name="connsiteX0" fmla="*/ 48638 w 9144000"/>
                    <a:gd name="connsiteY0" fmla="*/ 1011677 h 5567440"/>
                    <a:gd name="connsiteX1" fmla="*/ 87549 w 9144000"/>
                    <a:gd name="connsiteY1" fmla="*/ 943583 h 5567440"/>
                    <a:gd name="connsiteX2" fmla="*/ 175098 w 9144000"/>
                    <a:gd name="connsiteY2" fmla="*/ 914400 h 5567440"/>
                    <a:gd name="connsiteX3" fmla="*/ 379379 w 9144000"/>
                    <a:gd name="connsiteY3" fmla="*/ 904673 h 5567440"/>
                    <a:gd name="connsiteX4" fmla="*/ 554477 w 9144000"/>
                    <a:gd name="connsiteY4" fmla="*/ 904673 h 5567440"/>
                    <a:gd name="connsiteX5" fmla="*/ 700392 w 9144000"/>
                    <a:gd name="connsiteY5" fmla="*/ 865762 h 5567440"/>
                    <a:gd name="connsiteX6" fmla="*/ 778213 w 9144000"/>
                    <a:gd name="connsiteY6" fmla="*/ 826851 h 5567440"/>
                    <a:gd name="connsiteX7" fmla="*/ 885217 w 9144000"/>
                    <a:gd name="connsiteY7" fmla="*/ 758758 h 5567440"/>
                    <a:gd name="connsiteX8" fmla="*/ 943583 w 9144000"/>
                    <a:gd name="connsiteY8" fmla="*/ 690664 h 5567440"/>
                    <a:gd name="connsiteX9" fmla="*/ 1089498 w 9144000"/>
                    <a:gd name="connsiteY9" fmla="*/ 632298 h 5567440"/>
                    <a:gd name="connsiteX10" fmla="*/ 1186775 w 9144000"/>
                    <a:gd name="connsiteY10" fmla="*/ 612843 h 5567440"/>
                    <a:gd name="connsiteX11" fmla="*/ 1274324 w 9144000"/>
                    <a:gd name="connsiteY11" fmla="*/ 593388 h 5567440"/>
                    <a:gd name="connsiteX12" fmla="*/ 1303506 w 9144000"/>
                    <a:gd name="connsiteY12" fmla="*/ 593388 h 5567440"/>
                    <a:gd name="connsiteX13" fmla="*/ 1313234 w 9144000"/>
                    <a:gd name="connsiteY13" fmla="*/ 457200 h 5567440"/>
                    <a:gd name="connsiteX14" fmla="*/ 1352145 w 9144000"/>
                    <a:gd name="connsiteY14" fmla="*/ 350196 h 5567440"/>
                    <a:gd name="connsiteX15" fmla="*/ 1429966 w 9144000"/>
                    <a:gd name="connsiteY15" fmla="*/ 243192 h 5567440"/>
                    <a:gd name="connsiteX16" fmla="*/ 1488332 w 9144000"/>
                    <a:gd name="connsiteY16" fmla="*/ 116732 h 5567440"/>
                    <a:gd name="connsiteX17" fmla="*/ 1546698 w 9144000"/>
                    <a:gd name="connsiteY17" fmla="*/ 0 h 5567440"/>
                    <a:gd name="connsiteX18" fmla="*/ 1556426 w 9144000"/>
                    <a:gd name="connsiteY18" fmla="*/ 68094 h 5567440"/>
                    <a:gd name="connsiteX19" fmla="*/ 1556426 w 9144000"/>
                    <a:gd name="connsiteY19" fmla="*/ 204281 h 5567440"/>
                    <a:gd name="connsiteX20" fmla="*/ 1556426 w 9144000"/>
                    <a:gd name="connsiteY20" fmla="*/ 369651 h 5567440"/>
                    <a:gd name="connsiteX21" fmla="*/ 1575881 w 9144000"/>
                    <a:gd name="connsiteY21" fmla="*/ 447473 h 5567440"/>
                    <a:gd name="connsiteX22" fmla="*/ 1624519 w 9144000"/>
                    <a:gd name="connsiteY22" fmla="*/ 466928 h 5567440"/>
                    <a:gd name="connsiteX23" fmla="*/ 1643975 w 9144000"/>
                    <a:gd name="connsiteY23" fmla="*/ 505839 h 5567440"/>
                    <a:gd name="connsiteX24" fmla="*/ 1692613 w 9144000"/>
                    <a:gd name="connsiteY24" fmla="*/ 486383 h 5567440"/>
                    <a:gd name="connsiteX25" fmla="*/ 1760706 w 9144000"/>
                    <a:gd name="connsiteY25" fmla="*/ 457200 h 5567440"/>
                    <a:gd name="connsiteX26" fmla="*/ 1789889 w 9144000"/>
                    <a:gd name="connsiteY26" fmla="*/ 544749 h 5567440"/>
                    <a:gd name="connsiteX27" fmla="*/ 1789889 w 9144000"/>
                    <a:gd name="connsiteY27" fmla="*/ 680937 h 5567440"/>
                    <a:gd name="connsiteX28" fmla="*/ 1799617 w 9144000"/>
                    <a:gd name="connsiteY28" fmla="*/ 729575 h 5567440"/>
                    <a:gd name="connsiteX29" fmla="*/ 1926077 w 9144000"/>
                    <a:gd name="connsiteY29" fmla="*/ 807396 h 5567440"/>
                    <a:gd name="connsiteX30" fmla="*/ 2013626 w 9144000"/>
                    <a:gd name="connsiteY30" fmla="*/ 933856 h 5567440"/>
                    <a:gd name="connsiteX31" fmla="*/ 2140085 w 9144000"/>
                    <a:gd name="connsiteY31" fmla="*/ 1099226 h 5567440"/>
                    <a:gd name="connsiteX32" fmla="*/ 2247089 w 9144000"/>
                    <a:gd name="connsiteY32" fmla="*/ 1167320 h 5567440"/>
                    <a:gd name="connsiteX33" fmla="*/ 2402732 w 9144000"/>
                    <a:gd name="connsiteY33" fmla="*/ 1254868 h 5567440"/>
                    <a:gd name="connsiteX34" fmla="*/ 2597285 w 9144000"/>
                    <a:gd name="connsiteY34" fmla="*/ 1264596 h 5567440"/>
                    <a:gd name="connsiteX35" fmla="*/ 2791838 w 9144000"/>
                    <a:gd name="connsiteY35" fmla="*/ 1342417 h 5567440"/>
                    <a:gd name="connsiteX36" fmla="*/ 2976664 w 9144000"/>
                    <a:gd name="connsiteY36" fmla="*/ 1410511 h 5567440"/>
                    <a:gd name="connsiteX37" fmla="*/ 3093396 w 9144000"/>
                    <a:gd name="connsiteY37" fmla="*/ 1459149 h 5567440"/>
                    <a:gd name="connsiteX38" fmla="*/ 3278221 w 9144000"/>
                    <a:gd name="connsiteY38" fmla="*/ 1507788 h 5567440"/>
                    <a:gd name="connsiteX39" fmla="*/ 3472775 w 9144000"/>
                    <a:gd name="connsiteY39" fmla="*/ 1507788 h 5567440"/>
                    <a:gd name="connsiteX40" fmla="*/ 3647872 w 9144000"/>
                    <a:gd name="connsiteY40" fmla="*/ 1478605 h 5567440"/>
                    <a:gd name="connsiteX41" fmla="*/ 3793787 w 9144000"/>
                    <a:gd name="connsiteY41" fmla="*/ 1478605 h 5567440"/>
                    <a:gd name="connsiteX42" fmla="*/ 4007796 w 9144000"/>
                    <a:gd name="connsiteY42" fmla="*/ 1498060 h 5567440"/>
                    <a:gd name="connsiteX43" fmla="*/ 4241260 w 9144000"/>
                    <a:gd name="connsiteY43" fmla="*/ 1498060 h 5567440"/>
                    <a:gd name="connsiteX44" fmla="*/ 4572000 w 9144000"/>
                    <a:gd name="connsiteY44" fmla="*/ 1488332 h 5567440"/>
                    <a:gd name="connsiteX45" fmla="*/ 4912468 w 9144000"/>
                    <a:gd name="connsiteY45" fmla="*/ 1478605 h 5567440"/>
                    <a:gd name="connsiteX46" fmla="*/ 5204298 w 9144000"/>
                    <a:gd name="connsiteY46" fmla="*/ 1459149 h 5567440"/>
                    <a:gd name="connsiteX47" fmla="*/ 5447489 w 9144000"/>
                    <a:gd name="connsiteY47" fmla="*/ 1468877 h 5567440"/>
                    <a:gd name="connsiteX48" fmla="*/ 5661498 w 9144000"/>
                    <a:gd name="connsiteY48" fmla="*/ 1507788 h 5567440"/>
                    <a:gd name="connsiteX49" fmla="*/ 5992238 w 9144000"/>
                    <a:gd name="connsiteY49" fmla="*/ 1595337 h 5567440"/>
                    <a:gd name="connsiteX50" fmla="*/ 6245158 w 9144000"/>
                    <a:gd name="connsiteY50" fmla="*/ 1750979 h 5567440"/>
                    <a:gd name="connsiteX51" fmla="*/ 6410528 w 9144000"/>
                    <a:gd name="connsiteY51" fmla="*/ 1896894 h 5567440"/>
                    <a:gd name="connsiteX52" fmla="*/ 6527260 w 9144000"/>
                    <a:gd name="connsiteY52" fmla="*/ 2003898 h 5567440"/>
                    <a:gd name="connsiteX53" fmla="*/ 6546715 w 9144000"/>
                    <a:gd name="connsiteY53" fmla="*/ 2071992 h 5567440"/>
                    <a:gd name="connsiteX54" fmla="*/ 6692630 w 9144000"/>
                    <a:gd name="connsiteY54" fmla="*/ 2071992 h 5567440"/>
                    <a:gd name="connsiteX55" fmla="*/ 6838545 w 9144000"/>
                    <a:gd name="connsiteY55" fmla="*/ 2198451 h 5567440"/>
                    <a:gd name="connsiteX56" fmla="*/ 6974732 w 9144000"/>
                    <a:gd name="connsiteY56" fmla="*/ 2344366 h 5567440"/>
                    <a:gd name="connsiteX57" fmla="*/ 7101192 w 9144000"/>
                    <a:gd name="connsiteY57" fmla="*/ 2519464 h 5567440"/>
                    <a:gd name="connsiteX58" fmla="*/ 7198468 w 9144000"/>
                    <a:gd name="connsiteY58" fmla="*/ 2665379 h 5567440"/>
                    <a:gd name="connsiteX59" fmla="*/ 7363838 w 9144000"/>
                    <a:gd name="connsiteY59" fmla="*/ 2879388 h 5567440"/>
                    <a:gd name="connsiteX60" fmla="*/ 7461115 w 9144000"/>
                    <a:gd name="connsiteY60" fmla="*/ 3035030 h 5567440"/>
                    <a:gd name="connsiteX61" fmla="*/ 7626485 w 9144000"/>
                    <a:gd name="connsiteY61" fmla="*/ 3258766 h 5567440"/>
                    <a:gd name="connsiteX62" fmla="*/ 7684851 w 9144000"/>
                    <a:gd name="connsiteY62" fmla="*/ 3443592 h 5567440"/>
                    <a:gd name="connsiteX63" fmla="*/ 7782128 w 9144000"/>
                    <a:gd name="connsiteY63" fmla="*/ 3579779 h 5567440"/>
                    <a:gd name="connsiteX64" fmla="*/ 7966953 w 9144000"/>
                    <a:gd name="connsiteY64" fmla="*/ 3764605 h 5567440"/>
                    <a:gd name="connsiteX65" fmla="*/ 8180962 w 9144000"/>
                    <a:gd name="connsiteY65" fmla="*/ 3881337 h 5567440"/>
                    <a:gd name="connsiteX66" fmla="*/ 8424153 w 9144000"/>
                    <a:gd name="connsiteY66" fmla="*/ 4007796 h 5567440"/>
                    <a:gd name="connsiteX67" fmla="*/ 8647889 w 9144000"/>
                    <a:gd name="connsiteY67" fmla="*/ 4212077 h 5567440"/>
                    <a:gd name="connsiteX68" fmla="*/ 8852170 w 9144000"/>
                    <a:gd name="connsiteY68" fmla="*/ 4367720 h 5567440"/>
                    <a:gd name="connsiteX69" fmla="*/ 8978630 w 9144000"/>
                    <a:gd name="connsiteY69" fmla="*/ 4494179 h 5567440"/>
                    <a:gd name="connsiteX70" fmla="*/ 9066179 w 9144000"/>
                    <a:gd name="connsiteY70" fmla="*/ 4581728 h 5567440"/>
                    <a:gd name="connsiteX71" fmla="*/ 9095362 w 9144000"/>
                    <a:gd name="connsiteY71" fmla="*/ 4708188 h 5567440"/>
                    <a:gd name="connsiteX72" fmla="*/ 9144000 w 9144000"/>
                    <a:gd name="connsiteY72" fmla="*/ 4834647 h 5567440"/>
                    <a:gd name="connsiteX73" fmla="*/ 8929992 w 9144000"/>
                    <a:gd name="connsiteY73" fmla="*/ 4854102 h 5567440"/>
                    <a:gd name="connsiteX74" fmla="*/ 8754894 w 9144000"/>
                    <a:gd name="connsiteY74" fmla="*/ 4786009 h 5567440"/>
                    <a:gd name="connsiteX75" fmla="*/ 8472792 w 9144000"/>
                    <a:gd name="connsiteY75" fmla="*/ 4688732 h 5567440"/>
                    <a:gd name="connsiteX76" fmla="*/ 8287966 w 9144000"/>
                    <a:gd name="connsiteY76" fmla="*/ 4601183 h 5567440"/>
                    <a:gd name="connsiteX77" fmla="*/ 8083685 w 9144000"/>
                    <a:gd name="connsiteY77" fmla="*/ 4494179 h 5567440"/>
                    <a:gd name="connsiteX78" fmla="*/ 7889132 w 9144000"/>
                    <a:gd name="connsiteY78" fmla="*/ 4435813 h 5567440"/>
                    <a:gd name="connsiteX79" fmla="*/ 7743217 w 9144000"/>
                    <a:gd name="connsiteY79" fmla="*/ 4348264 h 5567440"/>
                    <a:gd name="connsiteX80" fmla="*/ 7402749 w 9144000"/>
                    <a:gd name="connsiteY80" fmla="*/ 4241260 h 5567440"/>
                    <a:gd name="connsiteX81" fmla="*/ 7110919 w 9144000"/>
                    <a:gd name="connsiteY81" fmla="*/ 4085617 h 5567440"/>
                    <a:gd name="connsiteX82" fmla="*/ 6867728 w 9144000"/>
                    <a:gd name="connsiteY82" fmla="*/ 3842426 h 5567440"/>
                    <a:gd name="connsiteX83" fmla="*/ 6614809 w 9144000"/>
                    <a:gd name="connsiteY83" fmla="*/ 3570051 h 5567440"/>
                    <a:gd name="connsiteX84" fmla="*/ 6595353 w 9144000"/>
                    <a:gd name="connsiteY84" fmla="*/ 3346315 h 5567440"/>
                    <a:gd name="connsiteX85" fmla="*/ 6566170 w 9144000"/>
                    <a:gd name="connsiteY85" fmla="*/ 3180945 h 5567440"/>
                    <a:gd name="connsiteX86" fmla="*/ 6566170 w 9144000"/>
                    <a:gd name="connsiteY86" fmla="*/ 3180945 h 5567440"/>
                    <a:gd name="connsiteX87" fmla="*/ 6566170 w 9144000"/>
                    <a:gd name="connsiteY87" fmla="*/ 2937754 h 5567440"/>
                    <a:gd name="connsiteX88" fmla="*/ 6566170 w 9144000"/>
                    <a:gd name="connsiteY88" fmla="*/ 2684834 h 5567440"/>
                    <a:gd name="connsiteX89" fmla="*/ 6429983 w 9144000"/>
                    <a:gd name="connsiteY89" fmla="*/ 2908571 h 5567440"/>
                    <a:gd name="connsiteX90" fmla="*/ 6410528 w 9144000"/>
                    <a:gd name="connsiteY90" fmla="*/ 3132307 h 5567440"/>
                    <a:gd name="connsiteX91" fmla="*/ 6342434 w 9144000"/>
                    <a:gd name="connsiteY91" fmla="*/ 3394954 h 5567440"/>
                    <a:gd name="connsiteX92" fmla="*/ 6235430 w 9144000"/>
                    <a:gd name="connsiteY92" fmla="*/ 3599234 h 5567440"/>
                    <a:gd name="connsiteX93" fmla="*/ 6099243 w 9144000"/>
                    <a:gd name="connsiteY93" fmla="*/ 3745149 h 5567440"/>
                    <a:gd name="connsiteX94" fmla="*/ 6040877 w 9144000"/>
                    <a:gd name="connsiteY94" fmla="*/ 3764605 h 5567440"/>
                    <a:gd name="connsiteX95" fmla="*/ 6021421 w 9144000"/>
                    <a:gd name="connsiteY95" fmla="*/ 3871609 h 5567440"/>
                    <a:gd name="connsiteX96" fmla="*/ 6021421 w 9144000"/>
                    <a:gd name="connsiteY96" fmla="*/ 4007796 h 5567440"/>
                    <a:gd name="connsiteX97" fmla="*/ 6050604 w 9144000"/>
                    <a:gd name="connsiteY97" fmla="*/ 4134256 h 5567440"/>
                    <a:gd name="connsiteX98" fmla="*/ 6177064 w 9144000"/>
                    <a:gd name="connsiteY98" fmla="*/ 4260715 h 5567440"/>
                    <a:gd name="connsiteX99" fmla="*/ 6254885 w 9144000"/>
                    <a:gd name="connsiteY99" fmla="*/ 4396902 h 5567440"/>
                    <a:gd name="connsiteX100" fmla="*/ 6322979 w 9144000"/>
                    <a:gd name="connsiteY100" fmla="*/ 4474724 h 5567440"/>
                    <a:gd name="connsiteX101" fmla="*/ 6322979 w 9144000"/>
                    <a:gd name="connsiteY101" fmla="*/ 4601183 h 5567440"/>
                    <a:gd name="connsiteX102" fmla="*/ 6245158 w 9144000"/>
                    <a:gd name="connsiteY102" fmla="*/ 4776281 h 5567440"/>
                    <a:gd name="connsiteX103" fmla="*/ 6186792 w 9144000"/>
                    <a:gd name="connsiteY103" fmla="*/ 4922196 h 5567440"/>
                    <a:gd name="connsiteX104" fmla="*/ 6108970 w 9144000"/>
                    <a:gd name="connsiteY104" fmla="*/ 5038928 h 5567440"/>
                    <a:gd name="connsiteX105" fmla="*/ 6021421 w 9144000"/>
                    <a:gd name="connsiteY105" fmla="*/ 5087566 h 5567440"/>
                    <a:gd name="connsiteX106" fmla="*/ 5856051 w 9144000"/>
                    <a:gd name="connsiteY106" fmla="*/ 5175115 h 5567440"/>
                    <a:gd name="connsiteX107" fmla="*/ 5729592 w 9144000"/>
                    <a:gd name="connsiteY107" fmla="*/ 5311302 h 5567440"/>
                    <a:gd name="connsiteX108" fmla="*/ 5729592 w 9144000"/>
                    <a:gd name="connsiteY108" fmla="*/ 5408579 h 5567440"/>
                    <a:gd name="connsiteX109" fmla="*/ 5554494 w 9144000"/>
                    <a:gd name="connsiteY109" fmla="*/ 5428034 h 5567440"/>
                    <a:gd name="connsiteX110" fmla="*/ 5389124 w 9144000"/>
                    <a:gd name="connsiteY110" fmla="*/ 5418307 h 5567440"/>
                    <a:gd name="connsiteX111" fmla="*/ 5272392 w 9144000"/>
                    <a:gd name="connsiteY111" fmla="*/ 5389124 h 5567440"/>
                    <a:gd name="connsiteX112" fmla="*/ 5155660 w 9144000"/>
                    <a:gd name="connsiteY112" fmla="*/ 5350213 h 5567440"/>
                    <a:gd name="connsiteX113" fmla="*/ 5107021 w 9144000"/>
                    <a:gd name="connsiteY113" fmla="*/ 5311302 h 5567440"/>
                    <a:gd name="connsiteX114" fmla="*/ 5126477 w 9144000"/>
                    <a:gd name="connsiteY114" fmla="*/ 5223754 h 5567440"/>
                    <a:gd name="connsiteX115" fmla="*/ 5282119 w 9144000"/>
                    <a:gd name="connsiteY115" fmla="*/ 5136205 h 5567440"/>
                    <a:gd name="connsiteX116" fmla="*/ 5350213 w 9144000"/>
                    <a:gd name="connsiteY116" fmla="*/ 5155660 h 5567440"/>
                    <a:gd name="connsiteX117" fmla="*/ 5350213 w 9144000"/>
                    <a:gd name="connsiteY117" fmla="*/ 5155660 h 5567440"/>
                    <a:gd name="connsiteX118" fmla="*/ 5466945 w 9144000"/>
                    <a:gd name="connsiteY118" fmla="*/ 5116749 h 5567440"/>
                    <a:gd name="connsiteX119" fmla="*/ 5642043 w 9144000"/>
                    <a:gd name="connsiteY119" fmla="*/ 4980562 h 5567440"/>
                    <a:gd name="connsiteX120" fmla="*/ 5817141 w 9144000"/>
                    <a:gd name="connsiteY120" fmla="*/ 4834647 h 5567440"/>
                    <a:gd name="connsiteX121" fmla="*/ 5865779 w 9144000"/>
                    <a:gd name="connsiteY121" fmla="*/ 4679005 h 5567440"/>
                    <a:gd name="connsiteX122" fmla="*/ 5778230 w 9144000"/>
                    <a:gd name="connsiteY122" fmla="*/ 4494179 h 5567440"/>
                    <a:gd name="connsiteX123" fmla="*/ 5739319 w 9144000"/>
                    <a:gd name="connsiteY123" fmla="*/ 4348264 h 5567440"/>
                    <a:gd name="connsiteX124" fmla="*/ 5642043 w 9144000"/>
                    <a:gd name="connsiteY124" fmla="*/ 4221805 h 5567440"/>
                    <a:gd name="connsiteX125" fmla="*/ 5457217 w 9144000"/>
                    <a:gd name="connsiteY125" fmla="*/ 4036979 h 5567440"/>
                    <a:gd name="connsiteX126" fmla="*/ 5311302 w 9144000"/>
                    <a:gd name="connsiteY126" fmla="*/ 3949430 h 5567440"/>
                    <a:gd name="connsiteX127" fmla="*/ 5107021 w 9144000"/>
                    <a:gd name="connsiteY127" fmla="*/ 3764605 h 5567440"/>
                    <a:gd name="connsiteX128" fmla="*/ 5000017 w 9144000"/>
                    <a:gd name="connsiteY128" fmla="*/ 3647873 h 5567440"/>
                    <a:gd name="connsiteX129" fmla="*/ 4912468 w 9144000"/>
                    <a:gd name="connsiteY129" fmla="*/ 3463047 h 5567440"/>
                    <a:gd name="connsiteX130" fmla="*/ 4844375 w 9144000"/>
                    <a:gd name="connsiteY130" fmla="*/ 3336588 h 5567440"/>
                    <a:gd name="connsiteX131" fmla="*/ 4572000 w 9144000"/>
                    <a:gd name="connsiteY131" fmla="*/ 3394954 h 5567440"/>
                    <a:gd name="connsiteX132" fmla="*/ 4338536 w 9144000"/>
                    <a:gd name="connsiteY132" fmla="*/ 3453320 h 5567440"/>
                    <a:gd name="connsiteX133" fmla="*/ 3920247 w 9144000"/>
                    <a:gd name="connsiteY133" fmla="*/ 3472775 h 5567440"/>
                    <a:gd name="connsiteX134" fmla="*/ 3647872 w 9144000"/>
                    <a:gd name="connsiteY134" fmla="*/ 3463047 h 5567440"/>
                    <a:gd name="connsiteX135" fmla="*/ 3531141 w 9144000"/>
                    <a:gd name="connsiteY135" fmla="*/ 3463047 h 5567440"/>
                    <a:gd name="connsiteX136" fmla="*/ 3501958 w 9144000"/>
                    <a:gd name="connsiteY136" fmla="*/ 3531141 h 5567440"/>
                    <a:gd name="connsiteX137" fmla="*/ 3385226 w 9144000"/>
                    <a:gd name="connsiteY137" fmla="*/ 3677056 h 5567440"/>
                    <a:gd name="connsiteX138" fmla="*/ 3385226 w 9144000"/>
                    <a:gd name="connsiteY138" fmla="*/ 3793788 h 5567440"/>
                    <a:gd name="connsiteX139" fmla="*/ 3385226 w 9144000"/>
                    <a:gd name="connsiteY139" fmla="*/ 3920247 h 5567440"/>
                    <a:gd name="connsiteX140" fmla="*/ 3385226 w 9144000"/>
                    <a:gd name="connsiteY140" fmla="*/ 4114800 h 5567440"/>
                    <a:gd name="connsiteX141" fmla="*/ 3433864 w 9144000"/>
                    <a:gd name="connsiteY141" fmla="*/ 4387175 h 5567440"/>
                    <a:gd name="connsiteX142" fmla="*/ 3492230 w 9144000"/>
                    <a:gd name="connsiteY142" fmla="*/ 4640094 h 5567440"/>
                    <a:gd name="connsiteX143" fmla="*/ 3492230 w 9144000"/>
                    <a:gd name="connsiteY143" fmla="*/ 4727643 h 5567440"/>
                    <a:gd name="connsiteX144" fmla="*/ 3492230 w 9144000"/>
                    <a:gd name="connsiteY144" fmla="*/ 4795737 h 5567440"/>
                    <a:gd name="connsiteX145" fmla="*/ 3531141 w 9144000"/>
                    <a:gd name="connsiteY145" fmla="*/ 4805464 h 5567440"/>
                    <a:gd name="connsiteX146" fmla="*/ 3531141 w 9144000"/>
                    <a:gd name="connsiteY146" fmla="*/ 4980562 h 5567440"/>
                    <a:gd name="connsiteX147" fmla="*/ 3472775 w 9144000"/>
                    <a:gd name="connsiteY147" fmla="*/ 5184843 h 5567440"/>
                    <a:gd name="connsiteX148" fmla="*/ 3443592 w 9144000"/>
                    <a:gd name="connsiteY148" fmla="*/ 5272392 h 5567440"/>
                    <a:gd name="connsiteX149" fmla="*/ 3307404 w 9144000"/>
                    <a:gd name="connsiteY149" fmla="*/ 5359941 h 5567440"/>
                    <a:gd name="connsiteX150" fmla="*/ 3287949 w 9144000"/>
                    <a:gd name="connsiteY150" fmla="*/ 5457217 h 5567440"/>
                    <a:gd name="connsiteX151" fmla="*/ 3249038 w 9144000"/>
                    <a:gd name="connsiteY151" fmla="*/ 5525311 h 5567440"/>
                    <a:gd name="connsiteX152" fmla="*/ 3064213 w 9144000"/>
                    <a:gd name="connsiteY152" fmla="*/ 5544766 h 5567440"/>
                    <a:gd name="connsiteX153" fmla="*/ 2950666 w 9144000"/>
                    <a:gd name="connsiteY153" fmla="*/ 5567440 h 5567440"/>
                    <a:gd name="connsiteX154" fmla="*/ 2801566 w 9144000"/>
                    <a:gd name="connsiteY154" fmla="*/ 5515583 h 5567440"/>
                    <a:gd name="connsiteX155" fmla="*/ 2743200 w 9144000"/>
                    <a:gd name="connsiteY155" fmla="*/ 5515583 h 5567440"/>
                    <a:gd name="connsiteX156" fmla="*/ 2655651 w 9144000"/>
                    <a:gd name="connsiteY156" fmla="*/ 5428034 h 5567440"/>
                    <a:gd name="connsiteX157" fmla="*/ 2607418 w 9144000"/>
                    <a:gd name="connsiteY157" fmla="*/ 5383692 h 5567440"/>
                    <a:gd name="connsiteX158" fmla="*/ 2578235 w 9144000"/>
                    <a:gd name="connsiteY158" fmla="*/ 5349402 h 5567440"/>
                    <a:gd name="connsiteX159" fmla="*/ 2579127 w 9144000"/>
                    <a:gd name="connsiteY159" fmla="*/ 5249127 h 5567440"/>
                    <a:gd name="connsiteX160" fmla="*/ 2675106 w 9144000"/>
                    <a:gd name="connsiteY160" fmla="*/ 5233481 h 5567440"/>
                    <a:gd name="connsiteX161" fmla="*/ 2752928 w 9144000"/>
                    <a:gd name="connsiteY161" fmla="*/ 5194571 h 5567440"/>
                    <a:gd name="connsiteX162" fmla="*/ 2976664 w 9144000"/>
                    <a:gd name="connsiteY162" fmla="*/ 5126477 h 5567440"/>
                    <a:gd name="connsiteX163" fmla="*/ 3025302 w 9144000"/>
                    <a:gd name="connsiteY163" fmla="*/ 4990290 h 5567440"/>
                    <a:gd name="connsiteX164" fmla="*/ 3132306 w 9144000"/>
                    <a:gd name="connsiteY164" fmla="*/ 4883285 h 5567440"/>
                    <a:gd name="connsiteX165" fmla="*/ 3142034 w 9144000"/>
                    <a:gd name="connsiteY165" fmla="*/ 4717915 h 5567440"/>
                    <a:gd name="connsiteX166" fmla="*/ 3132306 w 9144000"/>
                    <a:gd name="connsiteY166" fmla="*/ 4533090 h 5567440"/>
                    <a:gd name="connsiteX167" fmla="*/ 3054485 w 9144000"/>
                    <a:gd name="connsiteY167" fmla="*/ 4319081 h 5567440"/>
                    <a:gd name="connsiteX168" fmla="*/ 2986392 w 9144000"/>
                    <a:gd name="connsiteY168" fmla="*/ 4143983 h 5567440"/>
                    <a:gd name="connsiteX169" fmla="*/ 2947481 w 9144000"/>
                    <a:gd name="connsiteY169" fmla="*/ 3910520 h 5567440"/>
                    <a:gd name="connsiteX170" fmla="*/ 2859932 w 9144000"/>
                    <a:gd name="connsiteY170" fmla="*/ 3754877 h 5567440"/>
                    <a:gd name="connsiteX171" fmla="*/ 2840477 w 9144000"/>
                    <a:gd name="connsiteY171" fmla="*/ 3560324 h 5567440"/>
                    <a:gd name="connsiteX172" fmla="*/ 2607013 w 9144000"/>
                    <a:gd name="connsiteY172" fmla="*/ 3414409 h 5567440"/>
                    <a:gd name="connsiteX173" fmla="*/ 2217906 w 9144000"/>
                    <a:gd name="connsiteY173" fmla="*/ 3249039 h 5567440"/>
                    <a:gd name="connsiteX174" fmla="*/ 2000980 w 9144000"/>
                    <a:gd name="connsiteY174" fmla="*/ 3184350 h 5567440"/>
                    <a:gd name="connsiteX175" fmla="*/ 1955260 w 9144000"/>
                    <a:gd name="connsiteY175" fmla="*/ 3103124 h 5567440"/>
                    <a:gd name="connsiteX176" fmla="*/ 1848255 w 9144000"/>
                    <a:gd name="connsiteY176" fmla="*/ 2976664 h 5567440"/>
                    <a:gd name="connsiteX177" fmla="*/ 1663430 w 9144000"/>
                    <a:gd name="connsiteY177" fmla="*/ 2762656 h 5567440"/>
                    <a:gd name="connsiteX178" fmla="*/ 1498060 w 9144000"/>
                    <a:gd name="connsiteY178" fmla="*/ 2636196 h 5567440"/>
                    <a:gd name="connsiteX179" fmla="*/ 1196502 w 9144000"/>
                    <a:gd name="connsiteY179" fmla="*/ 2315183 h 5567440"/>
                    <a:gd name="connsiteX180" fmla="*/ 1089498 w 9144000"/>
                    <a:gd name="connsiteY180" fmla="*/ 2178996 h 5567440"/>
                    <a:gd name="connsiteX181" fmla="*/ 1021404 w 9144000"/>
                    <a:gd name="connsiteY181" fmla="*/ 2081720 h 5567440"/>
                    <a:gd name="connsiteX182" fmla="*/ 992221 w 9144000"/>
                    <a:gd name="connsiteY182" fmla="*/ 1945532 h 5567440"/>
                    <a:gd name="connsiteX183" fmla="*/ 953311 w 9144000"/>
                    <a:gd name="connsiteY183" fmla="*/ 1857983 h 5567440"/>
                    <a:gd name="connsiteX184" fmla="*/ 807396 w 9144000"/>
                    <a:gd name="connsiteY184" fmla="*/ 1702341 h 5567440"/>
                    <a:gd name="connsiteX185" fmla="*/ 690664 w 9144000"/>
                    <a:gd name="connsiteY185" fmla="*/ 1614792 h 5567440"/>
                    <a:gd name="connsiteX186" fmla="*/ 573932 w 9144000"/>
                    <a:gd name="connsiteY186" fmla="*/ 1536971 h 5567440"/>
                    <a:gd name="connsiteX187" fmla="*/ 428017 w 9144000"/>
                    <a:gd name="connsiteY187" fmla="*/ 1498060 h 5567440"/>
                    <a:gd name="connsiteX188" fmla="*/ 252919 w 9144000"/>
                    <a:gd name="connsiteY188" fmla="*/ 1400783 h 5567440"/>
                    <a:gd name="connsiteX189" fmla="*/ 107004 w 9144000"/>
                    <a:gd name="connsiteY189" fmla="*/ 1274324 h 5567440"/>
                    <a:gd name="connsiteX190" fmla="*/ 29183 w 9144000"/>
                    <a:gd name="connsiteY190" fmla="*/ 1186775 h 5567440"/>
                    <a:gd name="connsiteX191" fmla="*/ 0 w 9144000"/>
                    <a:gd name="connsiteY191" fmla="*/ 1079771 h 5567440"/>
                    <a:gd name="connsiteX192" fmla="*/ 48638 w 9144000"/>
                    <a:gd name="connsiteY192" fmla="*/ 1011677 h 5567440"/>
                    <a:gd name="connsiteX0" fmla="*/ 48638 w 9144000"/>
                    <a:gd name="connsiteY0" fmla="*/ 1011677 h 5544766"/>
                    <a:gd name="connsiteX1" fmla="*/ 87549 w 9144000"/>
                    <a:gd name="connsiteY1" fmla="*/ 943583 h 5544766"/>
                    <a:gd name="connsiteX2" fmla="*/ 175098 w 9144000"/>
                    <a:gd name="connsiteY2" fmla="*/ 914400 h 5544766"/>
                    <a:gd name="connsiteX3" fmla="*/ 379379 w 9144000"/>
                    <a:gd name="connsiteY3" fmla="*/ 904673 h 5544766"/>
                    <a:gd name="connsiteX4" fmla="*/ 554477 w 9144000"/>
                    <a:gd name="connsiteY4" fmla="*/ 904673 h 5544766"/>
                    <a:gd name="connsiteX5" fmla="*/ 700392 w 9144000"/>
                    <a:gd name="connsiteY5" fmla="*/ 865762 h 5544766"/>
                    <a:gd name="connsiteX6" fmla="*/ 778213 w 9144000"/>
                    <a:gd name="connsiteY6" fmla="*/ 826851 h 5544766"/>
                    <a:gd name="connsiteX7" fmla="*/ 885217 w 9144000"/>
                    <a:gd name="connsiteY7" fmla="*/ 758758 h 5544766"/>
                    <a:gd name="connsiteX8" fmla="*/ 943583 w 9144000"/>
                    <a:gd name="connsiteY8" fmla="*/ 690664 h 5544766"/>
                    <a:gd name="connsiteX9" fmla="*/ 1089498 w 9144000"/>
                    <a:gd name="connsiteY9" fmla="*/ 632298 h 5544766"/>
                    <a:gd name="connsiteX10" fmla="*/ 1186775 w 9144000"/>
                    <a:gd name="connsiteY10" fmla="*/ 612843 h 5544766"/>
                    <a:gd name="connsiteX11" fmla="*/ 1274324 w 9144000"/>
                    <a:gd name="connsiteY11" fmla="*/ 593388 h 5544766"/>
                    <a:gd name="connsiteX12" fmla="*/ 1303506 w 9144000"/>
                    <a:gd name="connsiteY12" fmla="*/ 593388 h 5544766"/>
                    <a:gd name="connsiteX13" fmla="*/ 1313234 w 9144000"/>
                    <a:gd name="connsiteY13" fmla="*/ 457200 h 5544766"/>
                    <a:gd name="connsiteX14" fmla="*/ 1352145 w 9144000"/>
                    <a:gd name="connsiteY14" fmla="*/ 350196 h 5544766"/>
                    <a:gd name="connsiteX15" fmla="*/ 1429966 w 9144000"/>
                    <a:gd name="connsiteY15" fmla="*/ 243192 h 5544766"/>
                    <a:gd name="connsiteX16" fmla="*/ 1488332 w 9144000"/>
                    <a:gd name="connsiteY16" fmla="*/ 116732 h 5544766"/>
                    <a:gd name="connsiteX17" fmla="*/ 1546698 w 9144000"/>
                    <a:gd name="connsiteY17" fmla="*/ 0 h 5544766"/>
                    <a:gd name="connsiteX18" fmla="*/ 1556426 w 9144000"/>
                    <a:gd name="connsiteY18" fmla="*/ 68094 h 5544766"/>
                    <a:gd name="connsiteX19" fmla="*/ 1556426 w 9144000"/>
                    <a:gd name="connsiteY19" fmla="*/ 204281 h 5544766"/>
                    <a:gd name="connsiteX20" fmla="*/ 1556426 w 9144000"/>
                    <a:gd name="connsiteY20" fmla="*/ 369651 h 5544766"/>
                    <a:gd name="connsiteX21" fmla="*/ 1575881 w 9144000"/>
                    <a:gd name="connsiteY21" fmla="*/ 447473 h 5544766"/>
                    <a:gd name="connsiteX22" fmla="*/ 1624519 w 9144000"/>
                    <a:gd name="connsiteY22" fmla="*/ 466928 h 5544766"/>
                    <a:gd name="connsiteX23" fmla="*/ 1643975 w 9144000"/>
                    <a:gd name="connsiteY23" fmla="*/ 505839 h 5544766"/>
                    <a:gd name="connsiteX24" fmla="*/ 1692613 w 9144000"/>
                    <a:gd name="connsiteY24" fmla="*/ 486383 h 5544766"/>
                    <a:gd name="connsiteX25" fmla="*/ 1760706 w 9144000"/>
                    <a:gd name="connsiteY25" fmla="*/ 457200 h 5544766"/>
                    <a:gd name="connsiteX26" fmla="*/ 1789889 w 9144000"/>
                    <a:gd name="connsiteY26" fmla="*/ 544749 h 5544766"/>
                    <a:gd name="connsiteX27" fmla="*/ 1789889 w 9144000"/>
                    <a:gd name="connsiteY27" fmla="*/ 680937 h 5544766"/>
                    <a:gd name="connsiteX28" fmla="*/ 1799617 w 9144000"/>
                    <a:gd name="connsiteY28" fmla="*/ 729575 h 5544766"/>
                    <a:gd name="connsiteX29" fmla="*/ 1926077 w 9144000"/>
                    <a:gd name="connsiteY29" fmla="*/ 807396 h 5544766"/>
                    <a:gd name="connsiteX30" fmla="*/ 2013626 w 9144000"/>
                    <a:gd name="connsiteY30" fmla="*/ 933856 h 5544766"/>
                    <a:gd name="connsiteX31" fmla="*/ 2140085 w 9144000"/>
                    <a:gd name="connsiteY31" fmla="*/ 1099226 h 5544766"/>
                    <a:gd name="connsiteX32" fmla="*/ 2247089 w 9144000"/>
                    <a:gd name="connsiteY32" fmla="*/ 1167320 h 5544766"/>
                    <a:gd name="connsiteX33" fmla="*/ 2402732 w 9144000"/>
                    <a:gd name="connsiteY33" fmla="*/ 1254868 h 5544766"/>
                    <a:gd name="connsiteX34" fmla="*/ 2597285 w 9144000"/>
                    <a:gd name="connsiteY34" fmla="*/ 1264596 h 5544766"/>
                    <a:gd name="connsiteX35" fmla="*/ 2791838 w 9144000"/>
                    <a:gd name="connsiteY35" fmla="*/ 1342417 h 5544766"/>
                    <a:gd name="connsiteX36" fmla="*/ 2976664 w 9144000"/>
                    <a:gd name="connsiteY36" fmla="*/ 1410511 h 5544766"/>
                    <a:gd name="connsiteX37" fmla="*/ 3093396 w 9144000"/>
                    <a:gd name="connsiteY37" fmla="*/ 1459149 h 5544766"/>
                    <a:gd name="connsiteX38" fmla="*/ 3278221 w 9144000"/>
                    <a:gd name="connsiteY38" fmla="*/ 1507788 h 5544766"/>
                    <a:gd name="connsiteX39" fmla="*/ 3472775 w 9144000"/>
                    <a:gd name="connsiteY39" fmla="*/ 1507788 h 5544766"/>
                    <a:gd name="connsiteX40" fmla="*/ 3647872 w 9144000"/>
                    <a:gd name="connsiteY40" fmla="*/ 1478605 h 5544766"/>
                    <a:gd name="connsiteX41" fmla="*/ 3793787 w 9144000"/>
                    <a:gd name="connsiteY41" fmla="*/ 1478605 h 5544766"/>
                    <a:gd name="connsiteX42" fmla="*/ 4007796 w 9144000"/>
                    <a:gd name="connsiteY42" fmla="*/ 1498060 h 5544766"/>
                    <a:gd name="connsiteX43" fmla="*/ 4241260 w 9144000"/>
                    <a:gd name="connsiteY43" fmla="*/ 1498060 h 5544766"/>
                    <a:gd name="connsiteX44" fmla="*/ 4572000 w 9144000"/>
                    <a:gd name="connsiteY44" fmla="*/ 1488332 h 5544766"/>
                    <a:gd name="connsiteX45" fmla="*/ 4912468 w 9144000"/>
                    <a:gd name="connsiteY45" fmla="*/ 1478605 h 5544766"/>
                    <a:gd name="connsiteX46" fmla="*/ 5204298 w 9144000"/>
                    <a:gd name="connsiteY46" fmla="*/ 1459149 h 5544766"/>
                    <a:gd name="connsiteX47" fmla="*/ 5447489 w 9144000"/>
                    <a:gd name="connsiteY47" fmla="*/ 1468877 h 5544766"/>
                    <a:gd name="connsiteX48" fmla="*/ 5661498 w 9144000"/>
                    <a:gd name="connsiteY48" fmla="*/ 1507788 h 5544766"/>
                    <a:gd name="connsiteX49" fmla="*/ 5992238 w 9144000"/>
                    <a:gd name="connsiteY49" fmla="*/ 1595337 h 5544766"/>
                    <a:gd name="connsiteX50" fmla="*/ 6245158 w 9144000"/>
                    <a:gd name="connsiteY50" fmla="*/ 1750979 h 5544766"/>
                    <a:gd name="connsiteX51" fmla="*/ 6410528 w 9144000"/>
                    <a:gd name="connsiteY51" fmla="*/ 1896894 h 5544766"/>
                    <a:gd name="connsiteX52" fmla="*/ 6527260 w 9144000"/>
                    <a:gd name="connsiteY52" fmla="*/ 2003898 h 5544766"/>
                    <a:gd name="connsiteX53" fmla="*/ 6546715 w 9144000"/>
                    <a:gd name="connsiteY53" fmla="*/ 2071992 h 5544766"/>
                    <a:gd name="connsiteX54" fmla="*/ 6692630 w 9144000"/>
                    <a:gd name="connsiteY54" fmla="*/ 2071992 h 5544766"/>
                    <a:gd name="connsiteX55" fmla="*/ 6838545 w 9144000"/>
                    <a:gd name="connsiteY55" fmla="*/ 2198451 h 5544766"/>
                    <a:gd name="connsiteX56" fmla="*/ 6974732 w 9144000"/>
                    <a:gd name="connsiteY56" fmla="*/ 2344366 h 5544766"/>
                    <a:gd name="connsiteX57" fmla="*/ 7101192 w 9144000"/>
                    <a:gd name="connsiteY57" fmla="*/ 2519464 h 5544766"/>
                    <a:gd name="connsiteX58" fmla="*/ 7198468 w 9144000"/>
                    <a:gd name="connsiteY58" fmla="*/ 2665379 h 5544766"/>
                    <a:gd name="connsiteX59" fmla="*/ 7363838 w 9144000"/>
                    <a:gd name="connsiteY59" fmla="*/ 2879388 h 5544766"/>
                    <a:gd name="connsiteX60" fmla="*/ 7461115 w 9144000"/>
                    <a:gd name="connsiteY60" fmla="*/ 3035030 h 5544766"/>
                    <a:gd name="connsiteX61" fmla="*/ 7626485 w 9144000"/>
                    <a:gd name="connsiteY61" fmla="*/ 3258766 h 5544766"/>
                    <a:gd name="connsiteX62" fmla="*/ 7684851 w 9144000"/>
                    <a:gd name="connsiteY62" fmla="*/ 3443592 h 5544766"/>
                    <a:gd name="connsiteX63" fmla="*/ 7782128 w 9144000"/>
                    <a:gd name="connsiteY63" fmla="*/ 3579779 h 5544766"/>
                    <a:gd name="connsiteX64" fmla="*/ 7966953 w 9144000"/>
                    <a:gd name="connsiteY64" fmla="*/ 3764605 h 5544766"/>
                    <a:gd name="connsiteX65" fmla="*/ 8180962 w 9144000"/>
                    <a:gd name="connsiteY65" fmla="*/ 3881337 h 5544766"/>
                    <a:gd name="connsiteX66" fmla="*/ 8424153 w 9144000"/>
                    <a:gd name="connsiteY66" fmla="*/ 4007796 h 5544766"/>
                    <a:gd name="connsiteX67" fmla="*/ 8647889 w 9144000"/>
                    <a:gd name="connsiteY67" fmla="*/ 4212077 h 5544766"/>
                    <a:gd name="connsiteX68" fmla="*/ 8852170 w 9144000"/>
                    <a:gd name="connsiteY68" fmla="*/ 4367720 h 5544766"/>
                    <a:gd name="connsiteX69" fmla="*/ 8978630 w 9144000"/>
                    <a:gd name="connsiteY69" fmla="*/ 4494179 h 5544766"/>
                    <a:gd name="connsiteX70" fmla="*/ 9066179 w 9144000"/>
                    <a:gd name="connsiteY70" fmla="*/ 4581728 h 5544766"/>
                    <a:gd name="connsiteX71" fmla="*/ 9095362 w 9144000"/>
                    <a:gd name="connsiteY71" fmla="*/ 4708188 h 5544766"/>
                    <a:gd name="connsiteX72" fmla="*/ 9144000 w 9144000"/>
                    <a:gd name="connsiteY72" fmla="*/ 4834647 h 5544766"/>
                    <a:gd name="connsiteX73" fmla="*/ 8929992 w 9144000"/>
                    <a:gd name="connsiteY73" fmla="*/ 4854102 h 5544766"/>
                    <a:gd name="connsiteX74" fmla="*/ 8754894 w 9144000"/>
                    <a:gd name="connsiteY74" fmla="*/ 4786009 h 5544766"/>
                    <a:gd name="connsiteX75" fmla="*/ 8472792 w 9144000"/>
                    <a:gd name="connsiteY75" fmla="*/ 4688732 h 5544766"/>
                    <a:gd name="connsiteX76" fmla="*/ 8287966 w 9144000"/>
                    <a:gd name="connsiteY76" fmla="*/ 4601183 h 5544766"/>
                    <a:gd name="connsiteX77" fmla="*/ 8083685 w 9144000"/>
                    <a:gd name="connsiteY77" fmla="*/ 4494179 h 5544766"/>
                    <a:gd name="connsiteX78" fmla="*/ 7889132 w 9144000"/>
                    <a:gd name="connsiteY78" fmla="*/ 4435813 h 5544766"/>
                    <a:gd name="connsiteX79" fmla="*/ 7743217 w 9144000"/>
                    <a:gd name="connsiteY79" fmla="*/ 4348264 h 5544766"/>
                    <a:gd name="connsiteX80" fmla="*/ 7402749 w 9144000"/>
                    <a:gd name="connsiteY80" fmla="*/ 4241260 h 5544766"/>
                    <a:gd name="connsiteX81" fmla="*/ 7110919 w 9144000"/>
                    <a:gd name="connsiteY81" fmla="*/ 4085617 h 5544766"/>
                    <a:gd name="connsiteX82" fmla="*/ 6867728 w 9144000"/>
                    <a:gd name="connsiteY82" fmla="*/ 3842426 h 5544766"/>
                    <a:gd name="connsiteX83" fmla="*/ 6614809 w 9144000"/>
                    <a:gd name="connsiteY83" fmla="*/ 3570051 h 5544766"/>
                    <a:gd name="connsiteX84" fmla="*/ 6595353 w 9144000"/>
                    <a:gd name="connsiteY84" fmla="*/ 3346315 h 5544766"/>
                    <a:gd name="connsiteX85" fmla="*/ 6566170 w 9144000"/>
                    <a:gd name="connsiteY85" fmla="*/ 3180945 h 5544766"/>
                    <a:gd name="connsiteX86" fmla="*/ 6566170 w 9144000"/>
                    <a:gd name="connsiteY86" fmla="*/ 3180945 h 5544766"/>
                    <a:gd name="connsiteX87" fmla="*/ 6566170 w 9144000"/>
                    <a:gd name="connsiteY87" fmla="*/ 2937754 h 5544766"/>
                    <a:gd name="connsiteX88" fmla="*/ 6566170 w 9144000"/>
                    <a:gd name="connsiteY88" fmla="*/ 2684834 h 5544766"/>
                    <a:gd name="connsiteX89" fmla="*/ 6429983 w 9144000"/>
                    <a:gd name="connsiteY89" fmla="*/ 2908571 h 5544766"/>
                    <a:gd name="connsiteX90" fmla="*/ 6410528 w 9144000"/>
                    <a:gd name="connsiteY90" fmla="*/ 3132307 h 5544766"/>
                    <a:gd name="connsiteX91" fmla="*/ 6342434 w 9144000"/>
                    <a:gd name="connsiteY91" fmla="*/ 3394954 h 5544766"/>
                    <a:gd name="connsiteX92" fmla="*/ 6235430 w 9144000"/>
                    <a:gd name="connsiteY92" fmla="*/ 3599234 h 5544766"/>
                    <a:gd name="connsiteX93" fmla="*/ 6099243 w 9144000"/>
                    <a:gd name="connsiteY93" fmla="*/ 3745149 h 5544766"/>
                    <a:gd name="connsiteX94" fmla="*/ 6040877 w 9144000"/>
                    <a:gd name="connsiteY94" fmla="*/ 3764605 h 5544766"/>
                    <a:gd name="connsiteX95" fmla="*/ 6021421 w 9144000"/>
                    <a:gd name="connsiteY95" fmla="*/ 3871609 h 5544766"/>
                    <a:gd name="connsiteX96" fmla="*/ 6021421 w 9144000"/>
                    <a:gd name="connsiteY96" fmla="*/ 4007796 h 5544766"/>
                    <a:gd name="connsiteX97" fmla="*/ 6050604 w 9144000"/>
                    <a:gd name="connsiteY97" fmla="*/ 4134256 h 5544766"/>
                    <a:gd name="connsiteX98" fmla="*/ 6177064 w 9144000"/>
                    <a:gd name="connsiteY98" fmla="*/ 4260715 h 5544766"/>
                    <a:gd name="connsiteX99" fmla="*/ 6254885 w 9144000"/>
                    <a:gd name="connsiteY99" fmla="*/ 4396902 h 5544766"/>
                    <a:gd name="connsiteX100" fmla="*/ 6322979 w 9144000"/>
                    <a:gd name="connsiteY100" fmla="*/ 4474724 h 5544766"/>
                    <a:gd name="connsiteX101" fmla="*/ 6322979 w 9144000"/>
                    <a:gd name="connsiteY101" fmla="*/ 4601183 h 5544766"/>
                    <a:gd name="connsiteX102" fmla="*/ 6245158 w 9144000"/>
                    <a:gd name="connsiteY102" fmla="*/ 4776281 h 5544766"/>
                    <a:gd name="connsiteX103" fmla="*/ 6186792 w 9144000"/>
                    <a:gd name="connsiteY103" fmla="*/ 4922196 h 5544766"/>
                    <a:gd name="connsiteX104" fmla="*/ 6108970 w 9144000"/>
                    <a:gd name="connsiteY104" fmla="*/ 5038928 h 5544766"/>
                    <a:gd name="connsiteX105" fmla="*/ 6021421 w 9144000"/>
                    <a:gd name="connsiteY105" fmla="*/ 5087566 h 5544766"/>
                    <a:gd name="connsiteX106" fmla="*/ 5856051 w 9144000"/>
                    <a:gd name="connsiteY106" fmla="*/ 5175115 h 5544766"/>
                    <a:gd name="connsiteX107" fmla="*/ 5729592 w 9144000"/>
                    <a:gd name="connsiteY107" fmla="*/ 5311302 h 5544766"/>
                    <a:gd name="connsiteX108" fmla="*/ 5729592 w 9144000"/>
                    <a:gd name="connsiteY108" fmla="*/ 5408579 h 5544766"/>
                    <a:gd name="connsiteX109" fmla="*/ 5554494 w 9144000"/>
                    <a:gd name="connsiteY109" fmla="*/ 5428034 h 5544766"/>
                    <a:gd name="connsiteX110" fmla="*/ 5389124 w 9144000"/>
                    <a:gd name="connsiteY110" fmla="*/ 5418307 h 5544766"/>
                    <a:gd name="connsiteX111" fmla="*/ 5272392 w 9144000"/>
                    <a:gd name="connsiteY111" fmla="*/ 5389124 h 5544766"/>
                    <a:gd name="connsiteX112" fmla="*/ 5155660 w 9144000"/>
                    <a:gd name="connsiteY112" fmla="*/ 5350213 h 5544766"/>
                    <a:gd name="connsiteX113" fmla="*/ 5107021 w 9144000"/>
                    <a:gd name="connsiteY113" fmla="*/ 5311302 h 5544766"/>
                    <a:gd name="connsiteX114" fmla="*/ 5126477 w 9144000"/>
                    <a:gd name="connsiteY114" fmla="*/ 5223754 h 5544766"/>
                    <a:gd name="connsiteX115" fmla="*/ 5282119 w 9144000"/>
                    <a:gd name="connsiteY115" fmla="*/ 5136205 h 5544766"/>
                    <a:gd name="connsiteX116" fmla="*/ 5350213 w 9144000"/>
                    <a:gd name="connsiteY116" fmla="*/ 5155660 h 5544766"/>
                    <a:gd name="connsiteX117" fmla="*/ 5350213 w 9144000"/>
                    <a:gd name="connsiteY117" fmla="*/ 5155660 h 5544766"/>
                    <a:gd name="connsiteX118" fmla="*/ 5466945 w 9144000"/>
                    <a:gd name="connsiteY118" fmla="*/ 5116749 h 5544766"/>
                    <a:gd name="connsiteX119" fmla="*/ 5642043 w 9144000"/>
                    <a:gd name="connsiteY119" fmla="*/ 4980562 h 5544766"/>
                    <a:gd name="connsiteX120" fmla="*/ 5817141 w 9144000"/>
                    <a:gd name="connsiteY120" fmla="*/ 4834647 h 5544766"/>
                    <a:gd name="connsiteX121" fmla="*/ 5865779 w 9144000"/>
                    <a:gd name="connsiteY121" fmla="*/ 4679005 h 5544766"/>
                    <a:gd name="connsiteX122" fmla="*/ 5778230 w 9144000"/>
                    <a:gd name="connsiteY122" fmla="*/ 4494179 h 5544766"/>
                    <a:gd name="connsiteX123" fmla="*/ 5739319 w 9144000"/>
                    <a:gd name="connsiteY123" fmla="*/ 4348264 h 5544766"/>
                    <a:gd name="connsiteX124" fmla="*/ 5642043 w 9144000"/>
                    <a:gd name="connsiteY124" fmla="*/ 4221805 h 5544766"/>
                    <a:gd name="connsiteX125" fmla="*/ 5457217 w 9144000"/>
                    <a:gd name="connsiteY125" fmla="*/ 4036979 h 5544766"/>
                    <a:gd name="connsiteX126" fmla="*/ 5311302 w 9144000"/>
                    <a:gd name="connsiteY126" fmla="*/ 3949430 h 5544766"/>
                    <a:gd name="connsiteX127" fmla="*/ 5107021 w 9144000"/>
                    <a:gd name="connsiteY127" fmla="*/ 3764605 h 5544766"/>
                    <a:gd name="connsiteX128" fmla="*/ 5000017 w 9144000"/>
                    <a:gd name="connsiteY128" fmla="*/ 3647873 h 5544766"/>
                    <a:gd name="connsiteX129" fmla="*/ 4912468 w 9144000"/>
                    <a:gd name="connsiteY129" fmla="*/ 3463047 h 5544766"/>
                    <a:gd name="connsiteX130" fmla="*/ 4844375 w 9144000"/>
                    <a:gd name="connsiteY130" fmla="*/ 3336588 h 5544766"/>
                    <a:gd name="connsiteX131" fmla="*/ 4572000 w 9144000"/>
                    <a:gd name="connsiteY131" fmla="*/ 3394954 h 5544766"/>
                    <a:gd name="connsiteX132" fmla="*/ 4338536 w 9144000"/>
                    <a:gd name="connsiteY132" fmla="*/ 3453320 h 5544766"/>
                    <a:gd name="connsiteX133" fmla="*/ 3920247 w 9144000"/>
                    <a:gd name="connsiteY133" fmla="*/ 3472775 h 5544766"/>
                    <a:gd name="connsiteX134" fmla="*/ 3647872 w 9144000"/>
                    <a:gd name="connsiteY134" fmla="*/ 3463047 h 5544766"/>
                    <a:gd name="connsiteX135" fmla="*/ 3531141 w 9144000"/>
                    <a:gd name="connsiteY135" fmla="*/ 3463047 h 5544766"/>
                    <a:gd name="connsiteX136" fmla="*/ 3501958 w 9144000"/>
                    <a:gd name="connsiteY136" fmla="*/ 3531141 h 5544766"/>
                    <a:gd name="connsiteX137" fmla="*/ 3385226 w 9144000"/>
                    <a:gd name="connsiteY137" fmla="*/ 3677056 h 5544766"/>
                    <a:gd name="connsiteX138" fmla="*/ 3385226 w 9144000"/>
                    <a:gd name="connsiteY138" fmla="*/ 3793788 h 5544766"/>
                    <a:gd name="connsiteX139" fmla="*/ 3385226 w 9144000"/>
                    <a:gd name="connsiteY139" fmla="*/ 3920247 h 5544766"/>
                    <a:gd name="connsiteX140" fmla="*/ 3385226 w 9144000"/>
                    <a:gd name="connsiteY140" fmla="*/ 4114800 h 5544766"/>
                    <a:gd name="connsiteX141" fmla="*/ 3433864 w 9144000"/>
                    <a:gd name="connsiteY141" fmla="*/ 4387175 h 5544766"/>
                    <a:gd name="connsiteX142" fmla="*/ 3492230 w 9144000"/>
                    <a:gd name="connsiteY142" fmla="*/ 4640094 h 5544766"/>
                    <a:gd name="connsiteX143" fmla="*/ 3492230 w 9144000"/>
                    <a:gd name="connsiteY143" fmla="*/ 4727643 h 5544766"/>
                    <a:gd name="connsiteX144" fmla="*/ 3492230 w 9144000"/>
                    <a:gd name="connsiteY144" fmla="*/ 4795737 h 5544766"/>
                    <a:gd name="connsiteX145" fmla="*/ 3531141 w 9144000"/>
                    <a:gd name="connsiteY145" fmla="*/ 4805464 h 5544766"/>
                    <a:gd name="connsiteX146" fmla="*/ 3531141 w 9144000"/>
                    <a:gd name="connsiteY146" fmla="*/ 4980562 h 5544766"/>
                    <a:gd name="connsiteX147" fmla="*/ 3472775 w 9144000"/>
                    <a:gd name="connsiteY147" fmla="*/ 5184843 h 5544766"/>
                    <a:gd name="connsiteX148" fmla="*/ 3443592 w 9144000"/>
                    <a:gd name="connsiteY148" fmla="*/ 5272392 h 5544766"/>
                    <a:gd name="connsiteX149" fmla="*/ 3307404 w 9144000"/>
                    <a:gd name="connsiteY149" fmla="*/ 5359941 h 5544766"/>
                    <a:gd name="connsiteX150" fmla="*/ 3287949 w 9144000"/>
                    <a:gd name="connsiteY150" fmla="*/ 5457217 h 5544766"/>
                    <a:gd name="connsiteX151" fmla="*/ 3249038 w 9144000"/>
                    <a:gd name="connsiteY151" fmla="*/ 5525311 h 5544766"/>
                    <a:gd name="connsiteX152" fmla="*/ 3064213 w 9144000"/>
                    <a:gd name="connsiteY152" fmla="*/ 5544766 h 5544766"/>
                    <a:gd name="connsiteX153" fmla="*/ 2960428 w 9144000"/>
                    <a:gd name="connsiteY153" fmla="*/ 5531644 h 5544766"/>
                    <a:gd name="connsiteX154" fmla="*/ 2801566 w 9144000"/>
                    <a:gd name="connsiteY154" fmla="*/ 5515583 h 5544766"/>
                    <a:gd name="connsiteX155" fmla="*/ 2743200 w 9144000"/>
                    <a:gd name="connsiteY155" fmla="*/ 5515583 h 5544766"/>
                    <a:gd name="connsiteX156" fmla="*/ 2655651 w 9144000"/>
                    <a:gd name="connsiteY156" fmla="*/ 5428034 h 5544766"/>
                    <a:gd name="connsiteX157" fmla="*/ 2607418 w 9144000"/>
                    <a:gd name="connsiteY157" fmla="*/ 5383692 h 5544766"/>
                    <a:gd name="connsiteX158" fmla="*/ 2578235 w 9144000"/>
                    <a:gd name="connsiteY158" fmla="*/ 5349402 h 5544766"/>
                    <a:gd name="connsiteX159" fmla="*/ 2579127 w 9144000"/>
                    <a:gd name="connsiteY159" fmla="*/ 5249127 h 5544766"/>
                    <a:gd name="connsiteX160" fmla="*/ 2675106 w 9144000"/>
                    <a:gd name="connsiteY160" fmla="*/ 5233481 h 5544766"/>
                    <a:gd name="connsiteX161" fmla="*/ 2752928 w 9144000"/>
                    <a:gd name="connsiteY161" fmla="*/ 5194571 h 5544766"/>
                    <a:gd name="connsiteX162" fmla="*/ 2976664 w 9144000"/>
                    <a:gd name="connsiteY162" fmla="*/ 5126477 h 5544766"/>
                    <a:gd name="connsiteX163" fmla="*/ 3025302 w 9144000"/>
                    <a:gd name="connsiteY163" fmla="*/ 4990290 h 5544766"/>
                    <a:gd name="connsiteX164" fmla="*/ 3132306 w 9144000"/>
                    <a:gd name="connsiteY164" fmla="*/ 4883285 h 5544766"/>
                    <a:gd name="connsiteX165" fmla="*/ 3142034 w 9144000"/>
                    <a:gd name="connsiteY165" fmla="*/ 4717915 h 5544766"/>
                    <a:gd name="connsiteX166" fmla="*/ 3132306 w 9144000"/>
                    <a:gd name="connsiteY166" fmla="*/ 4533090 h 5544766"/>
                    <a:gd name="connsiteX167" fmla="*/ 3054485 w 9144000"/>
                    <a:gd name="connsiteY167" fmla="*/ 4319081 h 5544766"/>
                    <a:gd name="connsiteX168" fmla="*/ 2986392 w 9144000"/>
                    <a:gd name="connsiteY168" fmla="*/ 4143983 h 5544766"/>
                    <a:gd name="connsiteX169" fmla="*/ 2947481 w 9144000"/>
                    <a:gd name="connsiteY169" fmla="*/ 3910520 h 5544766"/>
                    <a:gd name="connsiteX170" fmla="*/ 2859932 w 9144000"/>
                    <a:gd name="connsiteY170" fmla="*/ 3754877 h 5544766"/>
                    <a:gd name="connsiteX171" fmla="*/ 2840477 w 9144000"/>
                    <a:gd name="connsiteY171" fmla="*/ 3560324 h 5544766"/>
                    <a:gd name="connsiteX172" fmla="*/ 2607013 w 9144000"/>
                    <a:gd name="connsiteY172" fmla="*/ 3414409 h 5544766"/>
                    <a:gd name="connsiteX173" fmla="*/ 2217906 w 9144000"/>
                    <a:gd name="connsiteY173" fmla="*/ 3249039 h 5544766"/>
                    <a:gd name="connsiteX174" fmla="*/ 2000980 w 9144000"/>
                    <a:gd name="connsiteY174" fmla="*/ 3184350 h 5544766"/>
                    <a:gd name="connsiteX175" fmla="*/ 1955260 w 9144000"/>
                    <a:gd name="connsiteY175" fmla="*/ 3103124 h 5544766"/>
                    <a:gd name="connsiteX176" fmla="*/ 1848255 w 9144000"/>
                    <a:gd name="connsiteY176" fmla="*/ 2976664 h 5544766"/>
                    <a:gd name="connsiteX177" fmla="*/ 1663430 w 9144000"/>
                    <a:gd name="connsiteY177" fmla="*/ 2762656 h 5544766"/>
                    <a:gd name="connsiteX178" fmla="*/ 1498060 w 9144000"/>
                    <a:gd name="connsiteY178" fmla="*/ 2636196 h 5544766"/>
                    <a:gd name="connsiteX179" fmla="*/ 1196502 w 9144000"/>
                    <a:gd name="connsiteY179" fmla="*/ 2315183 h 5544766"/>
                    <a:gd name="connsiteX180" fmla="*/ 1089498 w 9144000"/>
                    <a:gd name="connsiteY180" fmla="*/ 2178996 h 5544766"/>
                    <a:gd name="connsiteX181" fmla="*/ 1021404 w 9144000"/>
                    <a:gd name="connsiteY181" fmla="*/ 2081720 h 5544766"/>
                    <a:gd name="connsiteX182" fmla="*/ 992221 w 9144000"/>
                    <a:gd name="connsiteY182" fmla="*/ 1945532 h 5544766"/>
                    <a:gd name="connsiteX183" fmla="*/ 953311 w 9144000"/>
                    <a:gd name="connsiteY183" fmla="*/ 1857983 h 5544766"/>
                    <a:gd name="connsiteX184" fmla="*/ 807396 w 9144000"/>
                    <a:gd name="connsiteY184" fmla="*/ 1702341 h 5544766"/>
                    <a:gd name="connsiteX185" fmla="*/ 690664 w 9144000"/>
                    <a:gd name="connsiteY185" fmla="*/ 1614792 h 5544766"/>
                    <a:gd name="connsiteX186" fmla="*/ 573932 w 9144000"/>
                    <a:gd name="connsiteY186" fmla="*/ 1536971 h 5544766"/>
                    <a:gd name="connsiteX187" fmla="*/ 428017 w 9144000"/>
                    <a:gd name="connsiteY187" fmla="*/ 1498060 h 5544766"/>
                    <a:gd name="connsiteX188" fmla="*/ 252919 w 9144000"/>
                    <a:gd name="connsiteY188" fmla="*/ 1400783 h 5544766"/>
                    <a:gd name="connsiteX189" fmla="*/ 107004 w 9144000"/>
                    <a:gd name="connsiteY189" fmla="*/ 1274324 h 5544766"/>
                    <a:gd name="connsiteX190" fmla="*/ 29183 w 9144000"/>
                    <a:gd name="connsiteY190" fmla="*/ 1186775 h 5544766"/>
                    <a:gd name="connsiteX191" fmla="*/ 0 w 9144000"/>
                    <a:gd name="connsiteY191" fmla="*/ 1079771 h 5544766"/>
                    <a:gd name="connsiteX192" fmla="*/ 48638 w 9144000"/>
                    <a:gd name="connsiteY192" fmla="*/ 1011677 h 5544766"/>
                    <a:gd name="connsiteX0" fmla="*/ 48638 w 9144000"/>
                    <a:gd name="connsiteY0" fmla="*/ 1011677 h 5544766"/>
                    <a:gd name="connsiteX1" fmla="*/ 87549 w 9144000"/>
                    <a:gd name="connsiteY1" fmla="*/ 943583 h 5544766"/>
                    <a:gd name="connsiteX2" fmla="*/ 175098 w 9144000"/>
                    <a:gd name="connsiteY2" fmla="*/ 914400 h 5544766"/>
                    <a:gd name="connsiteX3" fmla="*/ 379379 w 9144000"/>
                    <a:gd name="connsiteY3" fmla="*/ 904673 h 5544766"/>
                    <a:gd name="connsiteX4" fmla="*/ 554477 w 9144000"/>
                    <a:gd name="connsiteY4" fmla="*/ 904673 h 5544766"/>
                    <a:gd name="connsiteX5" fmla="*/ 700392 w 9144000"/>
                    <a:gd name="connsiteY5" fmla="*/ 865762 h 5544766"/>
                    <a:gd name="connsiteX6" fmla="*/ 778213 w 9144000"/>
                    <a:gd name="connsiteY6" fmla="*/ 826851 h 5544766"/>
                    <a:gd name="connsiteX7" fmla="*/ 885217 w 9144000"/>
                    <a:gd name="connsiteY7" fmla="*/ 758758 h 5544766"/>
                    <a:gd name="connsiteX8" fmla="*/ 943583 w 9144000"/>
                    <a:gd name="connsiteY8" fmla="*/ 690664 h 5544766"/>
                    <a:gd name="connsiteX9" fmla="*/ 1089498 w 9144000"/>
                    <a:gd name="connsiteY9" fmla="*/ 632298 h 5544766"/>
                    <a:gd name="connsiteX10" fmla="*/ 1186775 w 9144000"/>
                    <a:gd name="connsiteY10" fmla="*/ 612843 h 5544766"/>
                    <a:gd name="connsiteX11" fmla="*/ 1274324 w 9144000"/>
                    <a:gd name="connsiteY11" fmla="*/ 593388 h 5544766"/>
                    <a:gd name="connsiteX12" fmla="*/ 1303506 w 9144000"/>
                    <a:gd name="connsiteY12" fmla="*/ 593388 h 5544766"/>
                    <a:gd name="connsiteX13" fmla="*/ 1313234 w 9144000"/>
                    <a:gd name="connsiteY13" fmla="*/ 457200 h 5544766"/>
                    <a:gd name="connsiteX14" fmla="*/ 1352145 w 9144000"/>
                    <a:gd name="connsiteY14" fmla="*/ 350196 h 5544766"/>
                    <a:gd name="connsiteX15" fmla="*/ 1429966 w 9144000"/>
                    <a:gd name="connsiteY15" fmla="*/ 243192 h 5544766"/>
                    <a:gd name="connsiteX16" fmla="*/ 1488332 w 9144000"/>
                    <a:gd name="connsiteY16" fmla="*/ 116732 h 5544766"/>
                    <a:gd name="connsiteX17" fmla="*/ 1546698 w 9144000"/>
                    <a:gd name="connsiteY17" fmla="*/ 0 h 5544766"/>
                    <a:gd name="connsiteX18" fmla="*/ 1556426 w 9144000"/>
                    <a:gd name="connsiteY18" fmla="*/ 68094 h 5544766"/>
                    <a:gd name="connsiteX19" fmla="*/ 1556426 w 9144000"/>
                    <a:gd name="connsiteY19" fmla="*/ 204281 h 5544766"/>
                    <a:gd name="connsiteX20" fmla="*/ 1556426 w 9144000"/>
                    <a:gd name="connsiteY20" fmla="*/ 369651 h 5544766"/>
                    <a:gd name="connsiteX21" fmla="*/ 1575881 w 9144000"/>
                    <a:gd name="connsiteY21" fmla="*/ 447473 h 5544766"/>
                    <a:gd name="connsiteX22" fmla="*/ 1624519 w 9144000"/>
                    <a:gd name="connsiteY22" fmla="*/ 466928 h 5544766"/>
                    <a:gd name="connsiteX23" fmla="*/ 1643975 w 9144000"/>
                    <a:gd name="connsiteY23" fmla="*/ 505839 h 5544766"/>
                    <a:gd name="connsiteX24" fmla="*/ 1692613 w 9144000"/>
                    <a:gd name="connsiteY24" fmla="*/ 486383 h 5544766"/>
                    <a:gd name="connsiteX25" fmla="*/ 1760706 w 9144000"/>
                    <a:gd name="connsiteY25" fmla="*/ 457200 h 5544766"/>
                    <a:gd name="connsiteX26" fmla="*/ 1789889 w 9144000"/>
                    <a:gd name="connsiteY26" fmla="*/ 544749 h 5544766"/>
                    <a:gd name="connsiteX27" fmla="*/ 1789889 w 9144000"/>
                    <a:gd name="connsiteY27" fmla="*/ 680937 h 5544766"/>
                    <a:gd name="connsiteX28" fmla="*/ 1799617 w 9144000"/>
                    <a:gd name="connsiteY28" fmla="*/ 729575 h 5544766"/>
                    <a:gd name="connsiteX29" fmla="*/ 1926077 w 9144000"/>
                    <a:gd name="connsiteY29" fmla="*/ 807396 h 5544766"/>
                    <a:gd name="connsiteX30" fmla="*/ 2013626 w 9144000"/>
                    <a:gd name="connsiteY30" fmla="*/ 933856 h 5544766"/>
                    <a:gd name="connsiteX31" fmla="*/ 2140085 w 9144000"/>
                    <a:gd name="connsiteY31" fmla="*/ 1099226 h 5544766"/>
                    <a:gd name="connsiteX32" fmla="*/ 2247089 w 9144000"/>
                    <a:gd name="connsiteY32" fmla="*/ 1167320 h 5544766"/>
                    <a:gd name="connsiteX33" fmla="*/ 2402732 w 9144000"/>
                    <a:gd name="connsiteY33" fmla="*/ 1254868 h 5544766"/>
                    <a:gd name="connsiteX34" fmla="*/ 2597285 w 9144000"/>
                    <a:gd name="connsiteY34" fmla="*/ 1264596 h 5544766"/>
                    <a:gd name="connsiteX35" fmla="*/ 2791838 w 9144000"/>
                    <a:gd name="connsiteY35" fmla="*/ 1342417 h 5544766"/>
                    <a:gd name="connsiteX36" fmla="*/ 2976664 w 9144000"/>
                    <a:gd name="connsiteY36" fmla="*/ 1410511 h 5544766"/>
                    <a:gd name="connsiteX37" fmla="*/ 3093396 w 9144000"/>
                    <a:gd name="connsiteY37" fmla="*/ 1459149 h 5544766"/>
                    <a:gd name="connsiteX38" fmla="*/ 3278221 w 9144000"/>
                    <a:gd name="connsiteY38" fmla="*/ 1507788 h 5544766"/>
                    <a:gd name="connsiteX39" fmla="*/ 3472775 w 9144000"/>
                    <a:gd name="connsiteY39" fmla="*/ 1507788 h 5544766"/>
                    <a:gd name="connsiteX40" fmla="*/ 3647872 w 9144000"/>
                    <a:gd name="connsiteY40" fmla="*/ 1478605 h 5544766"/>
                    <a:gd name="connsiteX41" fmla="*/ 3793787 w 9144000"/>
                    <a:gd name="connsiteY41" fmla="*/ 1478605 h 5544766"/>
                    <a:gd name="connsiteX42" fmla="*/ 4007796 w 9144000"/>
                    <a:gd name="connsiteY42" fmla="*/ 1498060 h 5544766"/>
                    <a:gd name="connsiteX43" fmla="*/ 4241260 w 9144000"/>
                    <a:gd name="connsiteY43" fmla="*/ 1498060 h 5544766"/>
                    <a:gd name="connsiteX44" fmla="*/ 4572000 w 9144000"/>
                    <a:gd name="connsiteY44" fmla="*/ 1488332 h 5544766"/>
                    <a:gd name="connsiteX45" fmla="*/ 4912468 w 9144000"/>
                    <a:gd name="connsiteY45" fmla="*/ 1478605 h 5544766"/>
                    <a:gd name="connsiteX46" fmla="*/ 5204298 w 9144000"/>
                    <a:gd name="connsiteY46" fmla="*/ 1459149 h 5544766"/>
                    <a:gd name="connsiteX47" fmla="*/ 5447489 w 9144000"/>
                    <a:gd name="connsiteY47" fmla="*/ 1468877 h 5544766"/>
                    <a:gd name="connsiteX48" fmla="*/ 5661498 w 9144000"/>
                    <a:gd name="connsiteY48" fmla="*/ 1507788 h 5544766"/>
                    <a:gd name="connsiteX49" fmla="*/ 5992238 w 9144000"/>
                    <a:gd name="connsiteY49" fmla="*/ 1595337 h 5544766"/>
                    <a:gd name="connsiteX50" fmla="*/ 6245158 w 9144000"/>
                    <a:gd name="connsiteY50" fmla="*/ 1750979 h 5544766"/>
                    <a:gd name="connsiteX51" fmla="*/ 6410528 w 9144000"/>
                    <a:gd name="connsiteY51" fmla="*/ 1896894 h 5544766"/>
                    <a:gd name="connsiteX52" fmla="*/ 6527260 w 9144000"/>
                    <a:gd name="connsiteY52" fmla="*/ 2003898 h 5544766"/>
                    <a:gd name="connsiteX53" fmla="*/ 6546715 w 9144000"/>
                    <a:gd name="connsiteY53" fmla="*/ 2071992 h 5544766"/>
                    <a:gd name="connsiteX54" fmla="*/ 6692630 w 9144000"/>
                    <a:gd name="connsiteY54" fmla="*/ 2071992 h 5544766"/>
                    <a:gd name="connsiteX55" fmla="*/ 6838545 w 9144000"/>
                    <a:gd name="connsiteY55" fmla="*/ 2198451 h 5544766"/>
                    <a:gd name="connsiteX56" fmla="*/ 6974732 w 9144000"/>
                    <a:gd name="connsiteY56" fmla="*/ 2344366 h 5544766"/>
                    <a:gd name="connsiteX57" fmla="*/ 7101192 w 9144000"/>
                    <a:gd name="connsiteY57" fmla="*/ 2519464 h 5544766"/>
                    <a:gd name="connsiteX58" fmla="*/ 7198468 w 9144000"/>
                    <a:gd name="connsiteY58" fmla="*/ 2665379 h 5544766"/>
                    <a:gd name="connsiteX59" fmla="*/ 7363838 w 9144000"/>
                    <a:gd name="connsiteY59" fmla="*/ 2879388 h 5544766"/>
                    <a:gd name="connsiteX60" fmla="*/ 7461115 w 9144000"/>
                    <a:gd name="connsiteY60" fmla="*/ 3035030 h 5544766"/>
                    <a:gd name="connsiteX61" fmla="*/ 7626485 w 9144000"/>
                    <a:gd name="connsiteY61" fmla="*/ 3258766 h 5544766"/>
                    <a:gd name="connsiteX62" fmla="*/ 7684851 w 9144000"/>
                    <a:gd name="connsiteY62" fmla="*/ 3443592 h 5544766"/>
                    <a:gd name="connsiteX63" fmla="*/ 7782128 w 9144000"/>
                    <a:gd name="connsiteY63" fmla="*/ 3579779 h 5544766"/>
                    <a:gd name="connsiteX64" fmla="*/ 7966953 w 9144000"/>
                    <a:gd name="connsiteY64" fmla="*/ 3764605 h 5544766"/>
                    <a:gd name="connsiteX65" fmla="*/ 8180962 w 9144000"/>
                    <a:gd name="connsiteY65" fmla="*/ 3881337 h 5544766"/>
                    <a:gd name="connsiteX66" fmla="*/ 8424153 w 9144000"/>
                    <a:gd name="connsiteY66" fmla="*/ 4007796 h 5544766"/>
                    <a:gd name="connsiteX67" fmla="*/ 8647889 w 9144000"/>
                    <a:gd name="connsiteY67" fmla="*/ 4212077 h 5544766"/>
                    <a:gd name="connsiteX68" fmla="*/ 8852170 w 9144000"/>
                    <a:gd name="connsiteY68" fmla="*/ 4367720 h 5544766"/>
                    <a:gd name="connsiteX69" fmla="*/ 8978630 w 9144000"/>
                    <a:gd name="connsiteY69" fmla="*/ 4494179 h 5544766"/>
                    <a:gd name="connsiteX70" fmla="*/ 9066179 w 9144000"/>
                    <a:gd name="connsiteY70" fmla="*/ 4581728 h 5544766"/>
                    <a:gd name="connsiteX71" fmla="*/ 9095362 w 9144000"/>
                    <a:gd name="connsiteY71" fmla="*/ 4708188 h 5544766"/>
                    <a:gd name="connsiteX72" fmla="*/ 9144000 w 9144000"/>
                    <a:gd name="connsiteY72" fmla="*/ 4834647 h 5544766"/>
                    <a:gd name="connsiteX73" fmla="*/ 8929992 w 9144000"/>
                    <a:gd name="connsiteY73" fmla="*/ 4854102 h 5544766"/>
                    <a:gd name="connsiteX74" fmla="*/ 8754894 w 9144000"/>
                    <a:gd name="connsiteY74" fmla="*/ 4786009 h 5544766"/>
                    <a:gd name="connsiteX75" fmla="*/ 8472792 w 9144000"/>
                    <a:gd name="connsiteY75" fmla="*/ 4688732 h 5544766"/>
                    <a:gd name="connsiteX76" fmla="*/ 8287966 w 9144000"/>
                    <a:gd name="connsiteY76" fmla="*/ 4601183 h 5544766"/>
                    <a:gd name="connsiteX77" fmla="*/ 8083685 w 9144000"/>
                    <a:gd name="connsiteY77" fmla="*/ 4494179 h 5544766"/>
                    <a:gd name="connsiteX78" fmla="*/ 7889132 w 9144000"/>
                    <a:gd name="connsiteY78" fmla="*/ 4435813 h 5544766"/>
                    <a:gd name="connsiteX79" fmla="*/ 7743217 w 9144000"/>
                    <a:gd name="connsiteY79" fmla="*/ 4348264 h 5544766"/>
                    <a:gd name="connsiteX80" fmla="*/ 7402749 w 9144000"/>
                    <a:gd name="connsiteY80" fmla="*/ 4241260 h 5544766"/>
                    <a:gd name="connsiteX81" fmla="*/ 7110919 w 9144000"/>
                    <a:gd name="connsiteY81" fmla="*/ 4085617 h 5544766"/>
                    <a:gd name="connsiteX82" fmla="*/ 6867728 w 9144000"/>
                    <a:gd name="connsiteY82" fmla="*/ 3842426 h 5544766"/>
                    <a:gd name="connsiteX83" fmla="*/ 6614809 w 9144000"/>
                    <a:gd name="connsiteY83" fmla="*/ 3570051 h 5544766"/>
                    <a:gd name="connsiteX84" fmla="*/ 6595353 w 9144000"/>
                    <a:gd name="connsiteY84" fmla="*/ 3346315 h 5544766"/>
                    <a:gd name="connsiteX85" fmla="*/ 6566170 w 9144000"/>
                    <a:gd name="connsiteY85" fmla="*/ 3180945 h 5544766"/>
                    <a:gd name="connsiteX86" fmla="*/ 6566170 w 9144000"/>
                    <a:gd name="connsiteY86" fmla="*/ 3180945 h 5544766"/>
                    <a:gd name="connsiteX87" fmla="*/ 6566170 w 9144000"/>
                    <a:gd name="connsiteY87" fmla="*/ 2937754 h 5544766"/>
                    <a:gd name="connsiteX88" fmla="*/ 6566170 w 9144000"/>
                    <a:gd name="connsiteY88" fmla="*/ 2684834 h 5544766"/>
                    <a:gd name="connsiteX89" fmla="*/ 6429983 w 9144000"/>
                    <a:gd name="connsiteY89" fmla="*/ 2908571 h 5544766"/>
                    <a:gd name="connsiteX90" fmla="*/ 6410528 w 9144000"/>
                    <a:gd name="connsiteY90" fmla="*/ 3132307 h 5544766"/>
                    <a:gd name="connsiteX91" fmla="*/ 6342434 w 9144000"/>
                    <a:gd name="connsiteY91" fmla="*/ 3394954 h 5544766"/>
                    <a:gd name="connsiteX92" fmla="*/ 6235430 w 9144000"/>
                    <a:gd name="connsiteY92" fmla="*/ 3599234 h 5544766"/>
                    <a:gd name="connsiteX93" fmla="*/ 6099243 w 9144000"/>
                    <a:gd name="connsiteY93" fmla="*/ 3745149 h 5544766"/>
                    <a:gd name="connsiteX94" fmla="*/ 6040877 w 9144000"/>
                    <a:gd name="connsiteY94" fmla="*/ 3764605 h 5544766"/>
                    <a:gd name="connsiteX95" fmla="*/ 6021421 w 9144000"/>
                    <a:gd name="connsiteY95" fmla="*/ 3871609 h 5544766"/>
                    <a:gd name="connsiteX96" fmla="*/ 6021421 w 9144000"/>
                    <a:gd name="connsiteY96" fmla="*/ 4007796 h 5544766"/>
                    <a:gd name="connsiteX97" fmla="*/ 6050604 w 9144000"/>
                    <a:gd name="connsiteY97" fmla="*/ 4134256 h 5544766"/>
                    <a:gd name="connsiteX98" fmla="*/ 6177064 w 9144000"/>
                    <a:gd name="connsiteY98" fmla="*/ 4260715 h 5544766"/>
                    <a:gd name="connsiteX99" fmla="*/ 6254885 w 9144000"/>
                    <a:gd name="connsiteY99" fmla="*/ 4396902 h 5544766"/>
                    <a:gd name="connsiteX100" fmla="*/ 6322979 w 9144000"/>
                    <a:gd name="connsiteY100" fmla="*/ 4474724 h 5544766"/>
                    <a:gd name="connsiteX101" fmla="*/ 6322979 w 9144000"/>
                    <a:gd name="connsiteY101" fmla="*/ 4601183 h 5544766"/>
                    <a:gd name="connsiteX102" fmla="*/ 6245158 w 9144000"/>
                    <a:gd name="connsiteY102" fmla="*/ 4776281 h 5544766"/>
                    <a:gd name="connsiteX103" fmla="*/ 6186792 w 9144000"/>
                    <a:gd name="connsiteY103" fmla="*/ 4922196 h 5544766"/>
                    <a:gd name="connsiteX104" fmla="*/ 6108970 w 9144000"/>
                    <a:gd name="connsiteY104" fmla="*/ 5038928 h 5544766"/>
                    <a:gd name="connsiteX105" fmla="*/ 6021421 w 9144000"/>
                    <a:gd name="connsiteY105" fmla="*/ 5087566 h 5544766"/>
                    <a:gd name="connsiteX106" fmla="*/ 5856051 w 9144000"/>
                    <a:gd name="connsiteY106" fmla="*/ 5175115 h 5544766"/>
                    <a:gd name="connsiteX107" fmla="*/ 5729592 w 9144000"/>
                    <a:gd name="connsiteY107" fmla="*/ 5311302 h 5544766"/>
                    <a:gd name="connsiteX108" fmla="*/ 5729592 w 9144000"/>
                    <a:gd name="connsiteY108" fmla="*/ 5408579 h 5544766"/>
                    <a:gd name="connsiteX109" fmla="*/ 5554494 w 9144000"/>
                    <a:gd name="connsiteY109" fmla="*/ 5428034 h 5544766"/>
                    <a:gd name="connsiteX110" fmla="*/ 5389124 w 9144000"/>
                    <a:gd name="connsiteY110" fmla="*/ 5418307 h 5544766"/>
                    <a:gd name="connsiteX111" fmla="*/ 5272392 w 9144000"/>
                    <a:gd name="connsiteY111" fmla="*/ 5389124 h 5544766"/>
                    <a:gd name="connsiteX112" fmla="*/ 5155660 w 9144000"/>
                    <a:gd name="connsiteY112" fmla="*/ 5350213 h 5544766"/>
                    <a:gd name="connsiteX113" fmla="*/ 5107021 w 9144000"/>
                    <a:gd name="connsiteY113" fmla="*/ 5311302 h 5544766"/>
                    <a:gd name="connsiteX114" fmla="*/ 5126477 w 9144000"/>
                    <a:gd name="connsiteY114" fmla="*/ 5223754 h 5544766"/>
                    <a:gd name="connsiteX115" fmla="*/ 5282119 w 9144000"/>
                    <a:gd name="connsiteY115" fmla="*/ 5136205 h 5544766"/>
                    <a:gd name="connsiteX116" fmla="*/ 5350213 w 9144000"/>
                    <a:gd name="connsiteY116" fmla="*/ 5155660 h 5544766"/>
                    <a:gd name="connsiteX117" fmla="*/ 5350213 w 9144000"/>
                    <a:gd name="connsiteY117" fmla="*/ 5155660 h 5544766"/>
                    <a:gd name="connsiteX118" fmla="*/ 5466945 w 9144000"/>
                    <a:gd name="connsiteY118" fmla="*/ 5116749 h 5544766"/>
                    <a:gd name="connsiteX119" fmla="*/ 5642043 w 9144000"/>
                    <a:gd name="connsiteY119" fmla="*/ 4980562 h 5544766"/>
                    <a:gd name="connsiteX120" fmla="*/ 5817141 w 9144000"/>
                    <a:gd name="connsiteY120" fmla="*/ 4834647 h 5544766"/>
                    <a:gd name="connsiteX121" fmla="*/ 5865779 w 9144000"/>
                    <a:gd name="connsiteY121" fmla="*/ 4679005 h 5544766"/>
                    <a:gd name="connsiteX122" fmla="*/ 5778230 w 9144000"/>
                    <a:gd name="connsiteY122" fmla="*/ 4494179 h 5544766"/>
                    <a:gd name="connsiteX123" fmla="*/ 5739319 w 9144000"/>
                    <a:gd name="connsiteY123" fmla="*/ 4348264 h 5544766"/>
                    <a:gd name="connsiteX124" fmla="*/ 5642043 w 9144000"/>
                    <a:gd name="connsiteY124" fmla="*/ 4221805 h 5544766"/>
                    <a:gd name="connsiteX125" fmla="*/ 5457217 w 9144000"/>
                    <a:gd name="connsiteY125" fmla="*/ 4036979 h 5544766"/>
                    <a:gd name="connsiteX126" fmla="*/ 5311302 w 9144000"/>
                    <a:gd name="connsiteY126" fmla="*/ 3949430 h 5544766"/>
                    <a:gd name="connsiteX127" fmla="*/ 5107021 w 9144000"/>
                    <a:gd name="connsiteY127" fmla="*/ 3764605 h 5544766"/>
                    <a:gd name="connsiteX128" fmla="*/ 5000017 w 9144000"/>
                    <a:gd name="connsiteY128" fmla="*/ 3647873 h 5544766"/>
                    <a:gd name="connsiteX129" fmla="*/ 4912468 w 9144000"/>
                    <a:gd name="connsiteY129" fmla="*/ 3463047 h 5544766"/>
                    <a:gd name="connsiteX130" fmla="*/ 4844375 w 9144000"/>
                    <a:gd name="connsiteY130" fmla="*/ 3336588 h 5544766"/>
                    <a:gd name="connsiteX131" fmla="*/ 4572000 w 9144000"/>
                    <a:gd name="connsiteY131" fmla="*/ 3394954 h 5544766"/>
                    <a:gd name="connsiteX132" fmla="*/ 4338536 w 9144000"/>
                    <a:gd name="connsiteY132" fmla="*/ 3453320 h 5544766"/>
                    <a:gd name="connsiteX133" fmla="*/ 3920247 w 9144000"/>
                    <a:gd name="connsiteY133" fmla="*/ 3472775 h 5544766"/>
                    <a:gd name="connsiteX134" fmla="*/ 3647872 w 9144000"/>
                    <a:gd name="connsiteY134" fmla="*/ 3463047 h 5544766"/>
                    <a:gd name="connsiteX135" fmla="*/ 3531141 w 9144000"/>
                    <a:gd name="connsiteY135" fmla="*/ 3463047 h 5544766"/>
                    <a:gd name="connsiteX136" fmla="*/ 3501958 w 9144000"/>
                    <a:gd name="connsiteY136" fmla="*/ 3531141 h 5544766"/>
                    <a:gd name="connsiteX137" fmla="*/ 3385226 w 9144000"/>
                    <a:gd name="connsiteY137" fmla="*/ 3677056 h 5544766"/>
                    <a:gd name="connsiteX138" fmla="*/ 3385226 w 9144000"/>
                    <a:gd name="connsiteY138" fmla="*/ 3793788 h 5544766"/>
                    <a:gd name="connsiteX139" fmla="*/ 3385226 w 9144000"/>
                    <a:gd name="connsiteY139" fmla="*/ 3920247 h 5544766"/>
                    <a:gd name="connsiteX140" fmla="*/ 3385226 w 9144000"/>
                    <a:gd name="connsiteY140" fmla="*/ 4114800 h 5544766"/>
                    <a:gd name="connsiteX141" fmla="*/ 3433864 w 9144000"/>
                    <a:gd name="connsiteY141" fmla="*/ 4387175 h 5544766"/>
                    <a:gd name="connsiteX142" fmla="*/ 3492230 w 9144000"/>
                    <a:gd name="connsiteY142" fmla="*/ 4640094 h 5544766"/>
                    <a:gd name="connsiteX143" fmla="*/ 3492230 w 9144000"/>
                    <a:gd name="connsiteY143" fmla="*/ 4727643 h 5544766"/>
                    <a:gd name="connsiteX144" fmla="*/ 3492230 w 9144000"/>
                    <a:gd name="connsiteY144" fmla="*/ 4795737 h 5544766"/>
                    <a:gd name="connsiteX145" fmla="*/ 3531141 w 9144000"/>
                    <a:gd name="connsiteY145" fmla="*/ 4805464 h 5544766"/>
                    <a:gd name="connsiteX146" fmla="*/ 3531141 w 9144000"/>
                    <a:gd name="connsiteY146" fmla="*/ 4980562 h 5544766"/>
                    <a:gd name="connsiteX147" fmla="*/ 3472775 w 9144000"/>
                    <a:gd name="connsiteY147" fmla="*/ 5184843 h 5544766"/>
                    <a:gd name="connsiteX148" fmla="*/ 3443592 w 9144000"/>
                    <a:gd name="connsiteY148" fmla="*/ 5272392 h 5544766"/>
                    <a:gd name="connsiteX149" fmla="*/ 3307404 w 9144000"/>
                    <a:gd name="connsiteY149" fmla="*/ 5359941 h 5544766"/>
                    <a:gd name="connsiteX150" fmla="*/ 3287949 w 9144000"/>
                    <a:gd name="connsiteY150" fmla="*/ 5457217 h 5544766"/>
                    <a:gd name="connsiteX151" fmla="*/ 3249038 w 9144000"/>
                    <a:gd name="connsiteY151" fmla="*/ 5525311 h 5544766"/>
                    <a:gd name="connsiteX152" fmla="*/ 3064213 w 9144000"/>
                    <a:gd name="connsiteY152" fmla="*/ 5544766 h 5544766"/>
                    <a:gd name="connsiteX153" fmla="*/ 2960428 w 9144000"/>
                    <a:gd name="connsiteY153" fmla="*/ 5531644 h 5544766"/>
                    <a:gd name="connsiteX154" fmla="*/ 2801566 w 9144000"/>
                    <a:gd name="connsiteY154" fmla="*/ 5515583 h 5544766"/>
                    <a:gd name="connsiteX155" fmla="*/ 2743200 w 9144000"/>
                    <a:gd name="connsiteY155" fmla="*/ 5515583 h 5544766"/>
                    <a:gd name="connsiteX156" fmla="*/ 2655651 w 9144000"/>
                    <a:gd name="connsiteY156" fmla="*/ 5428034 h 5544766"/>
                    <a:gd name="connsiteX157" fmla="*/ 2607418 w 9144000"/>
                    <a:gd name="connsiteY157" fmla="*/ 5383692 h 5544766"/>
                    <a:gd name="connsiteX158" fmla="*/ 2578235 w 9144000"/>
                    <a:gd name="connsiteY158" fmla="*/ 5349402 h 5544766"/>
                    <a:gd name="connsiteX159" fmla="*/ 2579127 w 9144000"/>
                    <a:gd name="connsiteY159" fmla="*/ 5249127 h 5544766"/>
                    <a:gd name="connsiteX160" fmla="*/ 2675106 w 9144000"/>
                    <a:gd name="connsiteY160" fmla="*/ 5233481 h 5544766"/>
                    <a:gd name="connsiteX161" fmla="*/ 2752928 w 9144000"/>
                    <a:gd name="connsiteY161" fmla="*/ 5194571 h 5544766"/>
                    <a:gd name="connsiteX162" fmla="*/ 2976664 w 9144000"/>
                    <a:gd name="connsiteY162" fmla="*/ 5126477 h 5544766"/>
                    <a:gd name="connsiteX163" fmla="*/ 3025302 w 9144000"/>
                    <a:gd name="connsiteY163" fmla="*/ 4990290 h 5544766"/>
                    <a:gd name="connsiteX164" fmla="*/ 3132306 w 9144000"/>
                    <a:gd name="connsiteY164" fmla="*/ 4883285 h 5544766"/>
                    <a:gd name="connsiteX165" fmla="*/ 3142034 w 9144000"/>
                    <a:gd name="connsiteY165" fmla="*/ 4717915 h 5544766"/>
                    <a:gd name="connsiteX166" fmla="*/ 3132306 w 9144000"/>
                    <a:gd name="connsiteY166" fmla="*/ 4533090 h 5544766"/>
                    <a:gd name="connsiteX167" fmla="*/ 3054485 w 9144000"/>
                    <a:gd name="connsiteY167" fmla="*/ 4319081 h 5544766"/>
                    <a:gd name="connsiteX168" fmla="*/ 2986392 w 9144000"/>
                    <a:gd name="connsiteY168" fmla="*/ 4143983 h 5544766"/>
                    <a:gd name="connsiteX169" fmla="*/ 2947481 w 9144000"/>
                    <a:gd name="connsiteY169" fmla="*/ 3910520 h 5544766"/>
                    <a:gd name="connsiteX170" fmla="*/ 2859932 w 9144000"/>
                    <a:gd name="connsiteY170" fmla="*/ 3754877 h 5544766"/>
                    <a:gd name="connsiteX171" fmla="*/ 2840477 w 9144000"/>
                    <a:gd name="connsiteY171" fmla="*/ 3560324 h 5544766"/>
                    <a:gd name="connsiteX172" fmla="*/ 2607013 w 9144000"/>
                    <a:gd name="connsiteY172" fmla="*/ 3414409 h 5544766"/>
                    <a:gd name="connsiteX173" fmla="*/ 2217906 w 9144000"/>
                    <a:gd name="connsiteY173" fmla="*/ 3249039 h 5544766"/>
                    <a:gd name="connsiteX174" fmla="*/ 2000980 w 9144000"/>
                    <a:gd name="connsiteY174" fmla="*/ 3184350 h 5544766"/>
                    <a:gd name="connsiteX175" fmla="*/ 1955260 w 9144000"/>
                    <a:gd name="connsiteY175" fmla="*/ 3103124 h 5544766"/>
                    <a:gd name="connsiteX176" fmla="*/ 1848255 w 9144000"/>
                    <a:gd name="connsiteY176" fmla="*/ 2976664 h 5544766"/>
                    <a:gd name="connsiteX177" fmla="*/ 1663430 w 9144000"/>
                    <a:gd name="connsiteY177" fmla="*/ 2762656 h 5544766"/>
                    <a:gd name="connsiteX178" fmla="*/ 1498060 w 9144000"/>
                    <a:gd name="connsiteY178" fmla="*/ 2636196 h 5544766"/>
                    <a:gd name="connsiteX179" fmla="*/ 1196502 w 9144000"/>
                    <a:gd name="connsiteY179" fmla="*/ 2315183 h 5544766"/>
                    <a:gd name="connsiteX180" fmla="*/ 1089498 w 9144000"/>
                    <a:gd name="connsiteY180" fmla="*/ 2178996 h 5544766"/>
                    <a:gd name="connsiteX181" fmla="*/ 1021404 w 9144000"/>
                    <a:gd name="connsiteY181" fmla="*/ 2081720 h 5544766"/>
                    <a:gd name="connsiteX182" fmla="*/ 992221 w 9144000"/>
                    <a:gd name="connsiteY182" fmla="*/ 1945532 h 5544766"/>
                    <a:gd name="connsiteX183" fmla="*/ 953311 w 9144000"/>
                    <a:gd name="connsiteY183" fmla="*/ 1857983 h 5544766"/>
                    <a:gd name="connsiteX184" fmla="*/ 807396 w 9144000"/>
                    <a:gd name="connsiteY184" fmla="*/ 1702341 h 5544766"/>
                    <a:gd name="connsiteX185" fmla="*/ 690664 w 9144000"/>
                    <a:gd name="connsiteY185" fmla="*/ 1614792 h 5544766"/>
                    <a:gd name="connsiteX186" fmla="*/ 573932 w 9144000"/>
                    <a:gd name="connsiteY186" fmla="*/ 1536971 h 5544766"/>
                    <a:gd name="connsiteX187" fmla="*/ 428017 w 9144000"/>
                    <a:gd name="connsiteY187" fmla="*/ 1498060 h 5544766"/>
                    <a:gd name="connsiteX188" fmla="*/ 252919 w 9144000"/>
                    <a:gd name="connsiteY188" fmla="*/ 1400783 h 5544766"/>
                    <a:gd name="connsiteX189" fmla="*/ 107004 w 9144000"/>
                    <a:gd name="connsiteY189" fmla="*/ 1274324 h 5544766"/>
                    <a:gd name="connsiteX190" fmla="*/ 29183 w 9144000"/>
                    <a:gd name="connsiteY190" fmla="*/ 1186775 h 5544766"/>
                    <a:gd name="connsiteX191" fmla="*/ 0 w 9144000"/>
                    <a:gd name="connsiteY191" fmla="*/ 1079771 h 5544766"/>
                    <a:gd name="connsiteX192" fmla="*/ 48638 w 9144000"/>
                    <a:gd name="connsiteY192" fmla="*/ 1011677 h 5544766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760706 w 9144000"/>
                    <a:gd name="connsiteY25" fmla="*/ 4572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14809 w 9144000"/>
                    <a:gd name="connsiteY83" fmla="*/ 3570051 h 5547915"/>
                    <a:gd name="connsiteX84" fmla="*/ 6595353 w 9144000"/>
                    <a:gd name="connsiteY84" fmla="*/ 3346315 h 5547915"/>
                    <a:gd name="connsiteX85" fmla="*/ 6566170 w 9144000"/>
                    <a:gd name="connsiteY85" fmla="*/ 318094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2937754 h 5547915"/>
                    <a:gd name="connsiteX88" fmla="*/ 6566170 w 9144000"/>
                    <a:gd name="connsiteY88" fmla="*/ 2684834 h 5547915"/>
                    <a:gd name="connsiteX89" fmla="*/ 6429983 w 9144000"/>
                    <a:gd name="connsiteY89" fmla="*/ 2908571 h 5547915"/>
                    <a:gd name="connsiteX90" fmla="*/ 6410528 w 9144000"/>
                    <a:gd name="connsiteY90" fmla="*/ 3132307 h 5547915"/>
                    <a:gd name="connsiteX91" fmla="*/ 6342434 w 9144000"/>
                    <a:gd name="connsiteY91" fmla="*/ 3394954 h 5547915"/>
                    <a:gd name="connsiteX92" fmla="*/ 6235430 w 9144000"/>
                    <a:gd name="connsiteY92" fmla="*/ 3599234 h 5547915"/>
                    <a:gd name="connsiteX93" fmla="*/ 6099243 w 9144000"/>
                    <a:gd name="connsiteY93" fmla="*/ 3745149 h 5547915"/>
                    <a:gd name="connsiteX94" fmla="*/ 6040877 w 9144000"/>
                    <a:gd name="connsiteY94" fmla="*/ 3764605 h 5547915"/>
                    <a:gd name="connsiteX95" fmla="*/ 6021421 w 9144000"/>
                    <a:gd name="connsiteY95" fmla="*/ 3871609 h 5547915"/>
                    <a:gd name="connsiteX96" fmla="*/ 6021421 w 9144000"/>
                    <a:gd name="connsiteY96" fmla="*/ 4007796 h 5547915"/>
                    <a:gd name="connsiteX97" fmla="*/ 6050604 w 9144000"/>
                    <a:gd name="connsiteY97" fmla="*/ 4134256 h 5547915"/>
                    <a:gd name="connsiteX98" fmla="*/ 6177064 w 9144000"/>
                    <a:gd name="connsiteY98" fmla="*/ 4260715 h 5547915"/>
                    <a:gd name="connsiteX99" fmla="*/ 6254885 w 9144000"/>
                    <a:gd name="connsiteY99" fmla="*/ 4396902 h 5547915"/>
                    <a:gd name="connsiteX100" fmla="*/ 6322979 w 9144000"/>
                    <a:gd name="connsiteY100" fmla="*/ 4474724 h 5547915"/>
                    <a:gd name="connsiteX101" fmla="*/ 6322979 w 9144000"/>
                    <a:gd name="connsiteY101" fmla="*/ 4601183 h 5547915"/>
                    <a:gd name="connsiteX102" fmla="*/ 6245158 w 9144000"/>
                    <a:gd name="connsiteY102" fmla="*/ 4776281 h 5547915"/>
                    <a:gd name="connsiteX103" fmla="*/ 6186792 w 9144000"/>
                    <a:gd name="connsiteY103" fmla="*/ 4922196 h 5547915"/>
                    <a:gd name="connsiteX104" fmla="*/ 6108970 w 9144000"/>
                    <a:gd name="connsiteY104" fmla="*/ 5038928 h 5547915"/>
                    <a:gd name="connsiteX105" fmla="*/ 6021421 w 9144000"/>
                    <a:gd name="connsiteY105" fmla="*/ 5087566 h 5547915"/>
                    <a:gd name="connsiteX106" fmla="*/ 5856051 w 9144000"/>
                    <a:gd name="connsiteY106" fmla="*/ 5175115 h 5547915"/>
                    <a:gd name="connsiteX107" fmla="*/ 5729592 w 9144000"/>
                    <a:gd name="connsiteY107" fmla="*/ 5311302 h 5547915"/>
                    <a:gd name="connsiteX108" fmla="*/ 5729592 w 9144000"/>
                    <a:gd name="connsiteY108" fmla="*/ 5408579 h 5547915"/>
                    <a:gd name="connsiteX109" fmla="*/ 5554494 w 9144000"/>
                    <a:gd name="connsiteY109" fmla="*/ 5428034 h 5547915"/>
                    <a:gd name="connsiteX110" fmla="*/ 5389124 w 9144000"/>
                    <a:gd name="connsiteY110" fmla="*/ 5418307 h 5547915"/>
                    <a:gd name="connsiteX111" fmla="*/ 5272392 w 9144000"/>
                    <a:gd name="connsiteY111" fmla="*/ 5389124 h 5547915"/>
                    <a:gd name="connsiteX112" fmla="*/ 5155660 w 9144000"/>
                    <a:gd name="connsiteY112" fmla="*/ 5350213 h 5547915"/>
                    <a:gd name="connsiteX113" fmla="*/ 5107021 w 9144000"/>
                    <a:gd name="connsiteY113" fmla="*/ 5311302 h 5547915"/>
                    <a:gd name="connsiteX114" fmla="*/ 5126477 w 9144000"/>
                    <a:gd name="connsiteY114" fmla="*/ 5223754 h 5547915"/>
                    <a:gd name="connsiteX115" fmla="*/ 5282119 w 9144000"/>
                    <a:gd name="connsiteY115" fmla="*/ 5136205 h 5547915"/>
                    <a:gd name="connsiteX116" fmla="*/ 5350213 w 9144000"/>
                    <a:gd name="connsiteY116" fmla="*/ 5155660 h 5547915"/>
                    <a:gd name="connsiteX117" fmla="*/ 5350213 w 9144000"/>
                    <a:gd name="connsiteY117" fmla="*/ 5155660 h 5547915"/>
                    <a:gd name="connsiteX118" fmla="*/ 5466945 w 9144000"/>
                    <a:gd name="connsiteY118" fmla="*/ 5116749 h 5547915"/>
                    <a:gd name="connsiteX119" fmla="*/ 5642043 w 9144000"/>
                    <a:gd name="connsiteY119" fmla="*/ 4980562 h 5547915"/>
                    <a:gd name="connsiteX120" fmla="*/ 5817141 w 9144000"/>
                    <a:gd name="connsiteY120" fmla="*/ 4834647 h 5547915"/>
                    <a:gd name="connsiteX121" fmla="*/ 5865779 w 9144000"/>
                    <a:gd name="connsiteY121" fmla="*/ 4679005 h 5547915"/>
                    <a:gd name="connsiteX122" fmla="*/ 5778230 w 9144000"/>
                    <a:gd name="connsiteY122" fmla="*/ 4494179 h 5547915"/>
                    <a:gd name="connsiteX123" fmla="*/ 5739319 w 9144000"/>
                    <a:gd name="connsiteY123" fmla="*/ 4348264 h 5547915"/>
                    <a:gd name="connsiteX124" fmla="*/ 5642043 w 9144000"/>
                    <a:gd name="connsiteY124" fmla="*/ 4221805 h 5547915"/>
                    <a:gd name="connsiteX125" fmla="*/ 5457217 w 9144000"/>
                    <a:gd name="connsiteY125" fmla="*/ 4036979 h 5547915"/>
                    <a:gd name="connsiteX126" fmla="*/ 5311302 w 9144000"/>
                    <a:gd name="connsiteY126" fmla="*/ 3949430 h 5547915"/>
                    <a:gd name="connsiteX127" fmla="*/ 5107021 w 9144000"/>
                    <a:gd name="connsiteY127" fmla="*/ 3764605 h 5547915"/>
                    <a:gd name="connsiteX128" fmla="*/ 5000017 w 9144000"/>
                    <a:gd name="connsiteY128" fmla="*/ 3647873 h 5547915"/>
                    <a:gd name="connsiteX129" fmla="*/ 4912468 w 9144000"/>
                    <a:gd name="connsiteY129" fmla="*/ 3463047 h 5547915"/>
                    <a:gd name="connsiteX130" fmla="*/ 4844375 w 9144000"/>
                    <a:gd name="connsiteY130" fmla="*/ 3336588 h 5547915"/>
                    <a:gd name="connsiteX131" fmla="*/ 4572000 w 9144000"/>
                    <a:gd name="connsiteY131" fmla="*/ 3394954 h 5547915"/>
                    <a:gd name="connsiteX132" fmla="*/ 4338536 w 9144000"/>
                    <a:gd name="connsiteY132" fmla="*/ 3453320 h 5547915"/>
                    <a:gd name="connsiteX133" fmla="*/ 3920247 w 9144000"/>
                    <a:gd name="connsiteY133" fmla="*/ 3472775 h 5547915"/>
                    <a:gd name="connsiteX134" fmla="*/ 3647872 w 9144000"/>
                    <a:gd name="connsiteY134" fmla="*/ 3463047 h 5547915"/>
                    <a:gd name="connsiteX135" fmla="*/ 3531141 w 9144000"/>
                    <a:gd name="connsiteY135" fmla="*/ 3463047 h 5547915"/>
                    <a:gd name="connsiteX136" fmla="*/ 3501958 w 9144000"/>
                    <a:gd name="connsiteY136" fmla="*/ 3531141 h 5547915"/>
                    <a:gd name="connsiteX137" fmla="*/ 3385226 w 9144000"/>
                    <a:gd name="connsiteY137" fmla="*/ 3677056 h 5547915"/>
                    <a:gd name="connsiteX138" fmla="*/ 3385226 w 9144000"/>
                    <a:gd name="connsiteY138" fmla="*/ 3793788 h 5547915"/>
                    <a:gd name="connsiteX139" fmla="*/ 3385226 w 9144000"/>
                    <a:gd name="connsiteY139" fmla="*/ 3920247 h 5547915"/>
                    <a:gd name="connsiteX140" fmla="*/ 3385226 w 9144000"/>
                    <a:gd name="connsiteY140" fmla="*/ 4114800 h 5547915"/>
                    <a:gd name="connsiteX141" fmla="*/ 3433864 w 9144000"/>
                    <a:gd name="connsiteY141" fmla="*/ 4387175 h 5547915"/>
                    <a:gd name="connsiteX142" fmla="*/ 3492230 w 9144000"/>
                    <a:gd name="connsiteY142" fmla="*/ 4640094 h 5547915"/>
                    <a:gd name="connsiteX143" fmla="*/ 3492230 w 9144000"/>
                    <a:gd name="connsiteY143" fmla="*/ 4727643 h 5547915"/>
                    <a:gd name="connsiteX144" fmla="*/ 3492230 w 9144000"/>
                    <a:gd name="connsiteY144" fmla="*/ 4795737 h 5547915"/>
                    <a:gd name="connsiteX145" fmla="*/ 3531141 w 9144000"/>
                    <a:gd name="connsiteY145" fmla="*/ 4805464 h 5547915"/>
                    <a:gd name="connsiteX146" fmla="*/ 3531141 w 9144000"/>
                    <a:gd name="connsiteY146" fmla="*/ 4980562 h 5547915"/>
                    <a:gd name="connsiteX147" fmla="*/ 3472775 w 9144000"/>
                    <a:gd name="connsiteY147" fmla="*/ 5184843 h 5547915"/>
                    <a:gd name="connsiteX148" fmla="*/ 3443592 w 9144000"/>
                    <a:gd name="connsiteY148" fmla="*/ 5272392 h 5547915"/>
                    <a:gd name="connsiteX149" fmla="*/ 3307404 w 9144000"/>
                    <a:gd name="connsiteY149" fmla="*/ 5359941 h 5547915"/>
                    <a:gd name="connsiteX150" fmla="*/ 3287949 w 9144000"/>
                    <a:gd name="connsiteY150" fmla="*/ 5457217 h 5547915"/>
                    <a:gd name="connsiteX151" fmla="*/ 3249038 w 9144000"/>
                    <a:gd name="connsiteY151" fmla="*/ 5525311 h 5547915"/>
                    <a:gd name="connsiteX152" fmla="*/ 3064213 w 9144000"/>
                    <a:gd name="connsiteY152" fmla="*/ 5544766 h 5547915"/>
                    <a:gd name="connsiteX153" fmla="*/ 2960428 w 9144000"/>
                    <a:gd name="connsiteY153" fmla="*/ 5547915 h 5547915"/>
                    <a:gd name="connsiteX154" fmla="*/ 2801566 w 9144000"/>
                    <a:gd name="connsiteY154" fmla="*/ 5515583 h 5547915"/>
                    <a:gd name="connsiteX155" fmla="*/ 2743200 w 9144000"/>
                    <a:gd name="connsiteY155" fmla="*/ 5515583 h 5547915"/>
                    <a:gd name="connsiteX156" fmla="*/ 2655651 w 9144000"/>
                    <a:gd name="connsiteY156" fmla="*/ 5428034 h 5547915"/>
                    <a:gd name="connsiteX157" fmla="*/ 2607418 w 9144000"/>
                    <a:gd name="connsiteY157" fmla="*/ 5383692 h 5547915"/>
                    <a:gd name="connsiteX158" fmla="*/ 2578235 w 9144000"/>
                    <a:gd name="connsiteY158" fmla="*/ 5349402 h 5547915"/>
                    <a:gd name="connsiteX159" fmla="*/ 2579127 w 9144000"/>
                    <a:gd name="connsiteY159" fmla="*/ 5249127 h 5547915"/>
                    <a:gd name="connsiteX160" fmla="*/ 2675106 w 9144000"/>
                    <a:gd name="connsiteY160" fmla="*/ 5233481 h 5547915"/>
                    <a:gd name="connsiteX161" fmla="*/ 2752928 w 9144000"/>
                    <a:gd name="connsiteY161" fmla="*/ 5194571 h 5547915"/>
                    <a:gd name="connsiteX162" fmla="*/ 2976664 w 9144000"/>
                    <a:gd name="connsiteY162" fmla="*/ 5126477 h 5547915"/>
                    <a:gd name="connsiteX163" fmla="*/ 3025302 w 9144000"/>
                    <a:gd name="connsiteY163" fmla="*/ 4990290 h 5547915"/>
                    <a:gd name="connsiteX164" fmla="*/ 3132306 w 9144000"/>
                    <a:gd name="connsiteY164" fmla="*/ 4883285 h 5547915"/>
                    <a:gd name="connsiteX165" fmla="*/ 3142034 w 9144000"/>
                    <a:gd name="connsiteY165" fmla="*/ 4717915 h 5547915"/>
                    <a:gd name="connsiteX166" fmla="*/ 3132306 w 9144000"/>
                    <a:gd name="connsiteY166" fmla="*/ 4533090 h 5547915"/>
                    <a:gd name="connsiteX167" fmla="*/ 3054485 w 9144000"/>
                    <a:gd name="connsiteY167" fmla="*/ 4319081 h 5547915"/>
                    <a:gd name="connsiteX168" fmla="*/ 2986392 w 9144000"/>
                    <a:gd name="connsiteY168" fmla="*/ 4143983 h 5547915"/>
                    <a:gd name="connsiteX169" fmla="*/ 2947481 w 9144000"/>
                    <a:gd name="connsiteY169" fmla="*/ 3910520 h 5547915"/>
                    <a:gd name="connsiteX170" fmla="*/ 2859932 w 9144000"/>
                    <a:gd name="connsiteY170" fmla="*/ 3754877 h 5547915"/>
                    <a:gd name="connsiteX171" fmla="*/ 2840477 w 9144000"/>
                    <a:gd name="connsiteY171" fmla="*/ 3560324 h 5547915"/>
                    <a:gd name="connsiteX172" fmla="*/ 2607013 w 9144000"/>
                    <a:gd name="connsiteY172" fmla="*/ 3414409 h 5547915"/>
                    <a:gd name="connsiteX173" fmla="*/ 2217906 w 9144000"/>
                    <a:gd name="connsiteY173" fmla="*/ 3249039 h 5547915"/>
                    <a:gd name="connsiteX174" fmla="*/ 2000980 w 9144000"/>
                    <a:gd name="connsiteY174" fmla="*/ 3184350 h 5547915"/>
                    <a:gd name="connsiteX175" fmla="*/ 1955260 w 9144000"/>
                    <a:gd name="connsiteY175" fmla="*/ 3103124 h 5547915"/>
                    <a:gd name="connsiteX176" fmla="*/ 1848255 w 9144000"/>
                    <a:gd name="connsiteY176" fmla="*/ 2976664 h 5547915"/>
                    <a:gd name="connsiteX177" fmla="*/ 1663430 w 9144000"/>
                    <a:gd name="connsiteY177" fmla="*/ 2762656 h 5547915"/>
                    <a:gd name="connsiteX178" fmla="*/ 1498060 w 9144000"/>
                    <a:gd name="connsiteY178" fmla="*/ 2636196 h 5547915"/>
                    <a:gd name="connsiteX179" fmla="*/ 1196502 w 9144000"/>
                    <a:gd name="connsiteY179" fmla="*/ 2315183 h 5547915"/>
                    <a:gd name="connsiteX180" fmla="*/ 1089498 w 9144000"/>
                    <a:gd name="connsiteY180" fmla="*/ 2178996 h 5547915"/>
                    <a:gd name="connsiteX181" fmla="*/ 1021404 w 9144000"/>
                    <a:gd name="connsiteY181" fmla="*/ 2081720 h 5547915"/>
                    <a:gd name="connsiteX182" fmla="*/ 992221 w 9144000"/>
                    <a:gd name="connsiteY182" fmla="*/ 1945532 h 5547915"/>
                    <a:gd name="connsiteX183" fmla="*/ 953311 w 9144000"/>
                    <a:gd name="connsiteY183" fmla="*/ 1857983 h 5547915"/>
                    <a:gd name="connsiteX184" fmla="*/ 807396 w 9144000"/>
                    <a:gd name="connsiteY184" fmla="*/ 1702341 h 5547915"/>
                    <a:gd name="connsiteX185" fmla="*/ 690664 w 9144000"/>
                    <a:gd name="connsiteY185" fmla="*/ 1614792 h 5547915"/>
                    <a:gd name="connsiteX186" fmla="*/ 573932 w 9144000"/>
                    <a:gd name="connsiteY186" fmla="*/ 1536971 h 5547915"/>
                    <a:gd name="connsiteX187" fmla="*/ 428017 w 9144000"/>
                    <a:gd name="connsiteY187" fmla="*/ 1498060 h 5547915"/>
                    <a:gd name="connsiteX188" fmla="*/ 252919 w 9144000"/>
                    <a:gd name="connsiteY188" fmla="*/ 1400783 h 5547915"/>
                    <a:gd name="connsiteX189" fmla="*/ 107004 w 9144000"/>
                    <a:gd name="connsiteY189" fmla="*/ 1274324 h 5547915"/>
                    <a:gd name="connsiteX190" fmla="*/ 29183 w 9144000"/>
                    <a:gd name="connsiteY190" fmla="*/ 1186775 h 5547915"/>
                    <a:gd name="connsiteX191" fmla="*/ 0 w 9144000"/>
                    <a:gd name="connsiteY191" fmla="*/ 1079771 h 5547915"/>
                    <a:gd name="connsiteX192" fmla="*/ 48638 w 9144000"/>
                    <a:gd name="connsiteY192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760706 w 9144000"/>
                    <a:gd name="connsiteY25" fmla="*/ 4572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14809 w 9144000"/>
                    <a:gd name="connsiteY83" fmla="*/ 3570051 h 5547915"/>
                    <a:gd name="connsiteX84" fmla="*/ 6595353 w 9144000"/>
                    <a:gd name="connsiteY84" fmla="*/ 3346315 h 5547915"/>
                    <a:gd name="connsiteX85" fmla="*/ 6566170 w 9144000"/>
                    <a:gd name="connsiteY85" fmla="*/ 318094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2937754 h 5547915"/>
                    <a:gd name="connsiteX88" fmla="*/ 6566170 w 9144000"/>
                    <a:gd name="connsiteY88" fmla="*/ 2684834 h 5547915"/>
                    <a:gd name="connsiteX89" fmla="*/ 6429983 w 9144000"/>
                    <a:gd name="connsiteY89" fmla="*/ 2908571 h 5547915"/>
                    <a:gd name="connsiteX90" fmla="*/ 6410528 w 9144000"/>
                    <a:gd name="connsiteY90" fmla="*/ 3132307 h 5547915"/>
                    <a:gd name="connsiteX91" fmla="*/ 6342434 w 9144000"/>
                    <a:gd name="connsiteY91" fmla="*/ 3394954 h 5547915"/>
                    <a:gd name="connsiteX92" fmla="*/ 6235430 w 9144000"/>
                    <a:gd name="connsiteY92" fmla="*/ 3599234 h 5547915"/>
                    <a:gd name="connsiteX93" fmla="*/ 6099243 w 9144000"/>
                    <a:gd name="connsiteY93" fmla="*/ 3745149 h 5547915"/>
                    <a:gd name="connsiteX94" fmla="*/ 6040877 w 9144000"/>
                    <a:gd name="connsiteY94" fmla="*/ 3764605 h 5547915"/>
                    <a:gd name="connsiteX95" fmla="*/ 6021421 w 9144000"/>
                    <a:gd name="connsiteY95" fmla="*/ 3871609 h 5547915"/>
                    <a:gd name="connsiteX96" fmla="*/ 6021421 w 9144000"/>
                    <a:gd name="connsiteY96" fmla="*/ 4007796 h 5547915"/>
                    <a:gd name="connsiteX97" fmla="*/ 6050604 w 9144000"/>
                    <a:gd name="connsiteY97" fmla="*/ 4134256 h 5547915"/>
                    <a:gd name="connsiteX98" fmla="*/ 6177064 w 9144000"/>
                    <a:gd name="connsiteY98" fmla="*/ 4260715 h 5547915"/>
                    <a:gd name="connsiteX99" fmla="*/ 6254885 w 9144000"/>
                    <a:gd name="connsiteY99" fmla="*/ 4396902 h 5547915"/>
                    <a:gd name="connsiteX100" fmla="*/ 6322979 w 9144000"/>
                    <a:gd name="connsiteY100" fmla="*/ 4474724 h 5547915"/>
                    <a:gd name="connsiteX101" fmla="*/ 6322979 w 9144000"/>
                    <a:gd name="connsiteY101" fmla="*/ 4601183 h 5547915"/>
                    <a:gd name="connsiteX102" fmla="*/ 6245158 w 9144000"/>
                    <a:gd name="connsiteY102" fmla="*/ 4776281 h 5547915"/>
                    <a:gd name="connsiteX103" fmla="*/ 6186792 w 9144000"/>
                    <a:gd name="connsiteY103" fmla="*/ 4922196 h 5547915"/>
                    <a:gd name="connsiteX104" fmla="*/ 6108970 w 9144000"/>
                    <a:gd name="connsiteY104" fmla="*/ 5038928 h 5547915"/>
                    <a:gd name="connsiteX105" fmla="*/ 6021421 w 9144000"/>
                    <a:gd name="connsiteY105" fmla="*/ 5087566 h 5547915"/>
                    <a:gd name="connsiteX106" fmla="*/ 5856051 w 9144000"/>
                    <a:gd name="connsiteY106" fmla="*/ 5175115 h 5547915"/>
                    <a:gd name="connsiteX107" fmla="*/ 5729592 w 9144000"/>
                    <a:gd name="connsiteY107" fmla="*/ 5311302 h 5547915"/>
                    <a:gd name="connsiteX108" fmla="*/ 5729592 w 9144000"/>
                    <a:gd name="connsiteY108" fmla="*/ 5408579 h 5547915"/>
                    <a:gd name="connsiteX109" fmla="*/ 5554494 w 9144000"/>
                    <a:gd name="connsiteY109" fmla="*/ 5428034 h 5547915"/>
                    <a:gd name="connsiteX110" fmla="*/ 5389124 w 9144000"/>
                    <a:gd name="connsiteY110" fmla="*/ 5418307 h 5547915"/>
                    <a:gd name="connsiteX111" fmla="*/ 5272392 w 9144000"/>
                    <a:gd name="connsiteY111" fmla="*/ 5389124 h 5547915"/>
                    <a:gd name="connsiteX112" fmla="*/ 5155660 w 9144000"/>
                    <a:gd name="connsiteY112" fmla="*/ 5350213 h 5547915"/>
                    <a:gd name="connsiteX113" fmla="*/ 5107021 w 9144000"/>
                    <a:gd name="connsiteY113" fmla="*/ 5311302 h 5547915"/>
                    <a:gd name="connsiteX114" fmla="*/ 5126477 w 9144000"/>
                    <a:gd name="connsiteY114" fmla="*/ 5223754 h 5547915"/>
                    <a:gd name="connsiteX115" fmla="*/ 5282119 w 9144000"/>
                    <a:gd name="connsiteY115" fmla="*/ 5136205 h 5547915"/>
                    <a:gd name="connsiteX116" fmla="*/ 5350213 w 9144000"/>
                    <a:gd name="connsiteY116" fmla="*/ 5155660 h 5547915"/>
                    <a:gd name="connsiteX117" fmla="*/ 5350213 w 9144000"/>
                    <a:gd name="connsiteY117" fmla="*/ 5155660 h 5547915"/>
                    <a:gd name="connsiteX118" fmla="*/ 5466945 w 9144000"/>
                    <a:gd name="connsiteY118" fmla="*/ 5116749 h 5547915"/>
                    <a:gd name="connsiteX119" fmla="*/ 5642043 w 9144000"/>
                    <a:gd name="connsiteY119" fmla="*/ 4980562 h 5547915"/>
                    <a:gd name="connsiteX120" fmla="*/ 5817141 w 9144000"/>
                    <a:gd name="connsiteY120" fmla="*/ 4834647 h 5547915"/>
                    <a:gd name="connsiteX121" fmla="*/ 5865779 w 9144000"/>
                    <a:gd name="connsiteY121" fmla="*/ 4679005 h 5547915"/>
                    <a:gd name="connsiteX122" fmla="*/ 5778230 w 9144000"/>
                    <a:gd name="connsiteY122" fmla="*/ 4494179 h 5547915"/>
                    <a:gd name="connsiteX123" fmla="*/ 5739319 w 9144000"/>
                    <a:gd name="connsiteY123" fmla="*/ 4348264 h 5547915"/>
                    <a:gd name="connsiteX124" fmla="*/ 5642043 w 9144000"/>
                    <a:gd name="connsiteY124" fmla="*/ 4221805 h 5547915"/>
                    <a:gd name="connsiteX125" fmla="*/ 5457217 w 9144000"/>
                    <a:gd name="connsiteY125" fmla="*/ 4036979 h 5547915"/>
                    <a:gd name="connsiteX126" fmla="*/ 5311302 w 9144000"/>
                    <a:gd name="connsiteY126" fmla="*/ 3949430 h 5547915"/>
                    <a:gd name="connsiteX127" fmla="*/ 5107021 w 9144000"/>
                    <a:gd name="connsiteY127" fmla="*/ 3764605 h 5547915"/>
                    <a:gd name="connsiteX128" fmla="*/ 5000017 w 9144000"/>
                    <a:gd name="connsiteY128" fmla="*/ 3647873 h 5547915"/>
                    <a:gd name="connsiteX129" fmla="*/ 4912468 w 9144000"/>
                    <a:gd name="connsiteY129" fmla="*/ 3463047 h 5547915"/>
                    <a:gd name="connsiteX130" fmla="*/ 4844375 w 9144000"/>
                    <a:gd name="connsiteY130" fmla="*/ 3336588 h 5547915"/>
                    <a:gd name="connsiteX131" fmla="*/ 4572000 w 9144000"/>
                    <a:gd name="connsiteY131" fmla="*/ 3394954 h 5547915"/>
                    <a:gd name="connsiteX132" fmla="*/ 4338536 w 9144000"/>
                    <a:gd name="connsiteY132" fmla="*/ 3453320 h 5547915"/>
                    <a:gd name="connsiteX133" fmla="*/ 3920247 w 9144000"/>
                    <a:gd name="connsiteY133" fmla="*/ 3472775 h 5547915"/>
                    <a:gd name="connsiteX134" fmla="*/ 3647872 w 9144000"/>
                    <a:gd name="connsiteY134" fmla="*/ 3463047 h 5547915"/>
                    <a:gd name="connsiteX135" fmla="*/ 3531141 w 9144000"/>
                    <a:gd name="connsiteY135" fmla="*/ 3463047 h 5547915"/>
                    <a:gd name="connsiteX136" fmla="*/ 3501958 w 9144000"/>
                    <a:gd name="connsiteY136" fmla="*/ 3531141 h 5547915"/>
                    <a:gd name="connsiteX137" fmla="*/ 3385226 w 9144000"/>
                    <a:gd name="connsiteY137" fmla="*/ 3677056 h 5547915"/>
                    <a:gd name="connsiteX138" fmla="*/ 3385226 w 9144000"/>
                    <a:gd name="connsiteY138" fmla="*/ 3793788 h 5547915"/>
                    <a:gd name="connsiteX139" fmla="*/ 3385226 w 9144000"/>
                    <a:gd name="connsiteY139" fmla="*/ 3920247 h 5547915"/>
                    <a:gd name="connsiteX140" fmla="*/ 3385226 w 9144000"/>
                    <a:gd name="connsiteY140" fmla="*/ 4114800 h 5547915"/>
                    <a:gd name="connsiteX141" fmla="*/ 3433864 w 9144000"/>
                    <a:gd name="connsiteY141" fmla="*/ 4387175 h 5547915"/>
                    <a:gd name="connsiteX142" fmla="*/ 3492230 w 9144000"/>
                    <a:gd name="connsiteY142" fmla="*/ 4640094 h 5547915"/>
                    <a:gd name="connsiteX143" fmla="*/ 3492230 w 9144000"/>
                    <a:gd name="connsiteY143" fmla="*/ 4727643 h 5547915"/>
                    <a:gd name="connsiteX144" fmla="*/ 3492230 w 9144000"/>
                    <a:gd name="connsiteY144" fmla="*/ 4795737 h 5547915"/>
                    <a:gd name="connsiteX145" fmla="*/ 3531141 w 9144000"/>
                    <a:gd name="connsiteY145" fmla="*/ 4805464 h 5547915"/>
                    <a:gd name="connsiteX146" fmla="*/ 3531141 w 9144000"/>
                    <a:gd name="connsiteY146" fmla="*/ 4980562 h 5547915"/>
                    <a:gd name="connsiteX147" fmla="*/ 3472775 w 9144000"/>
                    <a:gd name="connsiteY147" fmla="*/ 5184843 h 5547915"/>
                    <a:gd name="connsiteX148" fmla="*/ 3443592 w 9144000"/>
                    <a:gd name="connsiteY148" fmla="*/ 5272392 h 5547915"/>
                    <a:gd name="connsiteX149" fmla="*/ 3307404 w 9144000"/>
                    <a:gd name="connsiteY149" fmla="*/ 5359941 h 5547915"/>
                    <a:gd name="connsiteX150" fmla="*/ 3287949 w 9144000"/>
                    <a:gd name="connsiteY150" fmla="*/ 5457217 h 5547915"/>
                    <a:gd name="connsiteX151" fmla="*/ 3249038 w 9144000"/>
                    <a:gd name="connsiteY151" fmla="*/ 5525311 h 5547915"/>
                    <a:gd name="connsiteX152" fmla="*/ 3064213 w 9144000"/>
                    <a:gd name="connsiteY152" fmla="*/ 5544766 h 5547915"/>
                    <a:gd name="connsiteX153" fmla="*/ 2960428 w 9144000"/>
                    <a:gd name="connsiteY153" fmla="*/ 5547915 h 5547915"/>
                    <a:gd name="connsiteX154" fmla="*/ 2801566 w 9144000"/>
                    <a:gd name="connsiteY154" fmla="*/ 5544871 h 5547915"/>
                    <a:gd name="connsiteX155" fmla="*/ 2743200 w 9144000"/>
                    <a:gd name="connsiteY155" fmla="*/ 5515583 h 5547915"/>
                    <a:gd name="connsiteX156" fmla="*/ 2655651 w 9144000"/>
                    <a:gd name="connsiteY156" fmla="*/ 5428034 h 5547915"/>
                    <a:gd name="connsiteX157" fmla="*/ 2607418 w 9144000"/>
                    <a:gd name="connsiteY157" fmla="*/ 5383692 h 5547915"/>
                    <a:gd name="connsiteX158" fmla="*/ 2578235 w 9144000"/>
                    <a:gd name="connsiteY158" fmla="*/ 5349402 h 5547915"/>
                    <a:gd name="connsiteX159" fmla="*/ 2579127 w 9144000"/>
                    <a:gd name="connsiteY159" fmla="*/ 5249127 h 5547915"/>
                    <a:gd name="connsiteX160" fmla="*/ 2675106 w 9144000"/>
                    <a:gd name="connsiteY160" fmla="*/ 5233481 h 5547915"/>
                    <a:gd name="connsiteX161" fmla="*/ 2752928 w 9144000"/>
                    <a:gd name="connsiteY161" fmla="*/ 5194571 h 5547915"/>
                    <a:gd name="connsiteX162" fmla="*/ 2976664 w 9144000"/>
                    <a:gd name="connsiteY162" fmla="*/ 5126477 h 5547915"/>
                    <a:gd name="connsiteX163" fmla="*/ 3025302 w 9144000"/>
                    <a:gd name="connsiteY163" fmla="*/ 4990290 h 5547915"/>
                    <a:gd name="connsiteX164" fmla="*/ 3132306 w 9144000"/>
                    <a:gd name="connsiteY164" fmla="*/ 4883285 h 5547915"/>
                    <a:gd name="connsiteX165" fmla="*/ 3142034 w 9144000"/>
                    <a:gd name="connsiteY165" fmla="*/ 4717915 h 5547915"/>
                    <a:gd name="connsiteX166" fmla="*/ 3132306 w 9144000"/>
                    <a:gd name="connsiteY166" fmla="*/ 4533090 h 5547915"/>
                    <a:gd name="connsiteX167" fmla="*/ 3054485 w 9144000"/>
                    <a:gd name="connsiteY167" fmla="*/ 4319081 h 5547915"/>
                    <a:gd name="connsiteX168" fmla="*/ 2986392 w 9144000"/>
                    <a:gd name="connsiteY168" fmla="*/ 4143983 h 5547915"/>
                    <a:gd name="connsiteX169" fmla="*/ 2947481 w 9144000"/>
                    <a:gd name="connsiteY169" fmla="*/ 3910520 h 5547915"/>
                    <a:gd name="connsiteX170" fmla="*/ 2859932 w 9144000"/>
                    <a:gd name="connsiteY170" fmla="*/ 3754877 h 5547915"/>
                    <a:gd name="connsiteX171" fmla="*/ 2840477 w 9144000"/>
                    <a:gd name="connsiteY171" fmla="*/ 3560324 h 5547915"/>
                    <a:gd name="connsiteX172" fmla="*/ 2607013 w 9144000"/>
                    <a:gd name="connsiteY172" fmla="*/ 3414409 h 5547915"/>
                    <a:gd name="connsiteX173" fmla="*/ 2217906 w 9144000"/>
                    <a:gd name="connsiteY173" fmla="*/ 3249039 h 5547915"/>
                    <a:gd name="connsiteX174" fmla="*/ 2000980 w 9144000"/>
                    <a:gd name="connsiteY174" fmla="*/ 3184350 h 5547915"/>
                    <a:gd name="connsiteX175" fmla="*/ 1955260 w 9144000"/>
                    <a:gd name="connsiteY175" fmla="*/ 3103124 h 5547915"/>
                    <a:gd name="connsiteX176" fmla="*/ 1848255 w 9144000"/>
                    <a:gd name="connsiteY176" fmla="*/ 2976664 h 5547915"/>
                    <a:gd name="connsiteX177" fmla="*/ 1663430 w 9144000"/>
                    <a:gd name="connsiteY177" fmla="*/ 2762656 h 5547915"/>
                    <a:gd name="connsiteX178" fmla="*/ 1498060 w 9144000"/>
                    <a:gd name="connsiteY178" fmla="*/ 2636196 h 5547915"/>
                    <a:gd name="connsiteX179" fmla="*/ 1196502 w 9144000"/>
                    <a:gd name="connsiteY179" fmla="*/ 2315183 h 5547915"/>
                    <a:gd name="connsiteX180" fmla="*/ 1089498 w 9144000"/>
                    <a:gd name="connsiteY180" fmla="*/ 2178996 h 5547915"/>
                    <a:gd name="connsiteX181" fmla="*/ 1021404 w 9144000"/>
                    <a:gd name="connsiteY181" fmla="*/ 2081720 h 5547915"/>
                    <a:gd name="connsiteX182" fmla="*/ 992221 w 9144000"/>
                    <a:gd name="connsiteY182" fmla="*/ 1945532 h 5547915"/>
                    <a:gd name="connsiteX183" fmla="*/ 953311 w 9144000"/>
                    <a:gd name="connsiteY183" fmla="*/ 1857983 h 5547915"/>
                    <a:gd name="connsiteX184" fmla="*/ 807396 w 9144000"/>
                    <a:gd name="connsiteY184" fmla="*/ 1702341 h 5547915"/>
                    <a:gd name="connsiteX185" fmla="*/ 690664 w 9144000"/>
                    <a:gd name="connsiteY185" fmla="*/ 1614792 h 5547915"/>
                    <a:gd name="connsiteX186" fmla="*/ 573932 w 9144000"/>
                    <a:gd name="connsiteY186" fmla="*/ 1536971 h 5547915"/>
                    <a:gd name="connsiteX187" fmla="*/ 428017 w 9144000"/>
                    <a:gd name="connsiteY187" fmla="*/ 1498060 h 5547915"/>
                    <a:gd name="connsiteX188" fmla="*/ 252919 w 9144000"/>
                    <a:gd name="connsiteY188" fmla="*/ 1400783 h 5547915"/>
                    <a:gd name="connsiteX189" fmla="*/ 107004 w 9144000"/>
                    <a:gd name="connsiteY189" fmla="*/ 1274324 h 5547915"/>
                    <a:gd name="connsiteX190" fmla="*/ 29183 w 9144000"/>
                    <a:gd name="connsiteY190" fmla="*/ 1186775 h 5547915"/>
                    <a:gd name="connsiteX191" fmla="*/ 0 w 9144000"/>
                    <a:gd name="connsiteY191" fmla="*/ 1079771 h 5547915"/>
                    <a:gd name="connsiteX192" fmla="*/ 48638 w 9144000"/>
                    <a:gd name="connsiteY192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760706 w 9144000"/>
                    <a:gd name="connsiteY25" fmla="*/ 4572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14809 w 9144000"/>
                    <a:gd name="connsiteY83" fmla="*/ 3570051 h 5547915"/>
                    <a:gd name="connsiteX84" fmla="*/ 6595353 w 9144000"/>
                    <a:gd name="connsiteY84" fmla="*/ 3346315 h 5547915"/>
                    <a:gd name="connsiteX85" fmla="*/ 6566170 w 9144000"/>
                    <a:gd name="connsiteY85" fmla="*/ 318094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2937754 h 5547915"/>
                    <a:gd name="connsiteX88" fmla="*/ 6566170 w 9144000"/>
                    <a:gd name="connsiteY88" fmla="*/ 2684834 h 5547915"/>
                    <a:gd name="connsiteX89" fmla="*/ 6429983 w 9144000"/>
                    <a:gd name="connsiteY89" fmla="*/ 2908571 h 5547915"/>
                    <a:gd name="connsiteX90" fmla="*/ 6410528 w 9144000"/>
                    <a:gd name="connsiteY90" fmla="*/ 3132307 h 5547915"/>
                    <a:gd name="connsiteX91" fmla="*/ 6342434 w 9144000"/>
                    <a:gd name="connsiteY91" fmla="*/ 3394954 h 5547915"/>
                    <a:gd name="connsiteX92" fmla="*/ 6235430 w 9144000"/>
                    <a:gd name="connsiteY92" fmla="*/ 3599234 h 5547915"/>
                    <a:gd name="connsiteX93" fmla="*/ 6099243 w 9144000"/>
                    <a:gd name="connsiteY93" fmla="*/ 3745149 h 5547915"/>
                    <a:gd name="connsiteX94" fmla="*/ 6040877 w 9144000"/>
                    <a:gd name="connsiteY94" fmla="*/ 3764605 h 5547915"/>
                    <a:gd name="connsiteX95" fmla="*/ 6021421 w 9144000"/>
                    <a:gd name="connsiteY95" fmla="*/ 3871609 h 5547915"/>
                    <a:gd name="connsiteX96" fmla="*/ 6021421 w 9144000"/>
                    <a:gd name="connsiteY96" fmla="*/ 4007796 h 5547915"/>
                    <a:gd name="connsiteX97" fmla="*/ 6050604 w 9144000"/>
                    <a:gd name="connsiteY97" fmla="*/ 4134256 h 5547915"/>
                    <a:gd name="connsiteX98" fmla="*/ 6177064 w 9144000"/>
                    <a:gd name="connsiteY98" fmla="*/ 4260715 h 5547915"/>
                    <a:gd name="connsiteX99" fmla="*/ 6254885 w 9144000"/>
                    <a:gd name="connsiteY99" fmla="*/ 4396902 h 5547915"/>
                    <a:gd name="connsiteX100" fmla="*/ 6322979 w 9144000"/>
                    <a:gd name="connsiteY100" fmla="*/ 4474724 h 5547915"/>
                    <a:gd name="connsiteX101" fmla="*/ 6322979 w 9144000"/>
                    <a:gd name="connsiteY101" fmla="*/ 4601183 h 5547915"/>
                    <a:gd name="connsiteX102" fmla="*/ 6245158 w 9144000"/>
                    <a:gd name="connsiteY102" fmla="*/ 4776281 h 5547915"/>
                    <a:gd name="connsiteX103" fmla="*/ 6186792 w 9144000"/>
                    <a:gd name="connsiteY103" fmla="*/ 4922196 h 5547915"/>
                    <a:gd name="connsiteX104" fmla="*/ 6108970 w 9144000"/>
                    <a:gd name="connsiteY104" fmla="*/ 5038928 h 5547915"/>
                    <a:gd name="connsiteX105" fmla="*/ 6021421 w 9144000"/>
                    <a:gd name="connsiteY105" fmla="*/ 5087566 h 5547915"/>
                    <a:gd name="connsiteX106" fmla="*/ 5856051 w 9144000"/>
                    <a:gd name="connsiteY106" fmla="*/ 5175115 h 5547915"/>
                    <a:gd name="connsiteX107" fmla="*/ 5729592 w 9144000"/>
                    <a:gd name="connsiteY107" fmla="*/ 5311302 h 5547915"/>
                    <a:gd name="connsiteX108" fmla="*/ 5729592 w 9144000"/>
                    <a:gd name="connsiteY108" fmla="*/ 5408579 h 5547915"/>
                    <a:gd name="connsiteX109" fmla="*/ 5554494 w 9144000"/>
                    <a:gd name="connsiteY109" fmla="*/ 5428034 h 5547915"/>
                    <a:gd name="connsiteX110" fmla="*/ 5389124 w 9144000"/>
                    <a:gd name="connsiteY110" fmla="*/ 5418307 h 5547915"/>
                    <a:gd name="connsiteX111" fmla="*/ 5272392 w 9144000"/>
                    <a:gd name="connsiteY111" fmla="*/ 5389124 h 5547915"/>
                    <a:gd name="connsiteX112" fmla="*/ 5155660 w 9144000"/>
                    <a:gd name="connsiteY112" fmla="*/ 5350213 h 5547915"/>
                    <a:gd name="connsiteX113" fmla="*/ 5107021 w 9144000"/>
                    <a:gd name="connsiteY113" fmla="*/ 5311302 h 5547915"/>
                    <a:gd name="connsiteX114" fmla="*/ 5126477 w 9144000"/>
                    <a:gd name="connsiteY114" fmla="*/ 5223754 h 5547915"/>
                    <a:gd name="connsiteX115" fmla="*/ 5282119 w 9144000"/>
                    <a:gd name="connsiteY115" fmla="*/ 5136205 h 5547915"/>
                    <a:gd name="connsiteX116" fmla="*/ 5350213 w 9144000"/>
                    <a:gd name="connsiteY116" fmla="*/ 5155660 h 5547915"/>
                    <a:gd name="connsiteX117" fmla="*/ 5350213 w 9144000"/>
                    <a:gd name="connsiteY117" fmla="*/ 5155660 h 5547915"/>
                    <a:gd name="connsiteX118" fmla="*/ 5466945 w 9144000"/>
                    <a:gd name="connsiteY118" fmla="*/ 5116749 h 5547915"/>
                    <a:gd name="connsiteX119" fmla="*/ 5642043 w 9144000"/>
                    <a:gd name="connsiteY119" fmla="*/ 4980562 h 5547915"/>
                    <a:gd name="connsiteX120" fmla="*/ 5817141 w 9144000"/>
                    <a:gd name="connsiteY120" fmla="*/ 4834647 h 5547915"/>
                    <a:gd name="connsiteX121" fmla="*/ 5865779 w 9144000"/>
                    <a:gd name="connsiteY121" fmla="*/ 4679005 h 5547915"/>
                    <a:gd name="connsiteX122" fmla="*/ 5778230 w 9144000"/>
                    <a:gd name="connsiteY122" fmla="*/ 4494179 h 5547915"/>
                    <a:gd name="connsiteX123" fmla="*/ 5739319 w 9144000"/>
                    <a:gd name="connsiteY123" fmla="*/ 4348264 h 5547915"/>
                    <a:gd name="connsiteX124" fmla="*/ 5642043 w 9144000"/>
                    <a:gd name="connsiteY124" fmla="*/ 4221805 h 5547915"/>
                    <a:gd name="connsiteX125" fmla="*/ 5457217 w 9144000"/>
                    <a:gd name="connsiteY125" fmla="*/ 4036979 h 5547915"/>
                    <a:gd name="connsiteX126" fmla="*/ 5311302 w 9144000"/>
                    <a:gd name="connsiteY126" fmla="*/ 3949430 h 5547915"/>
                    <a:gd name="connsiteX127" fmla="*/ 5107021 w 9144000"/>
                    <a:gd name="connsiteY127" fmla="*/ 3764605 h 5547915"/>
                    <a:gd name="connsiteX128" fmla="*/ 5000017 w 9144000"/>
                    <a:gd name="connsiteY128" fmla="*/ 3647873 h 5547915"/>
                    <a:gd name="connsiteX129" fmla="*/ 4912468 w 9144000"/>
                    <a:gd name="connsiteY129" fmla="*/ 3463047 h 5547915"/>
                    <a:gd name="connsiteX130" fmla="*/ 4844375 w 9144000"/>
                    <a:gd name="connsiteY130" fmla="*/ 3336588 h 5547915"/>
                    <a:gd name="connsiteX131" fmla="*/ 4572000 w 9144000"/>
                    <a:gd name="connsiteY131" fmla="*/ 3394954 h 5547915"/>
                    <a:gd name="connsiteX132" fmla="*/ 4338536 w 9144000"/>
                    <a:gd name="connsiteY132" fmla="*/ 3453320 h 5547915"/>
                    <a:gd name="connsiteX133" fmla="*/ 3920247 w 9144000"/>
                    <a:gd name="connsiteY133" fmla="*/ 3472775 h 5547915"/>
                    <a:gd name="connsiteX134" fmla="*/ 3647872 w 9144000"/>
                    <a:gd name="connsiteY134" fmla="*/ 3463047 h 5547915"/>
                    <a:gd name="connsiteX135" fmla="*/ 3531141 w 9144000"/>
                    <a:gd name="connsiteY135" fmla="*/ 3463047 h 5547915"/>
                    <a:gd name="connsiteX136" fmla="*/ 3501958 w 9144000"/>
                    <a:gd name="connsiteY136" fmla="*/ 3531141 h 5547915"/>
                    <a:gd name="connsiteX137" fmla="*/ 3385226 w 9144000"/>
                    <a:gd name="connsiteY137" fmla="*/ 3677056 h 5547915"/>
                    <a:gd name="connsiteX138" fmla="*/ 3385226 w 9144000"/>
                    <a:gd name="connsiteY138" fmla="*/ 3793788 h 5547915"/>
                    <a:gd name="connsiteX139" fmla="*/ 3385226 w 9144000"/>
                    <a:gd name="connsiteY139" fmla="*/ 3920247 h 5547915"/>
                    <a:gd name="connsiteX140" fmla="*/ 3385226 w 9144000"/>
                    <a:gd name="connsiteY140" fmla="*/ 4114800 h 5547915"/>
                    <a:gd name="connsiteX141" fmla="*/ 3433864 w 9144000"/>
                    <a:gd name="connsiteY141" fmla="*/ 4387175 h 5547915"/>
                    <a:gd name="connsiteX142" fmla="*/ 3492230 w 9144000"/>
                    <a:gd name="connsiteY142" fmla="*/ 4640094 h 5547915"/>
                    <a:gd name="connsiteX143" fmla="*/ 3492230 w 9144000"/>
                    <a:gd name="connsiteY143" fmla="*/ 4727643 h 5547915"/>
                    <a:gd name="connsiteX144" fmla="*/ 3492230 w 9144000"/>
                    <a:gd name="connsiteY144" fmla="*/ 4795737 h 5547915"/>
                    <a:gd name="connsiteX145" fmla="*/ 3531141 w 9144000"/>
                    <a:gd name="connsiteY145" fmla="*/ 4805464 h 5547915"/>
                    <a:gd name="connsiteX146" fmla="*/ 3531141 w 9144000"/>
                    <a:gd name="connsiteY146" fmla="*/ 4980562 h 5547915"/>
                    <a:gd name="connsiteX147" fmla="*/ 3472775 w 9144000"/>
                    <a:gd name="connsiteY147" fmla="*/ 5184843 h 5547915"/>
                    <a:gd name="connsiteX148" fmla="*/ 3443592 w 9144000"/>
                    <a:gd name="connsiteY148" fmla="*/ 5272392 h 5547915"/>
                    <a:gd name="connsiteX149" fmla="*/ 3307404 w 9144000"/>
                    <a:gd name="connsiteY149" fmla="*/ 5359941 h 5547915"/>
                    <a:gd name="connsiteX150" fmla="*/ 3287949 w 9144000"/>
                    <a:gd name="connsiteY150" fmla="*/ 5457217 h 5547915"/>
                    <a:gd name="connsiteX151" fmla="*/ 3249038 w 9144000"/>
                    <a:gd name="connsiteY151" fmla="*/ 5525311 h 5547915"/>
                    <a:gd name="connsiteX152" fmla="*/ 3064213 w 9144000"/>
                    <a:gd name="connsiteY152" fmla="*/ 5544766 h 5547915"/>
                    <a:gd name="connsiteX153" fmla="*/ 2960428 w 9144000"/>
                    <a:gd name="connsiteY153" fmla="*/ 5547915 h 5547915"/>
                    <a:gd name="connsiteX154" fmla="*/ 2801566 w 9144000"/>
                    <a:gd name="connsiteY154" fmla="*/ 5544871 h 5547915"/>
                    <a:gd name="connsiteX155" fmla="*/ 2743200 w 9144000"/>
                    <a:gd name="connsiteY155" fmla="*/ 5515583 h 5547915"/>
                    <a:gd name="connsiteX156" fmla="*/ 2655651 w 9144000"/>
                    <a:gd name="connsiteY156" fmla="*/ 5428034 h 5547915"/>
                    <a:gd name="connsiteX157" fmla="*/ 2607418 w 9144000"/>
                    <a:gd name="connsiteY157" fmla="*/ 5383692 h 5547915"/>
                    <a:gd name="connsiteX158" fmla="*/ 2578235 w 9144000"/>
                    <a:gd name="connsiteY158" fmla="*/ 5349402 h 5547915"/>
                    <a:gd name="connsiteX159" fmla="*/ 2579127 w 9144000"/>
                    <a:gd name="connsiteY159" fmla="*/ 5249127 h 5547915"/>
                    <a:gd name="connsiteX160" fmla="*/ 2675106 w 9144000"/>
                    <a:gd name="connsiteY160" fmla="*/ 5233481 h 5547915"/>
                    <a:gd name="connsiteX161" fmla="*/ 2752928 w 9144000"/>
                    <a:gd name="connsiteY161" fmla="*/ 5194571 h 5547915"/>
                    <a:gd name="connsiteX162" fmla="*/ 2976664 w 9144000"/>
                    <a:gd name="connsiteY162" fmla="*/ 5126477 h 5547915"/>
                    <a:gd name="connsiteX163" fmla="*/ 3025302 w 9144000"/>
                    <a:gd name="connsiteY163" fmla="*/ 4990290 h 5547915"/>
                    <a:gd name="connsiteX164" fmla="*/ 3132306 w 9144000"/>
                    <a:gd name="connsiteY164" fmla="*/ 4883285 h 5547915"/>
                    <a:gd name="connsiteX165" fmla="*/ 3142034 w 9144000"/>
                    <a:gd name="connsiteY165" fmla="*/ 4717915 h 5547915"/>
                    <a:gd name="connsiteX166" fmla="*/ 3132306 w 9144000"/>
                    <a:gd name="connsiteY166" fmla="*/ 4533090 h 5547915"/>
                    <a:gd name="connsiteX167" fmla="*/ 3054485 w 9144000"/>
                    <a:gd name="connsiteY167" fmla="*/ 4319081 h 5547915"/>
                    <a:gd name="connsiteX168" fmla="*/ 2986392 w 9144000"/>
                    <a:gd name="connsiteY168" fmla="*/ 4143983 h 5547915"/>
                    <a:gd name="connsiteX169" fmla="*/ 2947481 w 9144000"/>
                    <a:gd name="connsiteY169" fmla="*/ 3910520 h 5547915"/>
                    <a:gd name="connsiteX170" fmla="*/ 2859932 w 9144000"/>
                    <a:gd name="connsiteY170" fmla="*/ 3754877 h 5547915"/>
                    <a:gd name="connsiteX171" fmla="*/ 2840477 w 9144000"/>
                    <a:gd name="connsiteY171" fmla="*/ 3560324 h 5547915"/>
                    <a:gd name="connsiteX172" fmla="*/ 2607013 w 9144000"/>
                    <a:gd name="connsiteY172" fmla="*/ 3414409 h 5547915"/>
                    <a:gd name="connsiteX173" fmla="*/ 2217906 w 9144000"/>
                    <a:gd name="connsiteY173" fmla="*/ 3249039 h 5547915"/>
                    <a:gd name="connsiteX174" fmla="*/ 2000980 w 9144000"/>
                    <a:gd name="connsiteY174" fmla="*/ 3184350 h 5547915"/>
                    <a:gd name="connsiteX175" fmla="*/ 1955260 w 9144000"/>
                    <a:gd name="connsiteY175" fmla="*/ 3103124 h 5547915"/>
                    <a:gd name="connsiteX176" fmla="*/ 1848255 w 9144000"/>
                    <a:gd name="connsiteY176" fmla="*/ 2976664 h 5547915"/>
                    <a:gd name="connsiteX177" fmla="*/ 1663430 w 9144000"/>
                    <a:gd name="connsiteY177" fmla="*/ 2762656 h 5547915"/>
                    <a:gd name="connsiteX178" fmla="*/ 1498060 w 9144000"/>
                    <a:gd name="connsiteY178" fmla="*/ 2636196 h 5547915"/>
                    <a:gd name="connsiteX179" fmla="*/ 1196502 w 9144000"/>
                    <a:gd name="connsiteY179" fmla="*/ 2315183 h 5547915"/>
                    <a:gd name="connsiteX180" fmla="*/ 1089498 w 9144000"/>
                    <a:gd name="connsiteY180" fmla="*/ 2178996 h 5547915"/>
                    <a:gd name="connsiteX181" fmla="*/ 1021404 w 9144000"/>
                    <a:gd name="connsiteY181" fmla="*/ 2081720 h 5547915"/>
                    <a:gd name="connsiteX182" fmla="*/ 992221 w 9144000"/>
                    <a:gd name="connsiteY182" fmla="*/ 1945532 h 5547915"/>
                    <a:gd name="connsiteX183" fmla="*/ 953311 w 9144000"/>
                    <a:gd name="connsiteY183" fmla="*/ 1857983 h 5547915"/>
                    <a:gd name="connsiteX184" fmla="*/ 807396 w 9144000"/>
                    <a:gd name="connsiteY184" fmla="*/ 1702341 h 5547915"/>
                    <a:gd name="connsiteX185" fmla="*/ 690664 w 9144000"/>
                    <a:gd name="connsiteY185" fmla="*/ 1614792 h 5547915"/>
                    <a:gd name="connsiteX186" fmla="*/ 573932 w 9144000"/>
                    <a:gd name="connsiteY186" fmla="*/ 1536971 h 5547915"/>
                    <a:gd name="connsiteX187" fmla="*/ 428017 w 9144000"/>
                    <a:gd name="connsiteY187" fmla="*/ 1498060 h 5547915"/>
                    <a:gd name="connsiteX188" fmla="*/ 252919 w 9144000"/>
                    <a:gd name="connsiteY188" fmla="*/ 1400783 h 5547915"/>
                    <a:gd name="connsiteX189" fmla="*/ 107004 w 9144000"/>
                    <a:gd name="connsiteY189" fmla="*/ 1274324 h 5547915"/>
                    <a:gd name="connsiteX190" fmla="*/ 29183 w 9144000"/>
                    <a:gd name="connsiteY190" fmla="*/ 1186775 h 5547915"/>
                    <a:gd name="connsiteX191" fmla="*/ 0 w 9144000"/>
                    <a:gd name="connsiteY191" fmla="*/ 1079771 h 5547915"/>
                    <a:gd name="connsiteX192" fmla="*/ 48638 w 9144000"/>
                    <a:gd name="connsiteY192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14809 w 9144000"/>
                    <a:gd name="connsiteY83" fmla="*/ 3570051 h 5547915"/>
                    <a:gd name="connsiteX84" fmla="*/ 6595353 w 9144000"/>
                    <a:gd name="connsiteY84" fmla="*/ 3346315 h 5547915"/>
                    <a:gd name="connsiteX85" fmla="*/ 6566170 w 9144000"/>
                    <a:gd name="connsiteY85" fmla="*/ 318094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2937754 h 5547915"/>
                    <a:gd name="connsiteX88" fmla="*/ 6566170 w 9144000"/>
                    <a:gd name="connsiteY88" fmla="*/ 2684834 h 5547915"/>
                    <a:gd name="connsiteX89" fmla="*/ 6429983 w 9144000"/>
                    <a:gd name="connsiteY89" fmla="*/ 2908571 h 5547915"/>
                    <a:gd name="connsiteX90" fmla="*/ 6410528 w 9144000"/>
                    <a:gd name="connsiteY90" fmla="*/ 3132307 h 5547915"/>
                    <a:gd name="connsiteX91" fmla="*/ 6342434 w 9144000"/>
                    <a:gd name="connsiteY91" fmla="*/ 3394954 h 5547915"/>
                    <a:gd name="connsiteX92" fmla="*/ 6235430 w 9144000"/>
                    <a:gd name="connsiteY92" fmla="*/ 3599234 h 5547915"/>
                    <a:gd name="connsiteX93" fmla="*/ 6099243 w 9144000"/>
                    <a:gd name="connsiteY93" fmla="*/ 3745149 h 5547915"/>
                    <a:gd name="connsiteX94" fmla="*/ 6040877 w 9144000"/>
                    <a:gd name="connsiteY94" fmla="*/ 3764605 h 5547915"/>
                    <a:gd name="connsiteX95" fmla="*/ 6021421 w 9144000"/>
                    <a:gd name="connsiteY95" fmla="*/ 3871609 h 5547915"/>
                    <a:gd name="connsiteX96" fmla="*/ 6021421 w 9144000"/>
                    <a:gd name="connsiteY96" fmla="*/ 4007796 h 5547915"/>
                    <a:gd name="connsiteX97" fmla="*/ 6050604 w 9144000"/>
                    <a:gd name="connsiteY97" fmla="*/ 4134256 h 5547915"/>
                    <a:gd name="connsiteX98" fmla="*/ 6177064 w 9144000"/>
                    <a:gd name="connsiteY98" fmla="*/ 4260715 h 5547915"/>
                    <a:gd name="connsiteX99" fmla="*/ 6254885 w 9144000"/>
                    <a:gd name="connsiteY99" fmla="*/ 4396902 h 5547915"/>
                    <a:gd name="connsiteX100" fmla="*/ 6322979 w 9144000"/>
                    <a:gd name="connsiteY100" fmla="*/ 4474724 h 5547915"/>
                    <a:gd name="connsiteX101" fmla="*/ 6322979 w 9144000"/>
                    <a:gd name="connsiteY101" fmla="*/ 4601183 h 5547915"/>
                    <a:gd name="connsiteX102" fmla="*/ 6245158 w 9144000"/>
                    <a:gd name="connsiteY102" fmla="*/ 4776281 h 5547915"/>
                    <a:gd name="connsiteX103" fmla="*/ 6186792 w 9144000"/>
                    <a:gd name="connsiteY103" fmla="*/ 4922196 h 5547915"/>
                    <a:gd name="connsiteX104" fmla="*/ 6108970 w 9144000"/>
                    <a:gd name="connsiteY104" fmla="*/ 5038928 h 5547915"/>
                    <a:gd name="connsiteX105" fmla="*/ 6021421 w 9144000"/>
                    <a:gd name="connsiteY105" fmla="*/ 5087566 h 5547915"/>
                    <a:gd name="connsiteX106" fmla="*/ 5856051 w 9144000"/>
                    <a:gd name="connsiteY106" fmla="*/ 5175115 h 5547915"/>
                    <a:gd name="connsiteX107" fmla="*/ 5729592 w 9144000"/>
                    <a:gd name="connsiteY107" fmla="*/ 5311302 h 5547915"/>
                    <a:gd name="connsiteX108" fmla="*/ 5729592 w 9144000"/>
                    <a:gd name="connsiteY108" fmla="*/ 5408579 h 5547915"/>
                    <a:gd name="connsiteX109" fmla="*/ 5554494 w 9144000"/>
                    <a:gd name="connsiteY109" fmla="*/ 5428034 h 5547915"/>
                    <a:gd name="connsiteX110" fmla="*/ 5389124 w 9144000"/>
                    <a:gd name="connsiteY110" fmla="*/ 5418307 h 5547915"/>
                    <a:gd name="connsiteX111" fmla="*/ 5272392 w 9144000"/>
                    <a:gd name="connsiteY111" fmla="*/ 5389124 h 5547915"/>
                    <a:gd name="connsiteX112" fmla="*/ 5155660 w 9144000"/>
                    <a:gd name="connsiteY112" fmla="*/ 5350213 h 5547915"/>
                    <a:gd name="connsiteX113" fmla="*/ 5107021 w 9144000"/>
                    <a:gd name="connsiteY113" fmla="*/ 5311302 h 5547915"/>
                    <a:gd name="connsiteX114" fmla="*/ 5126477 w 9144000"/>
                    <a:gd name="connsiteY114" fmla="*/ 5223754 h 5547915"/>
                    <a:gd name="connsiteX115" fmla="*/ 5282119 w 9144000"/>
                    <a:gd name="connsiteY115" fmla="*/ 5136205 h 5547915"/>
                    <a:gd name="connsiteX116" fmla="*/ 5350213 w 9144000"/>
                    <a:gd name="connsiteY116" fmla="*/ 5155660 h 5547915"/>
                    <a:gd name="connsiteX117" fmla="*/ 5350213 w 9144000"/>
                    <a:gd name="connsiteY117" fmla="*/ 5155660 h 5547915"/>
                    <a:gd name="connsiteX118" fmla="*/ 5466945 w 9144000"/>
                    <a:gd name="connsiteY118" fmla="*/ 5116749 h 5547915"/>
                    <a:gd name="connsiteX119" fmla="*/ 5642043 w 9144000"/>
                    <a:gd name="connsiteY119" fmla="*/ 4980562 h 5547915"/>
                    <a:gd name="connsiteX120" fmla="*/ 5817141 w 9144000"/>
                    <a:gd name="connsiteY120" fmla="*/ 4834647 h 5547915"/>
                    <a:gd name="connsiteX121" fmla="*/ 5865779 w 9144000"/>
                    <a:gd name="connsiteY121" fmla="*/ 4679005 h 5547915"/>
                    <a:gd name="connsiteX122" fmla="*/ 5778230 w 9144000"/>
                    <a:gd name="connsiteY122" fmla="*/ 4494179 h 5547915"/>
                    <a:gd name="connsiteX123" fmla="*/ 5739319 w 9144000"/>
                    <a:gd name="connsiteY123" fmla="*/ 4348264 h 5547915"/>
                    <a:gd name="connsiteX124" fmla="*/ 5642043 w 9144000"/>
                    <a:gd name="connsiteY124" fmla="*/ 4221805 h 5547915"/>
                    <a:gd name="connsiteX125" fmla="*/ 5457217 w 9144000"/>
                    <a:gd name="connsiteY125" fmla="*/ 4036979 h 5547915"/>
                    <a:gd name="connsiteX126" fmla="*/ 5311302 w 9144000"/>
                    <a:gd name="connsiteY126" fmla="*/ 3949430 h 5547915"/>
                    <a:gd name="connsiteX127" fmla="*/ 5107021 w 9144000"/>
                    <a:gd name="connsiteY127" fmla="*/ 3764605 h 5547915"/>
                    <a:gd name="connsiteX128" fmla="*/ 5000017 w 9144000"/>
                    <a:gd name="connsiteY128" fmla="*/ 3647873 h 5547915"/>
                    <a:gd name="connsiteX129" fmla="*/ 4912468 w 9144000"/>
                    <a:gd name="connsiteY129" fmla="*/ 3463047 h 5547915"/>
                    <a:gd name="connsiteX130" fmla="*/ 4844375 w 9144000"/>
                    <a:gd name="connsiteY130" fmla="*/ 3336588 h 5547915"/>
                    <a:gd name="connsiteX131" fmla="*/ 4572000 w 9144000"/>
                    <a:gd name="connsiteY131" fmla="*/ 3394954 h 5547915"/>
                    <a:gd name="connsiteX132" fmla="*/ 4338536 w 9144000"/>
                    <a:gd name="connsiteY132" fmla="*/ 3453320 h 5547915"/>
                    <a:gd name="connsiteX133" fmla="*/ 3920247 w 9144000"/>
                    <a:gd name="connsiteY133" fmla="*/ 3472775 h 5547915"/>
                    <a:gd name="connsiteX134" fmla="*/ 3647872 w 9144000"/>
                    <a:gd name="connsiteY134" fmla="*/ 3463047 h 5547915"/>
                    <a:gd name="connsiteX135" fmla="*/ 3531141 w 9144000"/>
                    <a:gd name="connsiteY135" fmla="*/ 3463047 h 5547915"/>
                    <a:gd name="connsiteX136" fmla="*/ 3501958 w 9144000"/>
                    <a:gd name="connsiteY136" fmla="*/ 3531141 h 5547915"/>
                    <a:gd name="connsiteX137" fmla="*/ 3385226 w 9144000"/>
                    <a:gd name="connsiteY137" fmla="*/ 3677056 h 5547915"/>
                    <a:gd name="connsiteX138" fmla="*/ 3385226 w 9144000"/>
                    <a:gd name="connsiteY138" fmla="*/ 3793788 h 5547915"/>
                    <a:gd name="connsiteX139" fmla="*/ 3385226 w 9144000"/>
                    <a:gd name="connsiteY139" fmla="*/ 3920247 h 5547915"/>
                    <a:gd name="connsiteX140" fmla="*/ 3385226 w 9144000"/>
                    <a:gd name="connsiteY140" fmla="*/ 4114800 h 5547915"/>
                    <a:gd name="connsiteX141" fmla="*/ 3433864 w 9144000"/>
                    <a:gd name="connsiteY141" fmla="*/ 4387175 h 5547915"/>
                    <a:gd name="connsiteX142" fmla="*/ 3492230 w 9144000"/>
                    <a:gd name="connsiteY142" fmla="*/ 4640094 h 5547915"/>
                    <a:gd name="connsiteX143" fmla="*/ 3492230 w 9144000"/>
                    <a:gd name="connsiteY143" fmla="*/ 4727643 h 5547915"/>
                    <a:gd name="connsiteX144" fmla="*/ 3492230 w 9144000"/>
                    <a:gd name="connsiteY144" fmla="*/ 4795737 h 5547915"/>
                    <a:gd name="connsiteX145" fmla="*/ 3531141 w 9144000"/>
                    <a:gd name="connsiteY145" fmla="*/ 4805464 h 5547915"/>
                    <a:gd name="connsiteX146" fmla="*/ 3531141 w 9144000"/>
                    <a:gd name="connsiteY146" fmla="*/ 4980562 h 5547915"/>
                    <a:gd name="connsiteX147" fmla="*/ 3472775 w 9144000"/>
                    <a:gd name="connsiteY147" fmla="*/ 5184843 h 5547915"/>
                    <a:gd name="connsiteX148" fmla="*/ 3443592 w 9144000"/>
                    <a:gd name="connsiteY148" fmla="*/ 5272392 h 5547915"/>
                    <a:gd name="connsiteX149" fmla="*/ 3307404 w 9144000"/>
                    <a:gd name="connsiteY149" fmla="*/ 5359941 h 5547915"/>
                    <a:gd name="connsiteX150" fmla="*/ 3287949 w 9144000"/>
                    <a:gd name="connsiteY150" fmla="*/ 5457217 h 5547915"/>
                    <a:gd name="connsiteX151" fmla="*/ 3249038 w 9144000"/>
                    <a:gd name="connsiteY151" fmla="*/ 5525311 h 5547915"/>
                    <a:gd name="connsiteX152" fmla="*/ 3064213 w 9144000"/>
                    <a:gd name="connsiteY152" fmla="*/ 5544766 h 5547915"/>
                    <a:gd name="connsiteX153" fmla="*/ 2960428 w 9144000"/>
                    <a:gd name="connsiteY153" fmla="*/ 5547915 h 5547915"/>
                    <a:gd name="connsiteX154" fmla="*/ 2801566 w 9144000"/>
                    <a:gd name="connsiteY154" fmla="*/ 5544871 h 5547915"/>
                    <a:gd name="connsiteX155" fmla="*/ 2743200 w 9144000"/>
                    <a:gd name="connsiteY155" fmla="*/ 5515583 h 5547915"/>
                    <a:gd name="connsiteX156" fmla="*/ 2655651 w 9144000"/>
                    <a:gd name="connsiteY156" fmla="*/ 5428034 h 5547915"/>
                    <a:gd name="connsiteX157" fmla="*/ 2607418 w 9144000"/>
                    <a:gd name="connsiteY157" fmla="*/ 5383692 h 5547915"/>
                    <a:gd name="connsiteX158" fmla="*/ 2578235 w 9144000"/>
                    <a:gd name="connsiteY158" fmla="*/ 5349402 h 5547915"/>
                    <a:gd name="connsiteX159" fmla="*/ 2579127 w 9144000"/>
                    <a:gd name="connsiteY159" fmla="*/ 5249127 h 5547915"/>
                    <a:gd name="connsiteX160" fmla="*/ 2675106 w 9144000"/>
                    <a:gd name="connsiteY160" fmla="*/ 5233481 h 5547915"/>
                    <a:gd name="connsiteX161" fmla="*/ 2752928 w 9144000"/>
                    <a:gd name="connsiteY161" fmla="*/ 5194571 h 5547915"/>
                    <a:gd name="connsiteX162" fmla="*/ 2976664 w 9144000"/>
                    <a:gd name="connsiteY162" fmla="*/ 5126477 h 5547915"/>
                    <a:gd name="connsiteX163" fmla="*/ 3025302 w 9144000"/>
                    <a:gd name="connsiteY163" fmla="*/ 4990290 h 5547915"/>
                    <a:gd name="connsiteX164" fmla="*/ 3132306 w 9144000"/>
                    <a:gd name="connsiteY164" fmla="*/ 4883285 h 5547915"/>
                    <a:gd name="connsiteX165" fmla="*/ 3142034 w 9144000"/>
                    <a:gd name="connsiteY165" fmla="*/ 4717915 h 5547915"/>
                    <a:gd name="connsiteX166" fmla="*/ 3132306 w 9144000"/>
                    <a:gd name="connsiteY166" fmla="*/ 4533090 h 5547915"/>
                    <a:gd name="connsiteX167" fmla="*/ 3054485 w 9144000"/>
                    <a:gd name="connsiteY167" fmla="*/ 4319081 h 5547915"/>
                    <a:gd name="connsiteX168" fmla="*/ 2986392 w 9144000"/>
                    <a:gd name="connsiteY168" fmla="*/ 4143983 h 5547915"/>
                    <a:gd name="connsiteX169" fmla="*/ 2947481 w 9144000"/>
                    <a:gd name="connsiteY169" fmla="*/ 3910520 h 5547915"/>
                    <a:gd name="connsiteX170" fmla="*/ 2859932 w 9144000"/>
                    <a:gd name="connsiteY170" fmla="*/ 3754877 h 5547915"/>
                    <a:gd name="connsiteX171" fmla="*/ 2840477 w 9144000"/>
                    <a:gd name="connsiteY171" fmla="*/ 3560324 h 5547915"/>
                    <a:gd name="connsiteX172" fmla="*/ 2607013 w 9144000"/>
                    <a:gd name="connsiteY172" fmla="*/ 3414409 h 5547915"/>
                    <a:gd name="connsiteX173" fmla="*/ 2217906 w 9144000"/>
                    <a:gd name="connsiteY173" fmla="*/ 3249039 h 5547915"/>
                    <a:gd name="connsiteX174" fmla="*/ 2000980 w 9144000"/>
                    <a:gd name="connsiteY174" fmla="*/ 3184350 h 5547915"/>
                    <a:gd name="connsiteX175" fmla="*/ 1955260 w 9144000"/>
                    <a:gd name="connsiteY175" fmla="*/ 3103124 h 5547915"/>
                    <a:gd name="connsiteX176" fmla="*/ 1848255 w 9144000"/>
                    <a:gd name="connsiteY176" fmla="*/ 2976664 h 5547915"/>
                    <a:gd name="connsiteX177" fmla="*/ 1663430 w 9144000"/>
                    <a:gd name="connsiteY177" fmla="*/ 2762656 h 5547915"/>
                    <a:gd name="connsiteX178" fmla="*/ 1498060 w 9144000"/>
                    <a:gd name="connsiteY178" fmla="*/ 2636196 h 5547915"/>
                    <a:gd name="connsiteX179" fmla="*/ 1196502 w 9144000"/>
                    <a:gd name="connsiteY179" fmla="*/ 2315183 h 5547915"/>
                    <a:gd name="connsiteX180" fmla="*/ 1089498 w 9144000"/>
                    <a:gd name="connsiteY180" fmla="*/ 2178996 h 5547915"/>
                    <a:gd name="connsiteX181" fmla="*/ 1021404 w 9144000"/>
                    <a:gd name="connsiteY181" fmla="*/ 2081720 h 5547915"/>
                    <a:gd name="connsiteX182" fmla="*/ 992221 w 9144000"/>
                    <a:gd name="connsiteY182" fmla="*/ 1945532 h 5547915"/>
                    <a:gd name="connsiteX183" fmla="*/ 953311 w 9144000"/>
                    <a:gd name="connsiteY183" fmla="*/ 1857983 h 5547915"/>
                    <a:gd name="connsiteX184" fmla="*/ 807396 w 9144000"/>
                    <a:gd name="connsiteY184" fmla="*/ 1702341 h 5547915"/>
                    <a:gd name="connsiteX185" fmla="*/ 690664 w 9144000"/>
                    <a:gd name="connsiteY185" fmla="*/ 1614792 h 5547915"/>
                    <a:gd name="connsiteX186" fmla="*/ 573932 w 9144000"/>
                    <a:gd name="connsiteY186" fmla="*/ 1536971 h 5547915"/>
                    <a:gd name="connsiteX187" fmla="*/ 428017 w 9144000"/>
                    <a:gd name="connsiteY187" fmla="*/ 1498060 h 5547915"/>
                    <a:gd name="connsiteX188" fmla="*/ 252919 w 9144000"/>
                    <a:gd name="connsiteY188" fmla="*/ 1400783 h 5547915"/>
                    <a:gd name="connsiteX189" fmla="*/ 107004 w 9144000"/>
                    <a:gd name="connsiteY189" fmla="*/ 1274324 h 5547915"/>
                    <a:gd name="connsiteX190" fmla="*/ 29183 w 9144000"/>
                    <a:gd name="connsiteY190" fmla="*/ 1186775 h 5547915"/>
                    <a:gd name="connsiteX191" fmla="*/ 0 w 9144000"/>
                    <a:gd name="connsiteY191" fmla="*/ 1079771 h 5547915"/>
                    <a:gd name="connsiteX192" fmla="*/ 48638 w 9144000"/>
                    <a:gd name="connsiteY192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00980 w 9144000"/>
                    <a:gd name="connsiteY175" fmla="*/ 3184350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00980 w 9144000"/>
                    <a:gd name="connsiteY175" fmla="*/ 3184350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00980 w 9144000"/>
                    <a:gd name="connsiteY175" fmla="*/ 3184350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18065 w 9144000"/>
                    <a:gd name="connsiteY175" fmla="*/ 3162385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44000"/>
                    <a:gd name="connsiteY0" fmla="*/ 1011677 h 5547915"/>
                    <a:gd name="connsiteX1" fmla="*/ 87549 w 9144000"/>
                    <a:gd name="connsiteY1" fmla="*/ 943583 h 5547915"/>
                    <a:gd name="connsiteX2" fmla="*/ 175098 w 9144000"/>
                    <a:gd name="connsiteY2" fmla="*/ 914400 h 5547915"/>
                    <a:gd name="connsiteX3" fmla="*/ 379379 w 9144000"/>
                    <a:gd name="connsiteY3" fmla="*/ 904673 h 5547915"/>
                    <a:gd name="connsiteX4" fmla="*/ 554477 w 9144000"/>
                    <a:gd name="connsiteY4" fmla="*/ 904673 h 5547915"/>
                    <a:gd name="connsiteX5" fmla="*/ 700392 w 9144000"/>
                    <a:gd name="connsiteY5" fmla="*/ 865762 h 5547915"/>
                    <a:gd name="connsiteX6" fmla="*/ 778213 w 9144000"/>
                    <a:gd name="connsiteY6" fmla="*/ 826851 h 5547915"/>
                    <a:gd name="connsiteX7" fmla="*/ 885217 w 9144000"/>
                    <a:gd name="connsiteY7" fmla="*/ 758758 h 5547915"/>
                    <a:gd name="connsiteX8" fmla="*/ 943583 w 9144000"/>
                    <a:gd name="connsiteY8" fmla="*/ 690664 h 5547915"/>
                    <a:gd name="connsiteX9" fmla="*/ 1089498 w 9144000"/>
                    <a:gd name="connsiteY9" fmla="*/ 632298 h 5547915"/>
                    <a:gd name="connsiteX10" fmla="*/ 1186775 w 9144000"/>
                    <a:gd name="connsiteY10" fmla="*/ 612843 h 5547915"/>
                    <a:gd name="connsiteX11" fmla="*/ 1274324 w 9144000"/>
                    <a:gd name="connsiteY11" fmla="*/ 593388 h 5547915"/>
                    <a:gd name="connsiteX12" fmla="*/ 1303506 w 9144000"/>
                    <a:gd name="connsiteY12" fmla="*/ 593388 h 5547915"/>
                    <a:gd name="connsiteX13" fmla="*/ 1313234 w 9144000"/>
                    <a:gd name="connsiteY13" fmla="*/ 457200 h 5547915"/>
                    <a:gd name="connsiteX14" fmla="*/ 1352145 w 9144000"/>
                    <a:gd name="connsiteY14" fmla="*/ 350196 h 5547915"/>
                    <a:gd name="connsiteX15" fmla="*/ 1429966 w 9144000"/>
                    <a:gd name="connsiteY15" fmla="*/ 243192 h 5547915"/>
                    <a:gd name="connsiteX16" fmla="*/ 1488332 w 9144000"/>
                    <a:gd name="connsiteY16" fmla="*/ 116732 h 5547915"/>
                    <a:gd name="connsiteX17" fmla="*/ 1546698 w 9144000"/>
                    <a:gd name="connsiteY17" fmla="*/ 0 h 5547915"/>
                    <a:gd name="connsiteX18" fmla="*/ 1556426 w 9144000"/>
                    <a:gd name="connsiteY18" fmla="*/ 68094 h 5547915"/>
                    <a:gd name="connsiteX19" fmla="*/ 1556426 w 9144000"/>
                    <a:gd name="connsiteY19" fmla="*/ 204281 h 5547915"/>
                    <a:gd name="connsiteX20" fmla="*/ 1556426 w 9144000"/>
                    <a:gd name="connsiteY20" fmla="*/ 369651 h 5547915"/>
                    <a:gd name="connsiteX21" fmla="*/ 1575881 w 9144000"/>
                    <a:gd name="connsiteY21" fmla="*/ 447473 h 5547915"/>
                    <a:gd name="connsiteX22" fmla="*/ 1624519 w 9144000"/>
                    <a:gd name="connsiteY22" fmla="*/ 466928 h 5547915"/>
                    <a:gd name="connsiteX23" fmla="*/ 1643975 w 9144000"/>
                    <a:gd name="connsiteY23" fmla="*/ 505839 h 5547915"/>
                    <a:gd name="connsiteX24" fmla="*/ 1692613 w 9144000"/>
                    <a:gd name="connsiteY24" fmla="*/ 486383 h 5547915"/>
                    <a:gd name="connsiteX25" fmla="*/ 1809519 w 9144000"/>
                    <a:gd name="connsiteY25" fmla="*/ 301000 h 5547915"/>
                    <a:gd name="connsiteX26" fmla="*/ 1789889 w 9144000"/>
                    <a:gd name="connsiteY26" fmla="*/ 544749 h 5547915"/>
                    <a:gd name="connsiteX27" fmla="*/ 1789889 w 9144000"/>
                    <a:gd name="connsiteY27" fmla="*/ 680937 h 5547915"/>
                    <a:gd name="connsiteX28" fmla="*/ 1799617 w 9144000"/>
                    <a:gd name="connsiteY28" fmla="*/ 729575 h 5547915"/>
                    <a:gd name="connsiteX29" fmla="*/ 1926077 w 9144000"/>
                    <a:gd name="connsiteY29" fmla="*/ 807396 h 5547915"/>
                    <a:gd name="connsiteX30" fmla="*/ 2013626 w 9144000"/>
                    <a:gd name="connsiteY30" fmla="*/ 933856 h 5547915"/>
                    <a:gd name="connsiteX31" fmla="*/ 2140085 w 9144000"/>
                    <a:gd name="connsiteY31" fmla="*/ 1099226 h 5547915"/>
                    <a:gd name="connsiteX32" fmla="*/ 2247089 w 9144000"/>
                    <a:gd name="connsiteY32" fmla="*/ 1167320 h 5547915"/>
                    <a:gd name="connsiteX33" fmla="*/ 2402732 w 9144000"/>
                    <a:gd name="connsiteY33" fmla="*/ 1254868 h 5547915"/>
                    <a:gd name="connsiteX34" fmla="*/ 2597285 w 9144000"/>
                    <a:gd name="connsiteY34" fmla="*/ 1264596 h 5547915"/>
                    <a:gd name="connsiteX35" fmla="*/ 2791838 w 9144000"/>
                    <a:gd name="connsiteY35" fmla="*/ 1342417 h 5547915"/>
                    <a:gd name="connsiteX36" fmla="*/ 2976664 w 9144000"/>
                    <a:gd name="connsiteY36" fmla="*/ 1410511 h 5547915"/>
                    <a:gd name="connsiteX37" fmla="*/ 3093396 w 9144000"/>
                    <a:gd name="connsiteY37" fmla="*/ 1459149 h 5547915"/>
                    <a:gd name="connsiteX38" fmla="*/ 3278221 w 9144000"/>
                    <a:gd name="connsiteY38" fmla="*/ 1507788 h 5547915"/>
                    <a:gd name="connsiteX39" fmla="*/ 3472775 w 9144000"/>
                    <a:gd name="connsiteY39" fmla="*/ 1507788 h 5547915"/>
                    <a:gd name="connsiteX40" fmla="*/ 3647872 w 9144000"/>
                    <a:gd name="connsiteY40" fmla="*/ 1478605 h 5547915"/>
                    <a:gd name="connsiteX41" fmla="*/ 3793787 w 9144000"/>
                    <a:gd name="connsiteY41" fmla="*/ 1478605 h 5547915"/>
                    <a:gd name="connsiteX42" fmla="*/ 4007796 w 9144000"/>
                    <a:gd name="connsiteY42" fmla="*/ 1498060 h 5547915"/>
                    <a:gd name="connsiteX43" fmla="*/ 4241260 w 9144000"/>
                    <a:gd name="connsiteY43" fmla="*/ 1498060 h 5547915"/>
                    <a:gd name="connsiteX44" fmla="*/ 4572000 w 9144000"/>
                    <a:gd name="connsiteY44" fmla="*/ 1488332 h 5547915"/>
                    <a:gd name="connsiteX45" fmla="*/ 4912468 w 9144000"/>
                    <a:gd name="connsiteY45" fmla="*/ 1478605 h 5547915"/>
                    <a:gd name="connsiteX46" fmla="*/ 5204298 w 9144000"/>
                    <a:gd name="connsiteY46" fmla="*/ 1459149 h 5547915"/>
                    <a:gd name="connsiteX47" fmla="*/ 5447489 w 9144000"/>
                    <a:gd name="connsiteY47" fmla="*/ 1468877 h 5547915"/>
                    <a:gd name="connsiteX48" fmla="*/ 5661498 w 9144000"/>
                    <a:gd name="connsiteY48" fmla="*/ 1507788 h 5547915"/>
                    <a:gd name="connsiteX49" fmla="*/ 5992238 w 9144000"/>
                    <a:gd name="connsiteY49" fmla="*/ 1595337 h 5547915"/>
                    <a:gd name="connsiteX50" fmla="*/ 6245158 w 9144000"/>
                    <a:gd name="connsiteY50" fmla="*/ 1750979 h 5547915"/>
                    <a:gd name="connsiteX51" fmla="*/ 6410528 w 9144000"/>
                    <a:gd name="connsiteY51" fmla="*/ 1896894 h 5547915"/>
                    <a:gd name="connsiteX52" fmla="*/ 6527260 w 9144000"/>
                    <a:gd name="connsiteY52" fmla="*/ 2003898 h 5547915"/>
                    <a:gd name="connsiteX53" fmla="*/ 6546715 w 9144000"/>
                    <a:gd name="connsiteY53" fmla="*/ 2071992 h 5547915"/>
                    <a:gd name="connsiteX54" fmla="*/ 6692630 w 9144000"/>
                    <a:gd name="connsiteY54" fmla="*/ 2071992 h 5547915"/>
                    <a:gd name="connsiteX55" fmla="*/ 6838545 w 9144000"/>
                    <a:gd name="connsiteY55" fmla="*/ 2198451 h 5547915"/>
                    <a:gd name="connsiteX56" fmla="*/ 6974732 w 9144000"/>
                    <a:gd name="connsiteY56" fmla="*/ 2344366 h 5547915"/>
                    <a:gd name="connsiteX57" fmla="*/ 7101192 w 9144000"/>
                    <a:gd name="connsiteY57" fmla="*/ 2519464 h 5547915"/>
                    <a:gd name="connsiteX58" fmla="*/ 7198468 w 9144000"/>
                    <a:gd name="connsiteY58" fmla="*/ 2665379 h 5547915"/>
                    <a:gd name="connsiteX59" fmla="*/ 7363838 w 9144000"/>
                    <a:gd name="connsiteY59" fmla="*/ 2879388 h 5547915"/>
                    <a:gd name="connsiteX60" fmla="*/ 7461115 w 9144000"/>
                    <a:gd name="connsiteY60" fmla="*/ 3035030 h 5547915"/>
                    <a:gd name="connsiteX61" fmla="*/ 7626485 w 9144000"/>
                    <a:gd name="connsiteY61" fmla="*/ 3258766 h 5547915"/>
                    <a:gd name="connsiteX62" fmla="*/ 7684851 w 9144000"/>
                    <a:gd name="connsiteY62" fmla="*/ 3443592 h 5547915"/>
                    <a:gd name="connsiteX63" fmla="*/ 7782128 w 9144000"/>
                    <a:gd name="connsiteY63" fmla="*/ 3579779 h 5547915"/>
                    <a:gd name="connsiteX64" fmla="*/ 7966953 w 9144000"/>
                    <a:gd name="connsiteY64" fmla="*/ 3764605 h 5547915"/>
                    <a:gd name="connsiteX65" fmla="*/ 8180962 w 9144000"/>
                    <a:gd name="connsiteY65" fmla="*/ 3881337 h 5547915"/>
                    <a:gd name="connsiteX66" fmla="*/ 8424153 w 9144000"/>
                    <a:gd name="connsiteY66" fmla="*/ 4007796 h 5547915"/>
                    <a:gd name="connsiteX67" fmla="*/ 8647889 w 9144000"/>
                    <a:gd name="connsiteY67" fmla="*/ 4212077 h 5547915"/>
                    <a:gd name="connsiteX68" fmla="*/ 8852170 w 9144000"/>
                    <a:gd name="connsiteY68" fmla="*/ 4367720 h 5547915"/>
                    <a:gd name="connsiteX69" fmla="*/ 8978630 w 9144000"/>
                    <a:gd name="connsiteY69" fmla="*/ 4494179 h 5547915"/>
                    <a:gd name="connsiteX70" fmla="*/ 9066179 w 9144000"/>
                    <a:gd name="connsiteY70" fmla="*/ 4581728 h 5547915"/>
                    <a:gd name="connsiteX71" fmla="*/ 9095362 w 9144000"/>
                    <a:gd name="connsiteY71" fmla="*/ 4708188 h 5547915"/>
                    <a:gd name="connsiteX72" fmla="*/ 9144000 w 9144000"/>
                    <a:gd name="connsiteY72" fmla="*/ 4834647 h 5547915"/>
                    <a:gd name="connsiteX73" fmla="*/ 8929992 w 9144000"/>
                    <a:gd name="connsiteY73" fmla="*/ 4854102 h 5547915"/>
                    <a:gd name="connsiteX74" fmla="*/ 8754894 w 9144000"/>
                    <a:gd name="connsiteY74" fmla="*/ 4786009 h 5547915"/>
                    <a:gd name="connsiteX75" fmla="*/ 8472792 w 9144000"/>
                    <a:gd name="connsiteY75" fmla="*/ 4688732 h 5547915"/>
                    <a:gd name="connsiteX76" fmla="*/ 8287966 w 9144000"/>
                    <a:gd name="connsiteY76" fmla="*/ 4601183 h 5547915"/>
                    <a:gd name="connsiteX77" fmla="*/ 8083685 w 9144000"/>
                    <a:gd name="connsiteY77" fmla="*/ 4494179 h 5547915"/>
                    <a:gd name="connsiteX78" fmla="*/ 7889132 w 9144000"/>
                    <a:gd name="connsiteY78" fmla="*/ 4435813 h 5547915"/>
                    <a:gd name="connsiteX79" fmla="*/ 7743217 w 9144000"/>
                    <a:gd name="connsiteY79" fmla="*/ 4348264 h 5547915"/>
                    <a:gd name="connsiteX80" fmla="*/ 7402749 w 9144000"/>
                    <a:gd name="connsiteY80" fmla="*/ 4241260 h 5547915"/>
                    <a:gd name="connsiteX81" fmla="*/ 7110919 w 9144000"/>
                    <a:gd name="connsiteY81" fmla="*/ 4085617 h 5547915"/>
                    <a:gd name="connsiteX82" fmla="*/ 6867728 w 9144000"/>
                    <a:gd name="connsiteY82" fmla="*/ 3842426 h 5547915"/>
                    <a:gd name="connsiteX83" fmla="*/ 6695882 w 9144000"/>
                    <a:gd name="connsiteY83" fmla="*/ 3715066 h 5547915"/>
                    <a:gd name="connsiteX84" fmla="*/ 6614809 w 9144000"/>
                    <a:gd name="connsiteY84" fmla="*/ 3570051 h 5547915"/>
                    <a:gd name="connsiteX85" fmla="*/ 6595353 w 9144000"/>
                    <a:gd name="connsiteY85" fmla="*/ 3346315 h 5547915"/>
                    <a:gd name="connsiteX86" fmla="*/ 6566170 w 9144000"/>
                    <a:gd name="connsiteY86" fmla="*/ 3180945 h 5547915"/>
                    <a:gd name="connsiteX87" fmla="*/ 6566170 w 9144000"/>
                    <a:gd name="connsiteY87" fmla="*/ 3180945 h 5547915"/>
                    <a:gd name="connsiteX88" fmla="*/ 6566170 w 9144000"/>
                    <a:gd name="connsiteY88" fmla="*/ 2937754 h 5547915"/>
                    <a:gd name="connsiteX89" fmla="*/ 6566170 w 9144000"/>
                    <a:gd name="connsiteY89" fmla="*/ 2684834 h 5547915"/>
                    <a:gd name="connsiteX90" fmla="*/ 6429983 w 9144000"/>
                    <a:gd name="connsiteY90" fmla="*/ 2908571 h 5547915"/>
                    <a:gd name="connsiteX91" fmla="*/ 6410528 w 9144000"/>
                    <a:gd name="connsiteY91" fmla="*/ 3132307 h 5547915"/>
                    <a:gd name="connsiteX92" fmla="*/ 6342434 w 9144000"/>
                    <a:gd name="connsiteY92" fmla="*/ 3394954 h 5547915"/>
                    <a:gd name="connsiteX93" fmla="*/ 6235430 w 9144000"/>
                    <a:gd name="connsiteY93" fmla="*/ 3599234 h 5547915"/>
                    <a:gd name="connsiteX94" fmla="*/ 6099243 w 9144000"/>
                    <a:gd name="connsiteY94" fmla="*/ 3745149 h 5547915"/>
                    <a:gd name="connsiteX95" fmla="*/ 6040877 w 9144000"/>
                    <a:gd name="connsiteY95" fmla="*/ 3764605 h 5547915"/>
                    <a:gd name="connsiteX96" fmla="*/ 6021421 w 9144000"/>
                    <a:gd name="connsiteY96" fmla="*/ 3871609 h 5547915"/>
                    <a:gd name="connsiteX97" fmla="*/ 6021421 w 9144000"/>
                    <a:gd name="connsiteY97" fmla="*/ 4007796 h 5547915"/>
                    <a:gd name="connsiteX98" fmla="*/ 6050604 w 9144000"/>
                    <a:gd name="connsiteY98" fmla="*/ 4134256 h 5547915"/>
                    <a:gd name="connsiteX99" fmla="*/ 6177064 w 9144000"/>
                    <a:gd name="connsiteY99" fmla="*/ 4260715 h 5547915"/>
                    <a:gd name="connsiteX100" fmla="*/ 6254885 w 9144000"/>
                    <a:gd name="connsiteY100" fmla="*/ 4396902 h 5547915"/>
                    <a:gd name="connsiteX101" fmla="*/ 6322979 w 9144000"/>
                    <a:gd name="connsiteY101" fmla="*/ 4474724 h 5547915"/>
                    <a:gd name="connsiteX102" fmla="*/ 6322979 w 9144000"/>
                    <a:gd name="connsiteY102" fmla="*/ 4601183 h 5547915"/>
                    <a:gd name="connsiteX103" fmla="*/ 6245158 w 9144000"/>
                    <a:gd name="connsiteY103" fmla="*/ 4776281 h 5547915"/>
                    <a:gd name="connsiteX104" fmla="*/ 6186792 w 9144000"/>
                    <a:gd name="connsiteY104" fmla="*/ 4922196 h 5547915"/>
                    <a:gd name="connsiteX105" fmla="*/ 6108970 w 9144000"/>
                    <a:gd name="connsiteY105" fmla="*/ 5038928 h 5547915"/>
                    <a:gd name="connsiteX106" fmla="*/ 6021421 w 9144000"/>
                    <a:gd name="connsiteY106" fmla="*/ 5087566 h 5547915"/>
                    <a:gd name="connsiteX107" fmla="*/ 5856051 w 9144000"/>
                    <a:gd name="connsiteY107" fmla="*/ 5175115 h 5547915"/>
                    <a:gd name="connsiteX108" fmla="*/ 5729592 w 9144000"/>
                    <a:gd name="connsiteY108" fmla="*/ 5311302 h 5547915"/>
                    <a:gd name="connsiteX109" fmla="*/ 5729592 w 9144000"/>
                    <a:gd name="connsiteY109" fmla="*/ 5408579 h 5547915"/>
                    <a:gd name="connsiteX110" fmla="*/ 5554494 w 9144000"/>
                    <a:gd name="connsiteY110" fmla="*/ 5428034 h 5547915"/>
                    <a:gd name="connsiteX111" fmla="*/ 5389124 w 9144000"/>
                    <a:gd name="connsiteY111" fmla="*/ 5418307 h 5547915"/>
                    <a:gd name="connsiteX112" fmla="*/ 5272392 w 9144000"/>
                    <a:gd name="connsiteY112" fmla="*/ 5389124 h 5547915"/>
                    <a:gd name="connsiteX113" fmla="*/ 5155660 w 9144000"/>
                    <a:gd name="connsiteY113" fmla="*/ 5350213 h 5547915"/>
                    <a:gd name="connsiteX114" fmla="*/ 5107021 w 9144000"/>
                    <a:gd name="connsiteY114" fmla="*/ 5311302 h 5547915"/>
                    <a:gd name="connsiteX115" fmla="*/ 5126477 w 9144000"/>
                    <a:gd name="connsiteY115" fmla="*/ 5223754 h 5547915"/>
                    <a:gd name="connsiteX116" fmla="*/ 5282119 w 9144000"/>
                    <a:gd name="connsiteY116" fmla="*/ 5136205 h 5547915"/>
                    <a:gd name="connsiteX117" fmla="*/ 5350213 w 9144000"/>
                    <a:gd name="connsiteY117" fmla="*/ 5155660 h 5547915"/>
                    <a:gd name="connsiteX118" fmla="*/ 5350213 w 9144000"/>
                    <a:gd name="connsiteY118" fmla="*/ 5155660 h 5547915"/>
                    <a:gd name="connsiteX119" fmla="*/ 5466945 w 9144000"/>
                    <a:gd name="connsiteY119" fmla="*/ 5116749 h 5547915"/>
                    <a:gd name="connsiteX120" fmla="*/ 5642043 w 9144000"/>
                    <a:gd name="connsiteY120" fmla="*/ 4980562 h 5547915"/>
                    <a:gd name="connsiteX121" fmla="*/ 5817141 w 9144000"/>
                    <a:gd name="connsiteY121" fmla="*/ 4834647 h 5547915"/>
                    <a:gd name="connsiteX122" fmla="*/ 5865779 w 9144000"/>
                    <a:gd name="connsiteY122" fmla="*/ 4679005 h 5547915"/>
                    <a:gd name="connsiteX123" fmla="*/ 5778230 w 9144000"/>
                    <a:gd name="connsiteY123" fmla="*/ 4494179 h 5547915"/>
                    <a:gd name="connsiteX124" fmla="*/ 5739319 w 9144000"/>
                    <a:gd name="connsiteY124" fmla="*/ 4348264 h 5547915"/>
                    <a:gd name="connsiteX125" fmla="*/ 5642043 w 9144000"/>
                    <a:gd name="connsiteY125" fmla="*/ 4221805 h 5547915"/>
                    <a:gd name="connsiteX126" fmla="*/ 5457217 w 9144000"/>
                    <a:gd name="connsiteY126" fmla="*/ 4036979 h 5547915"/>
                    <a:gd name="connsiteX127" fmla="*/ 5311302 w 9144000"/>
                    <a:gd name="connsiteY127" fmla="*/ 3949430 h 5547915"/>
                    <a:gd name="connsiteX128" fmla="*/ 5107021 w 9144000"/>
                    <a:gd name="connsiteY128" fmla="*/ 3764605 h 5547915"/>
                    <a:gd name="connsiteX129" fmla="*/ 5000017 w 9144000"/>
                    <a:gd name="connsiteY129" fmla="*/ 3647873 h 5547915"/>
                    <a:gd name="connsiteX130" fmla="*/ 4912468 w 9144000"/>
                    <a:gd name="connsiteY130" fmla="*/ 3463047 h 5547915"/>
                    <a:gd name="connsiteX131" fmla="*/ 4844375 w 9144000"/>
                    <a:gd name="connsiteY131" fmla="*/ 3336588 h 5547915"/>
                    <a:gd name="connsiteX132" fmla="*/ 4572000 w 9144000"/>
                    <a:gd name="connsiteY132" fmla="*/ 3394954 h 5547915"/>
                    <a:gd name="connsiteX133" fmla="*/ 4338536 w 9144000"/>
                    <a:gd name="connsiteY133" fmla="*/ 3453320 h 5547915"/>
                    <a:gd name="connsiteX134" fmla="*/ 3920247 w 9144000"/>
                    <a:gd name="connsiteY134" fmla="*/ 3472775 h 5547915"/>
                    <a:gd name="connsiteX135" fmla="*/ 3647872 w 9144000"/>
                    <a:gd name="connsiteY135" fmla="*/ 3463047 h 5547915"/>
                    <a:gd name="connsiteX136" fmla="*/ 3531141 w 9144000"/>
                    <a:gd name="connsiteY136" fmla="*/ 3463047 h 5547915"/>
                    <a:gd name="connsiteX137" fmla="*/ 3501958 w 9144000"/>
                    <a:gd name="connsiteY137" fmla="*/ 3531141 h 5547915"/>
                    <a:gd name="connsiteX138" fmla="*/ 3385226 w 9144000"/>
                    <a:gd name="connsiteY138" fmla="*/ 3677056 h 5547915"/>
                    <a:gd name="connsiteX139" fmla="*/ 3385226 w 9144000"/>
                    <a:gd name="connsiteY139" fmla="*/ 3793788 h 5547915"/>
                    <a:gd name="connsiteX140" fmla="*/ 3385226 w 9144000"/>
                    <a:gd name="connsiteY140" fmla="*/ 3920247 h 5547915"/>
                    <a:gd name="connsiteX141" fmla="*/ 3385226 w 9144000"/>
                    <a:gd name="connsiteY141" fmla="*/ 4114800 h 5547915"/>
                    <a:gd name="connsiteX142" fmla="*/ 3433864 w 9144000"/>
                    <a:gd name="connsiteY142" fmla="*/ 4387175 h 5547915"/>
                    <a:gd name="connsiteX143" fmla="*/ 3492230 w 9144000"/>
                    <a:gd name="connsiteY143" fmla="*/ 4640094 h 5547915"/>
                    <a:gd name="connsiteX144" fmla="*/ 3492230 w 9144000"/>
                    <a:gd name="connsiteY144" fmla="*/ 4727643 h 5547915"/>
                    <a:gd name="connsiteX145" fmla="*/ 3492230 w 9144000"/>
                    <a:gd name="connsiteY145" fmla="*/ 4795737 h 5547915"/>
                    <a:gd name="connsiteX146" fmla="*/ 3531141 w 9144000"/>
                    <a:gd name="connsiteY146" fmla="*/ 4805464 h 5547915"/>
                    <a:gd name="connsiteX147" fmla="*/ 3531141 w 9144000"/>
                    <a:gd name="connsiteY147" fmla="*/ 4980562 h 5547915"/>
                    <a:gd name="connsiteX148" fmla="*/ 3472775 w 9144000"/>
                    <a:gd name="connsiteY148" fmla="*/ 5184843 h 5547915"/>
                    <a:gd name="connsiteX149" fmla="*/ 3443592 w 9144000"/>
                    <a:gd name="connsiteY149" fmla="*/ 5272392 h 5547915"/>
                    <a:gd name="connsiteX150" fmla="*/ 3307404 w 9144000"/>
                    <a:gd name="connsiteY150" fmla="*/ 5359941 h 5547915"/>
                    <a:gd name="connsiteX151" fmla="*/ 3287949 w 9144000"/>
                    <a:gd name="connsiteY151" fmla="*/ 5457217 h 5547915"/>
                    <a:gd name="connsiteX152" fmla="*/ 3249038 w 9144000"/>
                    <a:gd name="connsiteY152" fmla="*/ 5525311 h 5547915"/>
                    <a:gd name="connsiteX153" fmla="*/ 3064213 w 9144000"/>
                    <a:gd name="connsiteY153" fmla="*/ 5544766 h 5547915"/>
                    <a:gd name="connsiteX154" fmla="*/ 2960428 w 9144000"/>
                    <a:gd name="connsiteY154" fmla="*/ 5547915 h 5547915"/>
                    <a:gd name="connsiteX155" fmla="*/ 2801566 w 9144000"/>
                    <a:gd name="connsiteY155" fmla="*/ 5544871 h 5547915"/>
                    <a:gd name="connsiteX156" fmla="*/ 2743200 w 9144000"/>
                    <a:gd name="connsiteY156" fmla="*/ 5515583 h 5547915"/>
                    <a:gd name="connsiteX157" fmla="*/ 2655651 w 9144000"/>
                    <a:gd name="connsiteY157" fmla="*/ 5428034 h 5547915"/>
                    <a:gd name="connsiteX158" fmla="*/ 2607418 w 9144000"/>
                    <a:gd name="connsiteY158" fmla="*/ 5383692 h 5547915"/>
                    <a:gd name="connsiteX159" fmla="*/ 2578235 w 9144000"/>
                    <a:gd name="connsiteY159" fmla="*/ 5349402 h 5547915"/>
                    <a:gd name="connsiteX160" fmla="*/ 2579127 w 9144000"/>
                    <a:gd name="connsiteY160" fmla="*/ 5249127 h 5547915"/>
                    <a:gd name="connsiteX161" fmla="*/ 2675106 w 9144000"/>
                    <a:gd name="connsiteY161" fmla="*/ 5233481 h 5547915"/>
                    <a:gd name="connsiteX162" fmla="*/ 2752928 w 9144000"/>
                    <a:gd name="connsiteY162" fmla="*/ 5194571 h 5547915"/>
                    <a:gd name="connsiteX163" fmla="*/ 2976664 w 9144000"/>
                    <a:gd name="connsiteY163" fmla="*/ 5126477 h 5547915"/>
                    <a:gd name="connsiteX164" fmla="*/ 3025302 w 9144000"/>
                    <a:gd name="connsiteY164" fmla="*/ 4990290 h 5547915"/>
                    <a:gd name="connsiteX165" fmla="*/ 3132306 w 9144000"/>
                    <a:gd name="connsiteY165" fmla="*/ 4883285 h 5547915"/>
                    <a:gd name="connsiteX166" fmla="*/ 3142034 w 9144000"/>
                    <a:gd name="connsiteY166" fmla="*/ 4717915 h 5547915"/>
                    <a:gd name="connsiteX167" fmla="*/ 3132306 w 9144000"/>
                    <a:gd name="connsiteY167" fmla="*/ 4533090 h 5547915"/>
                    <a:gd name="connsiteX168" fmla="*/ 3054485 w 9144000"/>
                    <a:gd name="connsiteY168" fmla="*/ 4319081 h 5547915"/>
                    <a:gd name="connsiteX169" fmla="*/ 2986392 w 9144000"/>
                    <a:gd name="connsiteY169" fmla="*/ 4143983 h 5547915"/>
                    <a:gd name="connsiteX170" fmla="*/ 2947481 w 9144000"/>
                    <a:gd name="connsiteY170" fmla="*/ 3910520 h 5547915"/>
                    <a:gd name="connsiteX171" fmla="*/ 2859932 w 9144000"/>
                    <a:gd name="connsiteY171" fmla="*/ 3754877 h 5547915"/>
                    <a:gd name="connsiteX172" fmla="*/ 2840477 w 9144000"/>
                    <a:gd name="connsiteY172" fmla="*/ 3560324 h 5547915"/>
                    <a:gd name="connsiteX173" fmla="*/ 2607013 w 9144000"/>
                    <a:gd name="connsiteY173" fmla="*/ 3414409 h 5547915"/>
                    <a:gd name="connsiteX174" fmla="*/ 2217906 w 9144000"/>
                    <a:gd name="connsiteY174" fmla="*/ 3249039 h 5547915"/>
                    <a:gd name="connsiteX175" fmla="*/ 2020505 w 9144000"/>
                    <a:gd name="connsiteY175" fmla="*/ 3174588 h 5547915"/>
                    <a:gd name="connsiteX176" fmla="*/ 1955260 w 9144000"/>
                    <a:gd name="connsiteY176" fmla="*/ 3103124 h 5547915"/>
                    <a:gd name="connsiteX177" fmla="*/ 1848255 w 9144000"/>
                    <a:gd name="connsiteY177" fmla="*/ 2976664 h 5547915"/>
                    <a:gd name="connsiteX178" fmla="*/ 1663430 w 9144000"/>
                    <a:gd name="connsiteY178" fmla="*/ 2762656 h 5547915"/>
                    <a:gd name="connsiteX179" fmla="*/ 1498060 w 9144000"/>
                    <a:gd name="connsiteY179" fmla="*/ 2636196 h 5547915"/>
                    <a:gd name="connsiteX180" fmla="*/ 1196502 w 9144000"/>
                    <a:gd name="connsiteY180" fmla="*/ 2315183 h 5547915"/>
                    <a:gd name="connsiteX181" fmla="*/ 1089498 w 9144000"/>
                    <a:gd name="connsiteY181" fmla="*/ 2178996 h 5547915"/>
                    <a:gd name="connsiteX182" fmla="*/ 1021404 w 9144000"/>
                    <a:gd name="connsiteY182" fmla="*/ 2081720 h 5547915"/>
                    <a:gd name="connsiteX183" fmla="*/ 992221 w 9144000"/>
                    <a:gd name="connsiteY183" fmla="*/ 1945532 h 5547915"/>
                    <a:gd name="connsiteX184" fmla="*/ 953311 w 9144000"/>
                    <a:gd name="connsiteY184" fmla="*/ 1857983 h 5547915"/>
                    <a:gd name="connsiteX185" fmla="*/ 807396 w 9144000"/>
                    <a:gd name="connsiteY185" fmla="*/ 1702341 h 5547915"/>
                    <a:gd name="connsiteX186" fmla="*/ 690664 w 9144000"/>
                    <a:gd name="connsiteY186" fmla="*/ 1614792 h 5547915"/>
                    <a:gd name="connsiteX187" fmla="*/ 573932 w 9144000"/>
                    <a:gd name="connsiteY187" fmla="*/ 1536971 h 5547915"/>
                    <a:gd name="connsiteX188" fmla="*/ 428017 w 9144000"/>
                    <a:gd name="connsiteY188" fmla="*/ 1498060 h 5547915"/>
                    <a:gd name="connsiteX189" fmla="*/ 252919 w 9144000"/>
                    <a:gd name="connsiteY189" fmla="*/ 1400783 h 5547915"/>
                    <a:gd name="connsiteX190" fmla="*/ 107004 w 9144000"/>
                    <a:gd name="connsiteY190" fmla="*/ 1274324 h 5547915"/>
                    <a:gd name="connsiteX191" fmla="*/ 29183 w 9144000"/>
                    <a:gd name="connsiteY191" fmla="*/ 1186775 h 5547915"/>
                    <a:gd name="connsiteX192" fmla="*/ 0 w 9144000"/>
                    <a:gd name="connsiteY192" fmla="*/ 1079771 h 5547915"/>
                    <a:gd name="connsiteX193" fmla="*/ 48638 w 9144000"/>
                    <a:gd name="connsiteY193" fmla="*/ 1011677 h 5547915"/>
                    <a:gd name="connsiteX0" fmla="*/ 48638 w 9150658"/>
                    <a:gd name="connsiteY0" fmla="*/ 1011677 h 5547915"/>
                    <a:gd name="connsiteX1" fmla="*/ 87549 w 9150658"/>
                    <a:gd name="connsiteY1" fmla="*/ 943583 h 5547915"/>
                    <a:gd name="connsiteX2" fmla="*/ 175098 w 9150658"/>
                    <a:gd name="connsiteY2" fmla="*/ 914400 h 5547915"/>
                    <a:gd name="connsiteX3" fmla="*/ 379379 w 9150658"/>
                    <a:gd name="connsiteY3" fmla="*/ 904673 h 5547915"/>
                    <a:gd name="connsiteX4" fmla="*/ 554477 w 9150658"/>
                    <a:gd name="connsiteY4" fmla="*/ 904673 h 5547915"/>
                    <a:gd name="connsiteX5" fmla="*/ 700392 w 9150658"/>
                    <a:gd name="connsiteY5" fmla="*/ 865762 h 5547915"/>
                    <a:gd name="connsiteX6" fmla="*/ 778213 w 9150658"/>
                    <a:gd name="connsiteY6" fmla="*/ 826851 h 5547915"/>
                    <a:gd name="connsiteX7" fmla="*/ 885217 w 9150658"/>
                    <a:gd name="connsiteY7" fmla="*/ 758758 h 5547915"/>
                    <a:gd name="connsiteX8" fmla="*/ 943583 w 9150658"/>
                    <a:gd name="connsiteY8" fmla="*/ 690664 h 5547915"/>
                    <a:gd name="connsiteX9" fmla="*/ 1089498 w 9150658"/>
                    <a:gd name="connsiteY9" fmla="*/ 632298 h 5547915"/>
                    <a:gd name="connsiteX10" fmla="*/ 1186775 w 9150658"/>
                    <a:gd name="connsiteY10" fmla="*/ 612843 h 5547915"/>
                    <a:gd name="connsiteX11" fmla="*/ 1274324 w 9150658"/>
                    <a:gd name="connsiteY11" fmla="*/ 593388 h 5547915"/>
                    <a:gd name="connsiteX12" fmla="*/ 1303506 w 9150658"/>
                    <a:gd name="connsiteY12" fmla="*/ 593388 h 5547915"/>
                    <a:gd name="connsiteX13" fmla="*/ 1313234 w 9150658"/>
                    <a:gd name="connsiteY13" fmla="*/ 457200 h 5547915"/>
                    <a:gd name="connsiteX14" fmla="*/ 1352145 w 9150658"/>
                    <a:gd name="connsiteY14" fmla="*/ 350196 h 5547915"/>
                    <a:gd name="connsiteX15" fmla="*/ 1429966 w 9150658"/>
                    <a:gd name="connsiteY15" fmla="*/ 243192 h 5547915"/>
                    <a:gd name="connsiteX16" fmla="*/ 1488332 w 9150658"/>
                    <a:gd name="connsiteY16" fmla="*/ 116732 h 5547915"/>
                    <a:gd name="connsiteX17" fmla="*/ 1546698 w 9150658"/>
                    <a:gd name="connsiteY17" fmla="*/ 0 h 5547915"/>
                    <a:gd name="connsiteX18" fmla="*/ 1556426 w 9150658"/>
                    <a:gd name="connsiteY18" fmla="*/ 68094 h 5547915"/>
                    <a:gd name="connsiteX19" fmla="*/ 1556426 w 9150658"/>
                    <a:gd name="connsiteY19" fmla="*/ 204281 h 5547915"/>
                    <a:gd name="connsiteX20" fmla="*/ 1556426 w 9150658"/>
                    <a:gd name="connsiteY20" fmla="*/ 369651 h 5547915"/>
                    <a:gd name="connsiteX21" fmla="*/ 1575881 w 9150658"/>
                    <a:gd name="connsiteY21" fmla="*/ 447473 h 5547915"/>
                    <a:gd name="connsiteX22" fmla="*/ 1624519 w 9150658"/>
                    <a:gd name="connsiteY22" fmla="*/ 466928 h 5547915"/>
                    <a:gd name="connsiteX23" fmla="*/ 1643975 w 9150658"/>
                    <a:gd name="connsiteY23" fmla="*/ 505839 h 5547915"/>
                    <a:gd name="connsiteX24" fmla="*/ 1692613 w 9150658"/>
                    <a:gd name="connsiteY24" fmla="*/ 486383 h 5547915"/>
                    <a:gd name="connsiteX25" fmla="*/ 1809519 w 9150658"/>
                    <a:gd name="connsiteY25" fmla="*/ 301000 h 5547915"/>
                    <a:gd name="connsiteX26" fmla="*/ 1789889 w 9150658"/>
                    <a:gd name="connsiteY26" fmla="*/ 544749 h 5547915"/>
                    <a:gd name="connsiteX27" fmla="*/ 1789889 w 9150658"/>
                    <a:gd name="connsiteY27" fmla="*/ 680937 h 5547915"/>
                    <a:gd name="connsiteX28" fmla="*/ 1799617 w 9150658"/>
                    <a:gd name="connsiteY28" fmla="*/ 729575 h 5547915"/>
                    <a:gd name="connsiteX29" fmla="*/ 1926077 w 9150658"/>
                    <a:gd name="connsiteY29" fmla="*/ 807396 h 5547915"/>
                    <a:gd name="connsiteX30" fmla="*/ 2013626 w 9150658"/>
                    <a:gd name="connsiteY30" fmla="*/ 933856 h 5547915"/>
                    <a:gd name="connsiteX31" fmla="*/ 2140085 w 9150658"/>
                    <a:gd name="connsiteY31" fmla="*/ 1099226 h 5547915"/>
                    <a:gd name="connsiteX32" fmla="*/ 2247089 w 9150658"/>
                    <a:gd name="connsiteY32" fmla="*/ 1167320 h 5547915"/>
                    <a:gd name="connsiteX33" fmla="*/ 2402732 w 9150658"/>
                    <a:gd name="connsiteY33" fmla="*/ 1254868 h 5547915"/>
                    <a:gd name="connsiteX34" fmla="*/ 2597285 w 9150658"/>
                    <a:gd name="connsiteY34" fmla="*/ 1264596 h 5547915"/>
                    <a:gd name="connsiteX35" fmla="*/ 2791838 w 9150658"/>
                    <a:gd name="connsiteY35" fmla="*/ 1342417 h 5547915"/>
                    <a:gd name="connsiteX36" fmla="*/ 2976664 w 9150658"/>
                    <a:gd name="connsiteY36" fmla="*/ 1410511 h 5547915"/>
                    <a:gd name="connsiteX37" fmla="*/ 3093396 w 9150658"/>
                    <a:gd name="connsiteY37" fmla="*/ 1459149 h 5547915"/>
                    <a:gd name="connsiteX38" fmla="*/ 3278221 w 9150658"/>
                    <a:gd name="connsiteY38" fmla="*/ 1507788 h 5547915"/>
                    <a:gd name="connsiteX39" fmla="*/ 3472775 w 9150658"/>
                    <a:gd name="connsiteY39" fmla="*/ 1507788 h 5547915"/>
                    <a:gd name="connsiteX40" fmla="*/ 3647872 w 9150658"/>
                    <a:gd name="connsiteY40" fmla="*/ 1478605 h 5547915"/>
                    <a:gd name="connsiteX41" fmla="*/ 3793787 w 9150658"/>
                    <a:gd name="connsiteY41" fmla="*/ 1478605 h 5547915"/>
                    <a:gd name="connsiteX42" fmla="*/ 4007796 w 9150658"/>
                    <a:gd name="connsiteY42" fmla="*/ 1498060 h 5547915"/>
                    <a:gd name="connsiteX43" fmla="*/ 4241260 w 9150658"/>
                    <a:gd name="connsiteY43" fmla="*/ 1498060 h 5547915"/>
                    <a:gd name="connsiteX44" fmla="*/ 4572000 w 9150658"/>
                    <a:gd name="connsiteY44" fmla="*/ 1488332 h 5547915"/>
                    <a:gd name="connsiteX45" fmla="*/ 4912468 w 9150658"/>
                    <a:gd name="connsiteY45" fmla="*/ 1478605 h 5547915"/>
                    <a:gd name="connsiteX46" fmla="*/ 5204298 w 9150658"/>
                    <a:gd name="connsiteY46" fmla="*/ 1459149 h 5547915"/>
                    <a:gd name="connsiteX47" fmla="*/ 5447489 w 9150658"/>
                    <a:gd name="connsiteY47" fmla="*/ 1468877 h 5547915"/>
                    <a:gd name="connsiteX48" fmla="*/ 5661498 w 9150658"/>
                    <a:gd name="connsiteY48" fmla="*/ 1507788 h 5547915"/>
                    <a:gd name="connsiteX49" fmla="*/ 5992238 w 9150658"/>
                    <a:gd name="connsiteY49" fmla="*/ 1595337 h 5547915"/>
                    <a:gd name="connsiteX50" fmla="*/ 6245158 w 9150658"/>
                    <a:gd name="connsiteY50" fmla="*/ 1750979 h 5547915"/>
                    <a:gd name="connsiteX51" fmla="*/ 6410528 w 9150658"/>
                    <a:gd name="connsiteY51" fmla="*/ 1896894 h 5547915"/>
                    <a:gd name="connsiteX52" fmla="*/ 6527260 w 9150658"/>
                    <a:gd name="connsiteY52" fmla="*/ 2003898 h 5547915"/>
                    <a:gd name="connsiteX53" fmla="*/ 6546715 w 9150658"/>
                    <a:gd name="connsiteY53" fmla="*/ 2071992 h 5547915"/>
                    <a:gd name="connsiteX54" fmla="*/ 6692630 w 9150658"/>
                    <a:gd name="connsiteY54" fmla="*/ 2071992 h 5547915"/>
                    <a:gd name="connsiteX55" fmla="*/ 6838545 w 9150658"/>
                    <a:gd name="connsiteY55" fmla="*/ 2198451 h 5547915"/>
                    <a:gd name="connsiteX56" fmla="*/ 6974732 w 9150658"/>
                    <a:gd name="connsiteY56" fmla="*/ 2344366 h 5547915"/>
                    <a:gd name="connsiteX57" fmla="*/ 7101192 w 9150658"/>
                    <a:gd name="connsiteY57" fmla="*/ 2519464 h 5547915"/>
                    <a:gd name="connsiteX58" fmla="*/ 7198468 w 9150658"/>
                    <a:gd name="connsiteY58" fmla="*/ 2665379 h 5547915"/>
                    <a:gd name="connsiteX59" fmla="*/ 7363838 w 9150658"/>
                    <a:gd name="connsiteY59" fmla="*/ 2879388 h 5547915"/>
                    <a:gd name="connsiteX60" fmla="*/ 7461115 w 9150658"/>
                    <a:gd name="connsiteY60" fmla="*/ 3035030 h 5547915"/>
                    <a:gd name="connsiteX61" fmla="*/ 7626485 w 9150658"/>
                    <a:gd name="connsiteY61" fmla="*/ 3258766 h 5547915"/>
                    <a:gd name="connsiteX62" fmla="*/ 7684851 w 9150658"/>
                    <a:gd name="connsiteY62" fmla="*/ 3443592 h 5547915"/>
                    <a:gd name="connsiteX63" fmla="*/ 7782128 w 9150658"/>
                    <a:gd name="connsiteY63" fmla="*/ 3579779 h 5547915"/>
                    <a:gd name="connsiteX64" fmla="*/ 7966953 w 9150658"/>
                    <a:gd name="connsiteY64" fmla="*/ 3764605 h 5547915"/>
                    <a:gd name="connsiteX65" fmla="*/ 8180962 w 9150658"/>
                    <a:gd name="connsiteY65" fmla="*/ 3881337 h 5547915"/>
                    <a:gd name="connsiteX66" fmla="*/ 8424153 w 9150658"/>
                    <a:gd name="connsiteY66" fmla="*/ 4007796 h 5547915"/>
                    <a:gd name="connsiteX67" fmla="*/ 8647889 w 9150658"/>
                    <a:gd name="connsiteY67" fmla="*/ 4212077 h 5547915"/>
                    <a:gd name="connsiteX68" fmla="*/ 8852170 w 9150658"/>
                    <a:gd name="connsiteY68" fmla="*/ 4367720 h 5547915"/>
                    <a:gd name="connsiteX69" fmla="*/ 8978630 w 9150658"/>
                    <a:gd name="connsiteY69" fmla="*/ 4494179 h 5547915"/>
                    <a:gd name="connsiteX70" fmla="*/ 9066179 w 9150658"/>
                    <a:gd name="connsiteY70" fmla="*/ 4581728 h 5547915"/>
                    <a:gd name="connsiteX71" fmla="*/ 9095362 w 9150658"/>
                    <a:gd name="connsiteY71" fmla="*/ 4708188 h 5547915"/>
                    <a:gd name="connsiteX72" fmla="*/ 9144000 w 9150658"/>
                    <a:gd name="connsiteY72" fmla="*/ 4834647 h 5547915"/>
                    <a:gd name="connsiteX73" fmla="*/ 8929992 w 9150658"/>
                    <a:gd name="connsiteY73" fmla="*/ 4854102 h 5547915"/>
                    <a:gd name="connsiteX74" fmla="*/ 8754894 w 9150658"/>
                    <a:gd name="connsiteY74" fmla="*/ 4786009 h 5547915"/>
                    <a:gd name="connsiteX75" fmla="*/ 8472792 w 9150658"/>
                    <a:gd name="connsiteY75" fmla="*/ 4688732 h 5547915"/>
                    <a:gd name="connsiteX76" fmla="*/ 8287966 w 9150658"/>
                    <a:gd name="connsiteY76" fmla="*/ 4601183 h 5547915"/>
                    <a:gd name="connsiteX77" fmla="*/ 8083685 w 9150658"/>
                    <a:gd name="connsiteY77" fmla="*/ 4494179 h 5547915"/>
                    <a:gd name="connsiteX78" fmla="*/ 7889132 w 9150658"/>
                    <a:gd name="connsiteY78" fmla="*/ 4435813 h 5547915"/>
                    <a:gd name="connsiteX79" fmla="*/ 7743217 w 9150658"/>
                    <a:gd name="connsiteY79" fmla="*/ 4348264 h 5547915"/>
                    <a:gd name="connsiteX80" fmla="*/ 7402749 w 9150658"/>
                    <a:gd name="connsiteY80" fmla="*/ 4241260 h 5547915"/>
                    <a:gd name="connsiteX81" fmla="*/ 7110919 w 9150658"/>
                    <a:gd name="connsiteY81" fmla="*/ 4085617 h 5547915"/>
                    <a:gd name="connsiteX82" fmla="*/ 6867728 w 9150658"/>
                    <a:gd name="connsiteY82" fmla="*/ 3842426 h 5547915"/>
                    <a:gd name="connsiteX83" fmla="*/ 6695882 w 9150658"/>
                    <a:gd name="connsiteY83" fmla="*/ 3715066 h 5547915"/>
                    <a:gd name="connsiteX84" fmla="*/ 6614809 w 9150658"/>
                    <a:gd name="connsiteY84" fmla="*/ 3570051 h 5547915"/>
                    <a:gd name="connsiteX85" fmla="*/ 6595353 w 9150658"/>
                    <a:gd name="connsiteY85" fmla="*/ 3346315 h 5547915"/>
                    <a:gd name="connsiteX86" fmla="*/ 6566170 w 9150658"/>
                    <a:gd name="connsiteY86" fmla="*/ 3180945 h 5547915"/>
                    <a:gd name="connsiteX87" fmla="*/ 6566170 w 9150658"/>
                    <a:gd name="connsiteY87" fmla="*/ 3180945 h 5547915"/>
                    <a:gd name="connsiteX88" fmla="*/ 6566170 w 9150658"/>
                    <a:gd name="connsiteY88" fmla="*/ 2937754 h 5547915"/>
                    <a:gd name="connsiteX89" fmla="*/ 6566170 w 9150658"/>
                    <a:gd name="connsiteY89" fmla="*/ 2684834 h 5547915"/>
                    <a:gd name="connsiteX90" fmla="*/ 6429983 w 9150658"/>
                    <a:gd name="connsiteY90" fmla="*/ 2908571 h 5547915"/>
                    <a:gd name="connsiteX91" fmla="*/ 6410528 w 9150658"/>
                    <a:gd name="connsiteY91" fmla="*/ 3132307 h 5547915"/>
                    <a:gd name="connsiteX92" fmla="*/ 6342434 w 9150658"/>
                    <a:gd name="connsiteY92" fmla="*/ 3394954 h 5547915"/>
                    <a:gd name="connsiteX93" fmla="*/ 6235430 w 9150658"/>
                    <a:gd name="connsiteY93" fmla="*/ 3599234 h 5547915"/>
                    <a:gd name="connsiteX94" fmla="*/ 6099243 w 9150658"/>
                    <a:gd name="connsiteY94" fmla="*/ 3745149 h 5547915"/>
                    <a:gd name="connsiteX95" fmla="*/ 6040877 w 9150658"/>
                    <a:gd name="connsiteY95" fmla="*/ 3764605 h 5547915"/>
                    <a:gd name="connsiteX96" fmla="*/ 6021421 w 9150658"/>
                    <a:gd name="connsiteY96" fmla="*/ 3871609 h 5547915"/>
                    <a:gd name="connsiteX97" fmla="*/ 6021421 w 9150658"/>
                    <a:gd name="connsiteY97" fmla="*/ 4007796 h 5547915"/>
                    <a:gd name="connsiteX98" fmla="*/ 6050604 w 9150658"/>
                    <a:gd name="connsiteY98" fmla="*/ 4134256 h 5547915"/>
                    <a:gd name="connsiteX99" fmla="*/ 6177064 w 9150658"/>
                    <a:gd name="connsiteY99" fmla="*/ 4260715 h 5547915"/>
                    <a:gd name="connsiteX100" fmla="*/ 6254885 w 9150658"/>
                    <a:gd name="connsiteY100" fmla="*/ 4396902 h 5547915"/>
                    <a:gd name="connsiteX101" fmla="*/ 6322979 w 9150658"/>
                    <a:gd name="connsiteY101" fmla="*/ 4474724 h 5547915"/>
                    <a:gd name="connsiteX102" fmla="*/ 6322979 w 9150658"/>
                    <a:gd name="connsiteY102" fmla="*/ 4601183 h 5547915"/>
                    <a:gd name="connsiteX103" fmla="*/ 6245158 w 9150658"/>
                    <a:gd name="connsiteY103" fmla="*/ 4776281 h 5547915"/>
                    <a:gd name="connsiteX104" fmla="*/ 6186792 w 9150658"/>
                    <a:gd name="connsiteY104" fmla="*/ 4922196 h 5547915"/>
                    <a:gd name="connsiteX105" fmla="*/ 6108970 w 9150658"/>
                    <a:gd name="connsiteY105" fmla="*/ 5038928 h 5547915"/>
                    <a:gd name="connsiteX106" fmla="*/ 6021421 w 9150658"/>
                    <a:gd name="connsiteY106" fmla="*/ 5087566 h 5547915"/>
                    <a:gd name="connsiteX107" fmla="*/ 5856051 w 9150658"/>
                    <a:gd name="connsiteY107" fmla="*/ 5175115 h 5547915"/>
                    <a:gd name="connsiteX108" fmla="*/ 5729592 w 9150658"/>
                    <a:gd name="connsiteY108" fmla="*/ 5311302 h 5547915"/>
                    <a:gd name="connsiteX109" fmla="*/ 5729592 w 9150658"/>
                    <a:gd name="connsiteY109" fmla="*/ 5408579 h 5547915"/>
                    <a:gd name="connsiteX110" fmla="*/ 5554494 w 9150658"/>
                    <a:gd name="connsiteY110" fmla="*/ 5428034 h 5547915"/>
                    <a:gd name="connsiteX111" fmla="*/ 5389124 w 9150658"/>
                    <a:gd name="connsiteY111" fmla="*/ 5418307 h 5547915"/>
                    <a:gd name="connsiteX112" fmla="*/ 5272392 w 9150658"/>
                    <a:gd name="connsiteY112" fmla="*/ 5389124 h 5547915"/>
                    <a:gd name="connsiteX113" fmla="*/ 5155660 w 9150658"/>
                    <a:gd name="connsiteY113" fmla="*/ 5350213 h 5547915"/>
                    <a:gd name="connsiteX114" fmla="*/ 5107021 w 9150658"/>
                    <a:gd name="connsiteY114" fmla="*/ 5311302 h 5547915"/>
                    <a:gd name="connsiteX115" fmla="*/ 5126477 w 9150658"/>
                    <a:gd name="connsiteY115" fmla="*/ 5223754 h 5547915"/>
                    <a:gd name="connsiteX116" fmla="*/ 5282119 w 9150658"/>
                    <a:gd name="connsiteY116" fmla="*/ 5136205 h 5547915"/>
                    <a:gd name="connsiteX117" fmla="*/ 5350213 w 9150658"/>
                    <a:gd name="connsiteY117" fmla="*/ 5155660 h 5547915"/>
                    <a:gd name="connsiteX118" fmla="*/ 5350213 w 9150658"/>
                    <a:gd name="connsiteY118" fmla="*/ 5155660 h 5547915"/>
                    <a:gd name="connsiteX119" fmla="*/ 5466945 w 9150658"/>
                    <a:gd name="connsiteY119" fmla="*/ 5116749 h 5547915"/>
                    <a:gd name="connsiteX120" fmla="*/ 5642043 w 9150658"/>
                    <a:gd name="connsiteY120" fmla="*/ 4980562 h 5547915"/>
                    <a:gd name="connsiteX121" fmla="*/ 5817141 w 9150658"/>
                    <a:gd name="connsiteY121" fmla="*/ 4834647 h 5547915"/>
                    <a:gd name="connsiteX122" fmla="*/ 5865779 w 9150658"/>
                    <a:gd name="connsiteY122" fmla="*/ 4679005 h 5547915"/>
                    <a:gd name="connsiteX123" fmla="*/ 5778230 w 9150658"/>
                    <a:gd name="connsiteY123" fmla="*/ 4494179 h 5547915"/>
                    <a:gd name="connsiteX124" fmla="*/ 5739319 w 9150658"/>
                    <a:gd name="connsiteY124" fmla="*/ 4348264 h 5547915"/>
                    <a:gd name="connsiteX125" fmla="*/ 5642043 w 9150658"/>
                    <a:gd name="connsiteY125" fmla="*/ 4221805 h 5547915"/>
                    <a:gd name="connsiteX126" fmla="*/ 5457217 w 9150658"/>
                    <a:gd name="connsiteY126" fmla="*/ 4036979 h 5547915"/>
                    <a:gd name="connsiteX127" fmla="*/ 5311302 w 9150658"/>
                    <a:gd name="connsiteY127" fmla="*/ 3949430 h 5547915"/>
                    <a:gd name="connsiteX128" fmla="*/ 5107021 w 9150658"/>
                    <a:gd name="connsiteY128" fmla="*/ 3764605 h 5547915"/>
                    <a:gd name="connsiteX129" fmla="*/ 5000017 w 9150658"/>
                    <a:gd name="connsiteY129" fmla="*/ 3647873 h 5547915"/>
                    <a:gd name="connsiteX130" fmla="*/ 4912468 w 9150658"/>
                    <a:gd name="connsiteY130" fmla="*/ 3463047 h 5547915"/>
                    <a:gd name="connsiteX131" fmla="*/ 4844375 w 9150658"/>
                    <a:gd name="connsiteY131" fmla="*/ 3336588 h 5547915"/>
                    <a:gd name="connsiteX132" fmla="*/ 4572000 w 9150658"/>
                    <a:gd name="connsiteY132" fmla="*/ 3394954 h 5547915"/>
                    <a:gd name="connsiteX133" fmla="*/ 4338536 w 9150658"/>
                    <a:gd name="connsiteY133" fmla="*/ 3453320 h 5547915"/>
                    <a:gd name="connsiteX134" fmla="*/ 3920247 w 9150658"/>
                    <a:gd name="connsiteY134" fmla="*/ 3472775 h 5547915"/>
                    <a:gd name="connsiteX135" fmla="*/ 3647872 w 9150658"/>
                    <a:gd name="connsiteY135" fmla="*/ 3463047 h 5547915"/>
                    <a:gd name="connsiteX136" fmla="*/ 3531141 w 9150658"/>
                    <a:gd name="connsiteY136" fmla="*/ 3463047 h 5547915"/>
                    <a:gd name="connsiteX137" fmla="*/ 3501958 w 9150658"/>
                    <a:gd name="connsiteY137" fmla="*/ 3531141 h 5547915"/>
                    <a:gd name="connsiteX138" fmla="*/ 3385226 w 9150658"/>
                    <a:gd name="connsiteY138" fmla="*/ 3677056 h 5547915"/>
                    <a:gd name="connsiteX139" fmla="*/ 3385226 w 9150658"/>
                    <a:gd name="connsiteY139" fmla="*/ 3793788 h 5547915"/>
                    <a:gd name="connsiteX140" fmla="*/ 3385226 w 9150658"/>
                    <a:gd name="connsiteY140" fmla="*/ 3920247 h 5547915"/>
                    <a:gd name="connsiteX141" fmla="*/ 3385226 w 9150658"/>
                    <a:gd name="connsiteY141" fmla="*/ 4114800 h 5547915"/>
                    <a:gd name="connsiteX142" fmla="*/ 3433864 w 9150658"/>
                    <a:gd name="connsiteY142" fmla="*/ 4387175 h 5547915"/>
                    <a:gd name="connsiteX143" fmla="*/ 3492230 w 9150658"/>
                    <a:gd name="connsiteY143" fmla="*/ 4640094 h 5547915"/>
                    <a:gd name="connsiteX144" fmla="*/ 3492230 w 9150658"/>
                    <a:gd name="connsiteY144" fmla="*/ 4727643 h 5547915"/>
                    <a:gd name="connsiteX145" fmla="*/ 3492230 w 9150658"/>
                    <a:gd name="connsiteY145" fmla="*/ 4795737 h 5547915"/>
                    <a:gd name="connsiteX146" fmla="*/ 3531141 w 9150658"/>
                    <a:gd name="connsiteY146" fmla="*/ 4805464 h 5547915"/>
                    <a:gd name="connsiteX147" fmla="*/ 3531141 w 9150658"/>
                    <a:gd name="connsiteY147" fmla="*/ 4980562 h 5547915"/>
                    <a:gd name="connsiteX148" fmla="*/ 3472775 w 9150658"/>
                    <a:gd name="connsiteY148" fmla="*/ 5184843 h 5547915"/>
                    <a:gd name="connsiteX149" fmla="*/ 3443592 w 9150658"/>
                    <a:gd name="connsiteY149" fmla="*/ 5272392 h 5547915"/>
                    <a:gd name="connsiteX150" fmla="*/ 3307404 w 9150658"/>
                    <a:gd name="connsiteY150" fmla="*/ 5359941 h 5547915"/>
                    <a:gd name="connsiteX151" fmla="*/ 3287949 w 9150658"/>
                    <a:gd name="connsiteY151" fmla="*/ 5457217 h 5547915"/>
                    <a:gd name="connsiteX152" fmla="*/ 3249038 w 9150658"/>
                    <a:gd name="connsiteY152" fmla="*/ 5525311 h 5547915"/>
                    <a:gd name="connsiteX153" fmla="*/ 3064213 w 9150658"/>
                    <a:gd name="connsiteY153" fmla="*/ 5544766 h 5547915"/>
                    <a:gd name="connsiteX154" fmla="*/ 2960428 w 9150658"/>
                    <a:gd name="connsiteY154" fmla="*/ 5547915 h 5547915"/>
                    <a:gd name="connsiteX155" fmla="*/ 2801566 w 9150658"/>
                    <a:gd name="connsiteY155" fmla="*/ 5544871 h 5547915"/>
                    <a:gd name="connsiteX156" fmla="*/ 2743200 w 9150658"/>
                    <a:gd name="connsiteY156" fmla="*/ 5515583 h 5547915"/>
                    <a:gd name="connsiteX157" fmla="*/ 2655651 w 9150658"/>
                    <a:gd name="connsiteY157" fmla="*/ 5428034 h 5547915"/>
                    <a:gd name="connsiteX158" fmla="*/ 2607418 w 9150658"/>
                    <a:gd name="connsiteY158" fmla="*/ 5383692 h 5547915"/>
                    <a:gd name="connsiteX159" fmla="*/ 2578235 w 9150658"/>
                    <a:gd name="connsiteY159" fmla="*/ 5349402 h 5547915"/>
                    <a:gd name="connsiteX160" fmla="*/ 2579127 w 9150658"/>
                    <a:gd name="connsiteY160" fmla="*/ 5249127 h 5547915"/>
                    <a:gd name="connsiteX161" fmla="*/ 2675106 w 9150658"/>
                    <a:gd name="connsiteY161" fmla="*/ 5233481 h 5547915"/>
                    <a:gd name="connsiteX162" fmla="*/ 2752928 w 9150658"/>
                    <a:gd name="connsiteY162" fmla="*/ 5194571 h 5547915"/>
                    <a:gd name="connsiteX163" fmla="*/ 2976664 w 9150658"/>
                    <a:gd name="connsiteY163" fmla="*/ 5126477 h 5547915"/>
                    <a:gd name="connsiteX164" fmla="*/ 3025302 w 9150658"/>
                    <a:gd name="connsiteY164" fmla="*/ 4990290 h 5547915"/>
                    <a:gd name="connsiteX165" fmla="*/ 3132306 w 9150658"/>
                    <a:gd name="connsiteY165" fmla="*/ 4883285 h 5547915"/>
                    <a:gd name="connsiteX166" fmla="*/ 3142034 w 9150658"/>
                    <a:gd name="connsiteY166" fmla="*/ 4717915 h 5547915"/>
                    <a:gd name="connsiteX167" fmla="*/ 3132306 w 9150658"/>
                    <a:gd name="connsiteY167" fmla="*/ 4533090 h 5547915"/>
                    <a:gd name="connsiteX168" fmla="*/ 3054485 w 9150658"/>
                    <a:gd name="connsiteY168" fmla="*/ 4319081 h 5547915"/>
                    <a:gd name="connsiteX169" fmla="*/ 2986392 w 9150658"/>
                    <a:gd name="connsiteY169" fmla="*/ 4143983 h 5547915"/>
                    <a:gd name="connsiteX170" fmla="*/ 2947481 w 9150658"/>
                    <a:gd name="connsiteY170" fmla="*/ 3910520 h 5547915"/>
                    <a:gd name="connsiteX171" fmla="*/ 2859932 w 9150658"/>
                    <a:gd name="connsiteY171" fmla="*/ 3754877 h 5547915"/>
                    <a:gd name="connsiteX172" fmla="*/ 2840477 w 9150658"/>
                    <a:gd name="connsiteY172" fmla="*/ 3560324 h 5547915"/>
                    <a:gd name="connsiteX173" fmla="*/ 2607013 w 9150658"/>
                    <a:gd name="connsiteY173" fmla="*/ 3414409 h 5547915"/>
                    <a:gd name="connsiteX174" fmla="*/ 2217906 w 9150658"/>
                    <a:gd name="connsiteY174" fmla="*/ 3249039 h 5547915"/>
                    <a:gd name="connsiteX175" fmla="*/ 2020505 w 9150658"/>
                    <a:gd name="connsiteY175" fmla="*/ 3174588 h 5547915"/>
                    <a:gd name="connsiteX176" fmla="*/ 1955260 w 9150658"/>
                    <a:gd name="connsiteY176" fmla="*/ 3103124 h 5547915"/>
                    <a:gd name="connsiteX177" fmla="*/ 1848255 w 9150658"/>
                    <a:gd name="connsiteY177" fmla="*/ 2976664 h 5547915"/>
                    <a:gd name="connsiteX178" fmla="*/ 1663430 w 9150658"/>
                    <a:gd name="connsiteY178" fmla="*/ 2762656 h 5547915"/>
                    <a:gd name="connsiteX179" fmla="*/ 1498060 w 9150658"/>
                    <a:gd name="connsiteY179" fmla="*/ 2636196 h 5547915"/>
                    <a:gd name="connsiteX180" fmla="*/ 1196502 w 9150658"/>
                    <a:gd name="connsiteY180" fmla="*/ 2315183 h 5547915"/>
                    <a:gd name="connsiteX181" fmla="*/ 1089498 w 9150658"/>
                    <a:gd name="connsiteY181" fmla="*/ 2178996 h 5547915"/>
                    <a:gd name="connsiteX182" fmla="*/ 1021404 w 9150658"/>
                    <a:gd name="connsiteY182" fmla="*/ 2081720 h 5547915"/>
                    <a:gd name="connsiteX183" fmla="*/ 992221 w 9150658"/>
                    <a:gd name="connsiteY183" fmla="*/ 1945532 h 5547915"/>
                    <a:gd name="connsiteX184" fmla="*/ 953311 w 9150658"/>
                    <a:gd name="connsiteY184" fmla="*/ 1857983 h 5547915"/>
                    <a:gd name="connsiteX185" fmla="*/ 807396 w 9150658"/>
                    <a:gd name="connsiteY185" fmla="*/ 1702341 h 5547915"/>
                    <a:gd name="connsiteX186" fmla="*/ 690664 w 9150658"/>
                    <a:gd name="connsiteY186" fmla="*/ 1614792 h 5547915"/>
                    <a:gd name="connsiteX187" fmla="*/ 573932 w 9150658"/>
                    <a:gd name="connsiteY187" fmla="*/ 1536971 h 5547915"/>
                    <a:gd name="connsiteX188" fmla="*/ 428017 w 9150658"/>
                    <a:gd name="connsiteY188" fmla="*/ 1498060 h 5547915"/>
                    <a:gd name="connsiteX189" fmla="*/ 252919 w 9150658"/>
                    <a:gd name="connsiteY189" fmla="*/ 1400783 h 5547915"/>
                    <a:gd name="connsiteX190" fmla="*/ 107004 w 9150658"/>
                    <a:gd name="connsiteY190" fmla="*/ 1274324 h 5547915"/>
                    <a:gd name="connsiteX191" fmla="*/ 29183 w 9150658"/>
                    <a:gd name="connsiteY191" fmla="*/ 1186775 h 5547915"/>
                    <a:gd name="connsiteX192" fmla="*/ 0 w 9150658"/>
                    <a:gd name="connsiteY192" fmla="*/ 1079771 h 5547915"/>
                    <a:gd name="connsiteX193" fmla="*/ 48638 w 9150658"/>
                    <a:gd name="connsiteY193" fmla="*/ 1011677 h 5547915"/>
                    <a:gd name="connsiteX0" fmla="*/ 48638 w 9154243"/>
                    <a:gd name="connsiteY0" fmla="*/ 1011677 h 5547915"/>
                    <a:gd name="connsiteX1" fmla="*/ 87549 w 9154243"/>
                    <a:gd name="connsiteY1" fmla="*/ 943583 h 5547915"/>
                    <a:gd name="connsiteX2" fmla="*/ 175098 w 9154243"/>
                    <a:gd name="connsiteY2" fmla="*/ 914400 h 5547915"/>
                    <a:gd name="connsiteX3" fmla="*/ 379379 w 9154243"/>
                    <a:gd name="connsiteY3" fmla="*/ 904673 h 5547915"/>
                    <a:gd name="connsiteX4" fmla="*/ 554477 w 9154243"/>
                    <a:gd name="connsiteY4" fmla="*/ 904673 h 5547915"/>
                    <a:gd name="connsiteX5" fmla="*/ 700392 w 9154243"/>
                    <a:gd name="connsiteY5" fmla="*/ 865762 h 5547915"/>
                    <a:gd name="connsiteX6" fmla="*/ 778213 w 9154243"/>
                    <a:gd name="connsiteY6" fmla="*/ 826851 h 5547915"/>
                    <a:gd name="connsiteX7" fmla="*/ 885217 w 9154243"/>
                    <a:gd name="connsiteY7" fmla="*/ 758758 h 5547915"/>
                    <a:gd name="connsiteX8" fmla="*/ 943583 w 9154243"/>
                    <a:gd name="connsiteY8" fmla="*/ 690664 h 5547915"/>
                    <a:gd name="connsiteX9" fmla="*/ 1089498 w 9154243"/>
                    <a:gd name="connsiteY9" fmla="*/ 632298 h 5547915"/>
                    <a:gd name="connsiteX10" fmla="*/ 1186775 w 9154243"/>
                    <a:gd name="connsiteY10" fmla="*/ 612843 h 5547915"/>
                    <a:gd name="connsiteX11" fmla="*/ 1274324 w 9154243"/>
                    <a:gd name="connsiteY11" fmla="*/ 593388 h 5547915"/>
                    <a:gd name="connsiteX12" fmla="*/ 1303506 w 9154243"/>
                    <a:gd name="connsiteY12" fmla="*/ 593388 h 5547915"/>
                    <a:gd name="connsiteX13" fmla="*/ 1313234 w 9154243"/>
                    <a:gd name="connsiteY13" fmla="*/ 457200 h 5547915"/>
                    <a:gd name="connsiteX14" fmla="*/ 1352145 w 9154243"/>
                    <a:gd name="connsiteY14" fmla="*/ 350196 h 5547915"/>
                    <a:gd name="connsiteX15" fmla="*/ 1429966 w 9154243"/>
                    <a:gd name="connsiteY15" fmla="*/ 243192 h 5547915"/>
                    <a:gd name="connsiteX16" fmla="*/ 1488332 w 9154243"/>
                    <a:gd name="connsiteY16" fmla="*/ 116732 h 5547915"/>
                    <a:gd name="connsiteX17" fmla="*/ 1546698 w 9154243"/>
                    <a:gd name="connsiteY17" fmla="*/ 0 h 5547915"/>
                    <a:gd name="connsiteX18" fmla="*/ 1556426 w 9154243"/>
                    <a:gd name="connsiteY18" fmla="*/ 68094 h 5547915"/>
                    <a:gd name="connsiteX19" fmla="*/ 1556426 w 9154243"/>
                    <a:gd name="connsiteY19" fmla="*/ 204281 h 5547915"/>
                    <a:gd name="connsiteX20" fmla="*/ 1556426 w 9154243"/>
                    <a:gd name="connsiteY20" fmla="*/ 369651 h 5547915"/>
                    <a:gd name="connsiteX21" fmla="*/ 1575881 w 9154243"/>
                    <a:gd name="connsiteY21" fmla="*/ 447473 h 5547915"/>
                    <a:gd name="connsiteX22" fmla="*/ 1624519 w 9154243"/>
                    <a:gd name="connsiteY22" fmla="*/ 466928 h 5547915"/>
                    <a:gd name="connsiteX23" fmla="*/ 1643975 w 9154243"/>
                    <a:gd name="connsiteY23" fmla="*/ 505839 h 5547915"/>
                    <a:gd name="connsiteX24" fmla="*/ 1692613 w 9154243"/>
                    <a:gd name="connsiteY24" fmla="*/ 486383 h 5547915"/>
                    <a:gd name="connsiteX25" fmla="*/ 1809519 w 9154243"/>
                    <a:gd name="connsiteY25" fmla="*/ 301000 h 5547915"/>
                    <a:gd name="connsiteX26" fmla="*/ 1789889 w 9154243"/>
                    <a:gd name="connsiteY26" fmla="*/ 544749 h 5547915"/>
                    <a:gd name="connsiteX27" fmla="*/ 1789889 w 9154243"/>
                    <a:gd name="connsiteY27" fmla="*/ 680937 h 5547915"/>
                    <a:gd name="connsiteX28" fmla="*/ 1799617 w 9154243"/>
                    <a:gd name="connsiteY28" fmla="*/ 729575 h 5547915"/>
                    <a:gd name="connsiteX29" fmla="*/ 1926077 w 9154243"/>
                    <a:gd name="connsiteY29" fmla="*/ 807396 h 5547915"/>
                    <a:gd name="connsiteX30" fmla="*/ 2013626 w 9154243"/>
                    <a:gd name="connsiteY30" fmla="*/ 933856 h 5547915"/>
                    <a:gd name="connsiteX31" fmla="*/ 2140085 w 9154243"/>
                    <a:gd name="connsiteY31" fmla="*/ 1099226 h 5547915"/>
                    <a:gd name="connsiteX32" fmla="*/ 2247089 w 9154243"/>
                    <a:gd name="connsiteY32" fmla="*/ 1167320 h 5547915"/>
                    <a:gd name="connsiteX33" fmla="*/ 2402732 w 9154243"/>
                    <a:gd name="connsiteY33" fmla="*/ 1254868 h 5547915"/>
                    <a:gd name="connsiteX34" fmla="*/ 2597285 w 9154243"/>
                    <a:gd name="connsiteY34" fmla="*/ 1264596 h 5547915"/>
                    <a:gd name="connsiteX35" fmla="*/ 2791838 w 9154243"/>
                    <a:gd name="connsiteY35" fmla="*/ 1342417 h 5547915"/>
                    <a:gd name="connsiteX36" fmla="*/ 2976664 w 9154243"/>
                    <a:gd name="connsiteY36" fmla="*/ 1410511 h 5547915"/>
                    <a:gd name="connsiteX37" fmla="*/ 3093396 w 9154243"/>
                    <a:gd name="connsiteY37" fmla="*/ 1459149 h 5547915"/>
                    <a:gd name="connsiteX38" fmla="*/ 3278221 w 9154243"/>
                    <a:gd name="connsiteY38" fmla="*/ 1507788 h 5547915"/>
                    <a:gd name="connsiteX39" fmla="*/ 3472775 w 9154243"/>
                    <a:gd name="connsiteY39" fmla="*/ 1507788 h 5547915"/>
                    <a:gd name="connsiteX40" fmla="*/ 3647872 w 9154243"/>
                    <a:gd name="connsiteY40" fmla="*/ 1478605 h 5547915"/>
                    <a:gd name="connsiteX41" fmla="*/ 3793787 w 9154243"/>
                    <a:gd name="connsiteY41" fmla="*/ 1478605 h 5547915"/>
                    <a:gd name="connsiteX42" fmla="*/ 4007796 w 9154243"/>
                    <a:gd name="connsiteY42" fmla="*/ 1498060 h 5547915"/>
                    <a:gd name="connsiteX43" fmla="*/ 4241260 w 9154243"/>
                    <a:gd name="connsiteY43" fmla="*/ 1498060 h 5547915"/>
                    <a:gd name="connsiteX44" fmla="*/ 4572000 w 9154243"/>
                    <a:gd name="connsiteY44" fmla="*/ 1488332 h 5547915"/>
                    <a:gd name="connsiteX45" fmla="*/ 4912468 w 9154243"/>
                    <a:gd name="connsiteY45" fmla="*/ 1478605 h 5547915"/>
                    <a:gd name="connsiteX46" fmla="*/ 5204298 w 9154243"/>
                    <a:gd name="connsiteY46" fmla="*/ 1459149 h 5547915"/>
                    <a:gd name="connsiteX47" fmla="*/ 5447489 w 9154243"/>
                    <a:gd name="connsiteY47" fmla="*/ 1468877 h 5547915"/>
                    <a:gd name="connsiteX48" fmla="*/ 5661498 w 9154243"/>
                    <a:gd name="connsiteY48" fmla="*/ 1507788 h 5547915"/>
                    <a:gd name="connsiteX49" fmla="*/ 5992238 w 9154243"/>
                    <a:gd name="connsiteY49" fmla="*/ 1595337 h 5547915"/>
                    <a:gd name="connsiteX50" fmla="*/ 6245158 w 9154243"/>
                    <a:gd name="connsiteY50" fmla="*/ 1750979 h 5547915"/>
                    <a:gd name="connsiteX51" fmla="*/ 6410528 w 9154243"/>
                    <a:gd name="connsiteY51" fmla="*/ 1896894 h 5547915"/>
                    <a:gd name="connsiteX52" fmla="*/ 6527260 w 9154243"/>
                    <a:gd name="connsiteY52" fmla="*/ 2003898 h 5547915"/>
                    <a:gd name="connsiteX53" fmla="*/ 6546715 w 9154243"/>
                    <a:gd name="connsiteY53" fmla="*/ 2071992 h 5547915"/>
                    <a:gd name="connsiteX54" fmla="*/ 6692630 w 9154243"/>
                    <a:gd name="connsiteY54" fmla="*/ 2071992 h 5547915"/>
                    <a:gd name="connsiteX55" fmla="*/ 6838545 w 9154243"/>
                    <a:gd name="connsiteY55" fmla="*/ 2198451 h 5547915"/>
                    <a:gd name="connsiteX56" fmla="*/ 6974732 w 9154243"/>
                    <a:gd name="connsiteY56" fmla="*/ 2344366 h 5547915"/>
                    <a:gd name="connsiteX57" fmla="*/ 7101192 w 9154243"/>
                    <a:gd name="connsiteY57" fmla="*/ 2519464 h 5547915"/>
                    <a:gd name="connsiteX58" fmla="*/ 7198468 w 9154243"/>
                    <a:gd name="connsiteY58" fmla="*/ 2665379 h 5547915"/>
                    <a:gd name="connsiteX59" fmla="*/ 7363838 w 9154243"/>
                    <a:gd name="connsiteY59" fmla="*/ 2879388 h 5547915"/>
                    <a:gd name="connsiteX60" fmla="*/ 7461115 w 9154243"/>
                    <a:gd name="connsiteY60" fmla="*/ 3035030 h 5547915"/>
                    <a:gd name="connsiteX61" fmla="*/ 7626485 w 9154243"/>
                    <a:gd name="connsiteY61" fmla="*/ 3258766 h 5547915"/>
                    <a:gd name="connsiteX62" fmla="*/ 7684851 w 9154243"/>
                    <a:gd name="connsiteY62" fmla="*/ 3443592 h 5547915"/>
                    <a:gd name="connsiteX63" fmla="*/ 7782128 w 9154243"/>
                    <a:gd name="connsiteY63" fmla="*/ 3579779 h 5547915"/>
                    <a:gd name="connsiteX64" fmla="*/ 7966953 w 9154243"/>
                    <a:gd name="connsiteY64" fmla="*/ 3764605 h 5547915"/>
                    <a:gd name="connsiteX65" fmla="*/ 8180962 w 9154243"/>
                    <a:gd name="connsiteY65" fmla="*/ 3881337 h 5547915"/>
                    <a:gd name="connsiteX66" fmla="*/ 8424153 w 9154243"/>
                    <a:gd name="connsiteY66" fmla="*/ 4007796 h 5547915"/>
                    <a:gd name="connsiteX67" fmla="*/ 8647889 w 9154243"/>
                    <a:gd name="connsiteY67" fmla="*/ 4212077 h 5547915"/>
                    <a:gd name="connsiteX68" fmla="*/ 8852170 w 9154243"/>
                    <a:gd name="connsiteY68" fmla="*/ 4367720 h 5547915"/>
                    <a:gd name="connsiteX69" fmla="*/ 8978630 w 9154243"/>
                    <a:gd name="connsiteY69" fmla="*/ 4494179 h 5547915"/>
                    <a:gd name="connsiteX70" fmla="*/ 9066179 w 9154243"/>
                    <a:gd name="connsiteY70" fmla="*/ 4581728 h 5547915"/>
                    <a:gd name="connsiteX71" fmla="*/ 9095362 w 9154243"/>
                    <a:gd name="connsiteY71" fmla="*/ 4708188 h 5547915"/>
                    <a:gd name="connsiteX72" fmla="*/ 9144000 w 9154243"/>
                    <a:gd name="connsiteY72" fmla="*/ 4834647 h 5547915"/>
                    <a:gd name="connsiteX73" fmla="*/ 8929992 w 9154243"/>
                    <a:gd name="connsiteY73" fmla="*/ 4854102 h 5547915"/>
                    <a:gd name="connsiteX74" fmla="*/ 8754894 w 9154243"/>
                    <a:gd name="connsiteY74" fmla="*/ 4786009 h 5547915"/>
                    <a:gd name="connsiteX75" fmla="*/ 8472792 w 9154243"/>
                    <a:gd name="connsiteY75" fmla="*/ 4688732 h 5547915"/>
                    <a:gd name="connsiteX76" fmla="*/ 8287966 w 9154243"/>
                    <a:gd name="connsiteY76" fmla="*/ 4601183 h 5547915"/>
                    <a:gd name="connsiteX77" fmla="*/ 8083685 w 9154243"/>
                    <a:gd name="connsiteY77" fmla="*/ 4494179 h 5547915"/>
                    <a:gd name="connsiteX78" fmla="*/ 7889132 w 9154243"/>
                    <a:gd name="connsiteY78" fmla="*/ 4435813 h 5547915"/>
                    <a:gd name="connsiteX79" fmla="*/ 7743217 w 9154243"/>
                    <a:gd name="connsiteY79" fmla="*/ 4348264 h 5547915"/>
                    <a:gd name="connsiteX80" fmla="*/ 7402749 w 9154243"/>
                    <a:gd name="connsiteY80" fmla="*/ 4241260 h 5547915"/>
                    <a:gd name="connsiteX81" fmla="*/ 7110919 w 9154243"/>
                    <a:gd name="connsiteY81" fmla="*/ 4085617 h 5547915"/>
                    <a:gd name="connsiteX82" fmla="*/ 6867728 w 9154243"/>
                    <a:gd name="connsiteY82" fmla="*/ 3842426 h 5547915"/>
                    <a:gd name="connsiteX83" fmla="*/ 6695882 w 9154243"/>
                    <a:gd name="connsiteY83" fmla="*/ 3715066 h 5547915"/>
                    <a:gd name="connsiteX84" fmla="*/ 6614809 w 9154243"/>
                    <a:gd name="connsiteY84" fmla="*/ 3570051 h 5547915"/>
                    <a:gd name="connsiteX85" fmla="*/ 6595353 w 9154243"/>
                    <a:gd name="connsiteY85" fmla="*/ 3346315 h 5547915"/>
                    <a:gd name="connsiteX86" fmla="*/ 6566170 w 9154243"/>
                    <a:gd name="connsiteY86" fmla="*/ 3180945 h 5547915"/>
                    <a:gd name="connsiteX87" fmla="*/ 6566170 w 9154243"/>
                    <a:gd name="connsiteY87" fmla="*/ 3180945 h 5547915"/>
                    <a:gd name="connsiteX88" fmla="*/ 6566170 w 9154243"/>
                    <a:gd name="connsiteY88" fmla="*/ 2937754 h 5547915"/>
                    <a:gd name="connsiteX89" fmla="*/ 6566170 w 9154243"/>
                    <a:gd name="connsiteY89" fmla="*/ 2684834 h 5547915"/>
                    <a:gd name="connsiteX90" fmla="*/ 6429983 w 9154243"/>
                    <a:gd name="connsiteY90" fmla="*/ 2908571 h 5547915"/>
                    <a:gd name="connsiteX91" fmla="*/ 6410528 w 9154243"/>
                    <a:gd name="connsiteY91" fmla="*/ 3132307 h 5547915"/>
                    <a:gd name="connsiteX92" fmla="*/ 6342434 w 9154243"/>
                    <a:gd name="connsiteY92" fmla="*/ 3394954 h 5547915"/>
                    <a:gd name="connsiteX93" fmla="*/ 6235430 w 9154243"/>
                    <a:gd name="connsiteY93" fmla="*/ 3599234 h 5547915"/>
                    <a:gd name="connsiteX94" fmla="*/ 6099243 w 9154243"/>
                    <a:gd name="connsiteY94" fmla="*/ 3745149 h 5547915"/>
                    <a:gd name="connsiteX95" fmla="*/ 6040877 w 9154243"/>
                    <a:gd name="connsiteY95" fmla="*/ 3764605 h 5547915"/>
                    <a:gd name="connsiteX96" fmla="*/ 6021421 w 9154243"/>
                    <a:gd name="connsiteY96" fmla="*/ 3871609 h 5547915"/>
                    <a:gd name="connsiteX97" fmla="*/ 6021421 w 9154243"/>
                    <a:gd name="connsiteY97" fmla="*/ 4007796 h 5547915"/>
                    <a:gd name="connsiteX98" fmla="*/ 6050604 w 9154243"/>
                    <a:gd name="connsiteY98" fmla="*/ 4134256 h 5547915"/>
                    <a:gd name="connsiteX99" fmla="*/ 6177064 w 9154243"/>
                    <a:gd name="connsiteY99" fmla="*/ 4260715 h 5547915"/>
                    <a:gd name="connsiteX100" fmla="*/ 6254885 w 9154243"/>
                    <a:gd name="connsiteY100" fmla="*/ 4396902 h 5547915"/>
                    <a:gd name="connsiteX101" fmla="*/ 6322979 w 9154243"/>
                    <a:gd name="connsiteY101" fmla="*/ 4474724 h 5547915"/>
                    <a:gd name="connsiteX102" fmla="*/ 6322979 w 9154243"/>
                    <a:gd name="connsiteY102" fmla="*/ 4601183 h 5547915"/>
                    <a:gd name="connsiteX103" fmla="*/ 6245158 w 9154243"/>
                    <a:gd name="connsiteY103" fmla="*/ 4776281 h 5547915"/>
                    <a:gd name="connsiteX104" fmla="*/ 6186792 w 9154243"/>
                    <a:gd name="connsiteY104" fmla="*/ 4922196 h 5547915"/>
                    <a:gd name="connsiteX105" fmla="*/ 6108970 w 9154243"/>
                    <a:gd name="connsiteY105" fmla="*/ 5038928 h 5547915"/>
                    <a:gd name="connsiteX106" fmla="*/ 6021421 w 9154243"/>
                    <a:gd name="connsiteY106" fmla="*/ 5087566 h 5547915"/>
                    <a:gd name="connsiteX107" fmla="*/ 5856051 w 9154243"/>
                    <a:gd name="connsiteY107" fmla="*/ 5175115 h 5547915"/>
                    <a:gd name="connsiteX108" fmla="*/ 5729592 w 9154243"/>
                    <a:gd name="connsiteY108" fmla="*/ 5311302 h 5547915"/>
                    <a:gd name="connsiteX109" fmla="*/ 5729592 w 9154243"/>
                    <a:gd name="connsiteY109" fmla="*/ 5408579 h 5547915"/>
                    <a:gd name="connsiteX110" fmla="*/ 5554494 w 9154243"/>
                    <a:gd name="connsiteY110" fmla="*/ 5428034 h 5547915"/>
                    <a:gd name="connsiteX111" fmla="*/ 5389124 w 9154243"/>
                    <a:gd name="connsiteY111" fmla="*/ 5418307 h 5547915"/>
                    <a:gd name="connsiteX112" fmla="*/ 5272392 w 9154243"/>
                    <a:gd name="connsiteY112" fmla="*/ 5389124 h 5547915"/>
                    <a:gd name="connsiteX113" fmla="*/ 5155660 w 9154243"/>
                    <a:gd name="connsiteY113" fmla="*/ 5350213 h 5547915"/>
                    <a:gd name="connsiteX114" fmla="*/ 5107021 w 9154243"/>
                    <a:gd name="connsiteY114" fmla="*/ 5311302 h 5547915"/>
                    <a:gd name="connsiteX115" fmla="*/ 5126477 w 9154243"/>
                    <a:gd name="connsiteY115" fmla="*/ 5223754 h 5547915"/>
                    <a:gd name="connsiteX116" fmla="*/ 5282119 w 9154243"/>
                    <a:gd name="connsiteY116" fmla="*/ 5136205 h 5547915"/>
                    <a:gd name="connsiteX117" fmla="*/ 5350213 w 9154243"/>
                    <a:gd name="connsiteY117" fmla="*/ 5155660 h 5547915"/>
                    <a:gd name="connsiteX118" fmla="*/ 5350213 w 9154243"/>
                    <a:gd name="connsiteY118" fmla="*/ 5155660 h 5547915"/>
                    <a:gd name="connsiteX119" fmla="*/ 5466945 w 9154243"/>
                    <a:gd name="connsiteY119" fmla="*/ 5116749 h 5547915"/>
                    <a:gd name="connsiteX120" fmla="*/ 5642043 w 9154243"/>
                    <a:gd name="connsiteY120" fmla="*/ 4980562 h 5547915"/>
                    <a:gd name="connsiteX121" fmla="*/ 5817141 w 9154243"/>
                    <a:gd name="connsiteY121" fmla="*/ 4834647 h 5547915"/>
                    <a:gd name="connsiteX122" fmla="*/ 5865779 w 9154243"/>
                    <a:gd name="connsiteY122" fmla="*/ 4679005 h 5547915"/>
                    <a:gd name="connsiteX123" fmla="*/ 5778230 w 9154243"/>
                    <a:gd name="connsiteY123" fmla="*/ 4494179 h 5547915"/>
                    <a:gd name="connsiteX124" fmla="*/ 5739319 w 9154243"/>
                    <a:gd name="connsiteY124" fmla="*/ 4348264 h 5547915"/>
                    <a:gd name="connsiteX125" fmla="*/ 5642043 w 9154243"/>
                    <a:gd name="connsiteY125" fmla="*/ 4221805 h 5547915"/>
                    <a:gd name="connsiteX126" fmla="*/ 5457217 w 9154243"/>
                    <a:gd name="connsiteY126" fmla="*/ 4036979 h 5547915"/>
                    <a:gd name="connsiteX127" fmla="*/ 5311302 w 9154243"/>
                    <a:gd name="connsiteY127" fmla="*/ 3949430 h 5547915"/>
                    <a:gd name="connsiteX128" fmla="*/ 5107021 w 9154243"/>
                    <a:gd name="connsiteY128" fmla="*/ 3764605 h 5547915"/>
                    <a:gd name="connsiteX129" fmla="*/ 5000017 w 9154243"/>
                    <a:gd name="connsiteY129" fmla="*/ 3647873 h 5547915"/>
                    <a:gd name="connsiteX130" fmla="*/ 4912468 w 9154243"/>
                    <a:gd name="connsiteY130" fmla="*/ 3463047 h 5547915"/>
                    <a:gd name="connsiteX131" fmla="*/ 4844375 w 9154243"/>
                    <a:gd name="connsiteY131" fmla="*/ 3336588 h 5547915"/>
                    <a:gd name="connsiteX132" fmla="*/ 4572000 w 9154243"/>
                    <a:gd name="connsiteY132" fmla="*/ 3394954 h 5547915"/>
                    <a:gd name="connsiteX133" fmla="*/ 4338536 w 9154243"/>
                    <a:gd name="connsiteY133" fmla="*/ 3453320 h 5547915"/>
                    <a:gd name="connsiteX134" fmla="*/ 3920247 w 9154243"/>
                    <a:gd name="connsiteY134" fmla="*/ 3472775 h 5547915"/>
                    <a:gd name="connsiteX135" fmla="*/ 3647872 w 9154243"/>
                    <a:gd name="connsiteY135" fmla="*/ 3463047 h 5547915"/>
                    <a:gd name="connsiteX136" fmla="*/ 3531141 w 9154243"/>
                    <a:gd name="connsiteY136" fmla="*/ 3463047 h 5547915"/>
                    <a:gd name="connsiteX137" fmla="*/ 3501958 w 9154243"/>
                    <a:gd name="connsiteY137" fmla="*/ 3531141 h 5547915"/>
                    <a:gd name="connsiteX138" fmla="*/ 3385226 w 9154243"/>
                    <a:gd name="connsiteY138" fmla="*/ 3677056 h 5547915"/>
                    <a:gd name="connsiteX139" fmla="*/ 3385226 w 9154243"/>
                    <a:gd name="connsiteY139" fmla="*/ 3793788 h 5547915"/>
                    <a:gd name="connsiteX140" fmla="*/ 3385226 w 9154243"/>
                    <a:gd name="connsiteY140" fmla="*/ 3920247 h 5547915"/>
                    <a:gd name="connsiteX141" fmla="*/ 3385226 w 9154243"/>
                    <a:gd name="connsiteY141" fmla="*/ 4114800 h 5547915"/>
                    <a:gd name="connsiteX142" fmla="*/ 3433864 w 9154243"/>
                    <a:gd name="connsiteY142" fmla="*/ 4387175 h 5547915"/>
                    <a:gd name="connsiteX143" fmla="*/ 3492230 w 9154243"/>
                    <a:gd name="connsiteY143" fmla="*/ 4640094 h 5547915"/>
                    <a:gd name="connsiteX144" fmla="*/ 3492230 w 9154243"/>
                    <a:gd name="connsiteY144" fmla="*/ 4727643 h 5547915"/>
                    <a:gd name="connsiteX145" fmla="*/ 3492230 w 9154243"/>
                    <a:gd name="connsiteY145" fmla="*/ 4795737 h 5547915"/>
                    <a:gd name="connsiteX146" fmla="*/ 3531141 w 9154243"/>
                    <a:gd name="connsiteY146" fmla="*/ 4805464 h 5547915"/>
                    <a:gd name="connsiteX147" fmla="*/ 3531141 w 9154243"/>
                    <a:gd name="connsiteY147" fmla="*/ 4980562 h 5547915"/>
                    <a:gd name="connsiteX148" fmla="*/ 3472775 w 9154243"/>
                    <a:gd name="connsiteY148" fmla="*/ 5184843 h 5547915"/>
                    <a:gd name="connsiteX149" fmla="*/ 3443592 w 9154243"/>
                    <a:gd name="connsiteY149" fmla="*/ 5272392 h 5547915"/>
                    <a:gd name="connsiteX150" fmla="*/ 3307404 w 9154243"/>
                    <a:gd name="connsiteY150" fmla="*/ 5359941 h 5547915"/>
                    <a:gd name="connsiteX151" fmla="*/ 3287949 w 9154243"/>
                    <a:gd name="connsiteY151" fmla="*/ 5457217 h 5547915"/>
                    <a:gd name="connsiteX152" fmla="*/ 3249038 w 9154243"/>
                    <a:gd name="connsiteY152" fmla="*/ 5525311 h 5547915"/>
                    <a:gd name="connsiteX153" fmla="*/ 3064213 w 9154243"/>
                    <a:gd name="connsiteY153" fmla="*/ 5544766 h 5547915"/>
                    <a:gd name="connsiteX154" fmla="*/ 2960428 w 9154243"/>
                    <a:gd name="connsiteY154" fmla="*/ 5547915 h 5547915"/>
                    <a:gd name="connsiteX155" fmla="*/ 2801566 w 9154243"/>
                    <a:gd name="connsiteY155" fmla="*/ 5544871 h 5547915"/>
                    <a:gd name="connsiteX156" fmla="*/ 2743200 w 9154243"/>
                    <a:gd name="connsiteY156" fmla="*/ 5515583 h 5547915"/>
                    <a:gd name="connsiteX157" fmla="*/ 2655651 w 9154243"/>
                    <a:gd name="connsiteY157" fmla="*/ 5428034 h 5547915"/>
                    <a:gd name="connsiteX158" fmla="*/ 2607418 w 9154243"/>
                    <a:gd name="connsiteY158" fmla="*/ 5383692 h 5547915"/>
                    <a:gd name="connsiteX159" fmla="*/ 2578235 w 9154243"/>
                    <a:gd name="connsiteY159" fmla="*/ 5349402 h 5547915"/>
                    <a:gd name="connsiteX160" fmla="*/ 2579127 w 9154243"/>
                    <a:gd name="connsiteY160" fmla="*/ 5249127 h 5547915"/>
                    <a:gd name="connsiteX161" fmla="*/ 2675106 w 9154243"/>
                    <a:gd name="connsiteY161" fmla="*/ 5233481 h 5547915"/>
                    <a:gd name="connsiteX162" fmla="*/ 2752928 w 9154243"/>
                    <a:gd name="connsiteY162" fmla="*/ 5194571 h 5547915"/>
                    <a:gd name="connsiteX163" fmla="*/ 2976664 w 9154243"/>
                    <a:gd name="connsiteY163" fmla="*/ 5126477 h 5547915"/>
                    <a:gd name="connsiteX164" fmla="*/ 3025302 w 9154243"/>
                    <a:gd name="connsiteY164" fmla="*/ 4990290 h 5547915"/>
                    <a:gd name="connsiteX165" fmla="*/ 3132306 w 9154243"/>
                    <a:gd name="connsiteY165" fmla="*/ 4883285 h 5547915"/>
                    <a:gd name="connsiteX166" fmla="*/ 3142034 w 9154243"/>
                    <a:gd name="connsiteY166" fmla="*/ 4717915 h 5547915"/>
                    <a:gd name="connsiteX167" fmla="*/ 3132306 w 9154243"/>
                    <a:gd name="connsiteY167" fmla="*/ 4533090 h 5547915"/>
                    <a:gd name="connsiteX168" fmla="*/ 3054485 w 9154243"/>
                    <a:gd name="connsiteY168" fmla="*/ 4319081 h 5547915"/>
                    <a:gd name="connsiteX169" fmla="*/ 2986392 w 9154243"/>
                    <a:gd name="connsiteY169" fmla="*/ 4143983 h 5547915"/>
                    <a:gd name="connsiteX170" fmla="*/ 2947481 w 9154243"/>
                    <a:gd name="connsiteY170" fmla="*/ 3910520 h 5547915"/>
                    <a:gd name="connsiteX171" fmla="*/ 2859932 w 9154243"/>
                    <a:gd name="connsiteY171" fmla="*/ 3754877 h 5547915"/>
                    <a:gd name="connsiteX172" fmla="*/ 2840477 w 9154243"/>
                    <a:gd name="connsiteY172" fmla="*/ 3560324 h 5547915"/>
                    <a:gd name="connsiteX173" fmla="*/ 2607013 w 9154243"/>
                    <a:gd name="connsiteY173" fmla="*/ 3414409 h 5547915"/>
                    <a:gd name="connsiteX174" fmla="*/ 2217906 w 9154243"/>
                    <a:gd name="connsiteY174" fmla="*/ 3249039 h 5547915"/>
                    <a:gd name="connsiteX175" fmla="*/ 2020505 w 9154243"/>
                    <a:gd name="connsiteY175" fmla="*/ 3174588 h 5547915"/>
                    <a:gd name="connsiteX176" fmla="*/ 1955260 w 9154243"/>
                    <a:gd name="connsiteY176" fmla="*/ 3103124 h 5547915"/>
                    <a:gd name="connsiteX177" fmla="*/ 1848255 w 9154243"/>
                    <a:gd name="connsiteY177" fmla="*/ 2976664 h 5547915"/>
                    <a:gd name="connsiteX178" fmla="*/ 1663430 w 9154243"/>
                    <a:gd name="connsiteY178" fmla="*/ 2762656 h 5547915"/>
                    <a:gd name="connsiteX179" fmla="*/ 1498060 w 9154243"/>
                    <a:gd name="connsiteY179" fmla="*/ 2636196 h 5547915"/>
                    <a:gd name="connsiteX180" fmla="*/ 1196502 w 9154243"/>
                    <a:gd name="connsiteY180" fmla="*/ 2315183 h 5547915"/>
                    <a:gd name="connsiteX181" fmla="*/ 1089498 w 9154243"/>
                    <a:gd name="connsiteY181" fmla="*/ 2178996 h 5547915"/>
                    <a:gd name="connsiteX182" fmla="*/ 1021404 w 9154243"/>
                    <a:gd name="connsiteY182" fmla="*/ 2081720 h 5547915"/>
                    <a:gd name="connsiteX183" fmla="*/ 992221 w 9154243"/>
                    <a:gd name="connsiteY183" fmla="*/ 1945532 h 5547915"/>
                    <a:gd name="connsiteX184" fmla="*/ 953311 w 9154243"/>
                    <a:gd name="connsiteY184" fmla="*/ 1857983 h 5547915"/>
                    <a:gd name="connsiteX185" fmla="*/ 807396 w 9154243"/>
                    <a:gd name="connsiteY185" fmla="*/ 1702341 h 5547915"/>
                    <a:gd name="connsiteX186" fmla="*/ 690664 w 9154243"/>
                    <a:gd name="connsiteY186" fmla="*/ 1614792 h 5547915"/>
                    <a:gd name="connsiteX187" fmla="*/ 573932 w 9154243"/>
                    <a:gd name="connsiteY187" fmla="*/ 1536971 h 5547915"/>
                    <a:gd name="connsiteX188" fmla="*/ 428017 w 9154243"/>
                    <a:gd name="connsiteY188" fmla="*/ 1498060 h 5547915"/>
                    <a:gd name="connsiteX189" fmla="*/ 252919 w 9154243"/>
                    <a:gd name="connsiteY189" fmla="*/ 1400783 h 5547915"/>
                    <a:gd name="connsiteX190" fmla="*/ 107004 w 9154243"/>
                    <a:gd name="connsiteY190" fmla="*/ 1274324 h 5547915"/>
                    <a:gd name="connsiteX191" fmla="*/ 29183 w 9154243"/>
                    <a:gd name="connsiteY191" fmla="*/ 1186775 h 5547915"/>
                    <a:gd name="connsiteX192" fmla="*/ 0 w 9154243"/>
                    <a:gd name="connsiteY192" fmla="*/ 1079771 h 5547915"/>
                    <a:gd name="connsiteX193" fmla="*/ 48638 w 9154243"/>
                    <a:gd name="connsiteY193" fmla="*/ 1011677 h 5547915"/>
                    <a:gd name="connsiteX0" fmla="*/ 48638 w 9154243"/>
                    <a:gd name="connsiteY0" fmla="*/ 1011677 h 5547915"/>
                    <a:gd name="connsiteX1" fmla="*/ 87549 w 9154243"/>
                    <a:gd name="connsiteY1" fmla="*/ 943583 h 5547915"/>
                    <a:gd name="connsiteX2" fmla="*/ 175098 w 9154243"/>
                    <a:gd name="connsiteY2" fmla="*/ 914400 h 5547915"/>
                    <a:gd name="connsiteX3" fmla="*/ 379379 w 9154243"/>
                    <a:gd name="connsiteY3" fmla="*/ 904673 h 5547915"/>
                    <a:gd name="connsiteX4" fmla="*/ 554477 w 9154243"/>
                    <a:gd name="connsiteY4" fmla="*/ 904673 h 5547915"/>
                    <a:gd name="connsiteX5" fmla="*/ 700392 w 9154243"/>
                    <a:gd name="connsiteY5" fmla="*/ 865762 h 5547915"/>
                    <a:gd name="connsiteX6" fmla="*/ 778213 w 9154243"/>
                    <a:gd name="connsiteY6" fmla="*/ 826851 h 5547915"/>
                    <a:gd name="connsiteX7" fmla="*/ 885217 w 9154243"/>
                    <a:gd name="connsiteY7" fmla="*/ 758758 h 5547915"/>
                    <a:gd name="connsiteX8" fmla="*/ 943583 w 9154243"/>
                    <a:gd name="connsiteY8" fmla="*/ 690664 h 5547915"/>
                    <a:gd name="connsiteX9" fmla="*/ 1089498 w 9154243"/>
                    <a:gd name="connsiteY9" fmla="*/ 632298 h 5547915"/>
                    <a:gd name="connsiteX10" fmla="*/ 1186775 w 9154243"/>
                    <a:gd name="connsiteY10" fmla="*/ 612843 h 5547915"/>
                    <a:gd name="connsiteX11" fmla="*/ 1274324 w 9154243"/>
                    <a:gd name="connsiteY11" fmla="*/ 593388 h 5547915"/>
                    <a:gd name="connsiteX12" fmla="*/ 1303506 w 9154243"/>
                    <a:gd name="connsiteY12" fmla="*/ 593388 h 5547915"/>
                    <a:gd name="connsiteX13" fmla="*/ 1313234 w 9154243"/>
                    <a:gd name="connsiteY13" fmla="*/ 457200 h 5547915"/>
                    <a:gd name="connsiteX14" fmla="*/ 1352145 w 9154243"/>
                    <a:gd name="connsiteY14" fmla="*/ 350196 h 5547915"/>
                    <a:gd name="connsiteX15" fmla="*/ 1429966 w 9154243"/>
                    <a:gd name="connsiteY15" fmla="*/ 243192 h 5547915"/>
                    <a:gd name="connsiteX16" fmla="*/ 1488332 w 9154243"/>
                    <a:gd name="connsiteY16" fmla="*/ 116732 h 5547915"/>
                    <a:gd name="connsiteX17" fmla="*/ 1546698 w 9154243"/>
                    <a:gd name="connsiteY17" fmla="*/ 0 h 5547915"/>
                    <a:gd name="connsiteX18" fmla="*/ 1556426 w 9154243"/>
                    <a:gd name="connsiteY18" fmla="*/ 68094 h 5547915"/>
                    <a:gd name="connsiteX19" fmla="*/ 1556426 w 9154243"/>
                    <a:gd name="connsiteY19" fmla="*/ 204281 h 5547915"/>
                    <a:gd name="connsiteX20" fmla="*/ 1556426 w 9154243"/>
                    <a:gd name="connsiteY20" fmla="*/ 369651 h 5547915"/>
                    <a:gd name="connsiteX21" fmla="*/ 1575881 w 9154243"/>
                    <a:gd name="connsiteY21" fmla="*/ 447473 h 5547915"/>
                    <a:gd name="connsiteX22" fmla="*/ 1624519 w 9154243"/>
                    <a:gd name="connsiteY22" fmla="*/ 466928 h 5547915"/>
                    <a:gd name="connsiteX23" fmla="*/ 1643975 w 9154243"/>
                    <a:gd name="connsiteY23" fmla="*/ 505839 h 5547915"/>
                    <a:gd name="connsiteX24" fmla="*/ 1692613 w 9154243"/>
                    <a:gd name="connsiteY24" fmla="*/ 486383 h 5547915"/>
                    <a:gd name="connsiteX25" fmla="*/ 1809519 w 9154243"/>
                    <a:gd name="connsiteY25" fmla="*/ 301000 h 5547915"/>
                    <a:gd name="connsiteX26" fmla="*/ 1789889 w 9154243"/>
                    <a:gd name="connsiteY26" fmla="*/ 544749 h 5547915"/>
                    <a:gd name="connsiteX27" fmla="*/ 1789889 w 9154243"/>
                    <a:gd name="connsiteY27" fmla="*/ 680937 h 5547915"/>
                    <a:gd name="connsiteX28" fmla="*/ 1799617 w 9154243"/>
                    <a:gd name="connsiteY28" fmla="*/ 729575 h 5547915"/>
                    <a:gd name="connsiteX29" fmla="*/ 1926077 w 9154243"/>
                    <a:gd name="connsiteY29" fmla="*/ 807396 h 5547915"/>
                    <a:gd name="connsiteX30" fmla="*/ 2013626 w 9154243"/>
                    <a:gd name="connsiteY30" fmla="*/ 933856 h 5547915"/>
                    <a:gd name="connsiteX31" fmla="*/ 2140085 w 9154243"/>
                    <a:gd name="connsiteY31" fmla="*/ 1099226 h 5547915"/>
                    <a:gd name="connsiteX32" fmla="*/ 2247089 w 9154243"/>
                    <a:gd name="connsiteY32" fmla="*/ 1167320 h 5547915"/>
                    <a:gd name="connsiteX33" fmla="*/ 2402732 w 9154243"/>
                    <a:gd name="connsiteY33" fmla="*/ 1254868 h 5547915"/>
                    <a:gd name="connsiteX34" fmla="*/ 2597285 w 9154243"/>
                    <a:gd name="connsiteY34" fmla="*/ 1264596 h 5547915"/>
                    <a:gd name="connsiteX35" fmla="*/ 2791838 w 9154243"/>
                    <a:gd name="connsiteY35" fmla="*/ 1342417 h 5547915"/>
                    <a:gd name="connsiteX36" fmla="*/ 2976664 w 9154243"/>
                    <a:gd name="connsiteY36" fmla="*/ 1410511 h 5547915"/>
                    <a:gd name="connsiteX37" fmla="*/ 3093396 w 9154243"/>
                    <a:gd name="connsiteY37" fmla="*/ 1459149 h 5547915"/>
                    <a:gd name="connsiteX38" fmla="*/ 3278221 w 9154243"/>
                    <a:gd name="connsiteY38" fmla="*/ 1507788 h 5547915"/>
                    <a:gd name="connsiteX39" fmla="*/ 3472775 w 9154243"/>
                    <a:gd name="connsiteY39" fmla="*/ 1507788 h 5547915"/>
                    <a:gd name="connsiteX40" fmla="*/ 3647872 w 9154243"/>
                    <a:gd name="connsiteY40" fmla="*/ 1478605 h 5547915"/>
                    <a:gd name="connsiteX41" fmla="*/ 3793787 w 9154243"/>
                    <a:gd name="connsiteY41" fmla="*/ 1478605 h 5547915"/>
                    <a:gd name="connsiteX42" fmla="*/ 4007796 w 9154243"/>
                    <a:gd name="connsiteY42" fmla="*/ 1498060 h 5547915"/>
                    <a:gd name="connsiteX43" fmla="*/ 4241260 w 9154243"/>
                    <a:gd name="connsiteY43" fmla="*/ 1498060 h 5547915"/>
                    <a:gd name="connsiteX44" fmla="*/ 4572000 w 9154243"/>
                    <a:gd name="connsiteY44" fmla="*/ 1488332 h 5547915"/>
                    <a:gd name="connsiteX45" fmla="*/ 4912468 w 9154243"/>
                    <a:gd name="connsiteY45" fmla="*/ 1478605 h 5547915"/>
                    <a:gd name="connsiteX46" fmla="*/ 5204298 w 9154243"/>
                    <a:gd name="connsiteY46" fmla="*/ 1459149 h 5547915"/>
                    <a:gd name="connsiteX47" fmla="*/ 5447489 w 9154243"/>
                    <a:gd name="connsiteY47" fmla="*/ 1468877 h 5547915"/>
                    <a:gd name="connsiteX48" fmla="*/ 5661498 w 9154243"/>
                    <a:gd name="connsiteY48" fmla="*/ 1507788 h 5547915"/>
                    <a:gd name="connsiteX49" fmla="*/ 5992238 w 9154243"/>
                    <a:gd name="connsiteY49" fmla="*/ 1595337 h 5547915"/>
                    <a:gd name="connsiteX50" fmla="*/ 6245158 w 9154243"/>
                    <a:gd name="connsiteY50" fmla="*/ 1750979 h 5547915"/>
                    <a:gd name="connsiteX51" fmla="*/ 6410528 w 9154243"/>
                    <a:gd name="connsiteY51" fmla="*/ 1896894 h 5547915"/>
                    <a:gd name="connsiteX52" fmla="*/ 6527260 w 9154243"/>
                    <a:gd name="connsiteY52" fmla="*/ 2003898 h 5547915"/>
                    <a:gd name="connsiteX53" fmla="*/ 6546715 w 9154243"/>
                    <a:gd name="connsiteY53" fmla="*/ 2071992 h 5547915"/>
                    <a:gd name="connsiteX54" fmla="*/ 6692630 w 9154243"/>
                    <a:gd name="connsiteY54" fmla="*/ 2071992 h 5547915"/>
                    <a:gd name="connsiteX55" fmla="*/ 6838545 w 9154243"/>
                    <a:gd name="connsiteY55" fmla="*/ 2198451 h 5547915"/>
                    <a:gd name="connsiteX56" fmla="*/ 6974732 w 9154243"/>
                    <a:gd name="connsiteY56" fmla="*/ 2344366 h 5547915"/>
                    <a:gd name="connsiteX57" fmla="*/ 7101192 w 9154243"/>
                    <a:gd name="connsiteY57" fmla="*/ 2519464 h 5547915"/>
                    <a:gd name="connsiteX58" fmla="*/ 7198468 w 9154243"/>
                    <a:gd name="connsiteY58" fmla="*/ 2665379 h 5547915"/>
                    <a:gd name="connsiteX59" fmla="*/ 7363838 w 9154243"/>
                    <a:gd name="connsiteY59" fmla="*/ 2879388 h 5547915"/>
                    <a:gd name="connsiteX60" fmla="*/ 7461115 w 9154243"/>
                    <a:gd name="connsiteY60" fmla="*/ 3035030 h 5547915"/>
                    <a:gd name="connsiteX61" fmla="*/ 7626485 w 9154243"/>
                    <a:gd name="connsiteY61" fmla="*/ 3258766 h 5547915"/>
                    <a:gd name="connsiteX62" fmla="*/ 7684851 w 9154243"/>
                    <a:gd name="connsiteY62" fmla="*/ 3443592 h 5547915"/>
                    <a:gd name="connsiteX63" fmla="*/ 7782128 w 9154243"/>
                    <a:gd name="connsiteY63" fmla="*/ 3579779 h 5547915"/>
                    <a:gd name="connsiteX64" fmla="*/ 7966953 w 9154243"/>
                    <a:gd name="connsiteY64" fmla="*/ 3764605 h 5547915"/>
                    <a:gd name="connsiteX65" fmla="*/ 8180962 w 9154243"/>
                    <a:gd name="connsiteY65" fmla="*/ 3881337 h 5547915"/>
                    <a:gd name="connsiteX66" fmla="*/ 8424153 w 9154243"/>
                    <a:gd name="connsiteY66" fmla="*/ 4007796 h 5547915"/>
                    <a:gd name="connsiteX67" fmla="*/ 8647889 w 9154243"/>
                    <a:gd name="connsiteY67" fmla="*/ 4212077 h 5547915"/>
                    <a:gd name="connsiteX68" fmla="*/ 8852170 w 9154243"/>
                    <a:gd name="connsiteY68" fmla="*/ 4367720 h 5547915"/>
                    <a:gd name="connsiteX69" fmla="*/ 8978630 w 9154243"/>
                    <a:gd name="connsiteY69" fmla="*/ 4494179 h 5547915"/>
                    <a:gd name="connsiteX70" fmla="*/ 9066179 w 9154243"/>
                    <a:gd name="connsiteY70" fmla="*/ 4581728 h 5547915"/>
                    <a:gd name="connsiteX71" fmla="*/ 9095362 w 9154243"/>
                    <a:gd name="connsiteY71" fmla="*/ 4708188 h 5547915"/>
                    <a:gd name="connsiteX72" fmla="*/ 9144000 w 9154243"/>
                    <a:gd name="connsiteY72" fmla="*/ 4834647 h 5547915"/>
                    <a:gd name="connsiteX73" fmla="*/ 8929992 w 9154243"/>
                    <a:gd name="connsiteY73" fmla="*/ 4854102 h 5547915"/>
                    <a:gd name="connsiteX74" fmla="*/ 8754894 w 9154243"/>
                    <a:gd name="connsiteY74" fmla="*/ 4786009 h 5547915"/>
                    <a:gd name="connsiteX75" fmla="*/ 8472792 w 9154243"/>
                    <a:gd name="connsiteY75" fmla="*/ 4688732 h 5547915"/>
                    <a:gd name="connsiteX76" fmla="*/ 8287966 w 9154243"/>
                    <a:gd name="connsiteY76" fmla="*/ 4601183 h 5547915"/>
                    <a:gd name="connsiteX77" fmla="*/ 8083685 w 9154243"/>
                    <a:gd name="connsiteY77" fmla="*/ 4494179 h 5547915"/>
                    <a:gd name="connsiteX78" fmla="*/ 7889132 w 9154243"/>
                    <a:gd name="connsiteY78" fmla="*/ 4435813 h 5547915"/>
                    <a:gd name="connsiteX79" fmla="*/ 7743217 w 9154243"/>
                    <a:gd name="connsiteY79" fmla="*/ 4348264 h 5547915"/>
                    <a:gd name="connsiteX80" fmla="*/ 7402749 w 9154243"/>
                    <a:gd name="connsiteY80" fmla="*/ 4241260 h 5547915"/>
                    <a:gd name="connsiteX81" fmla="*/ 7110919 w 9154243"/>
                    <a:gd name="connsiteY81" fmla="*/ 4085617 h 5547915"/>
                    <a:gd name="connsiteX82" fmla="*/ 6867728 w 9154243"/>
                    <a:gd name="connsiteY82" fmla="*/ 3842426 h 5547915"/>
                    <a:gd name="connsiteX83" fmla="*/ 6695882 w 9154243"/>
                    <a:gd name="connsiteY83" fmla="*/ 3715066 h 5547915"/>
                    <a:gd name="connsiteX84" fmla="*/ 6614809 w 9154243"/>
                    <a:gd name="connsiteY84" fmla="*/ 3570051 h 5547915"/>
                    <a:gd name="connsiteX85" fmla="*/ 6595353 w 9154243"/>
                    <a:gd name="connsiteY85" fmla="*/ 3346315 h 5547915"/>
                    <a:gd name="connsiteX86" fmla="*/ 6566170 w 9154243"/>
                    <a:gd name="connsiteY86" fmla="*/ 3180945 h 5547915"/>
                    <a:gd name="connsiteX87" fmla="*/ 6566170 w 9154243"/>
                    <a:gd name="connsiteY87" fmla="*/ 3180945 h 5547915"/>
                    <a:gd name="connsiteX88" fmla="*/ 6566170 w 9154243"/>
                    <a:gd name="connsiteY88" fmla="*/ 2937754 h 5547915"/>
                    <a:gd name="connsiteX89" fmla="*/ 6566170 w 9154243"/>
                    <a:gd name="connsiteY89" fmla="*/ 2684834 h 5547915"/>
                    <a:gd name="connsiteX90" fmla="*/ 6429983 w 9154243"/>
                    <a:gd name="connsiteY90" fmla="*/ 2908571 h 5547915"/>
                    <a:gd name="connsiteX91" fmla="*/ 6410528 w 9154243"/>
                    <a:gd name="connsiteY91" fmla="*/ 3132307 h 5547915"/>
                    <a:gd name="connsiteX92" fmla="*/ 6342434 w 9154243"/>
                    <a:gd name="connsiteY92" fmla="*/ 3394954 h 5547915"/>
                    <a:gd name="connsiteX93" fmla="*/ 6235430 w 9154243"/>
                    <a:gd name="connsiteY93" fmla="*/ 3599234 h 5547915"/>
                    <a:gd name="connsiteX94" fmla="*/ 6099243 w 9154243"/>
                    <a:gd name="connsiteY94" fmla="*/ 3745149 h 5547915"/>
                    <a:gd name="connsiteX95" fmla="*/ 6040877 w 9154243"/>
                    <a:gd name="connsiteY95" fmla="*/ 3764605 h 5547915"/>
                    <a:gd name="connsiteX96" fmla="*/ 6021421 w 9154243"/>
                    <a:gd name="connsiteY96" fmla="*/ 3871609 h 5547915"/>
                    <a:gd name="connsiteX97" fmla="*/ 6021421 w 9154243"/>
                    <a:gd name="connsiteY97" fmla="*/ 4007796 h 5547915"/>
                    <a:gd name="connsiteX98" fmla="*/ 6050604 w 9154243"/>
                    <a:gd name="connsiteY98" fmla="*/ 4134256 h 5547915"/>
                    <a:gd name="connsiteX99" fmla="*/ 6177064 w 9154243"/>
                    <a:gd name="connsiteY99" fmla="*/ 4260715 h 5547915"/>
                    <a:gd name="connsiteX100" fmla="*/ 6254885 w 9154243"/>
                    <a:gd name="connsiteY100" fmla="*/ 4396902 h 5547915"/>
                    <a:gd name="connsiteX101" fmla="*/ 6322979 w 9154243"/>
                    <a:gd name="connsiteY101" fmla="*/ 4474724 h 5547915"/>
                    <a:gd name="connsiteX102" fmla="*/ 6322979 w 9154243"/>
                    <a:gd name="connsiteY102" fmla="*/ 4601183 h 5547915"/>
                    <a:gd name="connsiteX103" fmla="*/ 6245158 w 9154243"/>
                    <a:gd name="connsiteY103" fmla="*/ 4776281 h 5547915"/>
                    <a:gd name="connsiteX104" fmla="*/ 6186792 w 9154243"/>
                    <a:gd name="connsiteY104" fmla="*/ 4922196 h 5547915"/>
                    <a:gd name="connsiteX105" fmla="*/ 6108970 w 9154243"/>
                    <a:gd name="connsiteY105" fmla="*/ 5038928 h 5547915"/>
                    <a:gd name="connsiteX106" fmla="*/ 6021421 w 9154243"/>
                    <a:gd name="connsiteY106" fmla="*/ 5087566 h 5547915"/>
                    <a:gd name="connsiteX107" fmla="*/ 5856051 w 9154243"/>
                    <a:gd name="connsiteY107" fmla="*/ 5175115 h 5547915"/>
                    <a:gd name="connsiteX108" fmla="*/ 5729592 w 9154243"/>
                    <a:gd name="connsiteY108" fmla="*/ 5311302 h 5547915"/>
                    <a:gd name="connsiteX109" fmla="*/ 5729592 w 9154243"/>
                    <a:gd name="connsiteY109" fmla="*/ 5408579 h 5547915"/>
                    <a:gd name="connsiteX110" fmla="*/ 5554494 w 9154243"/>
                    <a:gd name="connsiteY110" fmla="*/ 5428034 h 5547915"/>
                    <a:gd name="connsiteX111" fmla="*/ 5389124 w 9154243"/>
                    <a:gd name="connsiteY111" fmla="*/ 5418307 h 5547915"/>
                    <a:gd name="connsiteX112" fmla="*/ 5272392 w 9154243"/>
                    <a:gd name="connsiteY112" fmla="*/ 5389124 h 5547915"/>
                    <a:gd name="connsiteX113" fmla="*/ 5155660 w 9154243"/>
                    <a:gd name="connsiteY113" fmla="*/ 5350213 h 5547915"/>
                    <a:gd name="connsiteX114" fmla="*/ 5107021 w 9154243"/>
                    <a:gd name="connsiteY114" fmla="*/ 5311302 h 5547915"/>
                    <a:gd name="connsiteX115" fmla="*/ 5126477 w 9154243"/>
                    <a:gd name="connsiteY115" fmla="*/ 5223754 h 5547915"/>
                    <a:gd name="connsiteX116" fmla="*/ 5282119 w 9154243"/>
                    <a:gd name="connsiteY116" fmla="*/ 5136205 h 5547915"/>
                    <a:gd name="connsiteX117" fmla="*/ 5350213 w 9154243"/>
                    <a:gd name="connsiteY117" fmla="*/ 5155660 h 5547915"/>
                    <a:gd name="connsiteX118" fmla="*/ 5350213 w 9154243"/>
                    <a:gd name="connsiteY118" fmla="*/ 5155660 h 5547915"/>
                    <a:gd name="connsiteX119" fmla="*/ 5466945 w 9154243"/>
                    <a:gd name="connsiteY119" fmla="*/ 5116749 h 5547915"/>
                    <a:gd name="connsiteX120" fmla="*/ 5642043 w 9154243"/>
                    <a:gd name="connsiteY120" fmla="*/ 4980562 h 5547915"/>
                    <a:gd name="connsiteX121" fmla="*/ 5817141 w 9154243"/>
                    <a:gd name="connsiteY121" fmla="*/ 4834647 h 5547915"/>
                    <a:gd name="connsiteX122" fmla="*/ 5865779 w 9154243"/>
                    <a:gd name="connsiteY122" fmla="*/ 4679005 h 5547915"/>
                    <a:gd name="connsiteX123" fmla="*/ 5778230 w 9154243"/>
                    <a:gd name="connsiteY123" fmla="*/ 4494179 h 5547915"/>
                    <a:gd name="connsiteX124" fmla="*/ 5739319 w 9154243"/>
                    <a:gd name="connsiteY124" fmla="*/ 4348264 h 5547915"/>
                    <a:gd name="connsiteX125" fmla="*/ 5642043 w 9154243"/>
                    <a:gd name="connsiteY125" fmla="*/ 4221805 h 5547915"/>
                    <a:gd name="connsiteX126" fmla="*/ 5457217 w 9154243"/>
                    <a:gd name="connsiteY126" fmla="*/ 4036979 h 5547915"/>
                    <a:gd name="connsiteX127" fmla="*/ 5311302 w 9154243"/>
                    <a:gd name="connsiteY127" fmla="*/ 3949430 h 5547915"/>
                    <a:gd name="connsiteX128" fmla="*/ 5107021 w 9154243"/>
                    <a:gd name="connsiteY128" fmla="*/ 3764605 h 5547915"/>
                    <a:gd name="connsiteX129" fmla="*/ 5000017 w 9154243"/>
                    <a:gd name="connsiteY129" fmla="*/ 3647873 h 5547915"/>
                    <a:gd name="connsiteX130" fmla="*/ 4912468 w 9154243"/>
                    <a:gd name="connsiteY130" fmla="*/ 3463047 h 5547915"/>
                    <a:gd name="connsiteX131" fmla="*/ 4844375 w 9154243"/>
                    <a:gd name="connsiteY131" fmla="*/ 3336588 h 5547915"/>
                    <a:gd name="connsiteX132" fmla="*/ 4572000 w 9154243"/>
                    <a:gd name="connsiteY132" fmla="*/ 3394954 h 5547915"/>
                    <a:gd name="connsiteX133" fmla="*/ 4338536 w 9154243"/>
                    <a:gd name="connsiteY133" fmla="*/ 3453320 h 5547915"/>
                    <a:gd name="connsiteX134" fmla="*/ 3920247 w 9154243"/>
                    <a:gd name="connsiteY134" fmla="*/ 3472775 h 5547915"/>
                    <a:gd name="connsiteX135" fmla="*/ 3647872 w 9154243"/>
                    <a:gd name="connsiteY135" fmla="*/ 3463047 h 5547915"/>
                    <a:gd name="connsiteX136" fmla="*/ 3531141 w 9154243"/>
                    <a:gd name="connsiteY136" fmla="*/ 3463047 h 5547915"/>
                    <a:gd name="connsiteX137" fmla="*/ 3501958 w 9154243"/>
                    <a:gd name="connsiteY137" fmla="*/ 3531141 h 5547915"/>
                    <a:gd name="connsiteX138" fmla="*/ 3385226 w 9154243"/>
                    <a:gd name="connsiteY138" fmla="*/ 3677056 h 5547915"/>
                    <a:gd name="connsiteX139" fmla="*/ 3385226 w 9154243"/>
                    <a:gd name="connsiteY139" fmla="*/ 3793788 h 5547915"/>
                    <a:gd name="connsiteX140" fmla="*/ 3385226 w 9154243"/>
                    <a:gd name="connsiteY140" fmla="*/ 3920247 h 5547915"/>
                    <a:gd name="connsiteX141" fmla="*/ 3385226 w 9154243"/>
                    <a:gd name="connsiteY141" fmla="*/ 4114800 h 5547915"/>
                    <a:gd name="connsiteX142" fmla="*/ 3433864 w 9154243"/>
                    <a:gd name="connsiteY142" fmla="*/ 4387175 h 5547915"/>
                    <a:gd name="connsiteX143" fmla="*/ 3492230 w 9154243"/>
                    <a:gd name="connsiteY143" fmla="*/ 4640094 h 5547915"/>
                    <a:gd name="connsiteX144" fmla="*/ 3492230 w 9154243"/>
                    <a:gd name="connsiteY144" fmla="*/ 4727643 h 5547915"/>
                    <a:gd name="connsiteX145" fmla="*/ 3492230 w 9154243"/>
                    <a:gd name="connsiteY145" fmla="*/ 4795737 h 5547915"/>
                    <a:gd name="connsiteX146" fmla="*/ 3531141 w 9154243"/>
                    <a:gd name="connsiteY146" fmla="*/ 4805464 h 5547915"/>
                    <a:gd name="connsiteX147" fmla="*/ 3531141 w 9154243"/>
                    <a:gd name="connsiteY147" fmla="*/ 4980562 h 5547915"/>
                    <a:gd name="connsiteX148" fmla="*/ 3472775 w 9154243"/>
                    <a:gd name="connsiteY148" fmla="*/ 5184843 h 5547915"/>
                    <a:gd name="connsiteX149" fmla="*/ 3443592 w 9154243"/>
                    <a:gd name="connsiteY149" fmla="*/ 5272392 h 5547915"/>
                    <a:gd name="connsiteX150" fmla="*/ 3307404 w 9154243"/>
                    <a:gd name="connsiteY150" fmla="*/ 5359941 h 5547915"/>
                    <a:gd name="connsiteX151" fmla="*/ 3287949 w 9154243"/>
                    <a:gd name="connsiteY151" fmla="*/ 5457217 h 5547915"/>
                    <a:gd name="connsiteX152" fmla="*/ 3249038 w 9154243"/>
                    <a:gd name="connsiteY152" fmla="*/ 5525311 h 5547915"/>
                    <a:gd name="connsiteX153" fmla="*/ 3064213 w 9154243"/>
                    <a:gd name="connsiteY153" fmla="*/ 5544766 h 5547915"/>
                    <a:gd name="connsiteX154" fmla="*/ 2960428 w 9154243"/>
                    <a:gd name="connsiteY154" fmla="*/ 5547915 h 5547915"/>
                    <a:gd name="connsiteX155" fmla="*/ 2801566 w 9154243"/>
                    <a:gd name="connsiteY155" fmla="*/ 5544871 h 5547915"/>
                    <a:gd name="connsiteX156" fmla="*/ 2743200 w 9154243"/>
                    <a:gd name="connsiteY156" fmla="*/ 5515583 h 5547915"/>
                    <a:gd name="connsiteX157" fmla="*/ 2655651 w 9154243"/>
                    <a:gd name="connsiteY157" fmla="*/ 5428034 h 5547915"/>
                    <a:gd name="connsiteX158" fmla="*/ 2607418 w 9154243"/>
                    <a:gd name="connsiteY158" fmla="*/ 5383692 h 5547915"/>
                    <a:gd name="connsiteX159" fmla="*/ 2578235 w 9154243"/>
                    <a:gd name="connsiteY159" fmla="*/ 5349402 h 5547915"/>
                    <a:gd name="connsiteX160" fmla="*/ 2579127 w 9154243"/>
                    <a:gd name="connsiteY160" fmla="*/ 5249127 h 5547915"/>
                    <a:gd name="connsiteX161" fmla="*/ 2675106 w 9154243"/>
                    <a:gd name="connsiteY161" fmla="*/ 5233481 h 5547915"/>
                    <a:gd name="connsiteX162" fmla="*/ 2752928 w 9154243"/>
                    <a:gd name="connsiteY162" fmla="*/ 5194571 h 5547915"/>
                    <a:gd name="connsiteX163" fmla="*/ 2976664 w 9154243"/>
                    <a:gd name="connsiteY163" fmla="*/ 5126477 h 5547915"/>
                    <a:gd name="connsiteX164" fmla="*/ 3025302 w 9154243"/>
                    <a:gd name="connsiteY164" fmla="*/ 4990290 h 5547915"/>
                    <a:gd name="connsiteX165" fmla="*/ 3132306 w 9154243"/>
                    <a:gd name="connsiteY165" fmla="*/ 4883285 h 5547915"/>
                    <a:gd name="connsiteX166" fmla="*/ 3142034 w 9154243"/>
                    <a:gd name="connsiteY166" fmla="*/ 4717915 h 5547915"/>
                    <a:gd name="connsiteX167" fmla="*/ 3132306 w 9154243"/>
                    <a:gd name="connsiteY167" fmla="*/ 4533090 h 5547915"/>
                    <a:gd name="connsiteX168" fmla="*/ 3054485 w 9154243"/>
                    <a:gd name="connsiteY168" fmla="*/ 4319081 h 5547915"/>
                    <a:gd name="connsiteX169" fmla="*/ 2986392 w 9154243"/>
                    <a:gd name="connsiteY169" fmla="*/ 4143983 h 5547915"/>
                    <a:gd name="connsiteX170" fmla="*/ 2947481 w 9154243"/>
                    <a:gd name="connsiteY170" fmla="*/ 3910520 h 5547915"/>
                    <a:gd name="connsiteX171" fmla="*/ 2859932 w 9154243"/>
                    <a:gd name="connsiteY171" fmla="*/ 3754877 h 5547915"/>
                    <a:gd name="connsiteX172" fmla="*/ 2840477 w 9154243"/>
                    <a:gd name="connsiteY172" fmla="*/ 3560324 h 5547915"/>
                    <a:gd name="connsiteX173" fmla="*/ 2607013 w 9154243"/>
                    <a:gd name="connsiteY173" fmla="*/ 3414409 h 5547915"/>
                    <a:gd name="connsiteX174" fmla="*/ 2217906 w 9154243"/>
                    <a:gd name="connsiteY174" fmla="*/ 3249039 h 5547915"/>
                    <a:gd name="connsiteX175" fmla="*/ 2020505 w 9154243"/>
                    <a:gd name="connsiteY175" fmla="*/ 3174588 h 5547915"/>
                    <a:gd name="connsiteX176" fmla="*/ 1955260 w 9154243"/>
                    <a:gd name="connsiteY176" fmla="*/ 3103124 h 5547915"/>
                    <a:gd name="connsiteX177" fmla="*/ 1848255 w 9154243"/>
                    <a:gd name="connsiteY177" fmla="*/ 2976664 h 5547915"/>
                    <a:gd name="connsiteX178" fmla="*/ 1663430 w 9154243"/>
                    <a:gd name="connsiteY178" fmla="*/ 2762656 h 5547915"/>
                    <a:gd name="connsiteX179" fmla="*/ 1498060 w 9154243"/>
                    <a:gd name="connsiteY179" fmla="*/ 2636196 h 5547915"/>
                    <a:gd name="connsiteX180" fmla="*/ 1196502 w 9154243"/>
                    <a:gd name="connsiteY180" fmla="*/ 2315183 h 5547915"/>
                    <a:gd name="connsiteX181" fmla="*/ 1089498 w 9154243"/>
                    <a:gd name="connsiteY181" fmla="*/ 2178996 h 5547915"/>
                    <a:gd name="connsiteX182" fmla="*/ 1021404 w 9154243"/>
                    <a:gd name="connsiteY182" fmla="*/ 2081720 h 5547915"/>
                    <a:gd name="connsiteX183" fmla="*/ 992221 w 9154243"/>
                    <a:gd name="connsiteY183" fmla="*/ 1945532 h 5547915"/>
                    <a:gd name="connsiteX184" fmla="*/ 953311 w 9154243"/>
                    <a:gd name="connsiteY184" fmla="*/ 1857983 h 5547915"/>
                    <a:gd name="connsiteX185" fmla="*/ 807396 w 9154243"/>
                    <a:gd name="connsiteY185" fmla="*/ 1702341 h 5547915"/>
                    <a:gd name="connsiteX186" fmla="*/ 690664 w 9154243"/>
                    <a:gd name="connsiteY186" fmla="*/ 1614792 h 5547915"/>
                    <a:gd name="connsiteX187" fmla="*/ 573932 w 9154243"/>
                    <a:gd name="connsiteY187" fmla="*/ 1536971 h 5547915"/>
                    <a:gd name="connsiteX188" fmla="*/ 428017 w 9154243"/>
                    <a:gd name="connsiteY188" fmla="*/ 1498060 h 5547915"/>
                    <a:gd name="connsiteX189" fmla="*/ 252919 w 9154243"/>
                    <a:gd name="connsiteY189" fmla="*/ 1400783 h 5547915"/>
                    <a:gd name="connsiteX190" fmla="*/ 107004 w 9154243"/>
                    <a:gd name="connsiteY190" fmla="*/ 1274324 h 5547915"/>
                    <a:gd name="connsiteX191" fmla="*/ 29183 w 9154243"/>
                    <a:gd name="connsiteY191" fmla="*/ 1186775 h 5547915"/>
                    <a:gd name="connsiteX192" fmla="*/ 0 w 9154243"/>
                    <a:gd name="connsiteY192" fmla="*/ 1079771 h 5547915"/>
                    <a:gd name="connsiteX193" fmla="*/ 48638 w 9154243"/>
                    <a:gd name="connsiteY193" fmla="*/ 1011677 h 5547915"/>
                    <a:gd name="connsiteX0" fmla="*/ 48638 w 9154243"/>
                    <a:gd name="connsiteY0" fmla="*/ 1011677 h 5547915"/>
                    <a:gd name="connsiteX1" fmla="*/ 87549 w 9154243"/>
                    <a:gd name="connsiteY1" fmla="*/ 943583 h 5547915"/>
                    <a:gd name="connsiteX2" fmla="*/ 175098 w 9154243"/>
                    <a:gd name="connsiteY2" fmla="*/ 914400 h 5547915"/>
                    <a:gd name="connsiteX3" fmla="*/ 379379 w 9154243"/>
                    <a:gd name="connsiteY3" fmla="*/ 904673 h 5547915"/>
                    <a:gd name="connsiteX4" fmla="*/ 554477 w 9154243"/>
                    <a:gd name="connsiteY4" fmla="*/ 904673 h 5547915"/>
                    <a:gd name="connsiteX5" fmla="*/ 700392 w 9154243"/>
                    <a:gd name="connsiteY5" fmla="*/ 865762 h 5547915"/>
                    <a:gd name="connsiteX6" fmla="*/ 778213 w 9154243"/>
                    <a:gd name="connsiteY6" fmla="*/ 826851 h 5547915"/>
                    <a:gd name="connsiteX7" fmla="*/ 885217 w 9154243"/>
                    <a:gd name="connsiteY7" fmla="*/ 758758 h 5547915"/>
                    <a:gd name="connsiteX8" fmla="*/ 943583 w 9154243"/>
                    <a:gd name="connsiteY8" fmla="*/ 690664 h 5547915"/>
                    <a:gd name="connsiteX9" fmla="*/ 1089498 w 9154243"/>
                    <a:gd name="connsiteY9" fmla="*/ 632298 h 5547915"/>
                    <a:gd name="connsiteX10" fmla="*/ 1186775 w 9154243"/>
                    <a:gd name="connsiteY10" fmla="*/ 612843 h 5547915"/>
                    <a:gd name="connsiteX11" fmla="*/ 1274324 w 9154243"/>
                    <a:gd name="connsiteY11" fmla="*/ 593388 h 5547915"/>
                    <a:gd name="connsiteX12" fmla="*/ 1303506 w 9154243"/>
                    <a:gd name="connsiteY12" fmla="*/ 593388 h 5547915"/>
                    <a:gd name="connsiteX13" fmla="*/ 1313234 w 9154243"/>
                    <a:gd name="connsiteY13" fmla="*/ 457200 h 5547915"/>
                    <a:gd name="connsiteX14" fmla="*/ 1352145 w 9154243"/>
                    <a:gd name="connsiteY14" fmla="*/ 350196 h 5547915"/>
                    <a:gd name="connsiteX15" fmla="*/ 1429966 w 9154243"/>
                    <a:gd name="connsiteY15" fmla="*/ 243192 h 5547915"/>
                    <a:gd name="connsiteX16" fmla="*/ 1488332 w 9154243"/>
                    <a:gd name="connsiteY16" fmla="*/ 116732 h 5547915"/>
                    <a:gd name="connsiteX17" fmla="*/ 1546698 w 9154243"/>
                    <a:gd name="connsiteY17" fmla="*/ 0 h 5547915"/>
                    <a:gd name="connsiteX18" fmla="*/ 1556426 w 9154243"/>
                    <a:gd name="connsiteY18" fmla="*/ 68094 h 5547915"/>
                    <a:gd name="connsiteX19" fmla="*/ 1556426 w 9154243"/>
                    <a:gd name="connsiteY19" fmla="*/ 204281 h 5547915"/>
                    <a:gd name="connsiteX20" fmla="*/ 1556426 w 9154243"/>
                    <a:gd name="connsiteY20" fmla="*/ 369651 h 5547915"/>
                    <a:gd name="connsiteX21" fmla="*/ 1575881 w 9154243"/>
                    <a:gd name="connsiteY21" fmla="*/ 447473 h 5547915"/>
                    <a:gd name="connsiteX22" fmla="*/ 1624519 w 9154243"/>
                    <a:gd name="connsiteY22" fmla="*/ 466928 h 5547915"/>
                    <a:gd name="connsiteX23" fmla="*/ 1643975 w 9154243"/>
                    <a:gd name="connsiteY23" fmla="*/ 505839 h 5547915"/>
                    <a:gd name="connsiteX24" fmla="*/ 1692613 w 9154243"/>
                    <a:gd name="connsiteY24" fmla="*/ 486383 h 5547915"/>
                    <a:gd name="connsiteX25" fmla="*/ 1809519 w 9154243"/>
                    <a:gd name="connsiteY25" fmla="*/ 301000 h 5547915"/>
                    <a:gd name="connsiteX26" fmla="*/ 1789889 w 9154243"/>
                    <a:gd name="connsiteY26" fmla="*/ 544749 h 5547915"/>
                    <a:gd name="connsiteX27" fmla="*/ 1789889 w 9154243"/>
                    <a:gd name="connsiteY27" fmla="*/ 680937 h 5547915"/>
                    <a:gd name="connsiteX28" fmla="*/ 1799617 w 9154243"/>
                    <a:gd name="connsiteY28" fmla="*/ 729575 h 5547915"/>
                    <a:gd name="connsiteX29" fmla="*/ 1926077 w 9154243"/>
                    <a:gd name="connsiteY29" fmla="*/ 807396 h 5547915"/>
                    <a:gd name="connsiteX30" fmla="*/ 2013626 w 9154243"/>
                    <a:gd name="connsiteY30" fmla="*/ 933856 h 5547915"/>
                    <a:gd name="connsiteX31" fmla="*/ 2140085 w 9154243"/>
                    <a:gd name="connsiteY31" fmla="*/ 1099226 h 5547915"/>
                    <a:gd name="connsiteX32" fmla="*/ 2247089 w 9154243"/>
                    <a:gd name="connsiteY32" fmla="*/ 1167320 h 5547915"/>
                    <a:gd name="connsiteX33" fmla="*/ 2402732 w 9154243"/>
                    <a:gd name="connsiteY33" fmla="*/ 1254868 h 5547915"/>
                    <a:gd name="connsiteX34" fmla="*/ 2597285 w 9154243"/>
                    <a:gd name="connsiteY34" fmla="*/ 1264596 h 5547915"/>
                    <a:gd name="connsiteX35" fmla="*/ 2791838 w 9154243"/>
                    <a:gd name="connsiteY35" fmla="*/ 1342417 h 5547915"/>
                    <a:gd name="connsiteX36" fmla="*/ 2976664 w 9154243"/>
                    <a:gd name="connsiteY36" fmla="*/ 1410511 h 5547915"/>
                    <a:gd name="connsiteX37" fmla="*/ 3093396 w 9154243"/>
                    <a:gd name="connsiteY37" fmla="*/ 1459149 h 5547915"/>
                    <a:gd name="connsiteX38" fmla="*/ 3278221 w 9154243"/>
                    <a:gd name="connsiteY38" fmla="*/ 1507788 h 5547915"/>
                    <a:gd name="connsiteX39" fmla="*/ 3472775 w 9154243"/>
                    <a:gd name="connsiteY39" fmla="*/ 1507788 h 5547915"/>
                    <a:gd name="connsiteX40" fmla="*/ 3647872 w 9154243"/>
                    <a:gd name="connsiteY40" fmla="*/ 1478605 h 5547915"/>
                    <a:gd name="connsiteX41" fmla="*/ 3793787 w 9154243"/>
                    <a:gd name="connsiteY41" fmla="*/ 1478605 h 5547915"/>
                    <a:gd name="connsiteX42" fmla="*/ 4007796 w 9154243"/>
                    <a:gd name="connsiteY42" fmla="*/ 1498060 h 5547915"/>
                    <a:gd name="connsiteX43" fmla="*/ 4241260 w 9154243"/>
                    <a:gd name="connsiteY43" fmla="*/ 1498060 h 5547915"/>
                    <a:gd name="connsiteX44" fmla="*/ 4572000 w 9154243"/>
                    <a:gd name="connsiteY44" fmla="*/ 1488332 h 5547915"/>
                    <a:gd name="connsiteX45" fmla="*/ 4912468 w 9154243"/>
                    <a:gd name="connsiteY45" fmla="*/ 1478605 h 5547915"/>
                    <a:gd name="connsiteX46" fmla="*/ 5204298 w 9154243"/>
                    <a:gd name="connsiteY46" fmla="*/ 1459149 h 5547915"/>
                    <a:gd name="connsiteX47" fmla="*/ 5447489 w 9154243"/>
                    <a:gd name="connsiteY47" fmla="*/ 1468877 h 5547915"/>
                    <a:gd name="connsiteX48" fmla="*/ 5661498 w 9154243"/>
                    <a:gd name="connsiteY48" fmla="*/ 1507788 h 5547915"/>
                    <a:gd name="connsiteX49" fmla="*/ 5992238 w 9154243"/>
                    <a:gd name="connsiteY49" fmla="*/ 1595337 h 5547915"/>
                    <a:gd name="connsiteX50" fmla="*/ 6245158 w 9154243"/>
                    <a:gd name="connsiteY50" fmla="*/ 1750979 h 5547915"/>
                    <a:gd name="connsiteX51" fmla="*/ 6410528 w 9154243"/>
                    <a:gd name="connsiteY51" fmla="*/ 1896894 h 5547915"/>
                    <a:gd name="connsiteX52" fmla="*/ 6527260 w 9154243"/>
                    <a:gd name="connsiteY52" fmla="*/ 2003898 h 5547915"/>
                    <a:gd name="connsiteX53" fmla="*/ 6546715 w 9154243"/>
                    <a:gd name="connsiteY53" fmla="*/ 2071992 h 5547915"/>
                    <a:gd name="connsiteX54" fmla="*/ 6692630 w 9154243"/>
                    <a:gd name="connsiteY54" fmla="*/ 2071992 h 5547915"/>
                    <a:gd name="connsiteX55" fmla="*/ 6838545 w 9154243"/>
                    <a:gd name="connsiteY55" fmla="*/ 2198451 h 5547915"/>
                    <a:gd name="connsiteX56" fmla="*/ 6974732 w 9154243"/>
                    <a:gd name="connsiteY56" fmla="*/ 2344366 h 5547915"/>
                    <a:gd name="connsiteX57" fmla="*/ 7101192 w 9154243"/>
                    <a:gd name="connsiteY57" fmla="*/ 2519464 h 5547915"/>
                    <a:gd name="connsiteX58" fmla="*/ 7198468 w 9154243"/>
                    <a:gd name="connsiteY58" fmla="*/ 2665379 h 5547915"/>
                    <a:gd name="connsiteX59" fmla="*/ 7363838 w 9154243"/>
                    <a:gd name="connsiteY59" fmla="*/ 2879388 h 5547915"/>
                    <a:gd name="connsiteX60" fmla="*/ 7461115 w 9154243"/>
                    <a:gd name="connsiteY60" fmla="*/ 3035030 h 5547915"/>
                    <a:gd name="connsiteX61" fmla="*/ 7626485 w 9154243"/>
                    <a:gd name="connsiteY61" fmla="*/ 3258766 h 5547915"/>
                    <a:gd name="connsiteX62" fmla="*/ 7684851 w 9154243"/>
                    <a:gd name="connsiteY62" fmla="*/ 3443592 h 5547915"/>
                    <a:gd name="connsiteX63" fmla="*/ 7782128 w 9154243"/>
                    <a:gd name="connsiteY63" fmla="*/ 3579779 h 5547915"/>
                    <a:gd name="connsiteX64" fmla="*/ 7966953 w 9154243"/>
                    <a:gd name="connsiteY64" fmla="*/ 3764605 h 5547915"/>
                    <a:gd name="connsiteX65" fmla="*/ 8180962 w 9154243"/>
                    <a:gd name="connsiteY65" fmla="*/ 3881337 h 5547915"/>
                    <a:gd name="connsiteX66" fmla="*/ 8424153 w 9154243"/>
                    <a:gd name="connsiteY66" fmla="*/ 4007796 h 5547915"/>
                    <a:gd name="connsiteX67" fmla="*/ 8647889 w 9154243"/>
                    <a:gd name="connsiteY67" fmla="*/ 4212077 h 5547915"/>
                    <a:gd name="connsiteX68" fmla="*/ 8852170 w 9154243"/>
                    <a:gd name="connsiteY68" fmla="*/ 4367720 h 5547915"/>
                    <a:gd name="connsiteX69" fmla="*/ 8978630 w 9154243"/>
                    <a:gd name="connsiteY69" fmla="*/ 4494179 h 5547915"/>
                    <a:gd name="connsiteX70" fmla="*/ 9066179 w 9154243"/>
                    <a:gd name="connsiteY70" fmla="*/ 4581728 h 5547915"/>
                    <a:gd name="connsiteX71" fmla="*/ 9095362 w 9154243"/>
                    <a:gd name="connsiteY71" fmla="*/ 4708188 h 5547915"/>
                    <a:gd name="connsiteX72" fmla="*/ 9144000 w 9154243"/>
                    <a:gd name="connsiteY72" fmla="*/ 4834647 h 5547915"/>
                    <a:gd name="connsiteX73" fmla="*/ 8929992 w 9154243"/>
                    <a:gd name="connsiteY73" fmla="*/ 4854102 h 5547915"/>
                    <a:gd name="connsiteX74" fmla="*/ 8754894 w 9154243"/>
                    <a:gd name="connsiteY74" fmla="*/ 4786009 h 5547915"/>
                    <a:gd name="connsiteX75" fmla="*/ 8472792 w 9154243"/>
                    <a:gd name="connsiteY75" fmla="*/ 4688732 h 5547915"/>
                    <a:gd name="connsiteX76" fmla="*/ 8287966 w 9154243"/>
                    <a:gd name="connsiteY76" fmla="*/ 4601183 h 5547915"/>
                    <a:gd name="connsiteX77" fmla="*/ 8083685 w 9154243"/>
                    <a:gd name="connsiteY77" fmla="*/ 4494179 h 5547915"/>
                    <a:gd name="connsiteX78" fmla="*/ 7889132 w 9154243"/>
                    <a:gd name="connsiteY78" fmla="*/ 4435813 h 5547915"/>
                    <a:gd name="connsiteX79" fmla="*/ 7743217 w 9154243"/>
                    <a:gd name="connsiteY79" fmla="*/ 4348264 h 5547915"/>
                    <a:gd name="connsiteX80" fmla="*/ 7402749 w 9154243"/>
                    <a:gd name="connsiteY80" fmla="*/ 4241260 h 5547915"/>
                    <a:gd name="connsiteX81" fmla="*/ 7110919 w 9154243"/>
                    <a:gd name="connsiteY81" fmla="*/ 4085617 h 5547915"/>
                    <a:gd name="connsiteX82" fmla="*/ 6867728 w 9154243"/>
                    <a:gd name="connsiteY82" fmla="*/ 3842426 h 5547915"/>
                    <a:gd name="connsiteX83" fmla="*/ 6695882 w 9154243"/>
                    <a:gd name="connsiteY83" fmla="*/ 3715066 h 5547915"/>
                    <a:gd name="connsiteX84" fmla="*/ 6614809 w 9154243"/>
                    <a:gd name="connsiteY84" fmla="*/ 3570051 h 5547915"/>
                    <a:gd name="connsiteX85" fmla="*/ 6595353 w 9154243"/>
                    <a:gd name="connsiteY85" fmla="*/ 3346315 h 5547915"/>
                    <a:gd name="connsiteX86" fmla="*/ 6566170 w 9154243"/>
                    <a:gd name="connsiteY86" fmla="*/ 3180945 h 5547915"/>
                    <a:gd name="connsiteX87" fmla="*/ 6566170 w 9154243"/>
                    <a:gd name="connsiteY87" fmla="*/ 3180945 h 5547915"/>
                    <a:gd name="connsiteX88" fmla="*/ 6566170 w 9154243"/>
                    <a:gd name="connsiteY88" fmla="*/ 2937754 h 5547915"/>
                    <a:gd name="connsiteX89" fmla="*/ 6566170 w 9154243"/>
                    <a:gd name="connsiteY89" fmla="*/ 2684834 h 5547915"/>
                    <a:gd name="connsiteX90" fmla="*/ 6429983 w 9154243"/>
                    <a:gd name="connsiteY90" fmla="*/ 2908571 h 5547915"/>
                    <a:gd name="connsiteX91" fmla="*/ 6410528 w 9154243"/>
                    <a:gd name="connsiteY91" fmla="*/ 3132307 h 5547915"/>
                    <a:gd name="connsiteX92" fmla="*/ 6342434 w 9154243"/>
                    <a:gd name="connsiteY92" fmla="*/ 3394954 h 5547915"/>
                    <a:gd name="connsiteX93" fmla="*/ 6235430 w 9154243"/>
                    <a:gd name="connsiteY93" fmla="*/ 3599234 h 5547915"/>
                    <a:gd name="connsiteX94" fmla="*/ 6099243 w 9154243"/>
                    <a:gd name="connsiteY94" fmla="*/ 3745149 h 5547915"/>
                    <a:gd name="connsiteX95" fmla="*/ 6040877 w 9154243"/>
                    <a:gd name="connsiteY95" fmla="*/ 3764605 h 5547915"/>
                    <a:gd name="connsiteX96" fmla="*/ 6021421 w 9154243"/>
                    <a:gd name="connsiteY96" fmla="*/ 3871609 h 5547915"/>
                    <a:gd name="connsiteX97" fmla="*/ 6021421 w 9154243"/>
                    <a:gd name="connsiteY97" fmla="*/ 4007796 h 5547915"/>
                    <a:gd name="connsiteX98" fmla="*/ 6050604 w 9154243"/>
                    <a:gd name="connsiteY98" fmla="*/ 4134256 h 5547915"/>
                    <a:gd name="connsiteX99" fmla="*/ 6177064 w 9154243"/>
                    <a:gd name="connsiteY99" fmla="*/ 4260715 h 5547915"/>
                    <a:gd name="connsiteX100" fmla="*/ 6254885 w 9154243"/>
                    <a:gd name="connsiteY100" fmla="*/ 4396902 h 5547915"/>
                    <a:gd name="connsiteX101" fmla="*/ 6322979 w 9154243"/>
                    <a:gd name="connsiteY101" fmla="*/ 4474724 h 5547915"/>
                    <a:gd name="connsiteX102" fmla="*/ 6322979 w 9154243"/>
                    <a:gd name="connsiteY102" fmla="*/ 4601183 h 5547915"/>
                    <a:gd name="connsiteX103" fmla="*/ 6245158 w 9154243"/>
                    <a:gd name="connsiteY103" fmla="*/ 4776281 h 5547915"/>
                    <a:gd name="connsiteX104" fmla="*/ 6186792 w 9154243"/>
                    <a:gd name="connsiteY104" fmla="*/ 4922196 h 5547915"/>
                    <a:gd name="connsiteX105" fmla="*/ 6108970 w 9154243"/>
                    <a:gd name="connsiteY105" fmla="*/ 5038928 h 5547915"/>
                    <a:gd name="connsiteX106" fmla="*/ 6021421 w 9154243"/>
                    <a:gd name="connsiteY106" fmla="*/ 5087566 h 5547915"/>
                    <a:gd name="connsiteX107" fmla="*/ 5856051 w 9154243"/>
                    <a:gd name="connsiteY107" fmla="*/ 5175115 h 5547915"/>
                    <a:gd name="connsiteX108" fmla="*/ 5729592 w 9154243"/>
                    <a:gd name="connsiteY108" fmla="*/ 5311302 h 5547915"/>
                    <a:gd name="connsiteX109" fmla="*/ 5729592 w 9154243"/>
                    <a:gd name="connsiteY109" fmla="*/ 5408579 h 5547915"/>
                    <a:gd name="connsiteX110" fmla="*/ 5554494 w 9154243"/>
                    <a:gd name="connsiteY110" fmla="*/ 5428034 h 5547915"/>
                    <a:gd name="connsiteX111" fmla="*/ 5389124 w 9154243"/>
                    <a:gd name="connsiteY111" fmla="*/ 5418307 h 5547915"/>
                    <a:gd name="connsiteX112" fmla="*/ 5272392 w 9154243"/>
                    <a:gd name="connsiteY112" fmla="*/ 5389124 h 5547915"/>
                    <a:gd name="connsiteX113" fmla="*/ 5155660 w 9154243"/>
                    <a:gd name="connsiteY113" fmla="*/ 5350213 h 5547915"/>
                    <a:gd name="connsiteX114" fmla="*/ 5107021 w 9154243"/>
                    <a:gd name="connsiteY114" fmla="*/ 5311302 h 5547915"/>
                    <a:gd name="connsiteX115" fmla="*/ 5126477 w 9154243"/>
                    <a:gd name="connsiteY115" fmla="*/ 5223754 h 5547915"/>
                    <a:gd name="connsiteX116" fmla="*/ 5282119 w 9154243"/>
                    <a:gd name="connsiteY116" fmla="*/ 5136205 h 5547915"/>
                    <a:gd name="connsiteX117" fmla="*/ 5350213 w 9154243"/>
                    <a:gd name="connsiteY117" fmla="*/ 5155660 h 5547915"/>
                    <a:gd name="connsiteX118" fmla="*/ 5350213 w 9154243"/>
                    <a:gd name="connsiteY118" fmla="*/ 5155660 h 5547915"/>
                    <a:gd name="connsiteX119" fmla="*/ 5466945 w 9154243"/>
                    <a:gd name="connsiteY119" fmla="*/ 5116749 h 5547915"/>
                    <a:gd name="connsiteX120" fmla="*/ 5642043 w 9154243"/>
                    <a:gd name="connsiteY120" fmla="*/ 4980562 h 5547915"/>
                    <a:gd name="connsiteX121" fmla="*/ 5817141 w 9154243"/>
                    <a:gd name="connsiteY121" fmla="*/ 4834647 h 5547915"/>
                    <a:gd name="connsiteX122" fmla="*/ 5865779 w 9154243"/>
                    <a:gd name="connsiteY122" fmla="*/ 4679005 h 5547915"/>
                    <a:gd name="connsiteX123" fmla="*/ 5778230 w 9154243"/>
                    <a:gd name="connsiteY123" fmla="*/ 4494179 h 5547915"/>
                    <a:gd name="connsiteX124" fmla="*/ 5739319 w 9154243"/>
                    <a:gd name="connsiteY124" fmla="*/ 4348264 h 5547915"/>
                    <a:gd name="connsiteX125" fmla="*/ 5642043 w 9154243"/>
                    <a:gd name="connsiteY125" fmla="*/ 4221805 h 5547915"/>
                    <a:gd name="connsiteX126" fmla="*/ 5457217 w 9154243"/>
                    <a:gd name="connsiteY126" fmla="*/ 4036979 h 5547915"/>
                    <a:gd name="connsiteX127" fmla="*/ 5311302 w 9154243"/>
                    <a:gd name="connsiteY127" fmla="*/ 3949430 h 5547915"/>
                    <a:gd name="connsiteX128" fmla="*/ 5107021 w 9154243"/>
                    <a:gd name="connsiteY128" fmla="*/ 3764605 h 5547915"/>
                    <a:gd name="connsiteX129" fmla="*/ 5000017 w 9154243"/>
                    <a:gd name="connsiteY129" fmla="*/ 3647873 h 5547915"/>
                    <a:gd name="connsiteX130" fmla="*/ 4912468 w 9154243"/>
                    <a:gd name="connsiteY130" fmla="*/ 3463047 h 5547915"/>
                    <a:gd name="connsiteX131" fmla="*/ 4844375 w 9154243"/>
                    <a:gd name="connsiteY131" fmla="*/ 3336588 h 5547915"/>
                    <a:gd name="connsiteX132" fmla="*/ 4572000 w 9154243"/>
                    <a:gd name="connsiteY132" fmla="*/ 3394954 h 5547915"/>
                    <a:gd name="connsiteX133" fmla="*/ 4338536 w 9154243"/>
                    <a:gd name="connsiteY133" fmla="*/ 3453320 h 5547915"/>
                    <a:gd name="connsiteX134" fmla="*/ 3920247 w 9154243"/>
                    <a:gd name="connsiteY134" fmla="*/ 3472775 h 5547915"/>
                    <a:gd name="connsiteX135" fmla="*/ 3647872 w 9154243"/>
                    <a:gd name="connsiteY135" fmla="*/ 3463047 h 5547915"/>
                    <a:gd name="connsiteX136" fmla="*/ 3531141 w 9154243"/>
                    <a:gd name="connsiteY136" fmla="*/ 3463047 h 5547915"/>
                    <a:gd name="connsiteX137" fmla="*/ 3501958 w 9154243"/>
                    <a:gd name="connsiteY137" fmla="*/ 3531141 h 5547915"/>
                    <a:gd name="connsiteX138" fmla="*/ 3385226 w 9154243"/>
                    <a:gd name="connsiteY138" fmla="*/ 3677056 h 5547915"/>
                    <a:gd name="connsiteX139" fmla="*/ 3385226 w 9154243"/>
                    <a:gd name="connsiteY139" fmla="*/ 3793788 h 5547915"/>
                    <a:gd name="connsiteX140" fmla="*/ 3385226 w 9154243"/>
                    <a:gd name="connsiteY140" fmla="*/ 3920247 h 5547915"/>
                    <a:gd name="connsiteX141" fmla="*/ 3385226 w 9154243"/>
                    <a:gd name="connsiteY141" fmla="*/ 4114800 h 5547915"/>
                    <a:gd name="connsiteX142" fmla="*/ 3433864 w 9154243"/>
                    <a:gd name="connsiteY142" fmla="*/ 4387175 h 5547915"/>
                    <a:gd name="connsiteX143" fmla="*/ 3492230 w 9154243"/>
                    <a:gd name="connsiteY143" fmla="*/ 4640094 h 5547915"/>
                    <a:gd name="connsiteX144" fmla="*/ 3492230 w 9154243"/>
                    <a:gd name="connsiteY144" fmla="*/ 4727643 h 5547915"/>
                    <a:gd name="connsiteX145" fmla="*/ 3492230 w 9154243"/>
                    <a:gd name="connsiteY145" fmla="*/ 4795737 h 5547915"/>
                    <a:gd name="connsiteX146" fmla="*/ 3531141 w 9154243"/>
                    <a:gd name="connsiteY146" fmla="*/ 4805464 h 5547915"/>
                    <a:gd name="connsiteX147" fmla="*/ 3531141 w 9154243"/>
                    <a:gd name="connsiteY147" fmla="*/ 4980562 h 5547915"/>
                    <a:gd name="connsiteX148" fmla="*/ 3472775 w 9154243"/>
                    <a:gd name="connsiteY148" fmla="*/ 5184843 h 5547915"/>
                    <a:gd name="connsiteX149" fmla="*/ 3443592 w 9154243"/>
                    <a:gd name="connsiteY149" fmla="*/ 5272392 h 5547915"/>
                    <a:gd name="connsiteX150" fmla="*/ 3307404 w 9154243"/>
                    <a:gd name="connsiteY150" fmla="*/ 5359941 h 5547915"/>
                    <a:gd name="connsiteX151" fmla="*/ 3287949 w 9154243"/>
                    <a:gd name="connsiteY151" fmla="*/ 5457217 h 5547915"/>
                    <a:gd name="connsiteX152" fmla="*/ 3249038 w 9154243"/>
                    <a:gd name="connsiteY152" fmla="*/ 5525311 h 5547915"/>
                    <a:gd name="connsiteX153" fmla="*/ 3064213 w 9154243"/>
                    <a:gd name="connsiteY153" fmla="*/ 5544766 h 5547915"/>
                    <a:gd name="connsiteX154" fmla="*/ 2960428 w 9154243"/>
                    <a:gd name="connsiteY154" fmla="*/ 5547915 h 5547915"/>
                    <a:gd name="connsiteX155" fmla="*/ 2801566 w 9154243"/>
                    <a:gd name="connsiteY155" fmla="*/ 5544871 h 5547915"/>
                    <a:gd name="connsiteX156" fmla="*/ 2743200 w 9154243"/>
                    <a:gd name="connsiteY156" fmla="*/ 5515583 h 5547915"/>
                    <a:gd name="connsiteX157" fmla="*/ 2655651 w 9154243"/>
                    <a:gd name="connsiteY157" fmla="*/ 5428034 h 5547915"/>
                    <a:gd name="connsiteX158" fmla="*/ 2607418 w 9154243"/>
                    <a:gd name="connsiteY158" fmla="*/ 5383692 h 5547915"/>
                    <a:gd name="connsiteX159" fmla="*/ 2578235 w 9154243"/>
                    <a:gd name="connsiteY159" fmla="*/ 5349402 h 5547915"/>
                    <a:gd name="connsiteX160" fmla="*/ 2579127 w 9154243"/>
                    <a:gd name="connsiteY160" fmla="*/ 5249127 h 5547915"/>
                    <a:gd name="connsiteX161" fmla="*/ 2675106 w 9154243"/>
                    <a:gd name="connsiteY161" fmla="*/ 5233481 h 5547915"/>
                    <a:gd name="connsiteX162" fmla="*/ 2752928 w 9154243"/>
                    <a:gd name="connsiteY162" fmla="*/ 5194571 h 5547915"/>
                    <a:gd name="connsiteX163" fmla="*/ 2976664 w 9154243"/>
                    <a:gd name="connsiteY163" fmla="*/ 5126477 h 5547915"/>
                    <a:gd name="connsiteX164" fmla="*/ 3025302 w 9154243"/>
                    <a:gd name="connsiteY164" fmla="*/ 4990290 h 5547915"/>
                    <a:gd name="connsiteX165" fmla="*/ 3132306 w 9154243"/>
                    <a:gd name="connsiteY165" fmla="*/ 4883285 h 5547915"/>
                    <a:gd name="connsiteX166" fmla="*/ 3142034 w 9154243"/>
                    <a:gd name="connsiteY166" fmla="*/ 4717915 h 5547915"/>
                    <a:gd name="connsiteX167" fmla="*/ 3132306 w 9154243"/>
                    <a:gd name="connsiteY167" fmla="*/ 4533090 h 5547915"/>
                    <a:gd name="connsiteX168" fmla="*/ 3054485 w 9154243"/>
                    <a:gd name="connsiteY168" fmla="*/ 4319081 h 5547915"/>
                    <a:gd name="connsiteX169" fmla="*/ 2986392 w 9154243"/>
                    <a:gd name="connsiteY169" fmla="*/ 4143983 h 5547915"/>
                    <a:gd name="connsiteX170" fmla="*/ 2947481 w 9154243"/>
                    <a:gd name="connsiteY170" fmla="*/ 3910520 h 5547915"/>
                    <a:gd name="connsiteX171" fmla="*/ 2859932 w 9154243"/>
                    <a:gd name="connsiteY171" fmla="*/ 3754877 h 5547915"/>
                    <a:gd name="connsiteX172" fmla="*/ 2840477 w 9154243"/>
                    <a:gd name="connsiteY172" fmla="*/ 3560324 h 5547915"/>
                    <a:gd name="connsiteX173" fmla="*/ 2607013 w 9154243"/>
                    <a:gd name="connsiteY173" fmla="*/ 3414409 h 5547915"/>
                    <a:gd name="connsiteX174" fmla="*/ 2217906 w 9154243"/>
                    <a:gd name="connsiteY174" fmla="*/ 3249039 h 5547915"/>
                    <a:gd name="connsiteX175" fmla="*/ 2020505 w 9154243"/>
                    <a:gd name="connsiteY175" fmla="*/ 3174588 h 5547915"/>
                    <a:gd name="connsiteX176" fmla="*/ 1955260 w 9154243"/>
                    <a:gd name="connsiteY176" fmla="*/ 3103124 h 5547915"/>
                    <a:gd name="connsiteX177" fmla="*/ 1848255 w 9154243"/>
                    <a:gd name="connsiteY177" fmla="*/ 2976664 h 5547915"/>
                    <a:gd name="connsiteX178" fmla="*/ 1663430 w 9154243"/>
                    <a:gd name="connsiteY178" fmla="*/ 2762656 h 5547915"/>
                    <a:gd name="connsiteX179" fmla="*/ 1498060 w 9154243"/>
                    <a:gd name="connsiteY179" fmla="*/ 2636196 h 5547915"/>
                    <a:gd name="connsiteX180" fmla="*/ 1196502 w 9154243"/>
                    <a:gd name="connsiteY180" fmla="*/ 2315183 h 5547915"/>
                    <a:gd name="connsiteX181" fmla="*/ 1089498 w 9154243"/>
                    <a:gd name="connsiteY181" fmla="*/ 2178996 h 5547915"/>
                    <a:gd name="connsiteX182" fmla="*/ 1021404 w 9154243"/>
                    <a:gd name="connsiteY182" fmla="*/ 2081720 h 5547915"/>
                    <a:gd name="connsiteX183" fmla="*/ 992221 w 9154243"/>
                    <a:gd name="connsiteY183" fmla="*/ 1945532 h 5547915"/>
                    <a:gd name="connsiteX184" fmla="*/ 953311 w 9154243"/>
                    <a:gd name="connsiteY184" fmla="*/ 1857983 h 5547915"/>
                    <a:gd name="connsiteX185" fmla="*/ 807396 w 9154243"/>
                    <a:gd name="connsiteY185" fmla="*/ 1702341 h 5547915"/>
                    <a:gd name="connsiteX186" fmla="*/ 690664 w 9154243"/>
                    <a:gd name="connsiteY186" fmla="*/ 1614792 h 5547915"/>
                    <a:gd name="connsiteX187" fmla="*/ 573932 w 9154243"/>
                    <a:gd name="connsiteY187" fmla="*/ 1536971 h 5547915"/>
                    <a:gd name="connsiteX188" fmla="*/ 428017 w 9154243"/>
                    <a:gd name="connsiteY188" fmla="*/ 1498060 h 5547915"/>
                    <a:gd name="connsiteX189" fmla="*/ 252919 w 9154243"/>
                    <a:gd name="connsiteY189" fmla="*/ 1400783 h 5547915"/>
                    <a:gd name="connsiteX190" fmla="*/ 107004 w 9154243"/>
                    <a:gd name="connsiteY190" fmla="*/ 1274324 h 5547915"/>
                    <a:gd name="connsiteX191" fmla="*/ 29183 w 9154243"/>
                    <a:gd name="connsiteY191" fmla="*/ 1186775 h 5547915"/>
                    <a:gd name="connsiteX192" fmla="*/ 0 w 9154243"/>
                    <a:gd name="connsiteY192" fmla="*/ 1079771 h 5547915"/>
                    <a:gd name="connsiteX193" fmla="*/ 48638 w 9154243"/>
                    <a:gd name="connsiteY193" fmla="*/ 1011677 h 5547915"/>
                    <a:gd name="connsiteX0" fmla="*/ 48638 w 9154243"/>
                    <a:gd name="connsiteY0" fmla="*/ 1011677 h 5547915"/>
                    <a:gd name="connsiteX1" fmla="*/ 87549 w 9154243"/>
                    <a:gd name="connsiteY1" fmla="*/ 943583 h 5547915"/>
                    <a:gd name="connsiteX2" fmla="*/ 175098 w 9154243"/>
                    <a:gd name="connsiteY2" fmla="*/ 914400 h 5547915"/>
                    <a:gd name="connsiteX3" fmla="*/ 379379 w 9154243"/>
                    <a:gd name="connsiteY3" fmla="*/ 904673 h 5547915"/>
                    <a:gd name="connsiteX4" fmla="*/ 554477 w 9154243"/>
                    <a:gd name="connsiteY4" fmla="*/ 904673 h 5547915"/>
                    <a:gd name="connsiteX5" fmla="*/ 700392 w 9154243"/>
                    <a:gd name="connsiteY5" fmla="*/ 865762 h 5547915"/>
                    <a:gd name="connsiteX6" fmla="*/ 778213 w 9154243"/>
                    <a:gd name="connsiteY6" fmla="*/ 826851 h 5547915"/>
                    <a:gd name="connsiteX7" fmla="*/ 885217 w 9154243"/>
                    <a:gd name="connsiteY7" fmla="*/ 758758 h 5547915"/>
                    <a:gd name="connsiteX8" fmla="*/ 943583 w 9154243"/>
                    <a:gd name="connsiteY8" fmla="*/ 690664 h 5547915"/>
                    <a:gd name="connsiteX9" fmla="*/ 1089498 w 9154243"/>
                    <a:gd name="connsiteY9" fmla="*/ 632298 h 5547915"/>
                    <a:gd name="connsiteX10" fmla="*/ 1186775 w 9154243"/>
                    <a:gd name="connsiteY10" fmla="*/ 612843 h 5547915"/>
                    <a:gd name="connsiteX11" fmla="*/ 1274324 w 9154243"/>
                    <a:gd name="connsiteY11" fmla="*/ 593388 h 5547915"/>
                    <a:gd name="connsiteX12" fmla="*/ 1303506 w 9154243"/>
                    <a:gd name="connsiteY12" fmla="*/ 593388 h 5547915"/>
                    <a:gd name="connsiteX13" fmla="*/ 1313234 w 9154243"/>
                    <a:gd name="connsiteY13" fmla="*/ 457200 h 5547915"/>
                    <a:gd name="connsiteX14" fmla="*/ 1352145 w 9154243"/>
                    <a:gd name="connsiteY14" fmla="*/ 350196 h 5547915"/>
                    <a:gd name="connsiteX15" fmla="*/ 1429966 w 9154243"/>
                    <a:gd name="connsiteY15" fmla="*/ 243192 h 5547915"/>
                    <a:gd name="connsiteX16" fmla="*/ 1488332 w 9154243"/>
                    <a:gd name="connsiteY16" fmla="*/ 116732 h 5547915"/>
                    <a:gd name="connsiteX17" fmla="*/ 1546698 w 9154243"/>
                    <a:gd name="connsiteY17" fmla="*/ 0 h 5547915"/>
                    <a:gd name="connsiteX18" fmla="*/ 1556426 w 9154243"/>
                    <a:gd name="connsiteY18" fmla="*/ 68094 h 5547915"/>
                    <a:gd name="connsiteX19" fmla="*/ 1556426 w 9154243"/>
                    <a:gd name="connsiteY19" fmla="*/ 204281 h 5547915"/>
                    <a:gd name="connsiteX20" fmla="*/ 1556426 w 9154243"/>
                    <a:gd name="connsiteY20" fmla="*/ 369651 h 5547915"/>
                    <a:gd name="connsiteX21" fmla="*/ 1575881 w 9154243"/>
                    <a:gd name="connsiteY21" fmla="*/ 447473 h 5547915"/>
                    <a:gd name="connsiteX22" fmla="*/ 1624519 w 9154243"/>
                    <a:gd name="connsiteY22" fmla="*/ 466928 h 5547915"/>
                    <a:gd name="connsiteX23" fmla="*/ 1643975 w 9154243"/>
                    <a:gd name="connsiteY23" fmla="*/ 505839 h 5547915"/>
                    <a:gd name="connsiteX24" fmla="*/ 1692613 w 9154243"/>
                    <a:gd name="connsiteY24" fmla="*/ 486383 h 5547915"/>
                    <a:gd name="connsiteX25" fmla="*/ 1809519 w 9154243"/>
                    <a:gd name="connsiteY25" fmla="*/ 301000 h 5547915"/>
                    <a:gd name="connsiteX26" fmla="*/ 1789889 w 9154243"/>
                    <a:gd name="connsiteY26" fmla="*/ 544749 h 5547915"/>
                    <a:gd name="connsiteX27" fmla="*/ 1789889 w 9154243"/>
                    <a:gd name="connsiteY27" fmla="*/ 680937 h 5547915"/>
                    <a:gd name="connsiteX28" fmla="*/ 1799617 w 9154243"/>
                    <a:gd name="connsiteY28" fmla="*/ 729575 h 5547915"/>
                    <a:gd name="connsiteX29" fmla="*/ 1926077 w 9154243"/>
                    <a:gd name="connsiteY29" fmla="*/ 807396 h 5547915"/>
                    <a:gd name="connsiteX30" fmla="*/ 2013626 w 9154243"/>
                    <a:gd name="connsiteY30" fmla="*/ 933856 h 5547915"/>
                    <a:gd name="connsiteX31" fmla="*/ 2140085 w 9154243"/>
                    <a:gd name="connsiteY31" fmla="*/ 1099226 h 5547915"/>
                    <a:gd name="connsiteX32" fmla="*/ 2247089 w 9154243"/>
                    <a:gd name="connsiteY32" fmla="*/ 1167320 h 5547915"/>
                    <a:gd name="connsiteX33" fmla="*/ 2402732 w 9154243"/>
                    <a:gd name="connsiteY33" fmla="*/ 1254868 h 5547915"/>
                    <a:gd name="connsiteX34" fmla="*/ 2597285 w 9154243"/>
                    <a:gd name="connsiteY34" fmla="*/ 1264596 h 5547915"/>
                    <a:gd name="connsiteX35" fmla="*/ 2791838 w 9154243"/>
                    <a:gd name="connsiteY35" fmla="*/ 1342417 h 5547915"/>
                    <a:gd name="connsiteX36" fmla="*/ 2976664 w 9154243"/>
                    <a:gd name="connsiteY36" fmla="*/ 1410511 h 5547915"/>
                    <a:gd name="connsiteX37" fmla="*/ 3093396 w 9154243"/>
                    <a:gd name="connsiteY37" fmla="*/ 1459149 h 5547915"/>
                    <a:gd name="connsiteX38" fmla="*/ 3278221 w 9154243"/>
                    <a:gd name="connsiteY38" fmla="*/ 1507788 h 5547915"/>
                    <a:gd name="connsiteX39" fmla="*/ 3472775 w 9154243"/>
                    <a:gd name="connsiteY39" fmla="*/ 1507788 h 5547915"/>
                    <a:gd name="connsiteX40" fmla="*/ 3647872 w 9154243"/>
                    <a:gd name="connsiteY40" fmla="*/ 1478605 h 5547915"/>
                    <a:gd name="connsiteX41" fmla="*/ 3793787 w 9154243"/>
                    <a:gd name="connsiteY41" fmla="*/ 1478605 h 5547915"/>
                    <a:gd name="connsiteX42" fmla="*/ 4007796 w 9154243"/>
                    <a:gd name="connsiteY42" fmla="*/ 1498060 h 5547915"/>
                    <a:gd name="connsiteX43" fmla="*/ 4241260 w 9154243"/>
                    <a:gd name="connsiteY43" fmla="*/ 1498060 h 5547915"/>
                    <a:gd name="connsiteX44" fmla="*/ 4572000 w 9154243"/>
                    <a:gd name="connsiteY44" fmla="*/ 1488332 h 5547915"/>
                    <a:gd name="connsiteX45" fmla="*/ 4912468 w 9154243"/>
                    <a:gd name="connsiteY45" fmla="*/ 1478605 h 5547915"/>
                    <a:gd name="connsiteX46" fmla="*/ 5204298 w 9154243"/>
                    <a:gd name="connsiteY46" fmla="*/ 1459149 h 5547915"/>
                    <a:gd name="connsiteX47" fmla="*/ 5447489 w 9154243"/>
                    <a:gd name="connsiteY47" fmla="*/ 1468877 h 5547915"/>
                    <a:gd name="connsiteX48" fmla="*/ 5661498 w 9154243"/>
                    <a:gd name="connsiteY48" fmla="*/ 1507788 h 5547915"/>
                    <a:gd name="connsiteX49" fmla="*/ 5992238 w 9154243"/>
                    <a:gd name="connsiteY49" fmla="*/ 1595337 h 5547915"/>
                    <a:gd name="connsiteX50" fmla="*/ 6245158 w 9154243"/>
                    <a:gd name="connsiteY50" fmla="*/ 1750979 h 5547915"/>
                    <a:gd name="connsiteX51" fmla="*/ 6410528 w 9154243"/>
                    <a:gd name="connsiteY51" fmla="*/ 1896894 h 5547915"/>
                    <a:gd name="connsiteX52" fmla="*/ 6527260 w 9154243"/>
                    <a:gd name="connsiteY52" fmla="*/ 2003898 h 5547915"/>
                    <a:gd name="connsiteX53" fmla="*/ 6546715 w 9154243"/>
                    <a:gd name="connsiteY53" fmla="*/ 2071992 h 5547915"/>
                    <a:gd name="connsiteX54" fmla="*/ 6692630 w 9154243"/>
                    <a:gd name="connsiteY54" fmla="*/ 2071992 h 5547915"/>
                    <a:gd name="connsiteX55" fmla="*/ 6838545 w 9154243"/>
                    <a:gd name="connsiteY55" fmla="*/ 2198451 h 5547915"/>
                    <a:gd name="connsiteX56" fmla="*/ 6974732 w 9154243"/>
                    <a:gd name="connsiteY56" fmla="*/ 2344366 h 5547915"/>
                    <a:gd name="connsiteX57" fmla="*/ 7101192 w 9154243"/>
                    <a:gd name="connsiteY57" fmla="*/ 2519464 h 5547915"/>
                    <a:gd name="connsiteX58" fmla="*/ 7198468 w 9154243"/>
                    <a:gd name="connsiteY58" fmla="*/ 2665379 h 5547915"/>
                    <a:gd name="connsiteX59" fmla="*/ 7363838 w 9154243"/>
                    <a:gd name="connsiteY59" fmla="*/ 2879388 h 5547915"/>
                    <a:gd name="connsiteX60" fmla="*/ 7461115 w 9154243"/>
                    <a:gd name="connsiteY60" fmla="*/ 3035030 h 5547915"/>
                    <a:gd name="connsiteX61" fmla="*/ 7626485 w 9154243"/>
                    <a:gd name="connsiteY61" fmla="*/ 3258766 h 5547915"/>
                    <a:gd name="connsiteX62" fmla="*/ 7684851 w 9154243"/>
                    <a:gd name="connsiteY62" fmla="*/ 3443592 h 5547915"/>
                    <a:gd name="connsiteX63" fmla="*/ 7782128 w 9154243"/>
                    <a:gd name="connsiteY63" fmla="*/ 3579779 h 5547915"/>
                    <a:gd name="connsiteX64" fmla="*/ 7966953 w 9154243"/>
                    <a:gd name="connsiteY64" fmla="*/ 3764605 h 5547915"/>
                    <a:gd name="connsiteX65" fmla="*/ 8180962 w 9154243"/>
                    <a:gd name="connsiteY65" fmla="*/ 3881337 h 5547915"/>
                    <a:gd name="connsiteX66" fmla="*/ 8424153 w 9154243"/>
                    <a:gd name="connsiteY66" fmla="*/ 4007796 h 5547915"/>
                    <a:gd name="connsiteX67" fmla="*/ 8647889 w 9154243"/>
                    <a:gd name="connsiteY67" fmla="*/ 4212077 h 5547915"/>
                    <a:gd name="connsiteX68" fmla="*/ 8852170 w 9154243"/>
                    <a:gd name="connsiteY68" fmla="*/ 4367720 h 5547915"/>
                    <a:gd name="connsiteX69" fmla="*/ 8978630 w 9154243"/>
                    <a:gd name="connsiteY69" fmla="*/ 4494179 h 5547915"/>
                    <a:gd name="connsiteX70" fmla="*/ 9066179 w 9154243"/>
                    <a:gd name="connsiteY70" fmla="*/ 4581728 h 5547915"/>
                    <a:gd name="connsiteX71" fmla="*/ 9095362 w 9154243"/>
                    <a:gd name="connsiteY71" fmla="*/ 4708188 h 5547915"/>
                    <a:gd name="connsiteX72" fmla="*/ 9144000 w 9154243"/>
                    <a:gd name="connsiteY72" fmla="*/ 4834647 h 5547915"/>
                    <a:gd name="connsiteX73" fmla="*/ 8929992 w 9154243"/>
                    <a:gd name="connsiteY73" fmla="*/ 4854102 h 5547915"/>
                    <a:gd name="connsiteX74" fmla="*/ 8754894 w 9154243"/>
                    <a:gd name="connsiteY74" fmla="*/ 4786009 h 5547915"/>
                    <a:gd name="connsiteX75" fmla="*/ 8472792 w 9154243"/>
                    <a:gd name="connsiteY75" fmla="*/ 4688732 h 5547915"/>
                    <a:gd name="connsiteX76" fmla="*/ 8287966 w 9154243"/>
                    <a:gd name="connsiteY76" fmla="*/ 4601183 h 5547915"/>
                    <a:gd name="connsiteX77" fmla="*/ 8083685 w 9154243"/>
                    <a:gd name="connsiteY77" fmla="*/ 4494179 h 5547915"/>
                    <a:gd name="connsiteX78" fmla="*/ 7889132 w 9154243"/>
                    <a:gd name="connsiteY78" fmla="*/ 4435813 h 5547915"/>
                    <a:gd name="connsiteX79" fmla="*/ 7743217 w 9154243"/>
                    <a:gd name="connsiteY79" fmla="*/ 4348264 h 5547915"/>
                    <a:gd name="connsiteX80" fmla="*/ 7402749 w 9154243"/>
                    <a:gd name="connsiteY80" fmla="*/ 4241260 h 5547915"/>
                    <a:gd name="connsiteX81" fmla="*/ 7110919 w 9154243"/>
                    <a:gd name="connsiteY81" fmla="*/ 4085617 h 5547915"/>
                    <a:gd name="connsiteX82" fmla="*/ 6867728 w 9154243"/>
                    <a:gd name="connsiteY82" fmla="*/ 3842426 h 5547915"/>
                    <a:gd name="connsiteX83" fmla="*/ 6695882 w 9154243"/>
                    <a:gd name="connsiteY83" fmla="*/ 3715066 h 5547915"/>
                    <a:gd name="connsiteX84" fmla="*/ 6614809 w 9154243"/>
                    <a:gd name="connsiteY84" fmla="*/ 3570051 h 5547915"/>
                    <a:gd name="connsiteX85" fmla="*/ 6595353 w 9154243"/>
                    <a:gd name="connsiteY85" fmla="*/ 3346315 h 5547915"/>
                    <a:gd name="connsiteX86" fmla="*/ 6566170 w 9154243"/>
                    <a:gd name="connsiteY86" fmla="*/ 3180945 h 5547915"/>
                    <a:gd name="connsiteX87" fmla="*/ 6566170 w 9154243"/>
                    <a:gd name="connsiteY87" fmla="*/ 3180945 h 5547915"/>
                    <a:gd name="connsiteX88" fmla="*/ 6566170 w 9154243"/>
                    <a:gd name="connsiteY88" fmla="*/ 2937754 h 5547915"/>
                    <a:gd name="connsiteX89" fmla="*/ 6566170 w 9154243"/>
                    <a:gd name="connsiteY89" fmla="*/ 2684834 h 5547915"/>
                    <a:gd name="connsiteX90" fmla="*/ 6429983 w 9154243"/>
                    <a:gd name="connsiteY90" fmla="*/ 2908571 h 5547915"/>
                    <a:gd name="connsiteX91" fmla="*/ 6410528 w 9154243"/>
                    <a:gd name="connsiteY91" fmla="*/ 3132307 h 5547915"/>
                    <a:gd name="connsiteX92" fmla="*/ 6342434 w 9154243"/>
                    <a:gd name="connsiteY92" fmla="*/ 3394954 h 5547915"/>
                    <a:gd name="connsiteX93" fmla="*/ 6235430 w 9154243"/>
                    <a:gd name="connsiteY93" fmla="*/ 3599234 h 5547915"/>
                    <a:gd name="connsiteX94" fmla="*/ 6099243 w 9154243"/>
                    <a:gd name="connsiteY94" fmla="*/ 3745149 h 5547915"/>
                    <a:gd name="connsiteX95" fmla="*/ 6040877 w 9154243"/>
                    <a:gd name="connsiteY95" fmla="*/ 3764605 h 5547915"/>
                    <a:gd name="connsiteX96" fmla="*/ 6021421 w 9154243"/>
                    <a:gd name="connsiteY96" fmla="*/ 3871609 h 5547915"/>
                    <a:gd name="connsiteX97" fmla="*/ 6021421 w 9154243"/>
                    <a:gd name="connsiteY97" fmla="*/ 4007796 h 5547915"/>
                    <a:gd name="connsiteX98" fmla="*/ 6050604 w 9154243"/>
                    <a:gd name="connsiteY98" fmla="*/ 4134256 h 5547915"/>
                    <a:gd name="connsiteX99" fmla="*/ 6177064 w 9154243"/>
                    <a:gd name="connsiteY99" fmla="*/ 4260715 h 5547915"/>
                    <a:gd name="connsiteX100" fmla="*/ 6254885 w 9154243"/>
                    <a:gd name="connsiteY100" fmla="*/ 4396902 h 5547915"/>
                    <a:gd name="connsiteX101" fmla="*/ 6322979 w 9154243"/>
                    <a:gd name="connsiteY101" fmla="*/ 4474724 h 5547915"/>
                    <a:gd name="connsiteX102" fmla="*/ 6322979 w 9154243"/>
                    <a:gd name="connsiteY102" fmla="*/ 4601183 h 5547915"/>
                    <a:gd name="connsiteX103" fmla="*/ 6245158 w 9154243"/>
                    <a:gd name="connsiteY103" fmla="*/ 4776281 h 5547915"/>
                    <a:gd name="connsiteX104" fmla="*/ 6186792 w 9154243"/>
                    <a:gd name="connsiteY104" fmla="*/ 4922196 h 5547915"/>
                    <a:gd name="connsiteX105" fmla="*/ 6108970 w 9154243"/>
                    <a:gd name="connsiteY105" fmla="*/ 5038928 h 5547915"/>
                    <a:gd name="connsiteX106" fmla="*/ 6021421 w 9154243"/>
                    <a:gd name="connsiteY106" fmla="*/ 5087566 h 5547915"/>
                    <a:gd name="connsiteX107" fmla="*/ 5856051 w 9154243"/>
                    <a:gd name="connsiteY107" fmla="*/ 5175115 h 5547915"/>
                    <a:gd name="connsiteX108" fmla="*/ 5729592 w 9154243"/>
                    <a:gd name="connsiteY108" fmla="*/ 5311302 h 5547915"/>
                    <a:gd name="connsiteX109" fmla="*/ 5729592 w 9154243"/>
                    <a:gd name="connsiteY109" fmla="*/ 5408579 h 5547915"/>
                    <a:gd name="connsiteX110" fmla="*/ 5554494 w 9154243"/>
                    <a:gd name="connsiteY110" fmla="*/ 5428034 h 5547915"/>
                    <a:gd name="connsiteX111" fmla="*/ 5389124 w 9154243"/>
                    <a:gd name="connsiteY111" fmla="*/ 5418307 h 5547915"/>
                    <a:gd name="connsiteX112" fmla="*/ 5272392 w 9154243"/>
                    <a:gd name="connsiteY112" fmla="*/ 5389124 h 5547915"/>
                    <a:gd name="connsiteX113" fmla="*/ 5155660 w 9154243"/>
                    <a:gd name="connsiteY113" fmla="*/ 5350213 h 5547915"/>
                    <a:gd name="connsiteX114" fmla="*/ 5107021 w 9154243"/>
                    <a:gd name="connsiteY114" fmla="*/ 5311302 h 5547915"/>
                    <a:gd name="connsiteX115" fmla="*/ 5126477 w 9154243"/>
                    <a:gd name="connsiteY115" fmla="*/ 5223754 h 5547915"/>
                    <a:gd name="connsiteX116" fmla="*/ 5282119 w 9154243"/>
                    <a:gd name="connsiteY116" fmla="*/ 5136205 h 5547915"/>
                    <a:gd name="connsiteX117" fmla="*/ 5350213 w 9154243"/>
                    <a:gd name="connsiteY117" fmla="*/ 5155660 h 5547915"/>
                    <a:gd name="connsiteX118" fmla="*/ 5350213 w 9154243"/>
                    <a:gd name="connsiteY118" fmla="*/ 5155660 h 5547915"/>
                    <a:gd name="connsiteX119" fmla="*/ 5466945 w 9154243"/>
                    <a:gd name="connsiteY119" fmla="*/ 5116749 h 5547915"/>
                    <a:gd name="connsiteX120" fmla="*/ 5642043 w 9154243"/>
                    <a:gd name="connsiteY120" fmla="*/ 4980562 h 5547915"/>
                    <a:gd name="connsiteX121" fmla="*/ 5817141 w 9154243"/>
                    <a:gd name="connsiteY121" fmla="*/ 4834647 h 5547915"/>
                    <a:gd name="connsiteX122" fmla="*/ 5865779 w 9154243"/>
                    <a:gd name="connsiteY122" fmla="*/ 4679005 h 5547915"/>
                    <a:gd name="connsiteX123" fmla="*/ 5778230 w 9154243"/>
                    <a:gd name="connsiteY123" fmla="*/ 4494179 h 5547915"/>
                    <a:gd name="connsiteX124" fmla="*/ 5739319 w 9154243"/>
                    <a:gd name="connsiteY124" fmla="*/ 4348264 h 5547915"/>
                    <a:gd name="connsiteX125" fmla="*/ 5642043 w 9154243"/>
                    <a:gd name="connsiteY125" fmla="*/ 4221805 h 5547915"/>
                    <a:gd name="connsiteX126" fmla="*/ 5457217 w 9154243"/>
                    <a:gd name="connsiteY126" fmla="*/ 4036979 h 5547915"/>
                    <a:gd name="connsiteX127" fmla="*/ 5311302 w 9154243"/>
                    <a:gd name="connsiteY127" fmla="*/ 3949430 h 5547915"/>
                    <a:gd name="connsiteX128" fmla="*/ 5107021 w 9154243"/>
                    <a:gd name="connsiteY128" fmla="*/ 3764605 h 5547915"/>
                    <a:gd name="connsiteX129" fmla="*/ 5000017 w 9154243"/>
                    <a:gd name="connsiteY129" fmla="*/ 3647873 h 5547915"/>
                    <a:gd name="connsiteX130" fmla="*/ 4912468 w 9154243"/>
                    <a:gd name="connsiteY130" fmla="*/ 3463047 h 5547915"/>
                    <a:gd name="connsiteX131" fmla="*/ 4844375 w 9154243"/>
                    <a:gd name="connsiteY131" fmla="*/ 3336588 h 5547915"/>
                    <a:gd name="connsiteX132" fmla="*/ 4572000 w 9154243"/>
                    <a:gd name="connsiteY132" fmla="*/ 3394954 h 5547915"/>
                    <a:gd name="connsiteX133" fmla="*/ 4338536 w 9154243"/>
                    <a:gd name="connsiteY133" fmla="*/ 3453320 h 5547915"/>
                    <a:gd name="connsiteX134" fmla="*/ 3920247 w 9154243"/>
                    <a:gd name="connsiteY134" fmla="*/ 3472775 h 5547915"/>
                    <a:gd name="connsiteX135" fmla="*/ 3647872 w 9154243"/>
                    <a:gd name="connsiteY135" fmla="*/ 3463047 h 5547915"/>
                    <a:gd name="connsiteX136" fmla="*/ 3531141 w 9154243"/>
                    <a:gd name="connsiteY136" fmla="*/ 3463047 h 5547915"/>
                    <a:gd name="connsiteX137" fmla="*/ 3501958 w 9154243"/>
                    <a:gd name="connsiteY137" fmla="*/ 3531141 h 5547915"/>
                    <a:gd name="connsiteX138" fmla="*/ 3385226 w 9154243"/>
                    <a:gd name="connsiteY138" fmla="*/ 3677056 h 5547915"/>
                    <a:gd name="connsiteX139" fmla="*/ 3385226 w 9154243"/>
                    <a:gd name="connsiteY139" fmla="*/ 3793788 h 5547915"/>
                    <a:gd name="connsiteX140" fmla="*/ 3385226 w 9154243"/>
                    <a:gd name="connsiteY140" fmla="*/ 3920247 h 5547915"/>
                    <a:gd name="connsiteX141" fmla="*/ 3385226 w 9154243"/>
                    <a:gd name="connsiteY141" fmla="*/ 4114800 h 5547915"/>
                    <a:gd name="connsiteX142" fmla="*/ 3433864 w 9154243"/>
                    <a:gd name="connsiteY142" fmla="*/ 4387175 h 5547915"/>
                    <a:gd name="connsiteX143" fmla="*/ 3492230 w 9154243"/>
                    <a:gd name="connsiteY143" fmla="*/ 4640094 h 5547915"/>
                    <a:gd name="connsiteX144" fmla="*/ 3492230 w 9154243"/>
                    <a:gd name="connsiteY144" fmla="*/ 4727643 h 5547915"/>
                    <a:gd name="connsiteX145" fmla="*/ 3492230 w 9154243"/>
                    <a:gd name="connsiteY145" fmla="*/ 4795737 h 5547915"/>
                    <a:gd name="connsiteX146" fmla="*/ 3531141 w 9154243"/>
                    <a:gd name="connsiteY146" fmla="*/ 4805464 h 5547915"/>
                    <a:gd name="connsiteX147" fmla="*/ 3531141 w 9154243"/>
                    <a:gd name="connsiteY147" fmla="*/ 4980562 h 5547915"/>
                    <a:gd name="connsiteX148" fmla="*/ 3472775 w 9154243"/>
                    <a:gd name="connsiteY148" fmla="*/ 5184843 h 5547915"/>
                    <a:gd name="connsiteX149" fmla="*/ 3443592 w 9154243"/>
                    <a:gd name="connsiteY149" fmla="*/ 5272392 h 5547915"/>
                    <a:gd name="connsiteX150" fmla="*/ 3307404 w 9154243"/>
                    <a:gd name="connsiteY150" fmla="*/ 5359941 h 5547915"/>
                    <a:gd name="connsiteX151" fmla="*/ 3287949 w 9154243"/>
                    <a:gd name="connsiteY151" fmla="*/ 5457217 h 5547915"/>
                    <a:gd name="connsiteX152" fmla="*/ 3249038 w 9154243"/>
                    <a:gd name="connsiteY152" fmla="*/ 5525311 h 5547915"/>
                    <a:gd name="connsiteX153" fmla="*/ 3064213 w 9154243"/>
                    <a:gd name="connsiteY153" fmla="*/ 5544766 h 5547915"/>
                    <a:gd name="connsiteX154" fmla="*/ 2960428 w 9154243"/>
                    <a:gd name="connsiteY154" fmla="*/ 5547915 h 5547915"/>
                    <a:gd name="connsiteX155" fmla="*/ 2801566 w 9154243"/>
                    <a:gd name="connsiteY155" fmla="*/ 5544871 h 5547915"/>
                    <a:gd name="connsiteX156" fmla="*/ 2743200 w 9154243"/>
                    <a:gd name="connsiteY156" fmla="*/ 5515583 h 5547915"/>
                    <a:gd name="connsiteX157" fmla="*/ 2655651 w 9154243"/>
                    <a:gd name="connsiteY157" fmla="*/ 5428034 h 5547915"/>
                    <a:gd name="connsiteX158" fmla="*/ 2607418 w 9154243"/>
                    <a:gd name="connsiteY158" fmla="*/ 5383692 h 5547915"/>
                    <a:gd name="connsiteX159" fmla="*/ 2578235 w 9154243"/>
                    <a:gd name="connsiteY159" fmla="*/ 5349402 h 5547915"/>
                    <a:gd name="connsiteX160" fmla="*/ 2579127 w 9154243"/>
                    <a:gd name="connsiteY160" fmla="*/ 5249127 h 5547915"/>
                    <a:gd name="connsiteX161" fmla="*/ 2675106 w 9154243"/>
                    <a:gd name="connsiteY161" fmla="*/ 5233481 h 5547915"/>
                    <a:gd name="connsiteX162" fmla="*/ 2752928 w 9154243"/>
                    <a:gd name="connsiteY162" fmla="*/ 5194571 h 5547915"/>
                    <a:gd name="connsiteX163" fmla="*/ 2976664 w 9154243"/>
                    <a:gd name="connsiteY163" fmla="*/ 5126477 h 5547915"/>
                    <a:gd name="connsiteX164" fmla="*/ 3025302 w 9154243"/>
                    <a:gd name="connsiteY164" fmla="*/ 4990290 h 5547915"/>
                    <a:gd name="connsiteX165" fmla="*/ 3132306 w 9154243"/>
                    <a:gd name="connsiteY165" fmla="*/ 4883285 h 5547915"/>
                    <a:gd name="connsiteX166" fmla="*/ 3142034 w 9154243"/>
                    <a:gd name="connsiteY166" fmla="*/ 4717915 h 5547915"/>
                    <a:gd name="connsiteX167" fmla="*/ 3132306 w 9154243"/>
                    <a:gd name="connsiteY167" fmla="*/ 4533090 h 5547915"/>
                    <a:gd name="connsiteX168" fmla="*/ 3054485 w 9154243"/>
                    <a:gd name="connsiteY168" fmla="*/ 4319081 h 5547915"/>
                    <a:gd name="connsiteX169" fmla="*/ 2986392 w 9154243"/>
                    <a:gd name="connsiteY169" fmla="*/ 4143983 h 5547915"/>
                    <a:gd name="connsiteX170" fmla="*/ 2947481 w 9154243"/>
                    <a:gd name="connsiteY170" fmla="*/ 3910520 h 5547915"/>
                    <a:gd name="connsiteX171" fmla="*/ 2859932 w 9154243"/>
                    <a:gd name="connsiteY171" fmla="*/ 3754877 h 5547915"/>
                    <a:gd name="connsiteX172" fmla="*/ 2840477 w 9154243"/>
                    <a:gd name="connsiteY172" fmla="*/ 3560324 h 5547915"/>
                    <a:gd name="connsiteX173" fmla="*/ 2607013 w 9154243"/>
                    <a:gd name="connsiteY173" fmla="*/ 3414409 h 5547915"/>
                    <a:gd name="connsiteX174" fmla="*/ 2217906 w 9154243"/>
                    <a:gd name="connsiteY174" fmla="*/ 3249039 h 5547915"/>
                    <a:gd name="connsiteX175" fmla="*/ 2020505 w 9154243"/>
                    <a:gd name="connsiteY175" fmla="*/ 3174588 h 5547915"/>
                    <a:gd name="connsiteX176" fmla="*/ 1955260 w 9154243"/>
                    <a:gd name="connsiteY176" fmla="*/ 3103124 h 5547915"/>
                    <a:gd name="connsiteX177" fmla="*/ 1848255 w 9154243"/>
                    <a:gd name="connsiteY177" fmla="*/ 2976664 h 5547915"/>
                    <a:gd name="connsiteX178" fmla="*/ 1663430 w 9154243"/>
                    <a:gd name="connsiteY178" fmla="*/ 2762656 h 5547915"/>
                    <a:gd name="connsiteX179" fmla="*/ 1498060 w 9154243"/>
                    <a:gd name="connsiteY179" fmla="*/ 2636196 h 5547915"/>
                    <a:gd name="connsiteX180" fmla="*/ 1196502 w 9154243"/>
                    <a:gd name="connsiteY180" fmla="*/ 2315183 h 5547915"/>
                    <a:gd name="connsiteX181" fmla="*/ 1089498 w 9154243"/>
                    <a:gd name="connsiteY181" fmla="*/ 2178996 h 5547915"/>
                    <a:gd name="connsiteX182" fmla="*/ 1021404 w 9154243"/>
                    <a:gd name="connsiteY182" fmla="*/ 2081720 h 5547915"/>
                    <a:gd name="connsiteX183" fmla="*/ 992221 w 9154243"/>
                    <a:gd name="connsiteY183" fmla="*/ 1945532 h 5547915"/>
                    <a:gd name="connsiteX184" fmla="*/ 953311 w 9154243"/>
                    <a:gd name="connsiteY184" fmla="*/ 1857983 h 5547915"/>
                    <a:gd name="connsiteX185" fmla="*/ 807396 w 9154243"/>
                    <a:gd name="connsiteY185" fmla="*/ 1702341 h 5547915"/>
                    <a:gd name="connsiteX186" fmla="*/ 690664 w 9154243"/>
                    <a:gd name="connsiteY186" fmla="*/ 1614792 h 5547915"/>
                    <a:gd name="connsiteX187" fmla="*/ 573932 w 9154243"/>
                    <a:gd name="connsiteY187" fmla="*/ 1536971 h 5547915"/>
                    <a:gd name="connsiteX188" fmla="*/ 428017 w 9154243"/>
                    <a:gd name="connsiteY188" fmla="*/ 1498060 h 5547915"/>
                    <a:gd name="connsiteX189" fmla="*/ 252919 w 9154243"/>
                    <a:gd name="connsiteY189" fmla="*/ 1400783 h 5547915"/>
                    <a:gd name="connsiteX190" fmla="*/ 107004 w 9154243"/>
                    <a:gd name="connsiteY190" fmla="*/ 1274324 h 5547915"/>
                    <a:gd name="connsiteX191" fmla="*/ 29183 w 9154243"/>
                    <a:gd name="connsiteY191" fmla="*/ 1186775 h 5547915"/>
                    <a:gd name="connsiteX192" fmla="*/ 0 w 9154243"/>
                    <a:gd name="connsiteY192" fmla="*/ 1079771 h 5547915"/>
                    <a:gd name="connsiteX193" fmla="*/ 48638 w 9154243"/>
                    <a:gd name="connsiteY193" fmla="*/ 1011677 h 5547915"/>
                    <a:gd name="connsiteX0" fmla="*/ 48638 w 9154243"/>
                    <a:gd name="connsiteY0" fmla="*/ 1011677 h 5547915"/>
                    <a:gd name="connsiteX1" fmla="*/ 87549 w 9154243"/>
                    <a:gd name="connsiteY1" fmla="*/ 943583 h 5547915"/>
                    <a:gd name="connsiteX2" fmla="*/ 175098 w 9154243"/>
                    <a:gd name="connsiteY2" fmla="*/ 914400 h 5547915"/>
                    <a:gd name="connsiteX3" fmla="*/ 379379 w 9154243"/>
                    <a:gd name="connsiteY3" fmla="*/ 904673 h 5547915"/>
                    <a:gd name="connsiteX4" fmla="*/ 554477 w 9154243"/>
                    <a:gd name="connsiteY4" fmla="*/ 904673 h 5547915"/>
                    <a:gd name="connsiteX5" fmla="*/ 700392 w 9154243"/>
                    <a:gd name="connsiteY5" fmla="*/ 865762 h 5547915"/>
                    <a:gd name="connsiteX6" fmla="*/ 778213 w 9154243"/>
                    <a:gd name="connsiteY6" fmla="*/ 826851 h 5547915"/>
                    <a:gd name="connsiteX7" fmla="*/ 885217 w 9154243"/>
                    <a:gd name="connsiteY7" fmla="*/ 758758 h 5547915"/>
                    <a:gd name="connsiteX8" fmla="*/ 943583 w 9154243"/>
                    <a:gd name="connsiteY8" fmla="*/ 690664 h 5547915"/>
                    <a:gd name="connsiteX9" fmla="*/ 1089498 w 9154243"/>
                    <a:gd name="connsiteY9" fmla="*/ 632298 h 5547915"/>
                    <a:gd name="connsiteX10" fmla="*/ 1186775 w 9154243"/>
                    <a:gd name="connsiteY10" fmla="*/ 612843 h 5547915"/>
                    <a:gd name="connsiteX11" fmla="*/ 1274324 w 9154243"/>
                    <a:gd name="connsiteY11" fmla="*/ 593388 h 5547915"/>
                    <a:gd name="connsiteX12" fmla="*/ 1303506 w 9154243"/>
                    <a:gd name="connsiteY12" fmla="*/ 593388 h 5547915"/>
                    <a:gd name="connsiteX13" fmla="*/ 1313234 w 9154243"/>
                    <a:gd name="connsiteY13" fmla="*/ 457200 h 5547915"/>
                    <a:gd name="connsiteX14" fmla="*/ 1352145 w 9154243"/>
                    <a:gd name="connsiteY14" fmla="*/ 350196 h 5547915"/>
                    <a:gd name="connsiteX15" fmla="*/ 1429966 w 9154243"/>
                    <a:gd name="connsiteY15" fmla="*/ 243192 h 5547915"/>
                    <a:gd name="connsiteX16" fmla="*/ 1488332 w 9154243"/>
                    <a:gd name="connsiteY16" fmla="*/ 116732 h 5547915"/>
                    <a:gd name="connsiteX17" fmla="*/ 1546698 w 9154243"/>
                    <a:gd name="connsiteY17" fmla="*/ 0 h 5547915"/>
                    <a:gd name="connsiteX18" fmla="*/ 1556426 w 9154243"/>
                    <a:gd name="connsiteY18" fmla="*/ 68094 h 5547915"/>
                    <a:gd name="connsiteX19" fmla="*/ 1556426 w 9154243"/>
                    <a:gd name="connsiteY19" fmla="*/ 204281 h 5547915"/>
                    <a:gd name="connsiteX20" fmla="*/ 1556426 w 9154243"/>
                    <a:gd name="connsiteY20" fmla="*/ 369651 h 5547915"/>
                    <a:gd name="connsiteX21" fmla="*/ 1575881 w 9154243"/>
                    <a:gd name="connsiteY21" fmla="*/ 447473 h 5547915"/>
                    <a:gd name="connsiteX22" fmla="*/ 1624519 w 9154243"/>
                    <a:gd name="connsiteY22" fmla="*/ 466928 h 5547915"/>
                    <a:gd name="connsiteX23" fmla="*/ 1643975 w 9154243"/>
                    <a:gd name="connsiteY23" fmla="*/ 505839 h 5547915"/>
                    <a:gd name="connsiteX24" fmla="*/ 1692613 w 9154243"/>
                    <a:gd name="connsiteY24" fmla="*/ 486383 h 5547915"/>
                    <a:gd name="connsiteX25" fmla="*/ 1809519 w 9154243"/>
                    <a:gd name="connsiteY25" fmla="*/ 301000 h 5547915"/>
                    <a:gd name="connsiteX26" fmla="*/ 1789889 w 9154243"/>
                    <a:gd name="connsiteY26" fmla="*/ 544749 h 5547915"/>
                    <a:gd name="connsiteX27" fmla="*/ 1789889 w 9154243"/>
                    <a:gd name="connsiteY27" fmla="*/ 680937 h 5547915"/>
                    <a:gd name="connsiteX28" fmla="*/ 1799617 w 9154243"/>
                    <a:gd name="connsiteY28" fmla="*/ 729575 h 5547915"/>
                    <a:gd name="connsiteX29" fmla="*/ 1926077 w 9154243"/>
                    <a:gd name="connsiteY29" fmla="*/ 807396 h 5547915"/>
                    <a:gd name="connsiteX30" fmla="*/ 2013626 w 9154243"/>
                    <a:gd name="connsiteY30" fmla="*/ 933856 h 5547915"/>
                    <a:gd name="connsiteX31" fmla="*/ 2140085 w 9154243"/>
                    <a:gd name="connsiteY31" fmla="*/ 1099226 h 5547915"/>
                    <a:gd name="connsiteX32" fmla="*/ 2247089 w 9154243"/>
                    <a:gd name="connsiteY32" fmla="*/ 1167320 h 5547915"/>
                    <a:gd name="connsiteX33" fmla="*/ 2402732 w 9154243"/>
                    <a:gd name="connsiteY33" fmla="*/ 1254868 h 5547915"/>
                    <a:gd name="connsiteX34" fmla="*/ 2597285 w 9154243"/>
                    <a:gd name="connsiteY34" fmla="*/ 1264596 h 5547915"/>
                    <a:gd name="connsiteX35" fmla="*/ 2791838 w 9154243"/>
                    <a:gd name="connsiteY35" fmla="*/ 1342417 h 5547915"/>
                    <a:gd name="connsiteX36" fmla="*/ 2976664 w 9154243"/>
                    <a:gd name="connsiteY36" fmla="*/ 1410511 h 5547915"/>
                    <a:gd name="connsiteX37" fmla="*/ 3093396 w 9154243"/>
                    <a:gd name="connsiteY37" fmla="*/ 1459149 h 5547915"/>
                    <a:gd name="connsiteX38" fmla="*/ 3278221 w 9154243"/>
                    <a:gd name="connsiteY38" fmla="*/ 1507788 h 5547915"/>
                    <a:gd name="connsiteX39" fmla="*/ 3472775 w 9154243"/>
                    <a:gd name="connsiteY39" fmla="*/ 1507788 h 5547915"/>
                    <a:gd name="connsiteX40" fmla="*/ 3647872 w 9154243"/>
                    <a:gd name="connsiteY40" fmla="*/ 1478605 h 5547915"/>
                    <a:gd name="connsiteX41" fmla="*/ 3793787 w 9154243"/>
                    <a:gd name="connsiteY41" fmla="*/ 1478605 h 5547915"/>
                    <a:gd name="connsiteX42" fmla="*/ 4007796 w 9154243"/>
                    <a:gd name="connsiteY42" fmla="*/ 1498060 h 5547915"/>
                    <a:gd name="connsiteX43" fmla="*/ 4241260 w 9154243"/>
                    <a:gd name="connsiteY43" fmla="*/ 1498060 h 5547915"/>
                    <a:gd name="connsiteX44" fmla="*/ 4572000 w 9154243"/>
                    <a:gd name="connsiteY44" fmla="*/ 1488332 h 5547915"/>
                    <a:gd name="connsiteX45" fmla="*/ 4912468 w 9154243"/>
                    <a:gd name="connsiteY45" fmla="*/ 1478605 h 5547915"/>
                    <a:gd name="connsiteX46" fmla="*/ 5204298 w 9154243"/>
                    <a:gd name="connsiteY46" fmla="*/ 1459149 h 5547915"/>
                    <a:gd name="connsiteX47" fmla="*/ 5447489 w 9154243"/>
                    <a:gd name="connsiteY47" fmla="*/ 1468877 h 5547915"/>
                    <a:gd name="connsiteX48" fmla="*/ 5661498 w 9154243"/>
                    <a:gd name="connsiteY48" fmla="*/ 1507788 h 5547915"/>
                    <a:gd name="connsiteX49" fmla="*/ 5992238 w 9154243"/>
                    <a:gd name="connsiteY49" fmla="*/ 1595337 h 5547915"/>
                    <a:gd name="connsiteX50" fmla="*/ 6245158 w 9154243"/>
                    <a:gd name="connsiteY50" fmla="*/ 1750979 h 5547915"/>
                    <a:gd name="connsiteX51" fmla="*/ 6410528 w 9154243"/>
                    <a:gd name="connsiteY51" fmla="*/ 1896894 h 5547915"/>
                    <a:gd name="connsiteX52" fmla="*/ 6527260 w 9154243"/>
                    <a:gd name="connsiteY52" fmla="*/ 2003898 h 5547915"/>
                    <a:gd name="connsiteX53" fmla="*/ 6546715 w 9154243"/>
                    <a:gd name="connsiteY53" fmla="*/ 2071992 h 5547915"/>
                    <a:gd name="connsiteX54" fmla="*/ 6692630 w 9154243"/>
                    <a:gd name="connsiteY54" fmla="*/ 2071992 h 5547915"/>
                    <a:gd name="connsiteX55" fmla="*/ 6838545 w 9154243"/>
                    <a:gd name="connsiteY55" fmla="*/ 2198451 h 5547915"/>
                    <a:gd name="connsiteX56" fmla="*/ 6974732 w 9154243"/>
                    <a:gd name="connsiteY56" fmla="*/ 2344366 h 5547915"/>
                    <a:gd name="connsiteX57" fmla="*/ 7101192 w 9154243"/>
                    <a:gd name="connsiteY57" fmla="*/ 2519464 h 5547915"/>
                    <a:gd name="connsiteX58" fmla="*/ 7198468 w 9154243"/>
                    <a:gd name="connsiteY58" fmla="*/ 2665379 h 5547915"/>
                    <a:gd name="connsiteX59" fmla="*/ 7363838 w 9154243"/>
                    <a:gd name="connsiteY59" fmla="*/ 2879388 h 5547915"/>
                    <a:gd name="connsiteX60" fmla="*/ 7461115 w 9154243"/>
                    <a:gd name="connsiteY60" fmla="*/ 3035030 h 5547915"/>
                    <a:gd name="connsiteX61" fmla="*/ 7626485 w 9154243"/>
                    <a:gd name="connsiteY61" fmla="*/ 3258766 h 5547915"/>
                    <a:gd name="connsiteX62" fmla="*/ 7684851 w 9154243"/>
                    <a:gd name="connsiteY62" fmla="*/ 3443592 h 5547915"/>
                    <a:gd name="connsiteX63" fmla="*/ 7782128 w 9154243"/>
                    <a:gd name="connsiteY63" fmla="*/ 3579779 h 5547915"/>
                    <a:gd name="connsiteX64" fmla="*/ 7966953 w 9154243"/>
                    <a:gd name="connsiteY64" fmla="*/ 3764605 h 5547915"/>
                    <a:gd name="connsiteX65" fmla="*/ 8180962 w 9154243"/>
                    <a:gd name="connsiteY65" fmla="*/ 3881337 h 5547915"/>
                    <a:gd name="connsiteX66" fmla="*/ 8424153 w 9154243"/>
                    <a:gd name="connsiteY66" fmla="*/ 4007796 h 5547915"/>
                    <a:gd name="connsiteX67" fmla="*/ 8647889 w 9154243"/>
                    <a:gd name="connsiteY67" fmla="*/ 4212077 h 5547915"/>
                    <a:gd name="connsiteX68" fmla="*/ 8852170 w 9154243"/>
                    <a:gd name="connsiteY68" fmla="*/ 4367720 h 5547915"/>
                    <a:gd name="connsiteX69" fmla="*/ 8978630 w 9154243"/>
                    <a:gd name="connsiteY69" fmla="*/ 4494179 h 5547915"/>
                    <a:gd name="connsiteX70" fmla="*/ 9066179 w 9154243"/>
                    <a:gd name="connsiteY70" fmla="*/ 4581728 h 5547915"/>
                    <a:gd name="connsiteX71" fmla="*/ 9095362 w 9154243"/>
                    <a:gd name="connsiteY71" fmla="*/ 4708188 h 5547915"/>
                    <a:gd name="connsiteX72" fmla="*/ 9144000 w 9154243"/>
                    <a:gd name="connsiteY72" fmla="*/ 4834647 h 5547915"/>
                    <a:gd name="connsiteX73" fmla="*/ 8929992 w 9154243"/>
                    <a:gd name="connsiteY73" fmla="*/ 4854102 h 5547915"/>
                    <a:gd name="connsiteX74" fmla="*/ 8754894 w 9154243"/>
                    <a:gd name="connsiteY74" fmla="*/ 4786009 h 5547915"/>
                    <a:gd name="connsiteX75" fmla="*/ 8472792 w 9154243"/>
                    <a:gd name="connsiteY75" fmla="*/ 4688732 h 5547915"/>
                    <a:gd name="connsiteX76" fmla="*/ 8287966 w 9154243"/>
                    <a:gd name="connsiteY76" fmla="*/ 4601183 h 5547915"/>
                    <a:gd name="connsiteX77" fmla="*/ 8083685 w 9154243"/>
                    <a:gd name="connsiteY77" fmla="*/ 4494179 h 5547915"/>
                    <a:gd name="connsiteX78" fmla="*/ 7889132 w 9154243"/>
                    <a:gd name="connsiteY78" fmla="*/ 4435813 h 5547915"/>
                    <a:gd name="connsiteX79" fmla="*/ 7743217 w 9154243"/>
                    <a:gd name="connsiteY79" fmla="*/ 4348264 h 5547915"/>
                    <a:gd name="connsiteX80" fmla="*/ 7402749 w 9154243"/>
                    <a:gd name="connsiteY80" fmla="*/ 4241260 h 5547915"/>
                    <a:gd name="connsiteX81" fmla="*/ 7110919 w 9154243"/>
                    <a:gd name="connsiteY81" fmla="*/ 4085617 h 5547915"/>
                    <a:gd name="connsiteX82" fmla="*/ 6867728 w 9154243"/>
                    <a:gd name="connsiteY82" fmla="*/ 3842426 h 5547915"/>
                    <a:gd name="connsiteX83" fmla="*/ 6695882 w 9154243"/>
                    <a:gd name="connsiteY83" fmla="*/ 3715066 h 5547915"/>
                    <a:gd name="connsiteX84" fmla="*/ 6614809 w 9154243"/>
                    <a:gd name="connsiteY84" fmla="*/ 3570051 h 5547915"/>
                    <a:gd name="connsiteX85" fmla="*/ 6595353 w 9154243"/>
                    <a:gd name="connsiteY85" fmla="*/ 3346315 h 5547915"/>
                    <a:gd name="connsiteX86" fmla="*/ 6566170 w 9154243"/>
                    <a:gd name="connsiteY86" fmla="*/ 3180945 h 5547915"/>
                    <a:gd name="connsiteX87" fmla="*/ 6566170 w 9154243"/>
                    <a:gd name="connsiteY87" fmla="*/ 3180945 h 5547915"/>
                    <a:gd name="connsiteX88" fmla="*/ 6566170 w 9154243"/>
                    <a:gd name="connsiteY88" fmla="*/ 2937754 h 5547915"/>
                    <a:gd name="connsiteX89" fmla="*/ 6566170 w 9154243"/>
                    <a:gd name="connsiteY89" fmla="*/ 2684834 h 5547915"/>
                    <a:gd name="connsiteX90" fmla="*/ 6429983 w 9154243"/>
                    <a:gd name="connsiteY90" fmla="*/ 2908571 h 5547915"/>
                    <a:gd name="connsiteX91" fmla="*/ 6410528 w 9154243"/>
                    <a:gd name="connsiteY91" fmla="*/ 3132307 h 5547915"/>
                    <a:gd name="connsiteX92" fmla="*/ 6342434 w 9154243"/>
                    <a:gd name="connsiteY92" fmla="*/ 3394954 h 5547915"/>
                    <a:gd name="connsiteX93" fmla="*/ 6235430 w 9154243"/>
                    <a:gd name="connsiteY93" fmla="*/ 3599234 h 5547915"/>
                    <a:gd name="connsiteX94" fmla="*/ 6099243 w 9154243"/>
                    <a:gd name="connsiteY94" fmla="*/ 3745149 h 5547915"/>
                    <a:gd name="connsiteX95" fmla="*/ 6040877 w 9154243"/>
                    <a:gd name="connsiteY95" fmla="*/ 3764605 h 5547915"/>
                    <a:gd name="connsiteX96" fmla="*/ 6021421 w 9154243"/>
                    <a:gd name="connsiteY96" fmla="*/ 3871609 h 5547915"/>
                    <a:gd name="connsiteX97" fmla="*/ 6021421 w 9154243"/>
                    <a:gd name="connsiteY97" fmla="*/ 4007796 h 5547915"/>
                    <a:gd name="connsiteX98" fmla="*/ 6050604 w 9154243"/>
                    <a:gd name="connsiteY98" fmla="*/ 4134256 h 5547915"/>
                    <a:gd name="connsiteX99" fmla="*/ 6177064 w 9154243"/>
                    <a:gd name="connsiteY99" fmla="*/ 4260715 h 5547915"/>
                    <a:gd name="connsiteX100" fmla="*/ 6254885 w 9154243"/>
                    <a:gd name="connsiteY100" fmla="*/ 4396902 h 5547915"/>
                    <a:gd name="connsiteX101" fmla="*/ 6322979 w 9154243"/>
                    <a:gd name="connsiteY101" fmla="*/ 4474724 h 5547915"/>
                    <a:gd name="connsiteX102" fmla="*/ 6322979 w 9154243"/>
                    <a:gd name="connsiteY102" fmla="*/ 4601183 h 5547915"/>
                    <a:gd name="connsiteX103" fmla="*/ 6245158 w 9154243"/>
                    <a:gd name="connsiteY103" fmla="*/ 4776281 h 5547915"/>
                    <a:gd name="connsiteX104" fmla="*/ 6186792 w 9154243"/>
                    <a:gd name="connsiteY104" fmla="*/ 4922196 h 5547915"/>
                    <a:gd name="connsiteX105" fmla="*/ 6108970 w 9154243"/>
                    <a:gd name="connsiteY105" fmla="*/ 5038928 h 5547915"/>
                    <a:gd name="connsiteX106" fmla="*/ 6021421 w 9154243"/>
                    <a:gd name="connsiteY106" fmla="*/ 5087566 h 5547915"/>
                    <a:gd name="connsiteX107" fmla="*/ 5856051 w 9154243"/>
                    <a:gd name="connsiteY107" fmla="*/ 5175115 h 5547915"/>
                    <a:gd name="connsiteX108" fmla="*/ 5729592 w 9154243"/>
                    <a:gd name="connsiteY108" fmla="*/ 5311302 h 5547915"/>
                    <a:gd name="connsiteX109" fmla="*/ 5729592 w 9154243"/>
                    <a:gd name="connsiteY109" fmla="*/ 5408579 h 5547915"/>
                    <a:gd name="connsiteX110" fmla="*/ 5554494 w 9154243"/>
                    <a:gd name="connsiteY110" fmla="*/ 5428034 h 5547915"/>
                    <a:gd name="connsiteX111" fmla="*/ 5389124 w 9154243"/>
                    <a:gd name="connsiteY111" fmla="*/ 5418307 h 5547915"/>
                    <a:gd name="connsiteX112" fmla="*/ 5272392 w 9154243"/>
                    <a:gd name="connsiteY112" fmla="*/ 5389124 h 5547915"/>
                    <a:gd name="connsiteX113" fmla="*/ 5155660 w 9154243"/>
                    <a:gd name="connsiteY113" fmla="*/ 5350213 h 5547915"/>
                    <a:gd name="connsiteX114" fmla="*/ 5107021 w 9154243"/>
                    <a:gd name="connsiteY114" fmla="*/ 5311302 h 5547915"/>
                    <a:gd name="connsiteX115" fmla="*/ 5126477 w 9154243"/>
                    <a:gd name="connsiteY115" fmla="*/ 5223754 h 5547915"/>
                    <a:gd name="connsiteX116" fmla="*/ 5282119 w 9154243"/>
                    <a:gd name="connsiteY116" fmla="*/ 5136205 h 5547915"/>
                    <a:gd name="connsiteX117" fmla="*/ 5350213 w 9154243"/>
                    <a:gd name="connsiteY117" fmla="*/ 5155660 h 5547915"/>
                    <a:gd name="connsiteX118" fmla="*/ 5350213 w 9154243"/>
                    <a:gd name="connsiteY118" fmla="*/ 5155660 h 5547915"/>
                    <a:gd name="connsiteX119" fmla="*/ 5466945 w 9154243"/>
                    <a:gd name="connsiteY119" fmla="*/ 5116749 h 5547915"/>
                    <a:gd name="connsiteX120" fmla="*/ 5642043 w 9154243"/>
                    <a:gd name="connsiteY120" fmla="*/ 4980562 h 5547915"/>
                    <a:gd name="connsiteX121" fmla="*/ 5817141 w 9154243"/>
                    <a:gd name="connsiteY121" fmla="*/ 4834647 h 5547915"/>
                    <a:gd name="connsiteX122" fmla="*/ 5865779 w 9154243"/>
                    <a:gd name="connsiteY122" fmla="*/ 4679005 h 5547915"/>
                    <a:gd name="connsiteX123" fmla="*/ 5778230 w 9154243"/>
                    <a:gd name="connsiteY123" fmla="*/ 4494179 h 5547915"/>
                    <a:gd name="connsiteX124" fmla="*/ 5739319 w 9154243"/>
                    <a:gd name="connsiteY124" fmla="*/ 4348264 h 5547915"/>
                    <a:gd name="connsiteX125" fmla="*/ 5642043 w 9154243"/>
                    <a:gd name="connsiteY125" fmla="*/ 4221805 h 5547915"/>
                    <a:gd name="connsiteX126" fmla="*/ 5457217 w 9154243"/>
                    <a:gd name="connsiteY126" fmla="*/ 4036979 h 5547915"/>
                    <a:gd name="connsiteX127" fmla="*/ 5311302 w 9154243"/>
                    <a:gd name="connsiteY127" fmla="*/ 3949430 h 5547915"/>
                    <a:gd name="connsiteX128" fmla="*/ 5107021 w 9154243"/>
                    <a:gd name="connsiteY128" fmla="*/ 3764605 h 5547915"/>
                    <a:gd name="connsiteX129" fmla="*/ 5000017 w 9154243"/>
                    <a:gd name="connsiteY129" fmla="*/ 3647873 h 5547915"/>
                    <a:gd name="connsiteX130" fmla="*/ 4912468 w 9154243"/>
                    <a:gd name="connsiteY130" fmla="*/ 3463047 h 5547915"/>
                    <a:gd name="connsiteX131" fmla="*/ 4844375 w 9154243"/>
                    <a:gd name="connsiteY131" fmla="*/ 3336588 h 5547915"/>
                    <a:gd name="connsiteX132" fmla="*/ 4572000 w 9154243"/>
                    <a:gd name="connsiteY132" fmla="*/ 3394954 h 5547915"/>
                    <a:gd name="connsiteX133" fmla="*/ 4338536 w 9154243"/>
                    <a:gd name="connsiteY133" fmla="*/ 3453320 h 5547915"/>
                    <a:gd name="connsiteX134" fmla="*/ 3920247 w 9154243"/>
                    <a:gd name="connsiteY134" fmla="*/ 3472775 h 5547915"/>
                    <a:gd name="connsiteX135" fmla="*/ 3647872 w 9154243"/>
                    <a:gd name="connsiteY135" fmla="*/ 3463047 h 5547915"/>
                    <a:gd name="connsiteX136" fmla="*/ 3531141 w 9154243"/>
                    <a:gd name="connsiteY136" fmla="*/ 3463047 h 5547915"/>
                    <a:gd name="connsiteX137" fmla="*/ 3501958 w 9154243"/>
                    <a:gd name="connsiteY137" fmla="*/ 3531141 h 5547915"/>
                    <a:gd name="connsiteX138" fmla="*/ 3385226 w 9154243"/>
                    <a:gd name="connsiteY138" fmla="*/ 3677056 h 5547915"/>
                    <a:gd name="connsiteX139" fmla="*/ 3385226 w 9154243"/>
                    <a:gd name="connsiteY139" fmla="*/ 3793788 h 5547915"/>
                    <a:gd name="connsiteX140" fmla="*/ 3385226 w 9154243"/>
                    <a:gd name="connsiteY140" fmla="*/ 3920247 h 5547915"/>
                    <a:gd name="connsiteX141" fmla="*/ 3385226 w 9154243"/>
                    <a:gd name="connsiteY141" fmla="*/ 4114800 h 5547915"/>
                    <a:gd name="connsiteX142" fmla="*/ 3433864 w 9154243"/>
                    <a:gd name="connsiteY142" fmla="*/ 4387175 h 5547915"/>
                    <a:gd name="connsiteX143" fmla="*/ 3492230 w 9154243"/>
                    <a:gd name="connsiteY143" fmla="*/ 4640094 h 5547915"/>
                    <a:gd name="connsiteX144" fmla="*/ 3492230 w 9154243"/>
                    <a:gd name="connsiteY144" fmla="*/ 4727643 h 5547915"/>
                    <a:gd name="connsiteX145" fmla="*/ 3492230 w 9154243"/>
                    <a:gd name="connsiteY145" fmla="*/ 4795737 h 5547915"/>
                    <a:gd name="connsiteX146" fmla="*/ 3531141 w 9154243"/>
                    <a:gd name="connsiteY146" fmla="*/ 4805464 h 5547915"/>
                    <a:gd name="connsiteX147" fmla="*/ 3531141 w 9154243"/>
                    <a:gd name="connsiteY147" fmla="*/ 4980562 h 5547915"/>
                    <a:gd name="connsiteX148" fmla="*/ 3472775 w 9154243"/>
                    <a:gd name="connsiteY148" fmla="*/ 5184843 h 5547915"/>
                    <a:gd name="connsiteX149" fmla="*/ 3443592 w 9154243"/>
                    <a:gd name="connsiteY149" fmla="*/ 5272392 h 5547915"/>
                    <a:gd name="connsiteX150" fmla="*/ 3307404 w 9154243"/>
                    <a:gd name="connsiteY150" fmla="*/ 5359941 h 5547915"/>
                    <a:gd name="connsiteX151" fmla="*/ 3287949 w 9154243"/>
                    <a:gd name="connsiteY151" fmla="*/ 5457217 h 5547915"/>
                    <a:gd name="connsiteX152" fmla="*/ 3249038 w 9154243"/>
                    <a:gd name="connsiteY152" fmla="*/ 5525311 h 5547915"/>
                    <a:gd name="connsiteX153" fmla="*/ 3064213 w 9154243"/>
                    <a:gd name="connsiteY153" fmla="*/ 5544766 h 5547915"/>
                    <a:gd name="connsiteX154" fmla="*/ 2960428 w 9154243"/>
                    <a:gd name="connsiteY154" fmla="*/ 5547915 h 5547915"/>
                    <a:gd name="connsiteX155" fmla="*/ 2801566 w 9154243"/>
                    <a:gd name="connsiteY155" fmla="*/ 5544871 h 5547915"/>
                    <a:gd name="connsiteX156" fmla="*/ 2743200 w 9154243"/>
                    <a:gd name="connsiteY156" fmla="*/ 5515583 h 5547915"/>
                    <a:gd name="connsiteX157" fmla="*/ 2655651 w 9154243"/>
                    <a:gd name="connsiteY157" fmla="*/ 5428034 h 5547915"/>
                    <a:gd name="connsiteX158" fmla="*/ 2607418 w 9154243"/>
                    <a:gd name="connsiteY158" fmla="*/ 5383692 h 5547915"/>
                    <a:gd name="connsiteX159" fmla="*/ 2578235 w 9154243"/>
                    <a:gd name="connsiteY159" fmla="*/ 5349402 h 5547915"/>
                    <a:gd name="connsiteX160" fmla="*/ 2579127 w 9154243"/>
                    <a:gd name="connsiteY160" fmla="*/ 5249127 h 5547915"/>
                    <a:gd name="connsiteX161" fmla="*/ 2675106 w 9154243"/>
                    <a:gd name="connsiteY161" fmla="*/ 5233481 h 5547915"/>
                    <a:gd name="connsiteX162" fmla="*/ 2752928 w 9154243"/>
                    <a:gd name="connsiteY162" fmla="*/ 5194571 h 5547915"/>
                    <a:gd name="connsiteX163" fmla="*/ 2976664 w 9154243"/>
                    <a:gd name="connsiteY163" fmla="*/ 5126477 h 5547915"/>
                    <a:gd name="connsiteX164" fmla="*/ 3025302 w 9154243"/>
                    <a:gd name="connsiteY164" fmla="*/ 4990290 h 5547915"/>
                    <a:gd name="connsiteX165" fmla="*/ 3132306 w 9154243"/>
                    <a:gd name="connsiteY165" fmla="*/ 4883285 h 5547915"/>
                    <a:gd name="connsiteX166" fmla="*/ 3142034 w 9154243"/>
                    <a:gd name="connsiteY166" fmla="*/ 4717915 h 5547915"/>
                    <a:gd name="connsiteX167" fmla="*/ 3132306 w 9154243"/>
                    <a:gd name="connsiteY167" fmla="*/ 4533090 h 5547915"/>
                    <a:gd name="connsiteX168" fmla="*/ 3054485 w 9154243"/>
                    <a:gd name="connsiteY168" fmla="*/ 4319081 h 5547915"/>
                    <a:gd name="connsiteX169" fmla="*/ 2986392 w 9154243"/>
                    <a:gd name="connsiteY169" fmla="*/ 4143983 h 5547915"/>
                    <a:gd name="connsiteX170" fmla="*/ 2947481 w 9154243"/>
                    <a:gd name="connsiteY170" fmla="*/ 3910520 h 5547915"/>
                    <a:gd name="connsiteX171" fmla="*/ 2859932 w 9154243"/>
                    <a:gd name="connsiteY171" fmla="*/ 3754877 h 5547915"/>
                    <a:gd name="connsiteX172" fmla="*/ 2840477 w 9154243"/>
                    <a:gd name="connsiteY172" fmla="*/ 3560324 h 5547915"/>
                    <a:gd name="connsiteX173" fmla="*/ 2607013 w 9154243"/>
                    <a:gd name="connsiteY173" fmla="*/ 3414409 h 5547915"/>
                    <a:gd name="connsiteX174" fmla="*/ 2217906 w 9154243"/>
                    <a:gd name="connsiteY174" fmla="*/ 3249039 h 5547915"/>
                    <a:gd name="connsiteX175" fmla="*/ 2020505 w 9154243"/>
                    <a:gd name="connsiteY175" fmla="*/ 3174588 h 5547915"/>
                    <a:gd name="connsiteX176" fmla="*/ 1955260 w 9154243"/>
                    <a:gd name="connsiteY176" fmla="*/ 3103124 h 5547915"/>
                    <a:gd name="connsiteX177" fmla="*/ 1848255 w 9154243"/>
                    <a:gd name="connsiteY177" fmla="*/ 2976664 h 5547915"/>
                    <a:gd name="connsiteX178" fmla="*/ 1663430 w 9154243"/>
                    <a:gd name="connsiteY178" fmla="*/ 2762656 h 5547915"/>
                    <a:gd name="connsiteX179" fmla="*/ 1498060 w 9154243"/>
                    <a:gd name="connsiteY179" fmla="*/ 2636196 h 5547915"/>
                    <a:gd name="connsiteX180" fmla="*/ 1196502 w 9154243"/>
                    <a:gd name="connsiteY180" fmla="*/ 2315183 h 5547915"/>
                    <a:gd name="connsiteX181" fmla="*/ 1089498 w 9154243"/>
                    <a:gd name="connsiteY181" fmla="*/ 2178996 h 5547915"/>
                    <a:gd name="connsiteX182" fmla="*/ 1021404 w 9154243"/>
                    <a:gd name="connsiteY182" fmla="*/ 2081720 h 5547915"/>
                    <a:gd name="connsiteX183" fmla="*/ 992221 w 9154243"/>
                    <a:gd name="connsiteY183" fmla="*/ 1945532 h 5547915"/>
                    <a:gd name="connsiteX184" fmla="*/ 953311 w 9154243"/>
                    <a:gd name="connsiteY184" fmla="*/ 1857983 h 5547915"/>
                    <a:gd name="connsiteX185" fmla="*/ 807396 w 9154243"/>
                    <a:gd name="connsiteY185" fmla="*/ 1702341 h 5547915"/>
                    <a:gd name="connsiteX186" fmla="*/ 690664 w 9154243"/>
                    <a:gd name="connsiteY186" fmla="*/ 1614792 h 5547915"/>
                    <a:gd name="connsiteX187" fmla="*/ 573932 w 9154243"/>
                    <a:gd name="connsiteY187" fmla="*/ 1536971 h 5547915"/>
                    <a:gd name="connsiteX188" fmla="*/ 428017 w 9154243"/>
                    <a:gd name="connsiteY188" fmla="*/ 1498060 h 5547915"/>
                    <a:gd name="connsiteX189" fmla="*/ 252919 w 9154243"/>
                    <a:gd name="connsiteY189" fmla="*/ 1400783 h 5547915"/>
                    <a:gd name="connsiteX190" fmla="*/ 107004 w 9154243"/>
                    <a:gd name="connsiteY190" fmla="*/ 1274324 h 5547915"/>
                    <a:gd name="connsiteX191" fmla="*/ 29183 w 9154243"/>
                    <a:gd name="connsiteY191" fmla="*/ 1186775 h 5547915"/>
                    <a:gd name="connsiteX192" fmla="*/ 0 w 9154243"/>
                    <a:gd name="connsiteY192" fmla="*/ 1079771 h 5547915"/>
                    <a:gd name="connsiteX193" fmla="*/ 48638 w 9154243"/>
                    <a:gd name="connsiteY193" fmla="*/ 1011677 h 5547915"/>
                    <a:gd name="connsiteX0" fmla="*/ 48638 w 9154243"/>
                    <a:gd name="connsiteY0" fmla="*/ 1011677 h 5547915"/>
                    <a:gd name="connsiteX1" fmla="*/ 87549 w 9154243"/>
                    <a:gd name="connsiteY1" fmla="*/ 943583 h 5547915"/>
                    <a:gd name="connsiteX2" fmla="*/ 175098 w 9154243"/>
                    <a:gd name="connsiteY2" fmla="*/ 914400 h 5547915"/>
                    <a:gd name="connsiteX3" fmla="*/ 379379 w 9154243"/>
                    <a:gd name="connsiteY3" fmla="*/ 904673 h 5547915"/>
                    <a:gd name="connsiteX4" fmla="*/ 554477 w 9154243"/>
                    <a:gd name="connsiteY4" fmla="*/ 904673 h 5547915"/>
                    <a:gd name="connsiteX5" fmla="*/ 700392 w 9154243"/>
                    <a:gd name="connsiteY5" fmla="*/ 865762 h 5547915"/>
                    <a:gd name="connsiteX6" fmla="*/ 778213 w 9154243"/>
                    <a:gd name="connsiteY6" fmla="*/ 826851 h 5547915"/>
                    <a:gd name="connsiteX7" fmla="*/ 885217 w 9154243"/>
                    <a:gd name="connsiteY7" fmla="*/ 758758 h 5547915"/>
                    <a:gd name="connsiteX8" fmla="*/ 943583 w 9154243"/>
                    <a:gd name="connsiteY8" fmla="*/ 690664 h 5547915"/>
                    <a:gd name="connsiteX9" fmla="*/ 1089498 w 9154243"/>
                    <a:gd name="connsiteY9" fmla="*/ 632298 h 5547915"/>
                    <a:gd name="connsiteX10" fmla="*/ 1186775 w 9154243"/>
                    <a:gd name="connsiteY10" fmla="*/ 612843 h 5547915"/>
                    <a:gd name="connsiteX11" fmla="*/ 1274324 w 9154243"/>
                    <a:gd name="connsiteY11" fmla="*/ 593388 h 5547915"/>
                    <a:gd name="connsiteX12" fmla="*/ 1303506 w 9154243"/>
                    <a:gd name="connsiteY12" fmla="*/ 593388 h 5547915"/>
                    <a:gd name="connsiteX13" fmla="*/ 1313234 w 9154243"/>
                    <a:gd name="connsiteY13" fmla="*/ 457200 h 5547915"/>
                    <a:gd name="connsiteX14" fmla="*/ 1352145 w 9154243"/>
                    <a:gd name="connsiteY14" fmla="*/ 350196 h 5547915"/>
                    <a:gd name="connsiteX15" fmla="*/ 1429966 w 9154243"/>
                    <a:gd name="connsiteY15" fmla="*/ 243192 h 5547915"/>
                    <a:gd name="connsiteX16" fmla="*/ 1488332 w 9154243"/>
                    <a:gd name="connsiteY16" fmla="*/ 116732 h 5547915"/>
                    <a:gd name="connsiteX17" fmla="*/ 1546698 w 9154243"/>
                    <a:gd name="connsiteY17" fmla="*/ 0 h 5547915"/>
                    <a:gd name="connsiteX18" fmla="*/ 1556426 w 9154243"/>
                    <a:gd name="connsiteY18" fmla="*/ 68094 h 5547915"/>
                    <a:gd name="connsiteX19" fmla="*/ 1556426 w 9154243"/>
                    <a:gd name="connsiteY19" fmla="*/ 204281 h 5547915"/>
                    <a:gd name="connsiteX20" fmla="*/ 1556426 w 9154243"/>
                    <a:gd name="connsiteY20" fmla="*/ 369651 h 5547915"/>
                    <a:gd name="connsiteX21" fmla="*/ 1575881 w 9154243"/>
                    <a:gd name="connsiteY21" fmla="*/ 447473 h 5547915"/>
                    <a:gd name="connsiteX22" fmla="*/ 1624519 w 9154243"/>
                    <a:gd name="connsiteY22" fmla="*/ 466928 h 5547915"/>
                    <a:gd name="connsiteX23" fmla="*/ 1643975 w 9154243"/>
                    <a:gd name="connsiteY23" fmla="*/ 505839 h 5547915"/>
                    <a:gd name="connsiteX24" fmla="*/ 1692613 w 9154243"/>
                    <a:gd name="connsiteY24" fmla="*/ 486383 h 5547915"/>
                    <a:gd name="connsiteX25" fmla="*/ 1809519 w 9154243"/>
                    <a:gd name="connsiteY25" fmla="*/ 301000 h 5547915"/>
                    <a:gd name="connsiteX26" fmla="*/ 1789889 w 9154243"/>
                    <a:gd name="connsiteY26" fmla="*/ 544749 h 5547915"/>
                    <a:gd name="connsiteX27" fmla="*/ 1789889 w 9154243"/>
                    <a:gd name="connsiteY27" fmla="*/ 680937 h 5547915"/>
                    <a:gd name="connsiteX28" fmla="*/ 1799617 w 9154243"/>
                    <a:gd name="connsiteY28" fmla="*/ 729575 h 5547915"/>
                    <a:gd name="connsiteX29" fmla="*/ 1926077 w 9154243"/>
                    <a:gd name="connsiteY29" fmla="*/ 807396 h 5547915"/>
                    <a:gd name="connsiteX30" fmla="*/ 2013626 w 9154243"/>
                    <a:gd name="connsiteY30" fmla="*/ 933856 h 5547915"/>
                    <a:gd name="connsiteX31" fmla="*/ 2140085 w 9154243"/>
                    <a:gd name="connsiteY31" fmla="*/ 1099226 h 5547915"/>
                    <a:gd name="connsiteX32" fmla="*/ 2247089 w 9154243"/>
                    <a:gd name="connsiteY32" fmla="*/ 1167320 h 5547915"/>
                    <a:gd name="connsiteX33" fmla="*/ 2402732 w 9154243"/>
                    <a:gd name="connsiteY33" fmla="*/ 1254868 h 5547915"/>
                    <a:gd name="connsiteX34" fmla="*/ 2597285 w 9154243"/>
                    <a:gd name="connsiteY34" fmla="*/ 1264596 h 5547915"/>
                    <a:gd name="connsiteX35" fmla="*/ 2791838 w 9154243"/>
                    <a:gd name="connsiteY35" fmla="*/ 1342417 h 5547915"/>
                    <a:gd name="connsiteX36" fmla="*/ 2976664 w 9154243"/>
                    <a:gd name="connsiteY36" fmla="*/ 1410511 h 5547915"/>
                    <a:gd name="connsiteX37" fmla="*/ 3093396 w 9154243"/>
                    <a:gd name="connsiteY37" fmla="*/ 1459149 h 5547915"/>
                    <a:gd name="connsiteX38" fmla="*/ 3278221 w 9154243"/>
                    <a:gd name="connsiteY38" fmla="*/ 1507788 h 5547915"/>
                    <a:gd name="connsiteX39" fmla="*/ 3472775 w 9154243"/>
                    <a:gd name="connsiteY39" fmla="*/ 1507788 h 5547915"/>
                    <a:gd name="connsiteX40" fmla="*/ 3647872 w 9154243"/>
                    <a:gd name="connsiteY40" fmla="*/ 1478605 h 5547915"/>
                    <a:gd name="connsiteX41" fmla="*/ 3793787 w 9154243"/>
                    <a:gd name="connsiteY41" fmla="*/ 1478605 h 5547915"/>
                    <a:gd name="connsiteX42" fmla="*/ 4007796 w 9154243"/>
                    <a:gd name="connsiteY42" fmla="*/ 1498060 h 5547915"/>
                    <a:gd name="connsiteX43" fmla="*/ 4241260 w 9154243"/>
                    <a:gd name="connsiteY43" fmla="*/ 1498060 h 5547915"/>
                    <a:gd name="connsiteX44" fmla="*/ 4572000 w 9154243"/>
                    <a:gd name="connsiteY44" fmla="*/ 1488332 h 5547915"/>
                    <a:gd name="connsiteX45" fmla="*/ 4912468 w 9154243"/>
                    <a:gd name="connsiteY45" fmla="*/ 1478605 h 5547915"/>
                    <a:gd name="connsiteX46" fmla="*/ 5204298 w 9154243"/>
                    <a:gd name="connsiteY46" fmla="*/ 1459149 h 5547915"/>
                    <a:gd name="connsiteX47" fmla="*/ 5447489 w 9154243"/>
                    <a:gd name="connsiteY47" fmla="*/ 1468877 h 5547915"/>
                    <a:gd name="connsiteX48" fmla="*/ 5661498 w 9154243"/>
                    <a:gd name="connsiteY48" fmla="*/ 1507788 h 5547915"/>
                    <a:gd name="connsiteX49" fmla="*/ 5992238 w 9154243"/>
                    <a:gd name="connsiteY49" fmla="*/ 1595337 h 5547915"/>
                    <a:gd name="connsiteX50" fmla="*/ 6245158 w 9154243"/>
                    <a:gd name="connsiteY50" fmla="*/ 1750979 h 5547915"/>
                    <a:gd name="connsiteX51" fmla="*/ 6410528 w 9154243"/>
                    <a:gd name="connsiteY51" fmla="*/ 1896894 h 5547915"/>
                    <a:gd name="connsiteX52" fmla="*/ 6527260 w 9154243"/>
                    <a:gd name="connsiteY52" fmla="*/ 2003898 h 5547915"/>
                    <a:gd name="connsiteX53" fmla="*/ 6546715 w 9154243"/>
                    <a:gd name="connsiteY53" fmla="*/ 2071992 h 5547915"/>
                    <a:gd name="connsiteX54" fmla="*/ 6692630 w 9154243"/>
                    <a:gd name="connsiteY54" fmla="*/ 2071992 h 5547915"/>
                    <a:gd name="connsiteX55" fmla="*/ 6838545 w 9154243"/>
                    <a:gd name="connsiteY55" fmla="*/ 2198451 h 5547915"/>
                    <a:gd name="connsiteX56" fmla="*/ 6974732 w 9154243"/>
                    <a:gd name="connsiteY56" fmla="*/ 2344366 h 5547915"/>
                    <a:gd name="connsiteX57" fmla="*/ 7101192 w 9154243"/>
                    <a:gd name="connsiteY57" fmla="*/ 2519464 h 5547915"/>
                    <a:gd name="connsiteX58" fmla="*/ 7198468 w 9154243"/>
                    <a:gd name="connsiteY58" fmla="*/ 2665379 h 5547915"/>
                    <a:gd name="connsiteX59" fmla="*/ 7363838 w 9154243"/>
                    <a:gd name="connsiteY59" fmla="*/ 2879388 h 5547915"/>
                    <a:gd name="connsiteX60" fmla="*/ 7461115 w 9154243"/>
                    <a:gd name="connsiteY60" fmla="*/ 3035030 h 5547915"/>
                    <a:gd name="connsiteX61" fmla="*/ 7626485 w 9154243"/>
                    <a:gd name="connsiteY61" fmla="*/ 3258766 h 5547915"/>
                    <a:gd name="connsiteX62" fmla="*/ 7684851 w 9154243"/>
                    <a:gd name="connsiteY62" fmla="*/ 3443592 h 5547915"/>
                    <a:gd name="connsiteX63" fmla="*/ 7782128 w 9154243"/>
                    <a:gd name="connsiteY63" fmla="*/ 3579779 h 5547915"/>
                    <a:gd name="connsiteX64" fmla="*/ 7966953 w 9154243"/>
                    <a:gd name="connsiteY64" fmla="*/ 3764605 h 5547915"/>
                    <a:gd name="connsiteX65" fmla="*/ 8180962 w 9154243"/>
                    <a:gd name="connsiteY65" fmla="*/ 3881337 h 5547915"/>
                    <a:gd name="connsiteX66" fmla="*/ 8424153 w 9154243"/>
                    <a:gd name="connsiteY66" fmla="*/ 4007796 h 5547915"/>
                    <a:gd name="connsiteX67" fmla="*/ 8647889 w 9154243"/>
                    <a:gd name="connsiteY67" fmla="*/ 4212077 h 5547915"/>
                    <a:gd name="connsiteX68" fmla="*/ 8852170 w 9154243"/>
                    <a:gd name="connsiteY68" fmla="*/ 4367720 h 5547915"/>
                    <a:gd name="connsiteX69" fmla="*/ 8978630 w 9154243"/>
                    <a:gd name="connsiteY69" fmla="*/ 4494179 h 5547915"/>
                    <a:gd name="connsiteX70" fmla="*/ 9066179 w 9154243"/>
                    <a:gd name="connsiteY70" fmla="*/ 4581728 h 5547915"/>
                    <a:gd name="connsiteX71" fmla="*/ 9095362 w 9154243"/>
                    <a:gd name="connsiteY71" fmla="*/ 4708188 h 5547915"/>
                    <a:gd name="connsiteX72" fmla="*/ 9144000 w 9154243"/>
                    <a:gd name="connsiteY72" fmla="*/ 4834647 h 5547915"/>
                    <a:gd name="connsiteX73" fmla="*/ 8929992 w 9154243"/>
                    <a:gd name="connsiteY73" fmla="*/ 4854102 h 5547915"/>
                    <a:gd name="connsiteX74" fmla="*/ 8754894 w 9154243"/>
                    <a:gd name="connsiteY74" fmla="*/ 4786009 h 5547915"/>
                    <a:gd name="connsiteX75" fmla="*/ 8472792 w 9154243"/>
                    <a:gd name="connsiteY75" fmla="*/ 4688732 h 5547915"/>
                    <a:gd name="connsiteX76" fmla="*/ 8287966 w 9154243"/>
                    <a:gd name="connsiteY76" fmla="*/ 4601183 h 5547915"/>
                    <a:gd name="connsiteX77" fmla="*/ 8083685 w 9154243"/>
                    <a:gd name="connsiteY77" fmla="*/ 4494179 h 5547915"/>
                    <a:gd name="connsiteX78" fmla="*/ 7889132 w 9154243"/>
                    <a:gd name="connsiteY78" fmla="*/ 4435813 h 5547915"/>
                    <a:gd name="connsiteX79" fmla="*/ 7743217 w 9154243"/>
                    <a:gd name="connsiteY79" fmla="*/ 4348264 h 5547915"/>
                    <a:gd name="connsiteX80" fmla="*/ 7402749 w 9154243"/>
                    <a:gd name="connsiteY80" fmla="*/ 4241260 h 5547915"/>
                    <a:gd name="connsiteX81" fmla="*/ 7110919 w 9154243"/>
                    <a:gd name="connsiteY81" fmla="*/ 4085617 h 5547915"/>
                    <a:gd name="connsiteX82" fmla="*/ 6867728 w 9154243"/>
                    <a:gd name="connsiteY82" fmla="*/ 3842426 h 5547915"/>
                    <a:gd name="connsiteX83" fmla="*/ 6695882 w 9154243"/>
                    <a:gd name="connsiteY83" fmla="*/ 3715066 h 5547915"/>
                    <a:gd name="connsiteX84" fmla="*/ 6614809 w 9154243"/>
                    <a:gd name="connsiteY84" fmla="*/ 3570051 h 5547915"/>
                    <a:gd name="connsiteX85" fmla="*/ 6595353 w 9154243"/>
                    <a:gd name="connsiteY85" fmla="*/ 3346315 h 5547915"/>
                    <a:gd name="connsiteX86" fmla="*/ 6566170 w 9154243"/>
                    <a:gd name="connsiteY86" fmla="*/ 3180945 h 5547915"/>
                    <a:gd name="connsiteX87" fmla="*/ 6566170 w 9154243"/>
                    <a:gd name="connsiteY87" fmla="*/ 3180945 h 5547915"/>
                    <a:gd name="connsiteX88" fmla="*/ 6566170 w 9154243"/>
                    <a:gd name="connsiteY88" fmla="*/ 2937754 h 5547915"/>
                    <a:gd name="connsiteX89" fmla="*/ 6566170 w 9154243"/>
                    <a:gd name="connsiteY89" fmla="*/ 2684834 h 5547915"/>
                    <a:gd name="connsiteX90" fmla="*/ 6429983 w 9154243"/>
                    <a:gd name="connsiteY90" fmla="*/ 2908571 h 5547915"/>
                    <a:gd name="connsiteX91" fmla="*/ 6410528 w 9154243"/>
                    <a:gd name="connsiteY91" fmla="*/ 3132307 h 5547915"/>
                    <a:gd name="connsiteX92" fmla="*/ 6342434 w 9154243"/>
                    <a:gd name="connsiteY92" fmla="*/ 3394954 h 5547915"/>
                    <a:gd name="connsiteX93" fmla="*/ 6235430 w 9154243"/>
                    <a:gd name="connsiteY93" fmla="*/ 3599234 h 5547915"/>
                    <a:gd name="connsiteX94" fmla="*/ 6099243 w 9154243"/>
                    <a:gd name="connsiteY94" fmla="*/ 3745149 h 5547915"/>
                    <a:gd name="connsiteX95" fmla="*/ 6040877 w 9154243"/>
                    <a:gd name="connsiteY95" fmla="*/ 3764605 h 5547915"/>
                    <a:gd name="connsiteX96" fmla="*/ 6021421 w 9154243"/>
                    <a:gd name="connsiteY96" fmla="*/ 3871609 h 5547915"/>
                    <a:gd name="connsiteX97" fmla="*/ 6021421 w 9154243"/>
                    <a:gd name="connsiteY97" fmla="*/ 4007796 h 5547915"/>
                    <a:gd name="connsiteX98" fmla="*/ 6050604 w 9154243"/>
                    <a:gd name="connsiteY98" fmla="*/ 4134256 h 5547915"/>
                    <a:gd name="connsiteX99" fmla="*/ 6177064 w 9154243"/>
                    <a:gd name="connsiteY99" fmla="*/ 4260715 h 5547915"/>
                    <a:gd name="connsiteX100" fmla="*/ 6254885 w 9154243"/>
                    <a:gd name="connsiteY100" fmla="*/ 4396902 h 5547915"/>
                    <a:gd name="connsiteX101" fmla="*/ 6322979 w 9154243"/>
                    <a:gd name="connsiteY101" fmla="*/ 4474724 h 5547915"/>
                    <a:gd name="connsiteX102" fmla="*/ 6322979 w 9154243"/>
                    <a:gd name="connsiteY102" fmla="*/ 4601183 h 5547915"/>
                    <a:gd name="connsiteX103" fmla="*/ 6245158 w 9154243"/>
                    <a:gd name="connsiteY103" fmla="*/ 4776281 h 5547915"/>
                    <a:gd name="connsiteX104" fmla="*/ 6186792 w 9154243"/>
                    <a:gd name="connsiteY104" fmla="*/ 4922196 h 5547915"/>
                    <a:gd name="connsiteX105" fmla="*/ 6108970 w 9154243"/>
                    <a:gd name="connsiteY105" fmla="*/ 5038928 h 5547915"/>
                    <a:gd name="connsiteX106" fmla="*/ 6021421 w 9154243"/>
                    <a:gd name="connsiteY106" fmla="*/ 5087566 h 5547915"/>
                    <a:gd name="connsiteX107" fmla="*/ 5856051 w 9154243"/>
                    <a:gd name="connsiteY107" fmla="*/ 5175115 h 5547915"/>
                    <a:gd name="connsiteX108" fmla="*/ 5729592 w 9154243"/>
                    <a:gd name="connsiteY108" fmla="*/ 5311302 h 5547915"/>
                    <a:gd name="connsiteX109" fmla="*/ 5729592 w 9154243"/>
                    <a:gd name="connsiteY109" fmla="*/ 5408579 h 5547915"/>
                    <a:gd name="connsiteX110" fmla="*/ 5554494 w 9154243"/>
                    <a:gd name="connsiteY110" fmla="*/ 5428034 h 5547915"/>
                    <a:gd name="connsiteX111" fmla="*/ 5389124 w 9154243"/>
                    <a:gd name="connsiteY111" fmla="*/ 5418307 h 5547915"/>
                    <a:gd name="connsiteX112" fmla="*/ 5272392 w 9154243"/>
                    <a:gd name="connsiteY112" fmla="*/ 5389124 h 5547915"/>
                    <a:gd name="connsiteX113" fmla="*/ 5155660 w 9154243"/>
                    <a:gd name="connsiteY113" fmla="*/ 5350213 h 5547915"/>
                    <a:gd name="connsiteX114" fmla="*/ 5107021 w 9154243"/>
                    <a:gd name="connsiteY114" fmla="*/ 5311302 h 5547915"/>
                    <a:gd name="connsiteX115" fmla="*/ 5126477 w 9154243"/>
                    <a:gd name="connsiteY115" fmla="*/ 5223754 h 5547915"/>
                    <a:gd name="connsiteX116" fmla="*/ 5282119 w 9154243"/>
                    <a:gd name="connsiteY116" fmla="*/ 5136205 h 5547915"/>
                    <a:gd name="connsiteX117" fmla="*/ 5350213 w 9154243"/>
                    <a:gd name="connsiteY117" fmla="*/ 5155660 h 5547915"/>
                    <a:gd name="connsiteX118" fmla="*/ 5350213 w 9154243"/>
                    <a:gd name="connsiteY118" fmla="*/ 5155660 h 5547915"/>
                    <a:gd name="connsiteX119" fmla="*/ 5466945 w 9154243"/>
                    <a:gd name="connsiteY119" fmla="*/ 5116749 h 5547915"/>
                    <a:gd name="connsiteX120" fmla="*/ 5642043 w 9154243"/>
                    <a:gd name="connsiteY120" fmla="*/ 4980562 h 5547915"/>
                    <a:gd name="connsiteX121" fmla="*/ 5817141 w 9154243"/>
                    <a:gd name="connsiteY121" fmla="*/ 4834647 h 5547915"/>
                    <a:gd name="connsiteX122" fmla="*/ 5865779 w 9154243"/>
                    <a:gd name="connsiteY122" fmla="*/ 4679005 h 5547915"/>
                    <a:gd name="connsiteX123" fmla="*/ 5778230 w 9154243"/>
                    <a:gd name="connsiteY123" fmla="*/ 4494179 h 5547915"/>
                    <a:gd name="connsiteX124" fmla="*/ 5739319 w 9154243"/>
                    <a:gd name="connsiteY124" fmla="*/ 4348264 h 5547915"/>
                    <a:gd name="connsiteX125" fmla="*/ 5642043 w 9154243"/>
                    <a:gd name="connsiteY125" fmla="*/ 4221805 h 5547915"/>
                    <a:gd name="connsiteX126" fmla="*/ 5457217 w 9154243"/>
                    <a:gd name="connsiteY126" fmla="*/ 4036979 h 5547915"/>
                    <a:gd name="connsiteX127" fmla="*/ 5311302 w 9154243"/>
                    <a:gd name="connsiteY127" fmla="*/ 3949430 h 5547915"/>
                    <a:gd name="connsiteX128" fmla="*/ 5107021 w 9154243"/>
                    <a:gd name="connsiteY128" fmla="*/ 3764605 h 5547915"/>
                    <a:gd name="connsiteX129" fmla="*/ 5000017 w 9154243"/>
                    <a:gd name="connsiteY129" fmla="*/ 3647873 h 5547915"/>
                    <a:gd name="connsiteX130" fmla="*/ 4912468 w 9154243"/>
                    <a:gd name="connsiteY130" fmla="*/ 3463047 h 5547915"/>
                    <a:gd name="connsiteX131" fmla="*/ 4844375 w 9154243"/>
                    <a:gd name="connsiteY131" fmla="*/ 3336588 h 5547915"/>
                    <a:gd name="connsiteX132" fmla="*/ 4572000 w 9154243"/>
                    <a:gd name="connsiteY132" fmla="*/ 3394954 h 5547915"/>
                    <a:gd name="connsiteX133" fmla="*/ 4338536 w 9154243"/>
                    <a:gd name="connsiteY133" fmla="*/ 3453320 h 5547915"/>
                    <a:gd name="connsiteX134" fmla="*/ 3920247 w 9154243"/>
                    <a:gd name="connsiteY134" fmla="*/ 3472775 h 5547915"/>
                    <a:gd name="connsiteX135" fmla="*/ 3647872 w 9154243"/>
                    <a:gd name="connsiteY135" fmla="*/ 3463047 h 5547915"/>
                    <a:gd name="connsiteX136" fmla="*/ 3531141 w 9154243"/>
                    <a:gd name="connsiteY136" fmla="*/ 3463047 h 5547915"/>
                    <a:gd name="connsiteX137" fmla="*/ 3501958 w 9154243"/>
                    <a:gd name="connsiteY137" fmla="*/ 3531141 h 5547915"/>
                    <a:gd name="connsiteX138" fmla="*/ 3385226 w 9154243"/>
                    <a:gd name="connsiteY138" fmla="*/ 3677056 h 5547915"/>
                    <a:gd name="connsiteX139" fmla="*/ 3385226 w 9154243"/>
                    <a:gd name="connsiteY139" fmla="*/ 3793788 h 5547915"/>
                    <a:gd name="connsiteX140" fmla="*/ 3385226 w 9154243"/>
                    <a:gd name="connsiteY140" fmla="*/ 3920247 h 5547915"/>
                    <a:gd name="connsiteX141" fmla="*/ 3385226 w 9154243"/>
                    <a:gd name="connsiteY141" fmla="*/ 4114800 h 5547915"/>
                    <a:gd name="connsiteX142" fmla="*/ 3433864 w 9154243"/>
                    <a:gd name="connsiteY142" fmla="*/ 4387175 h 5547915"/>
                    <a:gd name="connsiteX143" fmla="*/ 3492230 w 9154243"/>
                    <a:gd name="connsiteY143" fmla="*/ 4640094 h 5547915"/>
                    <a:gd name="connsiteX144" fmla="*/ 3492230 w 9154243"/>
                    <a:gd name="connsiteY144" fmla="*/ 4727643 h 5547915"/>
                    <a:gd name="connsiteX145" fmla="*/ 3492230 w 9154243"/>
                    <a:gd name="connsiteY145" fmla="*/ 4795737 h 5547915"/>
                    <a:gd name="connsiteX146" fmla="*/ 3531141 w 9154243"/>
                    <a:gd name="connsiteY146" fmla="*/ 4805464 h 5547915"/>
                    <a:gd name="connsiteX147" fmla="*/ 3531141 w 9154243"/>
                    <a:gd name="connsiteY147" fmla="*/ 4980562 h 5547915"/>
                    <a:gd name="connsiteX148" fmla="*/ 3472775 w 9154243"/>
                    <a:gd name="connsiteY148" fmla="*/ 5184843 h 5547915"/>
                    <a:gd name="connsiteX149" fmla="*/ 3443592 w 9154243"/>
                    <a:gd name="connsiteY149" fmla="*/ 5272392 h 5547915"/>
                    <a:gd name="connsiteX150" fmla="*/ 3307404 w 9154243"/>
                    <a:gd name="connsiteY150" fmla="*/ 5359941 h 5547915"/>
                    <a:gd name="connsiteX151" fmla="*/ 3287949 w 9154243"/>
                    <a:gd name="connsiteY151" fmla="*/ 5457217 h 5547915"/>
                    <a:gd name="connsiteX152" fmla="*/ 3249038 w 9154243"/>
                    <a:gd name="connsiteY152" fmla="*/ 5525311 h 5547915"/>
                    <a:gd name="connsiteX153" fmla="*/ 3064213 w 9154243"/>
                    <a:gd name="connsiteY153" fmla="*/ 5544766 h 5547915"/>
                    <a:gd name="connsiteX154" fmla="*/ 2960428 w 9154243"/>
                    <a:gd name="connsiteY154" fmla="*/ 5547915 h 5547915"/>
                    <a:gd name="connsiteX155" fmla="*/ 2801566 w 9154243"/>
                    <a:gd name="connsiteY155" fmla="*/ 5544871 h 5547915"/>
                    <a:gd name="connsiteX156" fmla="*/ 2743200 w 9154243"/>
                    <a:gd name="connsiteY156" fmla="*/ 5515583 h 5547915"/>
                    <a:gd name="connsiteX157" fmla="*/ 2655651 w 9154243"/>
                    <a:gd name="connsiteY157" fmla="*/ 5428034 h 5547915"/>
                    <a:gd name="connsiteX158" fmla="*/ 2607418 w 9154243"/>
                    <a:gd name="connsiteY158" fmla="*/ 5383692 h 5547915"/>
                    <a:gd name="connsiteX159" fmla="*/ 2578235 w 9154243"/>
                    <a:gd name="connsiteY159" fmla="*/ 5349402 h 5547915"/>
                    <a:gd name="connsiteX160" fmla="*/ 2579127 w 9154243"/>
                    <a:gd name="connsiteY160" fmla="*/ 5249127 h 5547915"/>
                    <a:gd name="connsiteX161" fmla="*/ 2675106 w 9154243"/>
                    <a:gd name="connsiteY161" fmla="*/ 5233481 h 5547915"/>
                    <a:gd name="connsiteX162" fmla="*/ 2752928 w 9154243"/>
                    <a:gd name="connsiteY162" fmla="*/ 5194571 h 5547915"/>
                    <a:gd name="connsiteX163" fmla="*/ 2976664 w 9154243"/>
                    <a:gd name="connsiteY163" fmla="*/ 5126477 h 5547915"/>
                    <a:gd name="connsiteX164" fmla="*/ 3025302 w 9154243"/>
                    <a:gd name="connsiteY164" fmla="*/ 4990290 h 5547915"/>
                    <a:gd name="connsiteX165" fmla="*/ 3132306 w 9154243"/>
                    <a:gd name="connsiteY165" fmla="*/ 4883285 h 5547915"/>
                    <a:gd name="connsiteX166" fmla="*/ 3142034 w 9154243"/>
                    <a:gd name="connsiteY166" fmla="*/ 4717915 h 5547915"/>
                    <a:gd name="connsiteX167" fmla="*/ 3132306 w 9154243"/>
                    <a:gd name="connsiteY167" fmla="*/ 4533090 h 5547915"/>
                    <a:gd name="connsiteX168" fmla="*/ 3054485 w 9154243"/>
                    <a:gd name="connsiteY168" fmla="*/ 4319081 h 5547915"/>
                    <a:gd name="connsiteX169" fmla="*/ 2986392 w 9154243"/>
                    <a:gd name="connsiteY169" fmla="*/ 4143983 h 5547915"/>
                    <a:gd name="connsiteX170" fmla="*/ 2947481 w 9154243"/>
                    <a:gd name="connsiteY170" fmla="*/ 3910520 h 5547915"/>
                    <a:gd name="connsiteX171" fmla="*/ 2859932 w 9154243"/>
                    <a:gd name="connsiteY171" fmla="*/ 3754877 h 5547915"/>
                    <a:gd name="connsiteX172" fmla="*/ 2840477 w 9154243"/>
                    <a:gd name="connsiteY172" fmla="*/ 3560324 h 5547915"/>
                    <a:gd name="connsiteX173" fmla="*/ 2607013 w 9154243"/>
                    <a:gd name="connsiteY173" fmla="*/ 3414409 h 5547915"/>
                    <a:gd name="connsiteX174" fmla="*/ 2217906 w 9154243"/>
                    <a:gd name="connsiteY174" fmla="*/ 3249039 h 5547915"/>
                    <a:gd name="connsiteX175" fmla="*/ 2020505 w 9154243"/>
                    <a:gd name="connsiteY175" fmla="*/ 3174588 h 5547915"/>
                    <a:gd name="connsiteX176" fmla="*/ 1955260 w 9154243"/>
                    <a:gd name="connsiteY176" fmla="*/ 3103124 h 5547915"/>
                    <a:gd name="connsiteX177" fmla="*/ 1848255 w 9154243"/>
                    <a:gd name="connsiteY177" fmla="*/ 2976664 h 5547915"/>
                    <a:gd name="connsiteX178" fmla="*/ 1663430 w 9154243"/>
                    <a:gd name="connsiteY178" fmla="*/ 2762656 h 5547915"/>
                    <a:gd name="connsiteX179" fmla="*/ 1498060 w 9154243"/>
                    <a:gd name="connsiteY179" fmla="*/ 2636196 h 5547915"/>
                    <a:gd name="connsiteX180" fmla="*/ 1196502 w 9154243"/>
                    <a:gd name="connsiteY180" fmla="*/ 2315183 h 5547915"/>
                    <a:gd name="connsiteX181" fmla="*/ 1089498 w 9154243"/>
                    <a:gd name="connsiteY181" fmla="*/ 2178996 h 5547915"/>
                    <a:gd name="connsiteX182" fmla="*/ 1021404 w 9154243"/>
                    <a:gd name="connsiteY182" fmla="*/ 2081720 h 5547915"/>
                    <a:gd name="connsiteX183" fmla="*/ 992221 w 9154243"/>
                    <a:gd name="connsiteY183" fmla="*/ 1945532 h 5547915"/>
                    <a:gd name="connsiteX184" fmla="*/ 953311 w 9154243"/>
                    <a:gd name="connsiteY184" fmla="*/ 1857983 h 5547915"/>
                    <a:gd name="connsiteX185" fmla="*/ 807396 w 9154243"/>
                    <a:gd name="connsiteY185" fmla="*/ 1702341 h 5547915"/>
                    <a:gd name="connsiteX186" fmla="*/ 690664 w 9154243"/>
                    <a:gd name="connsiteY186" fmla="*/ 1614792 h 5547915"/>
                    <a:gd name="connsiteX187" fmla="*/ 573932 w 9154243"/>
                    <a:gd name="connsiteY187" fmla="*/ 1536971 h 5547915"/>
                    <a:gd name="connsiteX188" fmla="*/ 428017 w 9154243"/>
                    <a:gd name="connsiteY188" fmla="*/ 1498060 h 5547915"/>
                    <a:gd name="connsiteX189" fmla="*/ 252919 w 9154243"/>
                    <a:gd name="connsiteY189" fmla="*/ 1400783 h 5547915"/>
                    <a:gd name="connsiteX190" fmla="*/ 107004 w 9154243"/>
                    <a:gd name="connsiteY190" fmla="*/ 1274324 h 5547915"/>
                    <a:gd name="connsiteX191" fmla="*/ 29183 w 9154243"/>
                    <a:gd name="connsiteY191" fmla="*/ 1186775 h 5547915"/>
                    <a:gd name="connsiteX192" fmla="*/ 0 w 9154243"/>
                    <a:gd name="connsiteY192" fmla="*/ 1079771 h 5547915"/>
                    <a:gd name="connsiteX193" fmla="*/ 48638 w 9154243"/>
                    <a:gd name="connsiteY193" fmla="*/ 1011677 h 5547915"/>
                    <a:gd name="connsiteX0" fmla="*/ 48638 w 9154243"/>
                    <a:gd name="connsiteY0" fmla="*/ 1011677 h 5547915"/>
                    <a:gd name="connsiteX1" fmla="*/ 87549 w 9154243"/>
                    <a:gd name="connsiteY1" fmla="*/ 943583 h 5547915"/>
                    <a:gd name="connsiteX2" fmla="*/ 175098 w 9154243"/>
                    <a:gd name="connsiteY2" fmla="*/ 914400 h 5547915"/>
                    <a:gd name="connsiteX3" fmla="*/ 379379 w 9154243"/>
                    <a:gd name="connsiteY3" fmla="*/ 904673 h 5547915"/>
                    <a:gd name="connsiteX4" fmla="*/ 554477 w 9154243"/>
                    <a:gd name="connsiteY4" fmla="*/ 904673 h 5547915"/>
                    <a:gd name="connsiteX5" fmla="*/ 700392 w 9154243"/>
                    <a:gd name="connsiteY5" fmla="*/ 865762 h 5547915"/>
                    <a:gd name="connsiteX6" fmla="*/ 778213 w 9154243"/>
                    <a:gd name="connsiteY6" fmla="*/ 826851 h 5547915"/>
                    <a:gd name="connsiteX7" fmla="*/ 885217 w 9154243"/>
                    <a:gd name="connsiteY7" fmla="*/ 758758 h 5547915"/>
                    <a:gd name="connsiteX8" fmla="*/ 943583 w 9154243"/>
                    <a:gd name="connsiteY8" fmla="*/ 690664 h 5547915"/>
                    <a:gd name="connsiteX9" fmla="*/ 1089498 w 9154243"/>
                    <a:gd name="connsiteY9" fmla="*/ 632298 h 5547915"/>
                    <a:gd name="connsiteX10" fmla="*/ 1186775 w 9154243"/>
                    <a:gd name="connsiteY10" fmla="*/ 612843 h 5547915"/>
                    <a:gd name="connsiteX11" fmla="*/ 1274324 w 9154243"/>
                    <a:gd name="connsiteY11" fmla="*/ 593388 h 5547915"/>
                    <a:gd name="connsiteX12" fmla="*/ 1303506 w 9154243"/>
                    <a:gd name="connsiteY12" fmla="*/ 593388 h 5547915"/>
                    <a:gd name="connsiteX13" fmla="*/ 1313234 w 9154243"/>
                    <a:gd name="connsiteY13" fmla="*/ 457200 h 5547915"/>
                    <a:gd name="connsiteX14" fmla="*/ 1352145 w 9154243"/>
                    <a:gd name="connsiteY14" fmla="*/ 350196 h 5547915"/>
                    <a:gd name="connsiteX15" fmla="*/ 1429966 w 9154243"/>
                    <a:gd name="connsiteY15" fmla="*/ 243192 h 5547915"/>
                    <a:gd name="connsiteX16" fmla="*/ 1488332 w 9154243"/>
                    <a:gd name="connsiteY16" fmla="*/ 116732 h 5547915"/>
                    <a:gd name="connsiteX17" fmla="*/ 1546698 w 9154243"/>
                    <a:gd name="connsiteY17" fmla="*/ 0 h 5547915"/>
                    <a:gd name="connsiteX18" fmla="*/ 1556426 w 9154243"/>
                    <a:gd name="connsiteY18" fmla="*/ 68094 h 5547915"/>
                    <a:gd name="connsiteX19" fmla="*/ 1556426 w 9154243"/>
                    <a:gd name="connsiteY19" fmla="*/ 204281 h 5547915"/>
                    <a:gd name="connsiteX20" fmla="*/ 1556426 w 9154243"/>
                    <a:gd name="connsiteY20" fmla="*/ 369651 h 5547915"/>
                    <a:gd name="connsiteX21" fmla="*/ 1575881 w 9154243"/>
                    <a:gd name="connsiteY21" fmla="*/ 447473 h 5547915"/>
                    <a:gd name="connsiteX22" fmla="*/ 1624519 w 9154243"/>
                    <a:gd name="connsiteY22" fmla="*/ 466928 h 5547915"/>
                    <a:gd name="connsiteX23" fmla="*/ 1643975 w 9154243"/>
                    <a:gd name="connsiteY23" fmla="*/ 505839 h 5547915"/>
                    <a:gd name="connsiteX24" fmla="*/ 1692613 w 9154243"/>
                    <a:gd name="connsiteY24" fmla="*/ 486383 h 5547915"/>
                    <a:gd name="connsiteX25" fmla="*/ 1809519 w 9154243"/>
                    <a:gd name="connsiteY25" fmla="*/ 301000 h 5547915"/>
                    <a:gd name="connsiteX26" fmla="*/ 1789889 w 9154243"/>
                    <a:gd name="connsiteY26" fmla="*/ 544749 h 5547915"/>
                    <a:gd name="connsiteX27" fmla="*/ 1789889 w 9154243"/>
                    <a:gd name="connsiteY27" fmla="*/ 680937 h 5547915"/>
                    <a:gd name="connsiteX28" fmla="*/ 1799617 w 9154243"/>
                    <a:gd name="connsiteY28" fmla="*/ 729575 h 5547915"/>
                    <a:gd name="connsiteX29" fmla="*/ 1926077 w 9154243"/>
                    <a:gd name="connsiteY29" fmla="*/ 807396 h 5547915"/>
                    <a:gd name="connsiteX30" fmla="*/ 2013626 w 9154243"/>
                    <a:gd name="connsiteY30" fmla="*/ 933856 h 5547915"/>
                    <a:gd name="connsiteX31" fmla="*/ 2140085 w 9154243"/>
                    <a:gd name="connsiteY31" fmla="*/ 1099226 h 5547915"/>
                    <a:gd name="connsiteX32" fmla="*/ 2247089 w 9154243"/>
                    <a:gd name="connsiteY32" fmla="*/ 1167320 h 5547915"/>
                    <a:gd name="connsiteX33" fmla="*/ 2402732 w 9154243"/>
                    <a:gd name="connsiteY33" fmla="*/ 1254868 h 5547915"/>
                    <a:gd name="connsiteX34" fmla="*/ 2597285 w 9154243"/>
                    <a:gd name="connsiteY34" fmla="*/ 1264596 h 5547915"/>
                    <a:gd name="connsiteX35" fmla="*/ 2791838 w 9154243"/>
                    <a:gd name="connsiteY35" fmla="*/ 1342417 h 5547915"/>
                    <a:gd name="connsiteX36" fmla="*/ 2976664 w 9154243"/>
                    <a:gd name="connsiteY36" fmla="*/ 1410511 h 5547915"/>
                    <a:gd name="connsiteX37" fmla="*/ 3093396 w 9154243"/>
                    <a:gd name="connsiteY37" fmla="*/ 1459149 h 5547915"/>
                    <a:gd name="connsiteX38" fmla="*/ 3278221 w 9154243"/>
                    <a:gd name="connsiteY38" fmla="*/ 1507788 h 5547915"/>
                    <a:gd name="connsiteX39" fmla="*/ 3472775 w 9154243"/>
                    <a:gd name="connsiteY39" fmla="*/ 1507788 h 5547915"/>
                    <a:gd name="connsiteX40" fmla="*/ 3647872 w 9154243"/>
                    <a:gd name="connsiteY40" fmla="*/ 1478605 h 5547915"/>
                    <a:gd name="connsiteX41" fmla="*/ 3793787 w 9154243"/>
                    <a:gd name="connsiteY41" fmla="*/ 1478605 h 5547915"/>
                    <a:gd name="connsiteX42" fmla="*/ 4007796 w 9154243"/>
                    <a:gd name="connsiteY42" fmla="*/ 1498060 h 5547915"/>
                    <a:gd name="connsiteX43" fmla="*/ 4241260 w 9154243"/>
                    <a:gd name="connsiteY43" fmla="*/ 1498060 h 5547915"/>
                    <a:gd name="connsiteX44" fmla="*/ 4572000 w 9154243"/>
                    <a:gd name="connsiteY44" fmla="*/ 1488332 h 5547915"/>
                    <a:gd name="connsiteX45" fmla="*/ 4912468 w 9154243"/>
                    <a:gd name="connsiteY45" fmla="*/ 1478605 h 5547915"/>
                    <a:gd name="connsiteX46" fmla="*/ 5204298 w 9154243"/>
                    <a:gd name="connsiteY46" fmla="*/ 1459149 h 5547915"/>
                    <a:gd name="connsiteX47" fmla="*/ 5447489 w 9154243"/>
                    <a:gd name="connsiteY47" fmla="*/ 1468877 h 5547915"/>
                    <a:gd name="connsiteX48" fmla="*/ 5661498 w 9154243"/>
                    <a:gd name="connsiteY48" fmla="*/ 1507788 h 5547915"/>
                    <a:gd name="connsiteX49" fmla="*/ 5992238 w 9154243"/>
                    <a:gd name="connsiteY49" fmla="*/ 1595337 h 5547915"/>
                    <a:gd name="connsiteX50" fmla="*/ 6245158 w 9154243"/>
                    <a:gd name="connsiteY50" fmla="*/ 1750979 h 5547915"/>
                    <a:gd name="connsiteX51" fmla="*/ 6410528 w 9154243"/>
                    <a:gd name="connsiteY51" fmla="*/ 1896894 h 5547915"/>
                    <a:gd name="connsiteX52" fmla="*/ 6527260 w 9154243"/>
                    <a:gd name="connsiteY52" fmla="*/ 2003898 h 5547915"/>
                    <a:gd name="connsiteX53" fmla="*/ 6546715 w 9154243"/>
                    <a:gd name="connsiteY53" fmla="*/ 2071992 h 5547915"/>
                    <a:gd name="connsiteX54" fmla="*/ 6692630 w 9154243"/>
                    <a:gd name="connsiteY54" fmla="*/ 2071992 h 5547915"/>
                    <a:gd name="connsiteX55" fmla="*/ 6838545 w 9154243"/>
                    <a:gd name="connsiteY55" fmla="*/ 2198451 h 5547915"/>
                    <a:gd name="connsiteX56" fmla="*/ 6974732 w 9154243"/>
                    <a:gd name="connsiteY56" fmla="*/ 2344366 h 5547915"/>
                    <a:gd name="connsiteX57" fmla="*/ 7101192 w 9154243"/>
                    <a:gd name="connsiteY57" fmla="*/ 2519464 h 5547915"/>
                    <a:gd name="connsiteX58" fmla="*/ 7198468 w 9154243"/>
                    <a:gd name="connsiteY58" fmla="*/ 2665379 h 5547915"/>
                    <a:gd name="connsiteX59" fmla="*/ 7363838 w 9154243"/>
                    <a:gd name="connsiteY59" fmla="*/ 2879388 h 5547915"/>
                    <a:gd name="connsiteX60" fmla="*/ 7461115 w 9154243"/>
                    <a:gd name="connsiteY60" fmla="*/ 3035030 h 5547915"/>
                    <a:gd name="connsiteX61" fmla="*/ 7626485 w 9154243"/>
                    <a:gd name="connsiteY61" fmla="*/ 3258766 h 5547915"/>
                    <a:gd name="connsiteX62" fmla="*/ 7684851 w 9154243"/>
                    <a:gd name="connsiteY62" fmla="*/ 3443592 h 5547915"/>
                    <a:gd name="connsiteX63" fmla="*/ 7782128 w 9154243"/>
                    <a:gd name="connsiteY63" fmla="*/ 3579779 h 5547915"/>
                    <a:gd name="connsiteX64" fmla="*/ 7966953 w 9154243"/>
                    <a:gd name="connsiteY64" fmla="*/ 3764605 h 5547915"/>
                    <a:gd name="connsiteX65" fmla="*/ 8180962 w 9154243"/>
                    <a:gd name="connsiteY65" fmla="*/ 3881337 h 5547915"/>
                    <a:gd name="connsiteX66" fmla="*/ 8424153 w 9154243"/>
                    <a:gd name="connsiteY66" fmla="*/ 4007796 h 5547915"/>
                    <a:gd name="connsiteX67" fmla="*/ 8647889 w 9154243"/>
                    <a:gd name="connsiteY67" fmla="*/ 4212077 h 5547915"/>
                    <a:gd name="connsiteX68" fmla="*/ 8852170 w 9154243"/>
                    <a:gd name="connsiteY68" fmla="*/ 4367720 h 5547915"/>
                    <a:gd name="connsiteX69" fmla="*/ 8978630 w 9154243"/>
                    <a:gd name="connsiteY69" fmla="*/ 4494179 h 5547915"/>
                    <a:gd name="connsiteX70" fmla="*/ 9066179 w 9154243"/>
                    <a:gd name="connsiteY70" fmla="*/ 4581728 h 5547915"/>
                    <a:gd name="connsiteX71" fmla="*/ 9095362 w 9154243"/>
                    <a:gd name="connsiteY71" fmla="*/ 4708188 h 5547915"/>
                    <a:gd name="connsiteX72" fmla="*/ 9144000 w 9154243"/>
                    <a:gd name="connsiteY72" fmla="*/ 4834647 h 5547915"/>
                    <a:gd name="connsiteX73" fmla="*/ 8929992 w 9154243"/>
                    <a:gd name="connsiteY73" fmla="*/ 4854102 h 5547915"/>
                    <a:gd name="connsiteX74" fmla="*/ 8754894 w 9154243"/>
                    <a:gd name="connsiteY74" fmla="*/ 4786009 h 5547915"/>
                    <a:gd name="connsiteX75" fmla="*/ 8472792 w 9154243"/>
                    <a:gd name="connsiteY75" fmla="*/ 4688732 h 5547915"/>
                    <a:gd name="connsiteX76" fmla="*/ 8287966 w 9154243"/>
                    <a:gd name="connsiteY76" fmla="*/ 4601183 h 5547915"/>
                    <a:gd name="connsiteX77" fmla="*/ 8083685 w 9154243"/>
                    <a:gd name="connsiteY77" fmla="*/ 4494179 h 5547915"/>
                    <a:gd name="connsiteX78" fmla="*/ 7889132 w 9154243"/>
                    <a:gd name="connsiteY78" fmla="*/ 4435813 h 5547915"/>
                    <a:gd name="connsiteX79" fmla="*/ 7743217 w 9154243"/>
                    <a:gd name="connsiteY79" fmla="*/ 4348264 h 5547915"/>
                    <a:gd name="connsiteX80" fmla="*/ 7402749 w 9154243"/>
                    <a:gd name="connsiteY80" fmla="*/ 4241260 h 5547915"/>
                    <a:gd name="connsiteX81" fmla="*/ 7110919 w 9154243"/>
                    <a:gd name="connsiteY81" fmla="*/ 4085617 h 5547915"/>
                    <a:gd name="connsiteX82" fmla="*/ 6867728 w 9154243"/>
                    <a:gd name="connsiteY82" fmla="*/ 3842426 h 5547915"/>
                    <a:gd name="connsiteX83" fmla="*/ 6695882 w 9154243"/>
                    <a:gd name="connsiteY83" fmla="*/ 3715066 h 5547915"/>
                    <a:gd name="connsiteX84" fmla="*/ 6614809 w 9154243"/>
                    <a:gd name="connsiteY84" fmla="*/ 3570051 h 5547915"/>
                    <a:gd name="connsiteX85" fmla="*/ 6595353 w 9154243"/>
                    <a:gd name="connsiteY85" fmla="*/ 3346315 h 5547915"/>
                    <a:gd name="connsiteX86" fmla="*/ 6566170 w 9154243"/>
                    <a:gd name="connsiteY86" fmla="*/ 3180945 h 5547915"/>
                    <a:gd name="connsiteX87" fmla="*/ 6566170 w 9154243"/>
                    <a:gd name="connsiteY87" fmla="*/ 3180945 h 5547915"/>
                    <a:gd name="connsiteX88" fmla="*/ 6566170 w 9154243"/>
                    <a:gd name="connsiteY88" fmla="*/ 2937754 h 5547915"/>
                    <a:gd name="connsiteX89" fmla="*/ 6566170 w 9154243"/>
                    <a:gd name="connsiteY89" fmla="*/ 2684834 h 5547915"/>
                    <a:gd name="connsiteX90" fmla="*/ 6429983 w 9154243"/>
                    <a:gd name="connsiteY90" fmla="*/ 2908571 h 5547915"/>
                    <a:gd name="connsiteX91" fmla="*/ 6410528 w 9154243"/>
                    <a:gd name="connsiteY91" fmla="*/ 3132307 h 5547915"/>
                    <a:gd name="connsiteX92" fmla="*/ 6342434 w 9154243"/>
                    <a:gd name="connsiteY92" fmla="*/ 3394954 h 5547915"/>
                    <a:gd name="connsiteX93" fmla="*/ 6235430 w 9154243"/>
                    <a:gd name="connsiteY93" fmla="*/ 3599234 h 5547915"/>
                    <a:gd name="connsiteX94" fmla="*/ 6099243 w 9154243"/>
                    <a:gd name="connsiteY94" fmla="*/ 3745149 h 5547915"/>
                    <a:gd name="connsiteX95" fmla="*/ 6040877 w 9154243"/>
                    <a:gd name="connsiteY95" fmla="*/ 3764605 h 5547915"/>
                    <a:gd name="connsiteX96" fmla="*/ 6021421 w 9154243"/>
                    <a:gd name="connsiteY96" fmla="*/ 3871609 h 5547915"/>
                    <a:gd name="connsiteX97" fmla="*/ 6021421 w 9154243"/>
                    <a:gd name="connsiteY97" fmla="*/ 4007796 h 5547915"/>
                    <a:gd name="connsiteX98" fmla="*/ 6050604 w 9154243"/>
                    <a:gd name="connsiteY98" fmla="*/ 4134256 h 5547915"/>
                    <a:gd name="connsiteX99" fmla="*/ 6177064 w 9154243"/>
                    <a:gd name="connsiteY99" fmla="*/ 4260715 h 5547915"/>
                    <a:gd name="connsiteX100" fmla="*/ 6254885 w 9154243"/>
                    <a:gd name="connsiteY100" fmla="*/ 4396902 h 5547915"/>
                    <a:gd name="connsiteX101" fmla="*/ 6322979 w 9154243"/>
                    <a:gd name="connsiteY101" fmla="*/ 4474724 h 5547915"/>
                    <a:gd name="connsiteX102" fmla="*/ 6322979 w 9154243"/>
                    <a:gd name="connsiteY102" fmla="*/ 4601183 h 5547915"/>
                    <a:gd name="connsiteX103" fmla="*/ 6245158 w 9154243"/>
                    <a:gd name="connsiteY103" fmla="*/ 4776281 h 5547915"/>
                    <a:gd name="connsiteX104" fmla="*/ 6186792 w 9154243"/>
                    <a:gd name="connsiteY104" fmla="*/ 4922196 h 5547915"/>
                    <a:gd name="connsiteX105" fmla="*/ 6108970 w 9154243"/>
                    <a:gd name="connsiteY105" fmla="*/ 5038928 h 5547915"/>
                    <a:gd name="connsiteX106" fmla="*/ 6021421 w 9154243"/>
                    <a:gd name="connsiteY106" fmla="*/ 5087566 h 5547915"/>
                    <a:gd name="connsiteX107" fmla="*/ 5856051 w 9154243"/>
                    <a:gd name="connsiteY107" fmla="*/ 5175115 h 5547915"/>
                    <a:gd name="connsiteX108" fmla="*/ 5729592 w 9154243"/>
                    <a:gd name="connsiteY108" fmla="*/ 5311302 h 5547915"/>
                    <a:gd name="connsiteX109" fmla="*/ 5729592 w 9154243"/>
                    <a:gd name="connsiteY109" fmla="*/ 5408579 h 5547915"/>
                    <a:gd name="connsiteX110" fmla="*/ 5554494 w 9154243"/>
                    <a:gd name="connsiteY110" fmla="*/ 5428034 h 5547915"/>
                    <a:gd name="connsiteX111" fmla="*/ 5389124 w 9154243"/>
                    <a:gd name="connsiteY111" fmla="*/ 5418307 h 5547915"/>
                    <a:gd name="connsiteX112" fmla="*/ 5272392 w 9154243"/>
                    <a:gd name="connsiteY112" fmla="*/ 5389124 h 5547915"/>
                    <a:gd name="connsiteX113" fmla="*/ 5155660 w 9154243"/>
                    <a:gd name="connsiteY113" fmla="*/ 5350213 h 5547915"/>
                    <a:gd name="connsiteX114" fmla="*/ 5107021 w 9154243"/>
                    <a:gd name="connsiteY114" fmla="*/ 5311302 h 5547915"/>
                    <a:gd name="connsiteX115" fmla="*/ 5126477 w 9154243"/>
                    <a:gd name="connsiteY115" fmla="*/ 5223754 h 5547915"/>
                    <a:gd name="connsiteX116" fmla="*/ 5282119 w 9154243"/>
                    <a:gd name="connsiteY116" fmla="*/ 5136205 h 5547915"/>
                    <a:gd name="connsiteX117" fmla="*/ 5350213 w 9154243"/>
                    <a:gd name="connsiteY117" fmla="*/ 5155660 h 5547915"/>
                    <a:gd name="connsiteX118" fmla="*/ 5350213 w 9154243"/>
                    <a:gd name="connsiteY118" fmla="*/ 5155660 h 5547915"/>
                    <a:gd name="connsiteX119" fmla="*/ 5466945 w 9154243"/>
                    <a:gd name="connsiteY119" fmla="*/ 5116749 h 5547915"/>
                    <a:gd name="connsiteX120" fmla="*/ 5642043 w 9154243"/>
                    <a:gd name="connsiteY120" fmla="*/ 4980562 h 5547915"/>
                    <a:gd name="connsiteX121" fmla="*/ 5817141 w 9154243"/>
                    <a:gd name="connsiteY121" fmla="*/ 4834647 h 5547915"/>
                    <a:gd name="connsiteX122" fmla="*/ 5865779 w 9154243"/>
                    <a:gd name="connsiteY122" fmla="*/ 4679005 h 5547915"/>
                    <a:gd name="connsiteX123" fmla="*/ 5778230 w 9154243"/>
                    <a:gd name="connsiteY123" fmla="*/ 4494179 h 5547915"/>
                    <a:gd name="connsiteX124" fmla="*/ 5739319 w 9154243"/>
                    <a:gd name="connsiteY124" fmla="*/ 4348264 h 5547915"/>
                    <a:gd name="connsiteX125" fmla="*/ 5642043 w 9154243"/>
                    <a:gd name="connsiteY125" fmla="*/ 4221805 h 5547915"/>
                    <a:gd name="connsiteX126" fmla="*/ 5457217 w 9154243"/>
                    <a:gd name="connsiteY126" fmla="*/ 4036979 h 5547915"/>
                    <a:gd name="connsiteX127" fmla="*/ 5311302 w 9154243"/>
                    <a:gd name="connsiteY127" fmla="*/ 3949430 h 5547915"/>
                    <a:gd name="connsiteX128" fmla="*/ 5107021 w 9154243"/>
                    <a:gd name="connsiteY128" fmla="*/ 3764605 h 5547915"/>
                    <a:gd name="connsiteX129" fmla="*/ 5000017 w 9154243"/>
                    <a:gd name="connsiteY129" fmla="*/ 3647873 h 5547915"/>
                    <a:gd name="connsiteX130" fmla="*/ 4912468 w 9154243"/>
                    <a:gd name="connsiteY130" fmla="*/ 3463047 h 5547915"/>
                    <a:gd name="connsiteX131" fmla="*/ 4844375 w 9154243"/>
                    <a:gd name="connsiteY131" fmla="*/ 3336588 h 5547915"/>
                    <a:gd name="connsiteX132" fmla="*/ 4572000 w 9154243"/>
                    <a:gd name="connsiteY132" fmla="*/ 3394954 h 5547915"/>
                    <a:gd name="connsiteX133" fmla="*/ 4338536 w 9154243"/>
                    <a:gd name="connsiteY133" fmla="*/ 3453320 h 5547915"/>
                    <a:gd name="connsiteX134" fmla="*/ 3920247 w 9154243"/>
                    <a:gd name="connsiteY134" fmla="*/ 3472775 h 5547915"/>
                    <a:gd name="connsiteX135" fmla="*/ 3647872 w 9154243"/>
                    <a:gd name="connsiteY135" fmla="*/ 3463047 h 5547915"/>
                    <a:gd name="connsiteX136" fmla="*/ 3531141 w 9154243"/>
                    <a:gd name="connsiteY136" fmla="*/ 3463047 h 5547915"/>
                    <a:gd name="connsiteX137" fmla="*/ 3501958 w 9154243"/>
                    <a:gd name="connsiteY137" fmla="*/ 3531141 h 5547915"/>
                    <a:gd name="connsiteX138" fmla="*/ 3385226 w 9154243"/>
                    <a:gd name="connsiteY138" fmla="*/ 3677056 h 5547915"/>
                    <a:gd name="connsiteX139" fmla="*/ 3385226 w 9154243"/>
                    <a:gd name="connsiteY139" fmla="*/ 3793788 h 5547915"/>
                    <a:gd name="connsiteX140" fmla="*/ 3385226 w 9154243"/>
                    <a:gd name="connsiteY140" fmla="*/ 3920247 h 5547915"/>
                    <a:gd name="connsiteX141" fmla="*/ 3385226 w 9154243"/>
                    <a:gd name="connsiteY141" fmla="*/ 4114800 h 5547915"/>
                    <a:gd name="connsiteX142" fmla="*/ 3433864 w 9154243"/>
                    <a:gd name="connsiteY142" fmla="*/ 4387175 h 5547915"/>
                    <a:gd name="connsiteX143" fmla="*/ 3492230 w 9154243"/>
                    <a:gd name="connsiteY143" fmla="*/ 4640094 h 5547915"/>
                    <a:gd name="connsiteX144" fmla="*/ 3492230 w 9154243"/>
                    <a:gd name="connsiteY144" fmla="*/ 4727643 h 5547915"/>
                    <a:gd name="connsiteX145" fmla="*/ 3492230 w 9154243"/>
                    <a:gd name="connsiteY145" fmla="*/ 4795737 h 5547915"/>
                    <a:gd name="connsiteX146" fmla="*/ 3531141 w 9154243"/>
                    <a:gd name="connsiteY146" fmla="*/ 4805464 h 5547915"/>
                    <a:gd name="connsiteX147" fmla="*/ 3531141 w 9154243"/>
                    <a:gd name="connsiteY147" fmla="*/ 4980562 h 5547915"/>
                    <a:gd name="connsiteX148" fmla="*/ 3472775 w 9154243"/>
                    <a:gd name="connsiteY148" fmla="*/ 5184843 h 5547915"/>
                    <a:gd name="connsiteX149" fmla="*/ 3443592 w 9154243"/>
                    <a:gd name="connsiteY149" fmla="*/ 5272392 h 5547915"/>
                    <a:gd name="connsiteX150" fmla="*/ 3307404 w 9154243"/>
                    <a:gd name="connsiteY150" fmla="*/ 5359941 h 5547915"/>
                    <a:gd name="connsiteX151" fmla="*/ 3287949 w 9154243"/>
                    <a:gd name="connsiteY151" fmla="*/ 5457217 h 5547915"/>
                    <a:gd name="connsiteX152" fmla="*/ 3249038 w 9154243"/>
                    <a:gd name="connsiteY152" fmla="*/ 5525311 h 5547915"/>
                    <a:gd name="connsiteX153" fmla="*/ 3064213 w 9154243"/>
                    <a:gd name="connsiteY153" fmla="*/ 5544766 h 5547915"/>
                    <a:gd name="connsiteX154" fmla="*/ 2960428 w 9154243"/>
                    <a:gd name="connsiteY154" fmla="*/ 5547915 h 5547915"/>
                    <a:gd name="connsiteX155" fmla="*/ 2801566 w 9154243"/>
                    <a:gd name="connsiteY155" fmla="*/ 5544871 h 5547915"/>
                    <a:gd name="connsiteX156" fmla="*/ 2743200 w 9154243"/>
                    <a:gd name="connsiteY156" fmla="*/ 5515583 h 5547915"/>
                    <a:gd name="connsiteX157" fmla="*/ 2655651 w 9154243"/>
                    <a:gd name="connsiteY157" fmla="*/ 5428034 h 5547915"/>
                    <a:gd name="connsiteX158" fmla="*/ 2607418 w 9154243"/>
                    <a:gd name="connsiteY158" fmla="*/ 5383692 h 5547915"/>
                    <a:gd name="connsiteX159" fmla="*/ 2578235 w 9154243"/>
                    <a:gd name="connsiteY159" fmla="*/ 5349402 h 5547915"/>
                    <a:gd name="connsiteX160" fmla="*/ 2579127 w 9154243"/>
                    <a:gd name="connsiteY160" fmla="*/ 5249127 h 5547915"/>
                    <a:gd name="connsiteX161" fmla="*/ 2675106 w 9154243"/>
                    <a:gd name="connsiteY161" fmla="*/ 5233481 h 5547915"/>
                    <a:gd name="connsiteX162" fmla="*/ 2752928 w 9154243"/>
                    <a:gd name="connsiteY162" fmla="*/ 5194571 h 5547915"/>
                    <a:gd name="connsiteX163" fmla="*/ 2976664 w 9154243"/>
                    <a:gd name="connsiteY163" fmla="*/ 5126477 h 5547915"/>
                    <a:gd name="connsiteX164" fmla="*/ 3025302 w 9154243"/>
                    <a:gd name="connsiteY164" fmla="*/ 4990290 h 5547915"/>
                    <a:gd name="connsiteX165" fmla="*/ 3132306 w 9154243"/>
                    <a:gd name="connsiteY165" fmla="*/ 4883285 h 5547915"/>
                    <a:gd name="connsiteX166" fmla="*/ 3142034 w 9154243"/>
                    <a:gd name="connsiteY166" fmla="*/ 4717915 h 5547915"/>
                    <a:gd name="connsiteX167" fmla="*/ 3132306 w 9154243"/>
                    <a:gd name="connsiteY167" fmla="*/ 4533090 h 5547915"/>
                    <a:gd name="connsiteX168" fmla="*/ 3054485 w 9154243"/>
                    <a:gd name="connsiteY168" fmla="*/ 4319081 h 5547915"/>
                    <a:gd name="connsiteX169" fmla="*/ 2986392 w 9154243"/>
                    <a:gd name="connsiteY169" fmla="*/ 4143983 h 5547915"/>
                    <a:gd name="connsiteX170" fmla="*/ 2947481 w 9154243"/>
                    <a:gd name="connsiteY170" fmla="*/ 3910520 h 5547915"/>
                    <a:gd name="connsiteX171" fmla="*/ 2859932 w 9154243"/>
                    <a:gd name="connsiteY171" fmla="*/ 3754877 h 5547915"/>
                    <a:gd name="connsiteX172" fmla="*/ 2840477 w 9154243"/>
                    <a:gd name="connsiteY172" fmla="*/ 3560324 h 5547915"/>
                    <a:gd name="connsiteX173" fmla="*/ 2607013 w 9154243"/>
                    <a:gd name="connsiteY173" fmla="*/ 3414409 h 5547915"/>
                    <a:gd name="connsiteX174" fmla="*/ 2217906 w 9154243"/>
                    <a:gd name="connsiteY174" fmla="*/ 3249039 h 5547915"/>
                    <a:gd name="connsiteX175" fmla="*/ 2020505 w 9154243"/>
                    <a:gd name="connsiteY175" fmla="*/ 3174588 h 5547915"/>
                    <a:gd name="connsiteX176" fmla="*/ 1955260 w 9154243"/>
                    <a:gd name="connsiteY176" fmla="*/ 3103124 h 5547915"/>
                    <a:gd name="connsiteX177" fmla="*/ 1848255 w 9154243"/>
                    <a:gd name="connsiteY177" fmla="*/ 2976664 h 5547915"/>
                    <a:gd name="connsiteX178" fmla="*/ 1663430 w 9154243"/>
                    <a:gd name="connsiteY178" fmla="*/ 2762656 h 5547915"/>
                    <a:gd name="connsiteX179" fmla="*/ 1498060 w 9154243"/>
                    <a:gd name="connsiteY179" fmla="*/ 2636196 h 5547915"/>
                    <a:gd name="connsiteX180" fmla="*/ 1196502 w 9154243"/>
                    <a:gd name="connsiteY180" fmla="*/ 2315183 h 5547915"/>
                    <a:gd name="connsiteX181" fmla="*/ 1089498 w 9154243"/>
                    <a:gd name="connsiteY181" fmla="*/ 2178996 h 5547915"/>
                    <a:gd name="connsiteX182" fmla="*/ 1021404 w 9154243"/>
                    <a:gd name="connsiteY182" fmla="*/ 2081720 h 5547915"/>
                    <a:gd name="connsiteX183" fmla="*/ 992221 w 9154243"/>
                    <a:gd name="connsiteY183" fmla="*/ 1945532 h 5547915"/>
                    <a:gd name="connsiteX184" fmla="*/ 953311 w 9154243"/>
                    <a:gd name="connsiteY184" fmla="*/ 1857983 h 5547915"/>
                    <a:gd name="connsiteX185" fmla="*/ 807396 w 9154243"/>
                    <a:gd name="connsiteY185" fmla="*/ 1702341 h 5547915"/>
                    <a:gd name="connsiteX186" fmla="*/ 690664 w 9154243"/>
                    <a:gd name="connsiteY186" fmla="*/ 1614792 h 5547915"/>
                    <a:gd name="connsiteX187" fmla="*/ 573932 w 9154243"/>
                    <a:gd name="connsiteY187" fmla="*/ 1536971 h 5547915"/>
                    <a:gd name="connsiteX188" fmla="*/ 428017 w 9154243"/>
                    <a:gd name="connsiteY188" fmla="*/ 1498060 h 5547915"/>
                    <a:gd name="connsiteX189" fmla="*/ 252919 w 9154243"/>
                    <a:gd name="connsiteY189" fmla="*/ 1400783 h 5547915"/>
                    <a:gd name="connsiteX190" fmla="*/ 107004 w 9154243"/>
                    <a:gd name="connsiteY190" fmla="*/ 1274324 h 5547915"/>
                    <a:gd name="connsiteX191" fmla="*/ 29183 w 9154243"/>
                    <a:gd name="connsiteY191" fmla="*/ 1186775 h 5547915"/>
                    <a:gd name="connsiteX192" fmla="*/ 0 w 9154243"/>
                    <a:gd name="connsiteY192" fmla="*/ 1079771 h 5547915"/>
                    <a:gd name="connsiteX193" fmla="*/ 48638 w 9154243"/>
                    <a:gd name="connsiteY193" fmla="*/ 1011677 h 5547915"/>
                    <a:gd name="connsiteX0" fmla="*/ 48638 w 9154243"/>
                    <a:gd name="connsiteY0" fmla="*/ 1011677 h 5547915"/>
                    <a:gd name="connsiteX1" fmla="*/ 87549 w 9154243"/>
                    <a:gd name="connsiteY1" fmla="*/ 943583 h 5547915"/>
                    <a:gd name="connsiteX2" fmla="*/ 175098 w 9154243"/>
                    <a:gd name="connsiteY2" fmla="*/ 914400 h 5547915"/>
                    <a:gd name="connsiteX3" fmla="*/ 379379 w 9154243"/>
                    <a:gd name="connsiteY3" fmla="*/ 904673 h 5547915"/>
                    <a:gd name="connsiteX4" fmla="*/ 554477 w 9154243"/>
                    <a:gd name="connsiteY4" fmla="*/ 904673 h 5547915"/>
                    <a:gd name="connsiteX5" fmla="*/ 700392 w 9154243"/>
                    <a:gd name="connsiteY5" fmla="*/ 865762 h 5547915"/>
                    <a:gd name="connsiteX6" fmla="*/ 778213 w 9154243"/>
                    <a:gd name="connsiteY6" fmla="*/ 826851 h 5547915"/>
                    <a:gd name="connsiteX7" fmla="*/ 885217 w 9154243"/>
                    <a:gd name="connsiteY7" fmla="*/ 758758 h 5547915"/>
                    <a:gd name="connsiteX8" fmla="*/ 943583 w 9154243"/>
                    <a:gd name="connsiteY8" fmla="*/ 690664 h 5547915"/>
                    <a:gd name="connsiteX9" fmla="*/ 1089498 w 9154243"/>
                    <a:gd name="connsiteY9" fmla="*/ 632298 h 5547915"/>
                    <a:gd name="connsiteX10" fmla="*/ 1186775 w 9154243"/>
                    <a:gd name="connsiteY10" fmla="*/ 612843 h 5547915"/>
                    <a:gd name="connsiteX11" fmla="*/ 1274324 w 9154243"/>
                    <a:gd name="connsiteY11" fmla="*/ 593388 h 5547915"/>
                    <a:gd name="connsiteX12" fmla="*/ 1303506 w 9154243"/>
                    <a:gd name="connsiteY12" fmla="*/ 593388 h 5547915"/>
                    <a:gd name="connsiteX13" fmla="*/ 1313234 w 9154243"/>
                    <a:gd name="connsiteY13" fmla="*/ 457200 h 5547915"/>
                    <a:gd name="connsiteX14" fmla="*/ 1352145 w 9154243"/>
                    <a:gd name="connsiteY14" fmla="*/ 350196 h 5547915"/>
                    <a:gd name="connsiteX15" fmla="*/ 1429966 w 9154243"/>
                    <a:gd name="connsiteY15" fmla="*/ 243192 h 5547915"/>
                    <a:gd name="connsiteX16" fmla="*/ 1488332 w 9154243"/>
                    <a:gd name="connsiteY16" fmla="*/ 116732 h 5547915"/>
                    <a:gd name="connsiteX17" fmla="*/ 1546698 w 9154243"/>
                    <a:gd name="connsiteY17" fmla="*/ 0 h 5547915"/>
                    <a:gd name="connsiteX18" fmla="*/ 1556426 w 9154243"/>
                    <a:gd name="connsiteY18" fmla="*/ 68094 h 5547915"/>
                    <a:gd name="connsiteX19" fmla="*/ 1556426 w 9154243"/>
                    <a:gd name="connsiteY19" fmla="*/ 204281 h 5547915"/>
                    <a:gd name="connsiteX20" fmla="*/ 1556426 w 9154243"/>
                    <a:gd name="connsiteY20" fmla="*/ 369651 h 5547915"/>
                    <a:gd name="connsiteX21" fmla="*/ 1575881 w 9154243"/>
                    <a:gd name="connsiteY21" fmla="*/ 447473 h 5547915"/>
                    <a:gd name="connsiteX22" fmla="*/ 1624519 w 9154243"/>
                    <a:gd name="connsiteY22" fmla="*/ 466928 h 5547915"/>
                    <a:gd name="connsiteX23" fmla="*/ 1643975 w 9154243"/>
                    <a:gd name="connsiteY23" fmla="*/ 505839 h 5547915"/>
                    <a:gd name="connsiteX24" fmla="*/ 1692613 w 9154243"/>
                    <a:gd name="connsiteY24" fmla="*/ 486383 h 5547915"/>
                    <a:gd name="connsiteX25" fmla="*/ 1809519 w 9154243"/>
                    <a:gd name="connsiteY25" fmla="*/ 301000 h 5547915"/>
                    <a:gd name="connsiteX26" fmla="*/ 1789889 w 9154243"/>
                    <a:gd name="connsiteY26" fmla="*/ 544749 h 5547915"/>
                    <a:gd name="connsiteX27" fmla="*/ 1789889 w 9154243"/>
                    <a:gd name="connsiteY27" fmla="*/ 680937 h 5547915"/>
                    <a:gd name="connsiteX28" fmla="*/ 1799617 w 9154243"/>
                    <a:gd name="connsiteY28" fmla="*/ 729575 h 5547915"/>
                    <a:gd name="connsiteX29" fmla="*/ 1926077 w 9154243"/>
                    <a:gd name="connsiteY29" fmla="*/ 807396 h 5547915"/>
                    <a:gd name="connsiteX30" fmla="*/ 2013626 w 9154243"/>
                    <a:gd name="connsiteY30" fmla="*/ 933856 h 5547915"/>
                    <a:gd name="connsiteX31" fmla="*/ 2140085 w 9154243"/>
                    <a:gd name="connsiteY31" fmla="*/ 1099226 h 5547915"/>
                    <a:gd name="connsiteX32" fmla="*/ 2247089 w 9154243"/>
                    <a:gd name="connsiteY32" fmla="*/ 1167320 h 5547915"/>
                    <a:gd name="connsiteX33" fmla="*/ 2402732 w 9154243"/>
                    <a:gd name="connsiteY33" fmla="*/ 1254868 h 5547915"/>
                    <a:gd name="connsiteX34" fmla="*/ 2597285 w 9154243"/>
                    <a:gd name="connsiteY34" fmla="*/ 1264596 h 5547915"/>
                    <a:gd name="connsiteX35" fmla="*/ 2791838 w 9154243"/>
                    <a:gd name="connsiteY35" fmla="*/ 1342417 h 5547915"/>
                    <a:gd name="connsiteX36" fmla="*/ 2976664 w 9154243"/>
                    <a:gd name="connsiteY36" fmla="*/ 1410511 h 5547915"/>
                    <a:gd name="connsiteX37" fmla="*/ 3093396 w 9154243"/>
                    <a:gd name="connsiteY37" fmla="*/ 1459149 h 5547915"/>
                    <a:gd name="connsiteX38" fmla="*/ 3278221 w 9154243"/>
                    <a:gd name="connsiteY38" fmla="*/ 1507788 h 5547915"/>
                    <a:gd name="connsiteX39" fmla="*/ 3472775 w 9154243"/>
                    <a:gd name="connsiteY39" fmla="*/ 1507788 h 5547915"/>
                    <a:gd name="connsiteX40" fmla="*/ 3647872 w 9154243"/>
                    <a:gd name="connsiteY40" fmla="*/ 1478605 h 5547915"/>
                    <a:gd name="connsiteX41" fmla="*/ 3793787 w 9154243"/>
                    <a:gd name="connsiteY41" fmla="*/ 1478605 h 5547915"/>
                    <a:gd name="connsiteX42" fmla="*/ 4007796 w 9154243"/>
                    <a:gd name="connsiteY42" fmla="*/ 1498060 h 5547915"/>
                    <a:gd name="connsiteX43" fmla="*/ 4241260 w 9154243"/>
                    <a:gd name="connsiteY43" fmla="*/ 1498060 h 5547915"/>
                    <a:gd name="connsiteX44" fmla="*/ 4572000 w 9154243"/>
                    <a:gd name="connsiteY44" fmla="*/ 1488332 h 5547915"/>
                    <a:gd name="connsiteX45" fmla="*/ 4912468 w 9154243"/>
                    <a:gd name="connsiteY45" fmla="*/ 1478605 h 5547915"/>
                    <a:gd name="connsiteX46" fmla="*/ 5204298 w 9154243"/>
                    <a:gd name="connsiteY46" fmla="*/ 1459149 h 5547915"/>
                    <a:gd name="connsiteX47" fmla="*/ 5447489 w 9154243"/>
                    <a:gd name="connsiteY47" fmla="*/ 1468877 h 5547915"/>
                    <a:gd name="connsiteX48" fmla="*/ 5661498 w 9154243"/>
                    <a:gd name="connsiteY48" fmla="*/ 1507788 h 5547915"/>
                    <a:gd name="connsiteX49" fmla="*/ 5992238 w 9154243"/>
                    <a:gd name="connsiteY49" fmla="*/ 1595337 h 5547915"/>
                    <a:gd name="connsiteX50" fmla="*/ 6245158 w 9154243"/>
                    <a:gd name="connsiteY50" fmla="*/ 1750979 h 5547915"/>
                    <a:gd name="connsiteX51" fmla="*/ 6410528 w 9154243"/>
                    <a:gd name="connsiteY51" fmla="*/ 1896894 h 5547915"/>
                    <a:gd name="connsiteX52" fmla="*/ 6527260 w 9154243"/>
                    <a:gd name="connsiteY52" fmla="*/ 2003898 h 5547915"/>
                    <a:gd name="connsiteX53" fmla="*/ 6546715 w 9154243"/>
                    <a:gd name="connsiteY53" fmla="*/ 2071992 h 5547915"/>
                    <a:gd name="connsiteX54" fmla="*/ 6692630 w 9154243"/>
                    <a:gd name="connsiteY54" fmla="*/ 2071992 h 5547915"/>
                    <a:gd name="connsiteX55" fmla="*/ 6838545 w 9154243"/>
                    <a:gd name="connsiteY55" fmla="*/ 2198451 h 5547915"/>
                    <a:gd name="connsiteX56" fmla="*/ 6974732 w 9154243"/>
                    <a:gd name="connsiteY56" fmla="*/ 2344366 h 5547915"/>
                    <a:gd name="connsiteX57" fmla="*/ 7101192 w 9154243"/>
                    <a:gd name="connsiteY57" fmla="*/ 2519464 h 5547915"/>
                    <a:gd name="connsiteX58" fmla="*/ 7198468 w 9154243"/>
                    <a:gd name="connsiteY58" fmla="*/ 2665379 h 5547915"/>
                    <a:gd name="connsiteX59" fmla="*/ 7363838 w 9154243"/>
                    <a:gd name="connsiteY59" fmla="*/ 2879388 h 5547915"/>
                    <a:gd name="connsiteX60" fmla="*/ 7461115 w 9154243"/>
                    <a:gd name="connsiteY60" fmla="*/ 3035030 h 5547915"/>
                    <a:gd name="connsiteX61" fmla="*/ 7626485 w 9154243"/>
                    <a:gd name="connsiteY61" fmla="*/ 3258766 h 5547915"/>
                    <a:gd name="connsiteX62" fmla="*/ 7684851 w 9154243"/>
                    <a:gd name="connsiteY62" fmla="*/ 3443592 h 5547915"/>
                    <a:gd name="connsiteX63" fmla="*/ 7782128 w 9154243"/>
                    <a:gd name="connsiteY63" fmla="*/ 3579779 h 5547915"/>
                    <a:gd name="connsiteX64" fmla="*/ 7966953 w 9154243"/>
                    <a:gd name="connsiteY64" fmla="*/ 3764605 h 5547915"/>
                    <a:gd name="connsiteX65" fmla="*/ 8180962 w 9154243"/>
                    <a:gd name="connsiteY65" fmla="*/ 3881337 h 5547915"/>
                    <a:gd name="connsiteX66" fmla="*/ 8424153 w 9154243"/>
                    <a:gd name="connsiteY66" fmla="*/ 4007796 h 5547915"/>
                    <a:gd name="connsiteX67" fmla="*/ 8647889 w 9154243"/>
                    <a:gd name="connsiteY67" fmla="*/ 4212077 h 5547915"/>
                    <a:gd name="connsiteX68" fmla="*/ 8852170 w 9154243"/>
                    <a:gd name="connsiteY68" fmla="*/ 4367720 h 5547915"/>
                    <a:gd name="connsiteX69" fmla="*/ 8978630 w 9154243"/>
                    <a:gd name="connsiteY69" fmla="*/ 4494179 h 5547915"/>
                    <a:gd name="connsiteX70" fmla="*/ 9066179 w 9154243"/>
                    <a:gd name="connsiteY70" fmla="*/ 4581728 h 5547915"/>
                    <a:gd name="connsiteX71" fmla="*/ 9095362 w 9154243"/>
                    <a:gd name="connsiteY71" fmla="*/ 4708188 h 5547915"/>
                    <a:gd name="connsiteX72" fmla="*/ 9144000 w 9154243"/>
                    <a:gd name="connsiteY72" fmla="*/ 4834647 h 5547915"/>
                    <a:gd name="connsiteX73" fmla="*/ 8929992 w 9154243"/>
                    <a:gd name="connsiteY73" fmla="*/ 4854102 h 5547915"/>
                    <a:gd name="connsiteX74" fmla="*/ 8754894 w 9154243"/>
                    <a:gd name="connsiteY74" fmla="*/ 4786009 h 5547915"/>
                    <a:gd name="connsiteX75" fmla="*/ 8472792 w 9154243"/>
                    <a:gd name="connsiteY75" fmla="*/ 4688732 h 5547915"/>
                    <a:gd name="connsiteX76" fmla="*/ 8287966 w 9154243"/>
                    <a:gd name="connsiteY76" fmla="*/ 4601183 h 5547915"/>
                    <a:gd name="connsiteX77" fmla="*/ 8083685 w 9154243"/>
                    <a:gd name="connsiteY77" fmla="*/ 4494179 h 5547915"/>
                    <a:gd name="connsiteX78" fmla="*/ 7889132 w 9154243"/>
                    <a:gd name="connsiteY78" fmla="*/ 4435813 h 5547915"/>
                    <a:gd name="connsiteX79" fmla="*/ 7743217 w 9154243"/>
                    <a:gd name="connsiteY79" fmla="*/ 4348264 h 5547915"/>
                    <a:gd name="connsiteX80" fmla="*/ 7402749 w 9154243"/>
                    <a:gd name="connsiteY80" fmla="*/ 4241260 h 5547915"/>
                    <a:gd name="connsiteX81" fmla="*/ 7110919 w 9154243"/>
                    <a:gd name="connsiteY81" fmla="*/ 4085617 h 5547915"/>
                    <a:gd name="connsiteX82" fmla="*/ 6867728 w 9154243"/>
                    <a:gd name="connsiteY82" fmla="*/ 3842426 h 5547915"/>
                    <a:gd name="connsiteX83" fmla="*/ 6695882 w 9154243"/>
                    <a:gd name="connsiteY83" fmla="*/ 3715066 h 5547915"/>
                    <a:gd name="connsiteX84" fmla="*/ 6614809 w 9154243"/>
                    <a:gd name="connsiteY84" fmla="*/ 3570051 h 5547915"/>
                    <a:gd name="connsiteX85" fmla="*/ 6595353 w 9154243"/>
                    <a:gd name="connsiteY85" fmla="*/ 3346315 h 5547915"/>
                    <a:gd name="connsiteX86" fmla="*/ 6566170 w 9154243"/>
                    <a:gd name="connsiteY86" fmla="*/ 3180945 h 5547915"/>
                    <a:gd name="connsiteX87" fmla="*/ 6566170 w 9154243"/>
                    <a:gd name="connsiteY87" fmla="*/ 3180945 h 5547915"/>
                    <a:gd name="connsiteX88" fmla="*/ 6566170 w 9154243"/>
                    <a:gd name="connsiteY88" fmla="*/ 2937754 h 5547915"/>
                    <a:gd name="connsiteX89" fmla="*/ 6566170 w 9154243"/>
                    <a:gd name="connsiteY89" fmla="*/ 2684834 h 5547915"/>
                    <a:gd name="connsiteX90" fmla="*/ 6429983 w 9154243"/>
                    <a:gd name="connsiteY90" fmla="*/ 2908571 h 5547915"/>
                    <a:gd name="connsiteX91" fmla="*/ 6410528 w 9154243"/>
                    <a:gd name="connsiteY91" fmla="*/ 3132307 h 5547915"/>
                    <a:gd name="connsiteX92" fmla="*/ 6342434 w 9154243"/>
                    <a:gd name="connsiteY92" fmla="*/ 3394954 h 5547915"/>
                    <a:gd name="connsiteX93" fmla="*/ 6235430 w 9154243"/>
                    <a:gd name="connsiteY93" fmla="*/ 3599234 h 5547915"/>
                    <a:gd name="connsiteX94" fmla="*/ 6099243 w 9154243"/>
                    <a:gd name="connsiteY94" fmla="*/ 3745149 h 5547915"/>
                    <a:gd name="connsiteX95" fmla="*/ 6040877 w 9154243"/>
                    <a:gd name="connsiteY95" fmla="*/ 3764605 h 5547915"/>
                    <a:gd name="connsiteX96" fmla="*/ 6021421 w 9154243"/>
                    <a:gd name="connsiteY96" fmla="*/ 3871609 h 5547915"/>
                    <a:gd name="connsiteX97" fmla="*/ 6021421 w 9154243"/>
                    <a:gd name="connsiteY97" fmla="*/ 4007796 h 5547915"/>
                    <a:gd name="connsiteX98" fmla="*/ 6050604 w 9154243"/>
                    <a:gd name="connsiteY98" fmla="*/ 4134256 h 5547915"/>
                    <a:gd name="connsiteX99" fmla="*/ 6177064 w 9154243"/>
                    <a:gd name="connsiteY99" fmla="*/ 4260715 h 5547915"/>
                    <a:gd name="connsiteX100" fmla="*/ 6254885 w 9154243"/>
                    <a:gd name="connsiteY100" fmla="*/ 4396902 h 5547915"/>
                    <a:gd name="connsiteX101" fmla="*/ 6322979 w 9154243"/>
                    <a:gd name="connsiteY101" fmla="*/ 4474724 h 5547915"/>
                    <a:gd name="connsiteX102" fmla="*/ 6322979 w 9154243"/>
                    <a:gd name="connsiteY102" fmla="*/ 4601183 h 5547915"/>
                    <a:gd name="connsiteX103" fmla="*/ 6245158 w 9154243"/>
                    <a:gd name="connsiteY103" fmla="*/ 4776281 h 5547915"/>
                    <a:gd name="connsiteX104" fmla="*/ 6186792 w 9154243"/>
                    <a:gd name="connsiteY104" fmla="*/ 4922196 h 5547915"/>
                    <a:gd name="connsiteX105" fmla="*/ 6108970 w 9154243"/>
                    <a:gd name="connsiteY105" fmla="*/ 5038928 h 5547915"/>
                    <a:gd name="connsiteX106" fmla="*/ 6021421 w 9154243"/>
                    <a:gd name="connsiteY106" fmla="*/ 5087566 h 5547915"/>
                    <a:gd name="connsiteX107" fmla="*/ 5856051 w 9154243"/>
                    <a:gd name="connsiteY107" fmla="*/ 5175115 h 5547915"/>
                    <a:gd name="connsiteX108" fmla="*/ 5729592 w 9154243"/>
                    <a:gd name="connsiteY108" fmla="*/ 5311302 h 5547915"/>
                    <a:gd name="connsiteX109" fmla="*/ 5729592 w 9154243"/>
                    <a:gd name="connsiteY109" fmla="*/ 5408579 h 5547915"/>
                    <a:gd name="connsiteX110" fmla="*/ 5554494 w 9154243"/>
                    <a:gd name="connsiteY110" fmla="*/ 5428034 h 5547915"/>
                    <a:gd name="connsiteX111" fmla="*/ 5389124 w 9154243"/>
                    <a:gd name="connsiteY111" fmla="*/ 5418307 h 5547915"/>
                    <a:gd name="connsiteX112" fmla="*/ 5272392 w 9154243"/>
                    <a:gd name="connsiteY112" fmla="*/ 5389124 h 5547915"/>
                    <a:gd name="connsiteX113" fmla="*/ 5155660 w 9154243"/>
                    <a:gd name="connsiteY113" fmla="*/ 5350213 h 5547915"/>
                    <a:gd name="connsiteX114" fmla="*/ 5107021 w 9154243"/>
                    <a:gd name="connsiteY114" fmla="*/ 5311302 h 5547915"/>
                    <a:gd name="connsiteX115" fmla="*/ 5126477 w 9154243"/>
                    <a:gd name="connsiteY115" fmla="*/ 5223754 h 5547915"/>
                    <a:gd name="connsiteX116" fmla="*/ 5282119 w 9154243"/>
                    <a:gd name="connsiteY116" fmla="*/ 5136205 h 5547915"/>
                    <a:gd name="connsiteX117" fmla="*/ 5350213 w 9154243"/>
                    <a:gd name="connsiteY117" fmla="*/ 5155660 h 5547915"/>
                    <a:gd name="connsiteX118" fmla="*/ 5350213 w 9154243"/>
                    <a:gd name="connsiteY118" fmla="*/ 5155660 h 5547915"/>
                    <a:gd name="connsiteX119" fmla="*/ 5466945 w 9154243"/>
                    <a:gd name="connsiteY119" fmla="*/ 5116749 h 5547915"/>
                    <a:gd name="connsiteX120" fmla="*/ 5642043 w 9154243"/>
                    <a:gd name="connsiteY120" fmla="*/ 4980562 h 5547915"/>
                    <a:gd name="connsiteX121" fmla="*/ 5817141 w 9154243"/>
                    <a:gd name="connsiteY121" fmla="*/ 4834647 h 5547915"/>
                    <a:gd name="connsiteX122" fmla="*/ 5865779 w 9154243"/>
                    <a:gd name="connsiteY122" fmla="*/ 4679005 h 5547915"/>
                    <a:gd name="connsiteX123" fmla="*/ 5778230 w 9154243"/>
                    <a:gd name="connsiteY123" fmla="*/ 4494179 h 5547915"/>
                    <a:gd name="connsiteX124" fmla="*/ 5739319 w 9154243"/>
                    <a:gd name="connsiteY124" fmla="*/ 4348264 h 5547915"/>
                    <a:gd name="connsiteX125" fmla="*/ 5642043 w 9154243"/>
                    <a:gd name="connsiteY125" fmla="*/ 4221805 h 5547915"/>
                    <a:gd name="connsiteX126" fmla="*/ 5457217 w 9154243"/>
                    <a:gd name="connsiteY126" fmla="*/ 4036979 h 5547915"/>
                    <a:gd name="connsiteX127" fmla="*/ 5311302 w 9154243"/>
                    <a:gd name="connsiteY127" fmla="*/ 3949430 h 5547915"/>
                    <a:gd name="connsiteX128" fmla="*/ 5107021 w 9154243"/>
                    <a:gd name="connsiteY128" fmla="*/ 3764605 h 5547915"/>
                    <a:gd name="connsiteX129" fmla="*/ 5000017 w 9154243"/>
                    <a:gd name="connsiteY129" fmla="*/ 3647873 h 5547915"/>
                    <a:gd name="connsiteX130" fmla="*/ 4912468 w 9154243"/>
                    <a:gd name="connsiteY130" fmla="*/ 3463047 h 5547915"/>
                    <a:gd name="connsiteX131" fmla="*/ 4844375 w 9154243"/>
                    <a:gd name="connsiteY131" fmla="*/ 3336588 h 5547915"/>
                    <a:gd name="connsiteX132" fmla="*/ 4572000 w 9154243"/>
                    <a:gd name="connsiteY132" fmla="*/ 3394954 h 5547915"/>
                    <a:gd name="connsiteX133" fmla="*/ 4338536 w 9154243"/>
                    <a:gd name="connsiteY133" fmla="*/ 3453320 h 5547915"/>
                    <a:gd name="connsiteX134" fmla="*/ 3920247 w 9154243"/>
                    <a:gd name="connsiteY134" fmla="*/ 3472775 h 5547915"/>
                    <a:gd name="connsiteX135" fmla="*/ 3647872 w 9154243"/>
                    <a:gd name="connsiteY135" fmla="*/ 3463047 h 5547915"/>
                    <a:gd name="connsiteX136" fmla="*/ 3531141 w 9154243"/>
                    <a:gd name="connsiteY136" fmla="*/ 3463047 h 5547915"/>
                    <a:gd name="connsiteX137" fmla="*/ 3501958 w 9154243"/>
                    <a:gd name="connsiteY137" fmla="*/ 3531141 h 5547915"/>
                    <a:gd name="connsiteX138" fmla="*/ 3385226 w 9154243"/>
                    <a:gd name="connsiteY138" fmla="*/ 3677056 h 5547915"/>
                    <a:gd name="connsiteX139" fmla="*/ 3385226 w 9154243"/>
                    <a:gd name="connsiteY139" fmla="*/ 3793788 h 5547915"/>
                    <a:gd name="connsiteX140" fmla="*/ 3385226 w 9154243"/>
                    <a:gd name="connsiteY140" fmla="*/ 3920247 h 5547915"/>
                    <a:gd name="connsiteX141" fmla="*/ 3385226 w 9154243"/>
                    <a:gd name="connsiteY141" fmla="*/ 4114800 h 5547915"/>
                    <a:gd name="connsiteX142" fmla="*/ 3433864 w 9154243"/>
                    <a:gd name="connsiteY142" fmla="*/ 4387175 h 5547915"/>
                    <a:gd name="connsiteX143" fmla="*/ 3492230 w 9154243"/>
                    <a:gd name="connsiteY143" fmla="*/ 4640094 h 5547915"/>
                    <a:gd name="connsiteX144" fmla="*/ 3492230 w 9154243"/>
                    <a:gd name="connsiteY144" fmla="*/ 4727643 h 5547915"/>
                    <a:gd name="connsiteX145" fmla="*/ 3492230 w 9154243"/>
                    <a:gd name="connsiteY145" fmla="*/ 4795737 h 5547915"/>
                    <a:gd name="connsiteX146" fmla="*/ 3531141 w 9154243"/>
                    <a:gd name="connsiteY146" fmla="*/ 4805464 h 5547915"/>
                    <a:gd name="connsiteX147" fmla="*/ 3531141 w 9154243"/>
                    <a:gd name="connsiteY147" fmla="*/ 4980562 h 5547915"/>
                    <a:gd name="connsiteX148" fmla="*/ 3472775 w 9154243"/>
                    <a:gd name="connsiteY148" fmla="*/ 5184843 h 5547915"/>
                    <a:gd name="connsiteX149" fmla="*/ 3443592 w 9154243"/>
                    <a:gd name="connsiteY149" fmla="*/ 5272392 h 5547915"/>
                    <a:gd name="connsiteX150" fmla="*/ 3307404 w 9154243"/>
                    <a:gd name="connsiteY150" fmla="*/ 5359941 h 5547915"/>
                    <a:gd name="connsiteX151" fmla="*/ 3287949 w 9154243"/>
                    <a:gd name="connsiteY151" fmla="*/ 5457217 h 5547915"/>
                    <a:gd name="connsiteX152" fmla="*/ 3249038 w 9154243"/>
                    <a:gd name="connsiteY152" fmla="*/ 5525311 h 5547915"/>
                    <a:gd name="connsiteX153" fmla="*/ 3064213 w 9154243"/>
                    <a:gd name="connsiteY153" fmla="*/ 5544766 h 5547915"/>
                    <a:gd name="connsiteX154" fmla="*/ 2960428 w 9154243"/>
                    <a:gd name="connsiteY154" fmla="*/ 5547915 h 5547915"/>
                    <a:gd name="connsiteX155" fmla="*/ 2801566 w 9154243"/>
                    <a:gd name="connsiteY155" fmla="*/ 5544871 h 5547915"/>
                    <a:gd name="connsiteX156" fmla="*/ 2743200 w 9154243"/>
                    <a:gd name="connsiteY156" fmla="*/ 5515583 h 5547915"/>
                    <a:gd name="connsiteX157" fmla="*/ 2655651 w 9154243"/>
                    <a:gd name="connsiteY157" fmla="*/ 5428034 h 5547915"/>
                    <a:gd name="connsiteX158" fmla="*/ 2607418 w 9154243"/>
                    <a:gd name="connsiteY158" fmla="*/ 5383692 h 5547915"/>
                    <a:gd name="connsiteX159" fmla="*/ 2578235 w 9154243"/>
                    <a:gd name="connsiteY159" fmla="*/ 5349402 h 5547915"/>
                    <a:gd name="connsiteX160" fmla="*/ 2579127 w 9154243"/>
                    <a:gd name="connsiteY160" fmla="*/ 5249127 h 5547915"/>
                    <a:gd name="connsiteX161" fmla="*/ 2675106 w 9154243"/>
                    <a:gd name="connsiteY161" fmla="*/ 5233481 h 5547915"/>
                    <a:gd name="connsiteX162" fmla="*/ 2752928 w 9154243"/>
                    <a:gd name="connsiteY162" fmla="*/ 5194571 h 5547915"/>
                    <a:gd name="connsiteX163" fmla="*/ 2976664 w 9154243"/>
                    <a:gd name="connsiteY163" fmla="*/ 5126477 h 5547915"/>
                    <a:gd name="connsiteX164" fmla="*/ 3025302 w 9154243"/>
                    <a:gd name="connsiteY164" fmla="*/ 4990290 h 5547915"/>
                    <a:gd name="connsiteX165" fmla="*/ 3132306 w 9154243"/>
                    <a:gd name="connsiteY165" fmla="*/ 4883285 h 5547915"/>
                    <a:gd name="connsiteX166" fmla="*/ 3142034 w 9154243"/>
                    <a:gd name="connsiteY166" fmla="*/ 4717915 h 5547915"/>
                    <a:gd name="connsiteX167" fmla="*/ 3132306 w 9154243"/>
                    <a:gd name="connsiteY167" fmla="*/ 4533090 h 5547915"/>
                    <a:gd name="connsiteX168" fmla="*/ 3054485 w 9154243"/>
                    <a:gd name="connsiteY168" fmla="*/ 4319081 h 5547915"/>
                    <a:gd name="connsiteX169" fmla="*/ 2986392 w 9154243"/>
                    <a:gd name="connsiteY169" fmla="*/ 4143983 h 5547915"/>
                    <a:gd name="connsiteX170" fmla="*/ 2947481 w 9154243"/>
                    <a:gd name="connsiteY170" fmla="*/ 3910520 h 5547915"/>
                    <a:gd name="connsiteX171" fmla="*/ 2859932 w 9154243"/>
                    <a:gd name="connsiteY171" fmla="*/ 3754877 h 5547915"/>
                    <a:gd name="connsiteX172" fmla="*/ 2840477 w 9154243"/>
                    <a:gd name="connsiteY172" fmla="*/ 3560324 h 5547915"/>
                    <a:gd name="connsiteX173" fmla="*/ 2607013 w 9154243"/>
                    <a:gd name="connsiteY173" fmla="*/ 3414409 h 5547915"/>
                    <a:gd name="connsiteX174" fmla="*/ 2217906 w 9154243"/>
                    <a:gd name="connsiteY174" fmla="*/ 3249039 h 5547915"/>
                    <a:gd name="connsiteX175" fmla="*/ 2020505 w 9154243"/>
                    <a:gd name="connsiteY175" fmla="*/ 3174588 h 5547915"/>
                    <a:gd name="connsiteX176" fmla="*/ 1955260 w 9154243"/>
                    <a:gd name="connsiteY176" fmla="*/ 3103124 h 5547915"/>
                    <a:gd name="connsiteX177" fmla="*/ 1848255 w 9154243"/>
                    <a:gd name="connsiteY177" fmla="*/ 2976664 h 5547915"/>
                    <a:gd name="connsiteX178" fmla="*/ 1663430 w 9154243"/>
                    <a:gd name="connsiteY178" fmla="*/ 2762656 h 5547915"/>
                    <a:gd name="connsiteX179" fmla="*/ 1498060 w 9154243"/>
                    <a:gd name="connsiteY179" fmla="*/ 2636196 h 5547915"/>
                    <a:gd name="connsiteX180" fmla="*/ 1196502 w 9154243"/>
                    <a:gd name="connsiteY180" fmla="*/ 2315183 h 5547915"/>
                    <a:gd name="connsiteX181" fmla="*/ 1089498 w 9154243"/>
                    <a:gd name="connsiteY181" fmla="*/ 2178996 h 5547915"/>
                    <a:gd name="connsiteX182" fmla="*/ 1021404 w 9154243"/>
                    <a:gd name="connsiteY182" fmla="*/ 2081720 h 5547915"/>
                    <a:gd name="connsiteX183" fmla="*/ 992221 w 9154243"/>
                    <a:gd name="connsiteY183" fmla="*/ 1945532 h 5547915"/>
                    <a:gd name="connsiteX184" fmla="*/ 953311 w 9154243"/>
                    <a:gd name="connsiteY184" fmla="*/ 1857983 h 5547915"/>
                    <a:gd name="connsiteX185" fmla="*/ 807396 w 9154243"/>
                    <a:gd name="connsiteY185" fmla="*/ 1702341 h 5547915"/>
                    <a:gd name="connsiteX186" fmla="*/ 690664 w 9154243"/>
                    <a:gd name="connsiteY186" fmla="*/ 1614792 h 5547915"/>
                    <a:gd name="connsiteX187" fmla="*/ 573932 w 9154243"/>
                    <a:gd name="connsiteY187" fmla="*/ 1536971 h 5547915"/>
                    <a:gd name="connsiteX188" fmla="*/ 428017 w 9154243"/>
                    <a:gd name="connsiteY188" fmla="*/ 1498060 h 5547915"/>
                    <a:gd name="connsiteX189" fmla="*/ 252919 w 9154243"/>
                    <a:gd name="connsiteY189" fmla="*/ 1400783 h 5547915"/>
                    <a:gd name="connsiteX190" fmla="*/ 107004 w 9154243"/>
                    <a:gd name="connsiteY190" fmla="*/ 1274324 h 5547915"/>
                    <a:gd name="connsiteX191" fmla="*/ 29183 w 9154243"/>
                    <a:gd name="connsiteY191" fmla="*/ 1186775 h 5547915"/>
                    <a:gd name="connsiteX192" fmla="*/ 0 w 9154243"/>
                    <a:gd name="connsiteY192" fmla="*/ 1079771 h 5547915"/>
                    <a:gd name="connsiteX193" fmla="*/ 48638 w 9154243"/>
                    <a:gd name="connsiteY193" fmla="*/ 1011677 h 5547915"/>
                    <a:gd name="connsiteX0" fmla="*/ 48638 w 9154243"/>
                    <a:gd name="connsiteY0" fmla="*/ 1011677 h 5547915"/>
                    <a:gd name="connsiteX1" fmla="*/ 87549 w 9154243"/>
                    <a:gd name="connsiteY1" fmla="*/ 943583 h 5547915"/>
                    <a:gd name="connsiteX2" fmla="*/ 175098 w 9154243"/>
                    <a:gd name="connsiteY2" fmla="*/ 914400 h 5547915"/>
                    <a:gd name="connsiteX3" fmla="*/ 379379 w 9154243"/>
                    <a:gd name="connsiteY3" fmla="*/ 904673 h 5547915"/>
                    <a:gd name="connsiteX4" fmla="*/ 554477 w 9154243"/>
                    <a:gd name="connsiteY4" fmla="*/ 904673 h 5547915"/>
                    <a:gd name="connsiteX5" fmla="*/ 700392 w 9154243"/>
                    <a:gd name="connsiteY5" fmla="*/ 865762 h 5547915"/>
                    <a:gd name="connsiteX6" fmla="*/ 778213 w 9154243"/>
                    <a:gd name="connsiteY6" fmla="*/ 826851 h 5547915"/>
                    <a:gd name="connsiteX7" fmla="*/ 885217 w 9154243"/>
                    <a:gd name="connsiteY7" fmla="*/ 758758 h 5547915"/>
                    <a:gd name="connsiteX8" fmla="*/ 943583 w 9154243"/>
                    <a:gd name="connsiteY8" fmla="*/ 690664 h 5547915"/>
                    <a:gd name="connsiteX9" fmla="*/ 1089498 w 9154243"/>
                    <a:gd name="connsiteY9" fmla="*/ 632298 h 5547915"/>
                    <a:gd name="connsiteX10" fmla="*/ 1186775 w 9154243"/>
                    <a:gd name="connsiteY10" fmla="*/ 612843 h 5547915"/>
                    <a:gd name="connsiteX11" fmla="*/ 1274324 w 9154243"/>
                    <a:gd name="connsiteY11" fmla="*/ 593388 h 5547915"/>
                    <a:gd name="connsiteX12" fmla="*/ 1303506 w 9154243"/>
                    <a:gd name="connsiteY12" fmla="*/ 593388 h 5547915"/>
                    <a:gd name="connsiteX13" fmla="*/ 1313234 w 9154243"/>
                    <a:gd name="connsiteY13" fmla="*/ 457200 h 5547915"/>
                    <a:gd name="connsiteX14" fmla="*/ 1352145 w 9154243"/>
                    <a:gd name="connsiteY14" fmla="*/ 350196 h 5547915"/>
                    <a:gd name="connsiteX15" fmla="*/ 1429966 w 9154243"/>
                    <a:gd name="connsiteY15" fmla="*/ 243192 h 5547915"/>
                    <a:gd name="connsiteX16" fmla="*/ 1488332 w 9154243"/>
                    <a:gd name="connsiteY16" fmla="*/ 116732 h 5547915"/>
                    <a:gd name="connsiteX17" fmla="*/ 1546698 w 9154243"/>
                    <a:gd name="connsiteY17" fmla="*/ 0 h 5547915"/>
                    <a:gd name="connsiteX18" fmla="*/ 1556426 w 9154243"/>
                    <a:gd name="connsiteY18" fmla="*/ 68094 h 5547915"/>
                    <a:gd name="connsiteX19" fmla="*/ 1556426 w 9154243"/>
                    <a:gd name="connsiteY19" fmla="*/ 204281 h 5547915"/>
                    <a:gd name="connsiteX20" fmla="*/ 1556426 w 9154243"/>
                    <a:gd name="connsiteY20" fmla="*/ 369651 h 5547915"/>
                    <a:gd name="connsiteX21" fmla="*/ 1575881 w 9154243"/>
                    <a:gd name="connsiteY21" fmla="*/ 447473 h 5547915"/>
                    <a:gd name="connsiteX22" fmla="*/ 1624519 w 9154243"/>
                    <a:gd name="connsiteY22" fmla="*/ 466928 h 5547915"/>
                    <a:gd name="connsiteX23" fmla="*/ 1643975 w 9154243"/>
                    <a:gd name="connsiteY23" fmla="*/ 505839 h 5547915"/>
                    <a:gd name="connsiteX24" fmla="*/ 1692613 w 9154243"/>
                    <a:gd name="connsiteY24" fmla="*/ 486383 h 5547915"/>
                    <a:gd name="connsiteX25" fmla="*/ 1809519 w 9154243"/>
                    <a:gd name="connsiteY25" fmla="*/ 301000 h 5547915"/>
                    <a:gd name="connsiteX26" fmla="*/ 1789889 w 9154243"/>
                    <a:gd name="connsiteY26" fmla="*/ 544749 h 5547915"/>
                    <a:gd name="connsiteX27" fmla="*/ 1789889 w 9154243"/>
                    <a:gd name="connsiteY27" fmla="*/ 680937 h 5547915"/>
                    <a:gd name="connsiteX28" fmla="*/ 1799617 w 9154243"/>
                    <a:gd name="connsiteY28" fmla="*/ 729575 h 5547915"/>
                    <a:gd name="connsiteX29" fmla="*/ 1926077 w 9154243"/>
                    <a:gd name="connsiteY29" fmla="*/ 807396 h 5547915"/>
                    <a:gd name="connsiteX30" fmla="*/ 2013626 w 9154243"/>
                    <a:gd name="connsiteY30" fmla="*/ 933856 h 5547915"/>
                    <a:gd name="connsiteX31" fmla="*/ 2140085 w 9154243"/>
                    <a:gd name="connsiteY31" fmla="*/ 1099226 h 5547915"/>
                    <a:gd name="connsiteX32" fmla="*/ 2247089 w 9154243"/>
                    <a:gd name="connsiteY32" fmla="*/ 1167320 h 5547915"/>
                    <a:gd name="connsiteX33" fmla="*/ 2402732 w 9154243"/>
                    <a:gd name="connsiteY33" fmla="*/ 1254868 h 5547915"/>
                    <a:gd name="connsiteX34" fmla="*/ 2597285 w 9154243"/>
                    <a:gd name="connsiteY34" fmla="*/ 1264596 h 5547915"/>
                    <a:gd name="connsiteX35" fmla="*/ 2791838 w 9154243"/>
                    <a:gd name="connsiteY35" fmla="*/ 1342417 h 5547915"/>
                    <a:gd name="connsiteX36" fmla="*/ 2976664 w 9154243"/>
                    <a:gd name="connsiteY36" fmla="*/ 1410511 h 5547915"/>
                    <a:gd name="connsiteX37" fmla="*/ 3093396 w 9154243"/>
                    <a:gd name="connsiteY37" fmla="*/ 1459149 h 5547915"/>
                    <a:gd name="connsiteX38" fmla="*/ 3278221 w 9154243"/>
                    <a:gd name="connsiteY38" fmla="*/ 1507788 h 5547915"/>
                    <a:gd name="connsiteX39" fmla="*/ 3472775 w 9154243"/>
                    <a:gd name="connsiteY39" fmla="*/ 1507788 h 5547915"/>
                    <a:gd name="connsiteX40" fmla="*/ 3647872 w 9154243"/>
                    <a:gd name="connsiteY40" fmla="*/ 1478605 h 5547915"/>
                    <a:gd name="connsiteX41" fmla="*/ 3793787 w 9154243"/>
                    <a:gd name="connsiteY41" fmla="*/ 1478605 h 5547915"/>
                    <a:gd name="connsiteX42" fmla="*/ 4007796 w 9154243"/>
                    <a:gd name="connsiteY42" fmla="*/ 1498060 h 5547915"/>
                    <a:gd name="connsiteX43" fmla="*/ 4241260 w 9154243"/>
                    <a:gd name="connsiteY43" fmla="*/ 1498060 h 5547915"/>
                    <a:gd name="connsiteX44" fmla="*/ 4572000 w 9154243"/>
                    <a:gd name="connsiteY44" fmla="*/ 1488332 h 5547915"/>
                    <a:gd name="connsiteX45" fmla="*/ 4912468 w 9154243"/>
                    <a:gd name="connsiteY45" fmla="*/ 1478605 h 5547915"/>
                    <a:gd name="connsiteX46" fmla="*/ 5204298 w 9154243"/>
                    <a:gd name="connsiteY46" fmla="*/ 1459149 h 5547915"/>
                    <a:gd name="connsiteX47" fmla="*/ 5447489 w 9154243"/>
                    <a:gd name="connsiteY47" fmla="*/ 1468877 h 5547915"/>
                    <a:gd name="connsiteX48" fmla="*/ 5661498 w 9154243"/>
                    <a:gd name="connsiteY48" fmla="*/ 1507788 h 5547915"/>
                    <a:gd name="connsiteX49" fmla="*/ 5992238 w 9154243"/>
                    <a:gd name="connsiteY49" fmla="*/ 1595337 h 5547915"/>
                    <a:gd name="connsiteX50" fmla="*/ 6245158 w 9154243"/>
                    <a:gd name="connsiteY50" fmla="*/ 1750979 h 5547915"/>
                    <a:gd name="connsiteX51" fmla="*/ 6410528 w 9154243"/>
                    <a:gd name="connsiteY51" fmla="*/ 1896894 h 5547915"/>
                    <a:gd name="connsiteX52" fmla="*/ 6527260 w 9154243"/>
                    <a:gd name="connsiteY52" fmla="*/ 2003898 h 5547915"/>
                    <a:gd name="connsiteX53" fmla="*/ 6546715 w 9154243"/>
                    <a:gd name="connsiteY53" fmla="*/ 2071992 h 5547915"/>
                    <a:gd name="connsiteX54" fmla="*/ 6692630 w 9154243"/>
                    <a:gd name="connsiteY54" fmla="*/ 2071992 h 5547915"/>
                    <a:gd name="connsiteX55" fmla="*/ 6838545 w 9154243"/>
                    <a:gd name="connsiteY55" fmla="*/ 2198451 h 5547915"/>
                    <a:gd name="connsiteX56" fmla="*/ 6974732 w 9154243"/>
                    <a:gd name="connsiteY56" fmla="*/ 2344366 h 5547915"/>
                    <a:gd name="connsiteX57" fmla="*/ 7101192 w 9154243"/>
                    <a:gd name="connsiteY57" fmla="*/ 2519464 h 5547915"/>
                    <a:gd name="connsiteX58" fmla="*/ 7198468 w 9154243"/>
                    <a:gd name="connsiteY58" fmla="*/ 2665379 h 5547915"/>
                    <a:gd name="connsiteX59" fmla="*/ 7363838 w 9154243"/>
                    <a:gd name="connsiteY59" fmla="*/ 2879388 h 5547915"/>
                    <a:gd name="connsiteX60" fmla="*/ 7461115 w 9154243"/>
                    <a:gd name="connsiteY60" fmla="*/ 3035030 h 5547915"/>
                    <a:gd name="connsiteX61" fmla="*/ 7626485 w 9154243"/>
                    <a:gd name="connsiteY61" fmla="*/ 3258766 h 5547915"/>
                    <a:gd name="connsiteX62" fmla="*/ 7684851 w 9154243"/>
                    <a:gd name="connsiteY62" fmla="*/ 3443592 h 5547915"/>
                    <a:gd name="connsiteX63" fmla="*/ 7782128 w 9154243"/>
                    <a:gd name="connsiteY63" fmla="*/ 3579779 h 5547915"/>
                    <a:gd name="connsiteX64" fmla="*/ 7966953 w 9154243"/>
                    <a:gd name="connsiteY64" fmla="*/ 3764605 h 5547915"/>
                    <a:gd name="connsiteX65" fmla="*/ 8180962 w 9154243"/>
                    <a:gd name="connsiteY65" fmla="*/ 3881337 h 5547915"/>
                    <a:gd name="connsiteX66" fmla="*/ 8424153 w 9154243"/>
                    <a:gd name="connsiteY66" fmla="*/ 4007796 h 5547915"/>
                    <a:gd name="connsiteX67" fmla="*/ 8647889 w 9154243"/>
                    <a:gd name="connsiteY67" fmla="*/ 4212077 h 5547915"/>
                    <a:gd name="connsiteX68" fmla="*/ 8852170 w 9154243"/>
                    <a:gd name="connsiteY68" fmla="*/ 4367720 h 5547915"/>
                    <a:gd name="connsiteX69" fmla="*/ 8978630 w 9154243"/>
                    <a:gd name="connsiteY69" fmla="*/ 4494179 h 5547915"/>
                    <a:gd name="connsiteX70" fmla="*/ 9066179 w 9154243"/>
                    <a:gd name="connsiteY70" fmla="*/ 4581728 h 5547915"/>
                    <a:gd name="connsiteX71" fmla="*/ 9095362 w 9154243"/>
                    <a:gd name="connsiteY71" fmla="*/ 4708188 h 5547915"/>
                    <a:gd name="connsiteX72" fmla="*/ 9144000 w 9154243"/>
                    <a:gd name="connsiteY72" fmla="*/ 4834647 h 5547915"/>
                    <a:gd name="connsiteX73" fmla="*/ 8929992 w 9154243"/>
                    <a:gd name="connsiteY73" fmla="*/ 4854102 h 5547915"/>
                    <a:gd name="connsiteX74" fmla="*/ 8754894 w 9154243"/>
                    <a:gd name="connsiteY74" fmla="*/ 4786009 h 5547915"/>
                    <a:gd name="connsiteX75" fmla="*/ 8472792 w 9154243"/>
                    <a:gd name="connsiteY75" fmla="*/ 4688732 h 5547915"/>
                    <a:gd name="connsiteX76" fmla="*/ 8287966 w 9154243"/>
                    <a:gd name="connsiteY76" fmla="*/ 4601183 h 5547915"/>
                    <a:gd name="connsiteX77" fmla="*/ 8083685 w 9154243"/>
                    <a:gd name="connsiteY77" fmla="*/ 4494179 h 5547915"/>
                    <a:gd name="connsiteX78" fmla="*/ 7889132 w 9154243"/>
                    <a:gd name="connsiteY78" fmla="*/ 4435813 h 5547915"/>
                    <a:gd name="connsiteX79" fmla="*/ 7743217 w 9154243"/>
                    <a:gd name="connsiteY79" fmla="*/ 4348264 h 5547915"/>
                    <a:gd name="connsiteX80" fmla="*/ 7402749 w 9154243"/>
                    <a:gd name="connsiteY80" fmla="*/ 4241260 h 5547915"/>
                    <a:gd name="connsiteX81" fmla="*/ 7110919 w 9154243"/>
                    <a:gd name="connsiteY81" fmla="*/ 4085617 h 5547915"/>
                    <a:gd name="connsiteX82" fmla="*/ 6867728 w 9154243"/>
                    <a:gd name="connsiteY82" fmla="*/ 3842426 h 5547915"/>
                    <a:gd name="connsiteX83" fmla="*/ 6695882 w 9154243"/>
                    <a:gd name="connsiteY83" fmla="*/ 3715066 h 5547915"/>
                    <a:gd name="connsiteX84" fmla="*/ 6614809 w 9154243"/>
                    <a:gd name="connsiteY84" fmla="*/ 3570051 h 5547915"/>
                    <a:gd name="connsiteX85" fmla="*/ 6595353 w 9154243"/>
                    <a:gd name="connsiteY85" fmla="*/ 3346315 h 5547915"/>
                    <a:gd name="connsiteX86" fmla="*/ 6566170 w 9154243"/>
                    <a:gd name="connsiteY86" fmla="*/ 3180945 h 5547915"/>
                    <a:gd name="connsiteX87" fmla="*/ 6566170 w 9154243"/>
                    <a:gd name="connsiteY87" fmla="*/ 3180945 h 5547915"/>
                    <a:gd name="connsiteX88" fmla="*/ 6566170 w 9154243"/>
                    <a:gd name="connsiteY88" fmla="*/ 2937754 h 5547915"/>
                    <a:gd name="connsiteX89" fmla="*/ 6566170 w 9154243"/>
                    <a:gd name="connsiteY89" fmla="*/ 2684834 h 5547915"/>
                    <a:gd name="connsiteX90" fmla="*/ 6429983 w 9154243"/>
                    <a:gd name="connsiteY90" fmla="*/ 2908571 h 5547915"/>
                    <a:gd name="connsiteX91" fmla="*/ 6410528 w 9154243"/>
                    <a:gd name="connsiteY91" fmla="*/ 3132307 h 5547915"/>
                    <a:gd name="connsiteX92" fmla="*/ 6342434 w 9154243"/>
                    <a:gd name="connsiteY92" fmla="*/ 3394954 h 5547915"/>
                    <a:gd name="connsiteX93" fmla="*/ 6235430 w 9154243"/>
                    <a:gd name="connsiteY93" fmla="*/ 3599234 h 5547915"/>
                    <a:gd name="connsiteX94" fmla="*/ 6099243 w 9154243"/>
                    <a:gd name="connsiteY94" fmla="*/ 3745149 h 5547915"/>
                    <a:gd name="connsiteX95" fmla="*/ 6040877 w 9154243"/>
                    <a:gd name="connsiteY95" fmla="*/ 3764605 h 5547915"/>
                    <a:gd name="connsiteX96" fmla="*/ 6021421 w 9154243"/>
                    <a:gd name="connsiteY96" fmla="*/ 3871609 h 5547915"/>
                    <a:gd name="connsiteX97" fmla="*/ 6021421 w 9154243"/>
                    <a:gd name="connsiteY97" fmla="*/ 4007796 h 5547915"/>
                    <a:gd name="connsiteX98" fmla="*/ 6050604 w 9154243"/>
                    <a:gd name="connsiteY98" fmla="*/ 4134256 h 5547915"/>
                    <a:gd name="connsiteX99" fmla="*/ 6177064 w 9154243"/>
                    <a:gd name="connsiteY99" fmla="*/ 4260715 h 5547915"/>
                    <a:gd name="connsiteX100" fmla="*/ 6254885 w 9154243"/>
                    <a:gd name="connsiteY100" fmla="*/ 4396902 h 5547915"/>
                    <a:gd name="connsiteX101" fmla="*/ 6322979 w 9154243"/>
                    <a:gd name="connsiteY101" fmla="*/ 4474724 h 5547915"/>
                    <a:gd name="connsiteX102" fmla="*/ 6322979 w 9154243"/>
                    <a:gd name="connsiteY102" fmla="*/ 4601183 h 5547915"/>
                    <a:gd name="connsiteX103" fmla="*/ 6245158 w 9154243"/>
                    <a:gd name="connsiteY103" fmla="*/ 4776281 h 5547915"/>
                    <a:gd name="connsiteX104" fmla="*/ 6186792 w 9154243"/>
                    <a:gd name="connsiteY104" fmla="*/ 4922196 h 5547915"/>
                    <a:gd name="connsiteX105" fmla="*/ 6108970 w 9154243"/>
                    <a:gd name="connsiteY105" fmla="*/ 5038928 h 5547915"/>
                    <a:gd name="connsiteX106" fmla="*/ 6021421 w 9154243"/>
                    <a:gd name="connsiteY106" fmla="*/ 5087566 h 5547915"/>
                    <a:gd name="connsiteX107" fmla="*/ 5856051 w 9154243"/>
                    <a:gd name="connsiteY107" fmla="*/ 5175115 h 5547915"/>
                    <a:gd name="connsiteX108" fmla="*/ 5729592 w 9154243"/>
                    <a:gd name="connsiteY108" fmla="*/ 5311302 h 5547915"/>
                    <a:gd name="connsiteX109" fmla="*/ 5729592 w 9154243"/>
                    <a:gd name="connsiteY109" fmla="*/ 5408579 h 5547915"/>
                    <a:gd name="connsiteX110" fmla="*/ 5554494 w 9154243"/>
                    <a:gd name="connsiteY110" fmla="*/ 5428034 h 5547915"/>
                    <a:gd name="connsiteX111" fmla="*/ 5389124 w 9154243"/>
                    <a:gd name="connsiteY111" fmla="*/ 5418307 h 5547915"/>
                    <a:gd name="connsiteX112" fmla="*/ 5272392 w 9154243"/>
                    <a:gd name="connsiteY112" fmla="*/ 5389124 h 5547915"/>
                    <a:gd name="connsiteX113" fmla="*/ 5155660 w 9154243"/>
                    <a:gd name="connsiteY113" fmla="*/ 5350213 h 5547915"/>
                    <a:gd name="connsiteX114" fmla="*/ 5107021 w 9154243"/>
                    <a:gd name="connsiteY114" fmla="*/ 5311302 h 5547915"/>
                    <a:gd name="connsiteX115" fmla="*/ 5126477 w 9154243"/>
                    <a:gd name="connsiteY115" fmla="*/ 5223754 h 5547915"/>
                    <a:gd name="connsiteX116" fmla="*/ 5282119 w 9154243"/>
                    <a:gd name="connsiteY116" fmla="*/ 5136205 h 5547915"/>
                    <a:gd name="connsiteX117" fmla="*/ 5350213 w 9154243"/>
                    <a:gd name="connsiteY117" fmla="*/ 5155660 h 5547915"/>
                    <a:gd name="connsiteX118" fmla="*/ 5350213 w 9154243"/>
                    <a:gd name="connsiteY118" fmla="*/ 5155660 h 5547915"/>
                    <a:gd name="connsiteX119" fmla="*/ 5466945 w 9154243"/>
                    <a:gd name="connsiteY119" fmla="*/ 5116749 h 5547915"/>
                    <a:gd name="connsiteX120" fmla="*/ 5642043 w 9154243"/>
                    <a:gd name="connsiteY120" fmla="*/ 4980562 h 5547915"/>
                    <a:gd name="connsiteX121" fmla="*/ 5817141 w 9154243"/>
                    <a:gd name="connsiteY121" fmla="*/ 4834647 h 5547915"/>
                    <a:gd name="connsiteX122" fmla="*/ 5865779 w 9154243"/>
                    <a:gd name="connsiteY122" fmla="*/ 4679005 h 5547915"/>
                    <a:gd name="connsiteX123" fmla="*/ 5778230 w 9154243"/>
                    <a:gd name="connsiteY123" fmla="*/ 4494179 h 5547915"/>
                    <a:gd name="connsiteX124" fmla="*/ 5739319 w 9154243"/>
                    <a:gd name="connsiteY124" fmla="*/ 4348264 h 5547915"/>
                    <a:gd name="connsiteX125" fmla="*/ 5642043 w 9154243"/>
                    <a:gd name="connsiteY125" fmla="*/ 4221805 h 5547915"/>
                    <a:gd name="connsiteX126" fmla="*/ 5457217 w 9154243"/>
                    <a:gd name="connsiteY126" fmla="*/ 4036979 h 5547915"/>
                    <a:gd name="connsiteX127" fmla="*/ 5311302 w 9154243"/>
                    <a:gd name="connsiteY127" fmla="*/ 3949430 h 5547915"/>
                    <a:gd name="connsiteX128" fmla="*/ 5107021 w 9154243"/>
                    <a:gd name="connsiteY128" fmla="*/ 3764605 h 5547915"/>
                    <a:gd name="connsiteX129" fmla="*/ 5000017 w 9154243"/>
                    <a:gd name="connsiteY129" fmla="*/ 3647873 h 5547915"/>
                    <a:gd name="connsiteX130" fmla="*/ 4912468 w 9154243"/>
                    <a:gd name="connsiteY130" fmla="*/ 3463047 h 5547915"/>
                    <a:gd name="connsiteX131" fmla="*/ 4844375 w 9154243"/>
                    <a:gd name="connsiteY131" fmla="*/ 3336588 h 5547915"/>
                    <a:gd name="connsiteX132" fmla="*/ 4572000 w 9154243"/>
                    <a:gd name="connsiteY132" fmla="*/ 3394954 h 5547915"/>
                    <a:gd name="connsiteX133" fmla="*/ 4338536 w 9154243"/>
                    <a:gd name="connsiteY133" fmla="*/ 3453320 h 5547915"/>
                    <a:gd name="connsiteX134" fmla="*/ 3920247 w 9154243"/>
                    <a:gd name="connsiteY134" fmla="*/ 3472775 h 5547915"/>
                    <a:gd name="connsiteX135" fmla="*/ 3647872 w 9154243"/>
                    <a:gd name="connsiteY135" fmla="*/ 3463047 h 5547915"/>
                    <a:gd name="connsiteX136" fmla="*/ 3531141 w 9154243"/>
                    <a:gd name="connsiteY136" fmla="*/ 3463047 h 5547915"/>
                    <a:gd name="connsiteX137" fmla="*/ 3501958 w 9154243"/>
                    <a:gd name="connsiteY137" fmla="*/ 3531141 h 5547915"/>
                    <a:gd name="connsiteX138" fmla="*/ 3385226 w 9154243"/>
                    <a:gd name="connsiteY138" fmla="*/ 3677056 h 5547915"/>
                    <a:gd name="connsiteX139" fmla="*/ 3385226 w 9154243"/>
                    <a:gd name="connsiteY139" fmla="*/ 3793788 h 5547915"/>
                    <a:gd name="connsiteX140" fmla="*/ 3385226 w 9154243"/>
                    <a:gd name="connsiteY140" fmla="*/ 3920247 h 5547915"/>
                    <a:gd name="connsiteX141" fmla="*/ 3385226 w 9154243"/>
                    <a:gd name="connsiteY141" fmla="*/ 4114800 h 5547915"/>
                    <a:gd name="connsiteX142" fmla="*/ 3433864 w 9154243"/>
                    <a:gd name="connsiteY142" fmla="*/ 4387175 h 5547915"/>
                    <a:gd name="connsiteX143" fmla="*/ 3492230 w 9154243"/>
                    <a:gd name="connsiteY143" fmla="*/ 4640094 h 5547915"/>
                    <a:gd name="connsiteX144" fmla="*/ 3492230 w 9154243"/>
                    <a:gd name="connsiteY144" fmla="*/ 4727643 h 5547915"/>
                    <a:gd name="connsiteX145" fmla="*/ 3492230 w 9154243"/>
                    <a:gd name="connsiteY145" fmla="*/ 4795737 h 5547915"/>
                    <a:gd name="connsiteX146" fmla="*/ 3531141 w 9154243"/>
                    <a:gd name="connsiteY146" fmla="*/ 4805464 h 5547915"/>
                    <a:gd name="connsiteX147" fmla="*/ 3531141 w 9154243"/>
                    <a:gd name="connsiteY147" fmla="*/ 4980562 h 5547915"/>
                    <a:gd name="connsiteX148" fmla="*/ 3472775 w 9154243"/>
                    <a:gd name="connsiteY148" fmla="*/ 5184843 h 5547915"/>
                    <a:gd name="connsiteX149" fmla="*/ 3443592 w 9154243"/>
                    <a:gd name="connsiteY149" fmla="*/ 5272392 h 5547915"/>
                    <a:gd name="connsiteX150" fmla="*/ 3307404 w 9154243"/>
                    <a:gd name="connsiteY150" fmla="*/ 5359941 h 5547915"/>
                    <a:gd name="connsiteX151" fmla="*/ 3287949 w 9154243"/>
                    <a:gd name="connsiteY151" fmla="*/ 5457217 h 5547915"/>
                    <a:gd name="connsiteX152" fmla="*/ 3249038 w 9154243"/>
                    <a:gd name="connsiteY152" fmla="*/ 5525311 h 5547915"/>
                    <a:gd name="connsiteX153" fmla="*/ 3064213 w 9154243"/>
                    <a:gd name="connsiteY153" fmla="*/ 5544766 h 5547915"/>
                    <a:gd name="connsiteX154" fmla="*/ 2960428 w 9154243"/>
                    <a:gd name="connsiteY154" fmla="*/ 5547915 h 5547915"/>
                    <a:gd name="connsiteX155" fmla="*/ 2801566 w 9154243"/>
                    <a:gd name="connsiteY155" fmla="*/ 5544871 h 5547915"/>
                    <a:gd name="connsiteX156" fmla="*/ 2743200 w 9154243"/>
                    <a:gd name="connsiteY156" fmla="*/ 5515583 h 5547915"/>
                    <a:gd name="connsiteX157" fmla="*/ 2655651 w 9154243"/>
                    <a:gd name="connsiteY157" fmla="*/ 5428034 h 5547915"/>
                    <a:gd name="connsiteX158" fmla="*/ 2607418 w 9154243"/>
                    <a:gd name="connsiteY158" fmla="*/ 5383692 h 5547915"/>
                    <a:gd name="connsiteX159" fmla="*/ 2578235 w 9154243"/>
                    <a:gd name="connsiteY159" fmla="*/ 5349402 h 5547915"/>
                    <a:gd name="connsiteX160" fmla="*/ 2579127 w 9154243"/>
                    <a:gd name="connsiteY160" fmla="*/ 5249127 h 5547915"/>
                    <a:gd name="connsiteX161" fmla="*/ 2675106 w 9154243"/>
                    <a:gd name="connsiteY161" fmla="*/ 5233481 h 5547915"/>
                    <a:gd name="connsiteX162" fmla="*/ 2752928 w 9154243"/>
                    <a:gd name="connsiteY162" fmla="*/ 5194571 h 5547915"/>
                    <a:gd name="connsiteX163" fmla="*/ 2976664 w 9154243"/>
                    <a:gd name="connsiteY163" fmla="*/ 5126477 h 5547915"/>
                    <a:gd name="connsiteX164" fmla="*/ 3025302 w 9154243"/>
                    <a:gd name="connsiteY164" fmla="*/ 4990290 h 5547915"/>
                    <a:gd name="connsiteX165" fmla="*/ 3132306 w 9154243"/>
                    <a:gd name="connsiteY165" fmla="*/ 4883285 h 5547915"/>
                    <a:gd name="connsiteX166" fmla="*/ 3142034 w 9154243"/>
                    <a:gd name="connsiteY166" fmla="*/ 4717915 h 5547915"/>
                    <a:gd name="connsiteX167" fmla="*/ 3132306 w 9154243"/>
                    <a:gd name="connsiteY167" fmla="*/ 4533090 h 5547915"/>
                    <a:gd name="connsiteX168" fmla="*/ 3054485 w 9154243"/>
                    <a:gd name="connsiteY168" fmla="*/ 4319081 h 5547915"/>
                    <a:gd name="connsiteX169" fmla="*/ 2986392 w 9154243"/>
                    <a:gd name="connsiteY169" fmla="*/ 4143983 h 5547915"/>
                    <a:gd name="connsiteX170" fmla="*/ 2947481 w 9154243"/>
                    <a:gd name="connsiteY170" fmla="*/ 3910520 h 5547915"/>
                    <a:gd name="connsiteX171" fmla="*/ 2859932 w 9154243"/>
                    <a:gd name="connsiteY171" fmla="*/ 3754877 h 5547915"/>
                    <a:gd name="connsiteX172" fmla="*/ 2840477 w 9154243"/>
                    <a:gd name="connsiteY172" fmla="*/ 3560324 h 5547915"/>
                    <a:gd name="connsiteX173" fmla="*/ 2607013 w 9154243"/>
                    <a:gd name="connsiteY173" fmla="*/ 3414409 h 5547915"/>
                    <a:gd name="connsiteX174" fmla="*/ 2217906 w 9154243"/>
                    <a:gd name="connsiteY174" fmla="*/ 3249039 h 5547915"/>
                    <a:gd name="connsiteX175" fmla="*/ 2020505 w 9154243"/>
                    <a:gd name="connsiteY175" fmla="*/ 3174588 h 5547915"/>
                    <a:gd name="connsiteX176" fmla="*/ 1955260 w 9154243"/>
                    <a:gd name="connsiteY176" fmla="*/ 3103124 h 5547915"/>
                    <a:gd name="connsiteX177" fmla="*/ 1848255 w 9154243"/>
                    <a:gd name="connsiteY177" fmla="*/ 2976664 h 5547915"/>
                    <a:gd name="connsiteX178" fmla="*/ 1663430 w 9154243"/>
                    <a:gd name="connsiteY178" fmla="*/ 2762656 h 5547915"/>
                    <a:gd name="connsiteX179" fmla="*/ 1498060 w 9154243"/>
                    <a:gd name="connsiteY179" fmla="*/ 2636196 h 5547915"/>
                    <a:gd name="connsiteX180" fmla="*/ 1196502 w 9154243"/>
                    <a:gd name="connsiteY180" fmla="*/ 2315183 h 5547915"/>
                    <a:gd name="connsiteX181" fmla="*/ 1089498 w 9154243"/>
                    <a:gd name="connsiteY181" fmla="*/ 2178996 h 5547915"/>
                    <a:gd name="connsiteX182" fmla="*/ 1021404 w 9154243"/>
                    <a:gd name="connsiteY182" fmla="*/ 2081720 h 5547915"/>
                    <a:gd name="connsiteX183" fmla="*/ 992221 w 9154243"/>
                    <a:gd name="connsiteY183" fmla="*/ 1945532 h 5547915"/>
                    <a:gd name="connsiteX184" fmla="*/ 953311 w 9154243"/>
                    <a:gd name="connsiteY184" fmla="*/ 1857983 h 5547915"/>
                    <a:gd name="connsiteX185" fmla="*/ 807396 w 9154243"/>
                    <a:gd name="connsiteY185" fmla="*/ 1702341 h 5547915"/>
                    <a:gd name="connsiteX186" fmla="*/ 690664 w 9154243"/>
                    <a:gd name="connsiteY186" fmla="*/ 1614792 h 5547915"/>
                    <a:gd name="connsiteX187" fmla="*/ 573932 w 9154243"/>
                    <a:gd name="connsiteY187" fmla="*/ 1536971 h 5547915"/>
                    <a:gd name="connsiteX188" fmla="*/ 428017 w 9154243"/>
                    <a:gd name="connsiteY188" fmla="*/ 1498060 h 5547915"/>
                    <a:gd name="connsiteX189" fmla="*/ 252919 w 9154243"/>
                    <a:gd name="connsiteY189" fmla="*/ 1400783 h 5547915"/>
                    <a:gd name="connsiteX190" fmla="*/ 107004 w 9154243"/>
                    <a:gd name="connsiteY190" fmla="*/ 1274324 h 5547915"/>
                    <a:gd name="connsiteX191" fmla="*/ 29183 w 9154243"/>
                    <a:gd name="connsiteY191" fmla="*/ 1186775 h 5547915"/>
                    <a:gd name="connsiteX192" fmla="*/ 0 w 9154243"/>
                    <a:gd name="connsiteY192" fmla="*/ 1079771 h 5547915"/>
                    <a:gd name="connsiteX193" fmla="*/ 48638 w 9154243"/>
                    <a:gd name="connsiteY193" fmla="*/ 1011677 h 5547915"/>
                    <a:gd name="connsiteX0" fmla="*/ 48638 w 9154243"/>
                    <a:gd name="connsiteY0" fmla="*/ 1011677 h 5547915"/>
                    <a:gd name="connsiteX1" fmla="*/ 87549 w 9154243"/>
                    <a:gd name="connsiteY1" fmla="*/ 943583 h 5547915"/>
                    <a:gd name="connsiteX2" fmla="*/ 175098 w 9154243"/>
                    <a:gd name="connsiteY2" fmla="*/ 914400 h 5547915"/>
                    <a:gd name="connsiteX3" fmla="*/ 379379 w 9154243"/>
                    <a:gd name="connsiteY3" fmla="*/ 904673 h 5547915"/>
                    <a:gd name="connsiteX4" fmla="*/ 554477 w 9154243"/>
                    <a:gd name="connsiteY4" fmla="*/ 904673 h 5547915"/>
                    <a:gd name="connsiteX5" fmla="*/ 700392 w 9154243"/>
                    <a:gd name="connsiteY5" fmla="*/ 865762 h 5547915"/>
                    <a:gd name="connsiteX6" fmla="*/ 778213 w 9154243"/>
                    <a:gd name="connsiteY6" fmla="*/ 826851 h 5547915"/>
                    <a:gd name="connsiteX7" fmla="*/ 885217 w 9154243"/>
                    <a:gd name="connsiteY7" fmla="*/ 758758 h 5547915"/>
                    <a:gd name="connsiteX8" fmla="*/ 943583 w 9154243"/>
                    <a:gd name="connsiteY8" fmla="*/ 690664 h 5547915"/>
                    <a:gd name="connsiteX9" fmla="*/ 1089498 w 9154243"/>
                    <a:gd name="connsiteY9" fmla="*/ 632298 h 5547915"/>
                    <a:gd name="connsiteX10" fmla="*/ 1186775 w 9154243"/>
                    <a:gd name="connsiteY10" fmla="*/ 612843 h 5547915"/>
                    <a:gd name="connsiteX11" fmla="*/ 1274324 w 9154243"/>
                    <a:gd name="connsiteY11" fmla="*/ 593388 h 5547915"/>
                    <a:gd name="connsiteX12" fmla="*/ 1303506 w 9154243"/>
                    <a:gd name="connsiteY12" fmla="*/ 593388 h 5547915"/>
                    <a:gd name="connsiteX13" fmla="*/ 1313234 w 9154243"/>
                    <a:gd name="connsiteY13" fmla="*/ 457200 h 5547915"/>
                    <a:gd name="connsiteX14" fmla="*/ 1352145 w 9154243"/>
                    <a:gd name="connsiteY14" fmla="*/ 350196 h 5547915"/>
                    <a:gd name="connsiteX15" fmla="*/ 1429966 w 9154243"/>
                    <a:gd name="connsiteY15" fmla="*/ 243192 h 5547915"/>
                    <a:gd name="connsiteX16" fmla="*/ 1488332 w 9154243"/>
                    <a:gd name="connsiteY16" fmla="*/ 116732 h 5547915"/>
                    <a:gd name="connsiteX17" fmla="*/ 1546698 w 9154243"/>
                    <a:gd name="connsiteY17" fmla="*/ 0 h 5547915"/>
                    <a:gd name="connsiteX18" fmla="*/ 1556426 w 9154243"/>
                    <a:gd name="connsiteY18" fmla="*/ 68094 h 5547915"/>
                    <a:gd name="connsiteX19" fmla="*/ 1556426 w 9154243"/>
                    <a:gd name="connsiteY19" fmla="*/ 204281 h 5547915"/>
                    <a:gd name="connsiteX20" fmla="*/ 1556426 w 9154243"/>
                    <a:gd name="connsiteY20" fmla="*/ 369651 h 5547915"/>
                    <a:gd name="connsiteX21" fmla="*/ 1575881 w 9154243"/>
                    <a:gd name="connsiteY21" fmla="*/ 447473 h 5547915"/>
                    <a:gd name="connsiteX22" fmla="*/ 1624519 w 9154243"/>
                    <a:gd name="connsiteY22" fmla="*/ 466928 h 5547915"/>
                    <a:gd name="connsiteX23" fmla="*/ 1643975 w 9154243"/>
                    <a:gd name="connsiteY23" fmla="*/ 505839 h 5547915"/>
                    <a:gd name="connsiteX24" fmla="*/ 1692613 w 9154243"/>
                    <a:gd name="connsiteY24" fmla="*/ 486383 h 5547915"/>
                    <a:gd name="connsiteX25" fmla="*/ 1809519 w 9154243"/>
                    <a:gd name="connsiteY25" fmla="*/ 301000 h 5547915"/>
                    <a:gd name="connsiteX26" fmla="*/ 1789889 w 9154243"/>
                    <a:gd name="connsiteY26" fmla="*/ 544749 h 5547915"/>
                    <a:gd name="connsiteX27" fmla="*/ 1789889 w 9154243"/>
                    <a:gd name="connsiteY27" fmla="*/ 680937 h 5547915"/>
                    <a:gd name="connsiteX28" fmla="*/ 1799617 w 9154243"/>
                    <a:gd name="connsiteY28" fmla="*/ 729575 h 5547915"/>
                    <a:gd name="connsiteX29" fmla="*/ 1926077 w 9154243"/>
                    <a:gd name="connsiteY29" fmla="*/ 807396 h 5547915"/>
                    <a:gd name="connsiteX30" fmla="*/ 2013626 w 9154243"/>
                    <a:gd name="connsiteY30" fmla="*/ 933856 h 5547915"/>
                    <a:gd name="connsiteX31" fmla="*/ 2140085 w 9154243"/>
                    <a:gd name="connsiteY31" fmla="*/ 1099226 h 5547915"/>
                    <a:gd name="connsiteX32" fmla="*/ 2247089 w 9154243"/>
                    <a:gd name="connsiteY32" fmla="*/ 1167320 h 5547915"/>
                    <a:gd name="connsiteX33" fmla="*/ 2402732 w 9154243"/>
                    <a:gd name="connsiteY33" fmla="*/ 1254868 h 5547915"/>
                    <a:gd name="connsiteX34" fmla="*/ 2597285 w 9154243"/>
                    <a:gd name="connsiteY34" fmla="*/ 1264596 h 5547915"/>
                    <a:gd name="connsiteX35" fmla="*/ 2791838 w 9154243"/>
                    <a:gd name="connsiteY35" fmla="*/ 1342417 h 5547915"/>
                    <a:gd name="connsiteX36" fmla="*/ 2976664 w 9154243"/>
                    <a:gd name="connsiteY36" fmla="*/ 1410511 h 5547915"/>
                    <a:gd name="connsiteX37" fmla="*/ 3093396 w 9154243"/>
                    <a:gd name="connsiteY37" fmla="*/ 1459149 h 5547915"/>
                    <a:gd name="connsiteX38" fmla="*/ 3278221 w 9154243"/>
                    <a:gd name="connsiteY38" fmla="*/ 1507788 h 5547915"/>
                    <a:gd name="connsiteX39" fmla="*/ 3472775 w 9154243"/>
                    <a:gd name="connsiteY39" fmla="*/ 1507788 h 5547915"/>
                    <a:gd name="connsiteX40" fmla="*/ 3647872 w 9154243"/>
                    <a:gd name="connsiteY40" fmla="*/ 1478605 h 5547915"/>
                    <a:gd name="connsiteX41" fmla="*/ 3793787 w 9154243"/>
                    <a:gd name="connsiteY41" fmla="*/ 1478605 h 5547915"/>
                    <a:gd name="connsiteX42" fmla="*/ 4007796 w 9154243"/>
                    <a:gd name="connsiteY42" fmla="*/ 1498060 h 5547915"/>
                    <a:gd name="connsiteX43" fmla="*/ 4241260 w 9154243"/>
                    <a:gd name="connsiteY43" fmla="*/ 1498060 h 5547915"/>
                    <a:gd name="connsiteX44" fmla="*/ 4572000 w 9154243"/>
                    <a:gd name="connsiteY44" fmla="*/ 1488332 h 5547915"/>
                    <a:gd name="connsiteX45" fmla="*/ 4912468 w 9154243"/>
                    <a:gd name="connsiteY45" fmla="*/ 1478605 h 5547915"/>
                    <a:gd name="connsiteX46" fmla="*/ 5204298 w 9154243"/>
                    <a:gd name="connsiteY46" fmla="*/ 1459149 h 5547915"/>
                    <a:gd name="connsiteX47" fmla="*/ 5447489 w 9154243"/>
                    <a:gd name="connsiteY47" fmla="*/ 1468877 h 5547915"/>
                    <a:gd name="connsiteX48" fmla="*/ 5661498 w 9154243"/>
                    <a:gd name="connsiteY48" fmla="*/ 1507788 h 5547915"/>
                    <a:gd name="connsiteX49" fmla="*/ 5992238 w 9154243"/>
                    <a:gd name="connsiteY49" fmla="*/ 1595337 h 5547915"/>
                    <a:gd name="connsiteX50" fmla="*/ 6245158 w 9154243"/>
                    <a:gd name="connsiteY50" fmla="*/ 1750979 h 5547915"/>
                    <a:gd name="connsiteX51" fmla="*/ 6410528 w 9154243"/>
                    <a:gd name="connsiteY51" fmla="*/ 1896894 h 5547915"/>
                    <a:gd name="connsiteX52" fmla="*/ 6527260 w 9154243"/>
                    <a:gd name="connsiteY52" fmla="*/ 2003898 h 5547915"/>
                    <a:gd name="connsiteX53" fmla="*/ 6546715 w 9154243"/>
                    <a:gd name="connsiteY53" fmla="*/ 2071992 h 5547915"/>
                    <a:gd name="connsiteX54" fmla="*/ 6692630 w 9154243"/>
                    <a:gd name="connsiteY54" fmla="*/ 2071992 h 5547915"/>
                    <a:gd name="connsiteX55" fmla="*/ 6838545 w 9154243"/>
                    <a:gd name="connsiteY55" fmla="*/ 2198451 h 5547915"/>
                    <a:gd name="connsiteX56" fmla="*/ 6974732 w 9154243"/>
                    <a:gd name="connsiteY56" fmla="*/ 2344366 h 5547915"/>
                    <a:gd name="connsiteX57" fmla="*/ 7101192 w 9154243"/>
                    <a:gd name="connsiteY57" fmla="*/ 2519464 h 5547915"/>
                    <a:gd name="connsiteX58" fmla="*/ 7198468 w 9154243"/>
                    <a:gd name="connsiteY58" fmla="*/ 2665379 h 5547915"/>
                    <a:gd name="connsiteX59" fmla="*/ 7363838 w 9154243"/>
                    <a:gd name="connsiteY59" fmla="*/ 2879388 h 5547915"/>
                    <a:gd name="connsiteX60" fmla="*/ 7461115 w 9154243"/>
                    <a:gd name="connsiteY60" fmla="*/ 3035030 h 5547915"/>
                    <a:gd name="connsiteX61" fmla="*/ 7626485 w 9154243"/>
                    <a:gd name="connsiteY61" fmla="*/ 3258766 h 5547915"/>
                    <a:gd name="connsiteX62" fmla="*/ 7684851 w 9154243"/>
                    <a:gd name="connsiteY62" fmla="*/ 3443592 h 5547915"/>
                    <a:gd name="connsiteX63" fmla="*/ 7782128 w 9154243"/>
                    <a:gd name="connsiteY63" fmla="*/ 3579779 h 5547915"/>
                    <a:gd name="connsiteX64" fmla="*/ 7966953 w 9154243"/>
                    <a:gd name="connsiteY64" fmla="*/ 3764605 h 5547915"/>
                    <a:gd name="connsiteX65" fmla="*/ 8180962 w 9154243"/>
                    <a:gd name="connsiteY65" fmla="*/ 3881337 h 5547915"/>
                    <a:gd name="connsiteX66" fmla="*/ 8424153 w 9154243"/>
                    <a:gd name="connsiteY66" fmla="*/ 4007796 h 5547915"/>
                    <a:gd name="connsiteX67" fmla="*/ 8647889 w 9154243"/>
                    <a:gd name="connsiteY67" fmla="*/ 4212077 h 5547915"/>
                    <a:gd name="connsiteX68" fmla="*/ 8852170 w 9154243"/>
                    <a:gd name="connsiteY68" fmla="*/ 4367720 h 5547915"/>
                    <a:gd name="connsiteX69" fmla="*/ 8978630 w 9154243"/>
                    <a:gd name="connsiteY69" fmla="*/ 4494179 h 5547915"/>
                    <a:gd name="connsiteX70" fmla="*/ 9066179 w 9154243"/>
                    <a:gd name="connsiteY70" fmla="*/ 4581728 h 5547915"/>
                    <a:gd name="connsiteX71" fmla="*/ 9095362 w 9154243"/>
                    <a:gd name="connsiteY71" fmla="*/ 4708188 h 5547915"/>
                    <a:gd name="connsiteX72" fmla="*/ 9144000 w 9154243"/>
                    <a:gd name="connsiteY72" fmla="*/ 4834647 h 5547915"/>
                    <a:gd name="connsiteX73" fmla="*/ 8929992 w 9154243"/>
                    <a:gd name="connsiteY73" fmla="*/ 4854102 h 5547915"/>
                    <a:gd name="connsiteX74" fmla="*/ 8754894 w 9154243"/>
                    <a:gd name="connsiteY74" fmla="*/ 4786009 h 5547915"/>
                    <a:gd name="connsiteX75" fmla="*/ 8472792 w 9154243"/>
                    <a:gd name="connsiteY75" fmla="*/ 4688732 h 5547915"/>
                    <a:gd name="connsiteX76" fmla="*/ 8287966 w 9154243"/>
                    <a:gd name="connsiteY76" fmla="*/ 4601183 h 5547915"/>
                    <a:gd name="connsiteX77" fmla="*/ 8083685 w 9154243"/>
                    <a:gd name="connsiteY77" fmla="*/ 4494179 h 5547915"/>
                    <a:gd name="connsiteX78" fmla="*/ 7889132 w 9154243"/>
                    <a:gd name="connsiteY78" fmla="*/ 4435813 h 5547915"/>
                    <a:gd name="connsiteX79" fmla="*/ 7743217 w 9154243"/>
                    <a:gd name="connsiteY79" fmla="*/ 4348264 h 5547915"/>
                    <a:gd name="connsiteX80" fmla="*/ 7402749 w 9154243"/>
                    <a:gd name="connsiteY80" fmla="*/ 4241260 h 5547915"/>
                    <a:gd name="connsiteX81" fmla="*/ 7110919 w 9154243"/>
                    <a:gd name="connsiteY81" fmla="*/ 4085617 h 5547915"/>
                    <a:gd name="connsiteX82" fmla="*/ 6867728 w 9154243"/>
                    <a:gd name="connsiteY82" fmla="*/ 3842426 h 5547915"/>
                    <a:gd name="connsiteX83" fmla="*/ 6695882 w 9154243"/>
                    <a:gd name="connsiteY83" fmla="*/ 3715066 h 5547915"/>
                    <a:gd name="connsiteX84" fmla="*/ 6614809 w 9154243"/>
                    <a:gd name="connsiteY84" fmla="*/ 3570051 h 5547915"/>
                    <a:gd name="connsiteX85" fmla="*/ 6595353 w 9154243"/>
                    <a:gd name="connsiteY85" fmla="*/ 3346315 h 5547915"/>
                    <a:gd name="connsiteX86" fmla="*/ 6566170 w 9154243"/>
                    <a:gd name="connsiteY86" fmla="*/ 3180945 h 5547915"/>
                    <a:gd name="connsiteX87" fmla="*/ 6566170 w 9154243"/>
                    <a:gd name="connsiteY87" fmla="*/ 3180945 h 5547915"/>
                    <a:gd name="connsiteX88" fmla="*/ 6566170 w 9154243"/>
                    <a:gd name="connsiteY88" fmla="*/ 2937754 h 5547915"/>
                    <a:gd name="connsiteX89" fmla="*/ 6566170 w 9154243"/>
                    <a:gd name="connsiteY89" fmla="*/ 2684834 h 5547915"/>
                    <a:gd name="connsiteX90" fmla="*/ 6429983 w 9154243"/>
                    <a:gd name="connsiteY90" fmla="*/ 2908571 h 5547915"/>
                    <a:gd name="connsiteX91" fmla="*/ 6410528 w 9154243"/>
                    <a:gd name="connsiteY91" fmla="*/ 3132307 h 5547915"/>
                    <a:gd name="connsiteX92" fmla="*/ 6342434 w 9154243"/>
                    <a:gd name="connsiteY92" fmla="*/ 3394954 h 5547915"/>
                    <a:gd name="connsiteX93" fmla="*/ 6235430 w 9154243"/>
                    <a:gd name="connsiteY93" fmla="*/ 3599234 h 5547915"/>
                    <a:gd name="connsiteX94" fmla="*/ 6099243 w 9154243"/>
                    <a:gd name="connsiteY94" fmla="*/ 3745149 h 5547915"/>
                    <a:gd name="connsiteX95" fmla="*/ 6040877 w 9154243"/>
                    <a:gd name="connsiteY95" fmla="*/ 3764605 h 5547915"/>
                    <a:gd name="connsiteX96" fmla="*/ 6021421 w 9154243"/>
                    <a:gd name="connsiteY96" fmla="*/ 3871609 h 5547915"/>
                    <a:gd name="connsiteX97" fmla="*/ 6021421 w 9154243"/>
                    <a:gd name="connsiteY97" fmla="*/ 4007796 h 5547915"/>
                    <a:gd name="connsiteX98" fmla="*/ 6050604 w 9154243"/>
                    <a:gd name="connsiteY98" fmla="*/ 4134256 h 5547915"/>
                    <a:gd name="connsiteX99" fmla="*/ 6177064 w 9154243"/>
                    <a:gd name="connsiteY99" fmla="*/ 4260715 h 5547915"/>
                    <a:gd name="connsiteX100" fmla="*/ 6254885 w 9154243"/>
                    <a:gd name="connsiteY100" fmla="*/ 4396902 h 5547915"/>
                    <a:gd name="connsiteX101" fmla="*/ 6322979 w 9154243"/>
                    <a:gd name="connsiteY101" fmla="*/ 4474724 h 5547915"/>
                    <a:gd name="connsiteX102" fmla="*/ 6322979 w 9154243"/>
                    <a:gd name="connsiteY102" fmla="*/ 4601183 h 5547915"/>
                    <a:gd name="connsiteX103" fmla="*/ 6245158 w 9154243"/>
                    <a:gd name="connsiteY103" fmla="*/ 4776281 h 5547915"/>
                    <a:gd name="connsiteX104" fmla="*/ 6186792 w 9154243"/>
                    <a:gd name="connsiteY104" fmla="*/ 4922196 h 5547915"/>
                    <a:gd name="connsiteX105" fmla="*/ 6108970 w 9154243"/>
                    <a:gd name="connsiteY105" fmla="*/ 5038928 h 5547915"/>
                    <a:gd name="connsiteX106" fmla="*/ 6021421 w 9154243"/>
                    <a:gd name="connsiteY106" fmla="*/ 5087566 h 5547915"/>
                    <a:gd name="connsiteX107" fmla="*/ 5856051 w 9154243"/>
                    <a:gd name="connsiteY107" fmla="*/ 5175115 h 5547915"/>
                    <a:gd name="connsiteX108" fmla="*/ 5729592 w 9154243"/>
                    <a:gd name="connsiteY108" fmla="*/ 5311302 h 5547915"/>
                    <a:gd name="connsiteX109" fmla="*/ 5729592 w 9154243"/>
                    <a:gd name="connsiteY109" fmla="*/ 5408579 h 5547915"/>
                    <a:gd name="connsiteX110" fmla="*/ 5554494 w 9154243"/>
                    <a:gd name="connsiteY110" fmla="*/ 5428034 h 5547915"/>
                    <a:gd name="connsiteX111" fmla="*/ 5389124 w 9154243"/>
                    <a:gd name="connsiteY111" fmla="*/ 5418307 h 5547915"/>
                    <a:gd name="connsiteX112" fmla="*/ 5272392 w 9154243"/>
                    <a:gd name="connsiteY112" fmla="*/ 5389124 h 5547915"/>
                    <a:gd name="connsiteX113" fmla="*/ 5155660 w 9154243"/>
                    <a:gd name="connsiteY113" fmla="*/ 5350213 h 5547915"/>
                    <a:gd name="connsiteX114" fmla="*/ 5107021 w 9154243"/>
                    <a:gd name="connsiteY114" fmla="*/ 5311302 h 5547915"/>
                    <a:gd name="connsiteX115" fmla="*/ 5126477 w 9154243"/>
                    <a:gd name="connsiteY115" fmla="*/ 5223754 h 5547915"/>
                    <a:gd name="connsiteX116" fmla="*/ 5282119 w 9154243"/>
                    <a:gd name="connsiteY116" fmla="*/ 5136205 h 5547915"/>
                    <a:gd name="connsiteX117" fmla="*/ 5350213 w 9154243"/>
                    <a:gd name="connsiteY117" fmla="*/ 5155660 h 5547915"/>
                    <a:gd name="connsiteX118" fmla="*/ 5350213 w 9154243"/>
                    <a:gd name="connsiteY118" fmla="*/ 5155660 h 5547915"/>
                    <a:gd name="connsiteX119" fmla="*/ 5466945 w 9154243"/>
                    <a:gd name="connsiteY119" fmla="*/ 5116749 h 5547915"/>
                    <a:gd name="connsiteX120" fmla="*/ 5642043 w 9154243"/>
                    <a:gd name="connsiteY120" fmla="*/ 4980562 h 5547915"/>
                    <a:gd name="connsiteX121" fmla="*/ 5817141 w 9154243"/>
                    <a:gd name="connsiteY121" fmla="*/ 4834647 h 5547915"/>
                    <a:gd name="connsiteX122" fmla="*/ 5865779 w 9154243"/>
                    <a:gd name="connsiteY122" fmla="*/ 4679005 h 5547915"/>
                    <a:gd name="connsiteX123" fmla="*/ 5778230 w 9154243"/>
                    <a:gd name="connsiteY123" fmla="*/ 4494179 h 5547915"/>
                    <a:gd name="connsiteX124" fmla="*/ 5739319 w 9154243"/>
                    <a:gd name="connsiteY124" fmla="*/ 4348264 h 5547915"/>
                    <a:gd name="connsiteX125" fmla="*/ 5642043 w 9154243"/>
                    <a:gd name="connsiteY125" fmla="*/ 4221805 h 5547915"/>
                    <a:gd name="connsiteX126" fmla="*/ 5457217 w 9154243"/>
                    <a:gd name="connsiteY126" fmla="*/ 4036979 h 5547915"/>
                    <a:gd name="connsiteX127" fmla="*/ 5311302 w 9154243"/>
                    <a:gd name="connsiteY127" fmla="*/ 3949430 h 5547915"/>
                    <a:gd name="connsiteX128" fmla="*/ 5107021 w 9154243"/>
                    <a:gd name="connsiteY128" fmla="*/ 3764605 h 5547915"/>
                    <a:gd name="connsiteX129" fmla="*/ 5000017 w 9154243"/>
                    <a:gd name="connsiteY129" fmla="*/ 3647873 h 5547915"/>
                    <a:gd name="connsiteX130" fmla="*/ 4912468 w 9154243"/>
                    <a:gd name="connsiteY130" fmla="*/ 3463047 h 5547915"/>
                    <a:gd name="connsiteX131" fmla="*/ 4844375 w 9154243"/>
                    <a:gd name="connsiteY131" fmla="*/ 3336588 h 5547915"/>
                    <a:gd name="connsiteX132" fmla="*/ 4572000 w 9154243"/>
                    <a:gd name="connsiteY132" fmla="*/ 3394954 h 5547915"/>
                    <a:gd name="connsiteX133" fmla="*/ 4338536 w 9154243"/>
                    <a:gd name="connsiteY133" fmla="*/ 3453320 h 5547915"/>
                    <a:gd name="connsiteX134" fmla="*/ 3920247 w 9154243"/>
                    <a:gd name="connsiteY134" fmla="*/ 3472775 h 5547915"/>
                    <a:gd name="connsiteX135" fmla="*/ 3647872 w 9154243"/>
                    <a:gd name="connsiteY135" fmla="*/ 3463047 h 5547915"/>
                    <a:gd name="connsiteX136" fmla="*/ 3531141 w 9154243"/>
                    <a:gd name="connsiteY136" fmla="*/ 3463047 h 5547915"/>
                    <a:gd name="connsiteX137" fmla="*/ 3501958 w 9154243"/>
                    <a:gd name="connsiteY137" fmla="*/ 3531141 h 5547915"/>
                    <a:gd name="connsiteX138" fmla="*/ 3385226 w 9154243"/>
                    <a:gd name="connsiteY138" fmla="*/ 3677056 h 5547915"/>
                    <a:gd name="connsiteX139" fmla="*/ 3385226 w 9154243"/>
                    <a:gd name="connsiteY139" fmla="*/ 3793788 h 5547915"/>
                    <a:gd name="connsiteX140" fmla="*/ 3385226 w 9154243"/>
                    <a:gd name="connsiteY140" fmla="*/ 3920247 h 5547915"/>
                    <a:gd name="connsiteX141" fmla="*/ 3385226 w 9154243"/>
                    <a:gd name="connsiteY141" fmla="*/ 4114800 h 5547915"/>
                    <a:gd name="connsiteX142" fmla="*/ 3433864 w 9154243"/>
                    <a:gd name="connsiteY142" fmla="*/ 4387175 h 5547915"/>
                    <a:gd name="connsiteX143" fmla="*/ 3492230 w 9154243"/>
                    <a:gd name="connsiteY143" fmla="*/ 4640094 h 5547915"/>
                    <a:gd name="connsiteX144" fmla="*/ 3492230 w 9154243"/>
                    <a:gd name="connsiteY144" fmla="*/ 4727643 h 5547915"/>
                    <a:gd name="connsiteX145" fmla="*/ 3492230 w 9154243"/>
                    <a:gd name="connsiteY145" fmla="*/ 4795737 h 5547915"/>
                    <a:gd name="connsiteX146" fmla="*/ 3531141 w 9154243"/>
                    <a:gd name="connsiteY146" fmla="*/ 4805464 h 5547915"/>
                    <a:gd name="connsiteX147" fmla="*/ 3531141 w 9154243"/>
                    <a:gd name="connsiteY147" fmla="*/ 4980562 h 5547915"/>
                    <a:gd name="connsiteX148" fmla="*/ 3472775 w 9154243"/>
                    <a:gd name="connsiteY148" fmla="*/ 5184843 h 5547915"/>
                    <a:gd name="connsiteX149" fmla="*/ 3443592 w 9154243"/>
                    <a:gd name="connsiteY149" fmla="*/ 5272392 h 5547915"/>
                    <a:gd name="connsiteX150" fmla="*/ 3307404 w 9154243"/>
                    <a:gd name="connsiteY150" fmla="*/ 5359941 h 5547915"/>
                    <a:gd name="connsiteX151" fmla="*/ 3287949 w 9154243"/>
                    <a:gd name="connsiteY151" fmla="*/ 5457217 h 5547915"/>
                    <a:gd name="connsiteX152" fmla="*/ 3249038 w 9154243"/>
                    <a:gd name="connsiteY152" fmla="*/ 5525311 h 5547915"/>
                    <a:gd name="connsiteX153" fmla="*/ 3064213 w 9154243"/>
                    <a:gd name="connsiteY153" fmla="*/ 5544766 h 5547915"/>
                    <a:gd name="connsiteX154" fmla="*/ 2960428 w 9154243"/>
                    <a:gd name="connsiteY154" fmla="*/ 5547915 h 5547915"/>
                    <a:gd name="connsiteX155" fmla="*/ 2801566 w 9154243"/>
                    <a:gd name="connsiteY155" fmla="*/ 5544871 h 5547915"/>
                    <a:gd name="connsiteX156" fmla="*/ 2743200 w 9154243"/>
                    <a:gd name="connsiteY156" fmla="*/ 5515583 h 5547915"/>
                    <a:gd name="connsiteX157" fmla="*/ 2655651 w 9154243"/>
                    <a:gd name="connsiteY157" fmla="*/ 5428034 h 5547915"/>
                    <a:gd name="connsiteX158" fmla="*/ 2607418 w 9154243"/>
                    <a:gd name="connsiteY158" fmla="*/ 5383692 h 5547915"/>
                    <a:gd name="connsiteX159" fmla="*/ 2578235 w 9154243"/>
                    <a:gd name="connsiteY159" fmla="*/ 5349402 h 5547915"/>
                    <a:gd name="connsiteX160" fmla="*/ 2579127 w 9154243"/>
                    <a:gd name="connsiteY160" fmla="*/ 5249127 h 5547915"/>
                    <a:gd name="connsiteX161" fmla="*/ 2675106 w 9154243"/>
                    <a:gd name="connsiteY161" fmla="*/ 5233481 h 5547915"/>
                    <a:gd name="connsiteX162" fmla="*/ 2752928 w 9154243"/>
                    <a:gd name="connsiteY162" fmla="*/ 5194571 h 5547915"/>
                    <a:gd name="connsiteX163" fmla="*/ 2976664 w 9154243"/>
                    <a:gd name="connsiteY163" fmla="*/ 5126477 h 5547915"/>
                    <a:gd name="connsiteX164" fmla="*/ 3025302 w 9154243"/>
                    <a:gd name="connsiteY164" fmla="*/ 4990290 h 5547915"/>
                    <a:gd name="connsiteX165" fmla="*/ 3132306 w 9154243"/>
                    <a:gd name="connsiteY165" fmla="*/ 4883285 h 5547915"/>
                    <a:gd name="connsiteX166" fmla="*/ 3142034 w 9154243"/>
                    <a:gd name="connsiteY166" fmla="*/ 4717915 h 5547915"/>
                    <a:gd name="connsiteX167" fmla="*/ 3132306 w 9154243"/>
                    <a:gd name="connsiteY167" fmla="*/ 4533090 h 5547915"/>
                    <a:gd name="connsiteX168" fmla="*/ 3054485 w 9154243"/>
                    <a:gd name="connsiteY168" fmla="*/ 4319081 h 5547915"/>
                    <a:gd name="connsiteX169" fmla="*/ 2986392 w 9154243"/>
                    <a:gd name="connsiteY169" fmla="*/ 4143983 h 5547915"/>
                    <a:gd name="connsiteX170" fmla="*/ 2947481 w 9154243"/>
                    <a:gd name="connsiteY170" fmla="*/ 3910520 h 5547915"/>
                    <a:gd name="connsiteX171" fmla="*/ 2859932 w 9154243"/>
                    <a:gd name="connsiteY171" fmla="*/ 3754877 h 5547915"/>
                    <a:gd name="connsiteX172" fmla="*/ 2840477 w 9154243"/>
                    <a:gd name="connsiteY172" fmla="*/ 3560324 h 5547915"/>
                    <a:gd name="connsiteX173" fmla="*/ 2607013 w 9154243"/>
                    <a:gd name="connsiteY173" fmla="*/ 3414409 h 5547915"/>
                    <a:gd name="connsiteX174" fmla="*/ 2217906 w 9154243"/>
                    <a:gd name="connsiteY174" fmla="*/ 3249039 h 5547915"/>
                    <a:gd name="connsiteX175" fmla="*/ 2020505 w 9154243"/>
                    <a:gd name="connsiteY175" fmla="*/ 3174588 h 5547915"/>
                    <a:gd name="connsiteX176" fmla="*/ 1955260 w 9154243"/>
                    <a:gd name="connsiteY176" fmla="*/ 3103124 h 5547915"/>
                    <a:gd name="connsiteX177" fmla="*/ 1848255 w 9154243"/>
                    <a:gd name="connsiteY177" fmla="*/ 2976664 h 5547915"/>
                    <a:gd name="connsiteX178" fmla="*/ 1663430 w 9154243"/>
                    <a:gd name="connsiteY178" fmla="*/ 2762656 h 5547915"/>
                    <a:gd name="connsiteX179" fmla="*/ 1498060 w 9154243"/>
                    <a:gd name="connsiteY179" fmla="*/ 2636196 h 5547915"/>
                    <a:gd name="connsiteX180" fmla="*/ 1196502 w 9154243"/>
                    <a:gd name="connsiteY180" fmla="*/ 2315183 h 5547915"/>
                    <a:gd name="connsiteX181" fmla="*/ 1089498 w 9154243"/>
                    <a:gd name="connsiteY181" fmla="*/ 2178996 h 5547915"/>
                    <a:gd name="connsiteX182" fmla="*/ 1021404 w 9154243"/>
                    <a:gd name="connsiteY182" fmla="*/ 2081720 h 5547915"/>
                    <a:gd name="connsiteX183" fmla="*/ 992221 w 9154243"/>
                    <a:gd name="connsiteY183" fmla="*/ 1945532 h 5547915"/>
                    <a:gd name="connsiteX184" fmla="*/ 953311 w 9154243"/>
                    <a:gd name="connsiteY184" fmla="*/ 1857983 h 5547915"/>
                    <a:gd name="connsiteX185" fmla="*/ 807396 w 9154243"/>
                    <a:gd name="connsiteY185" fmla="*/ 1702341 h 5547915"/>
                    <a:gd name="connsiteX186" fmla="*/ 690664 w 9154243"/>
                    <a:gd name="connsiteY186" fmla="*/ 1614792 h 5547915"/>
                    <a:gd name="connsiteX187" fmla="*/ 573932 w 9154243"/>
                    <a:gd name="connsiteY187" fmla="*/ 1536971 h 5547915"/>
                    <a:gd name="connsiteX188" fmla="*/ 428017 w 9154243"/>
                    <a:gd name="connsiteY188" fmla="*/ 1498060 h 5547915"/>
                    <a:gd name="connsiteX189" fmla="*/ 252919 w 9154243"/>
                    <a:gd name="connsiteY189" fmla="*/ 1400783 h 5547915"/>
                    <a:gd name="connsiteX190" fmla="*/ 107004 w 9154243"/>
                    <a:gd name="connsiteY190" fmla="*/ 1274324 h 5547915"/>
                    <a:gd name="connsiteX191" fmla="*/ 29183 w 9154243"/>
                    <a:gd name="connsiteY191" fmla="*/ 1186775 h 5547915"/>
                    <a:gd name="connsiteX192" fmla="*/ 0 w 9154243"/>
                    <a:gd name="connsiteY192" fmla="*/ 1079771 h 5547915"/>
                    <a:gd name="connsiteX193" fmla="*/ 48638 w 9154243"/>
                    <a:gd name="connsiteY193" fmla="*/ 1011677 h 5547915"/>
                    <a:gd name="connsiteX0" fmla="*/ 48638 w 9154243"/>
                    <a:gd name="connsiteY0" fmla="*/ 1011677 h 5547915"/>
                    <a:gd name="connsiteX1" fmla="*/ 87549 w 9154243"/>
                    <a:gd name="connsiteY1" fmla="*/ 943583 h 5547915"/>
                    <a:gd name="connsiteX2" fmla="*/ 175098 w 9154243"/>
                    <a:gd name="connsiteY2" fmla="*/ 914400 h 5547915"/>
                    <a:gd name="connsiteX3" fmla="*/ 379379 w 9154243"/>
                    <a:gd name="connsiteY3" fmla="*/ 904673 h 5547915"/>
                    <a:gd name="connsiteX4" fmla="*/ 554477 w 9154243"/>
                    <a:gd name="connsiteY4" fmla="*/ 904673 h 5547915"/>
                    <a:gd name="connsiteX5" fmla="*/ 700392 w 9154243"/>
                    <a:gd name="connsiteY5" fmla="*/ 865762 h 5547915"/>
                    <a:gd name="connsiteX6" fmla="*/ 778213 w 9154243"/>
                    <a:gd name="connsiteY6" fmla="*/ 826851 h 5547915"/>
                    <a:gd name="connsiteX7" fmla="*/ 885217 w 9154243"/>
                    <a:gd name="connsiteY7" fmla="*/ 758758 h 5547915"/>
                    <a:gd name="connsiteX8" fmla="*/ 943583 w 9154243"/>
                    <a:gd name="connsiteY8" fmla="*/ 690664 h 5547915"/>
                    <a:gd name="connsiteX9" fmla="*/ 1089498 w 9154243"/>
                    <a:gd name="connsiteY9" fmla="*/ 632298 h 5547915"/>
                    <a:gd name="connsiteX10" fmla="*/ 1186775 w 9154243"/>
                    <a:gd name="connsiteY10" fmla="*/ 612843 h 5547915"/>
                    <a:gd name="connsiteX11" fmla="*/ 1274324 w 9154243"/>
                    <a:gd name="connsiteY11" fmla="*/ 593388 h 5547915"/>
                    <a:gd name="connsiteX12" fmla="*/ 1303506 w 9154243"/>
                    <a:gd name="connsiteY12" fmla="*/ 593388 h 5547915"/>
                    <a:gd name="connsiteX13" fmla="*/ 1313234 w 9154243"/>
                    <a:gd name="connsiteY13" fmla="*/ 457200 h 5547915"/>
                    <a:gd name="connsiteX14" fmla="*/ 1352145 w 9154243"/>
                    <a:gd name="connsiteY14" fmla="*/ 350196 h 5547915"/>
                    <a:gd name="connsiteX15" fmla="*/ 1429966 w 9154243"/>
                    <a:gd name="connsiteY15" fmla="*/ 243192 h 5547915"/>
                    <a:gd name="connsiteX16" fmla="*/ 1488332 w 9154243"/>
                    <a:gd name="connsiteY16" fmla="*/ 116732 h 5547915"/>
                    <a:gd name="connsiteX17" fmla="*/ 1546698 w 9154243"/>
                    <a:gd name="connsiteY17" fmla="*/ 0 h 5547915"/>
                    <a:gd name="connsiteX18" fmla="*/ 1556426 w 9154243"/>
                    <a:gd name="connsiteY18" fmla="*/ 68094 h 5547915"/>
                    <a:gd name="connsiteX19" fmla="*/ 1556426 w 9154243"/>
                    <a:gd name="connsiteY19" fmla="*/ 204281 h 5547915"/>
                    <a:gd name="connsiteX20" fmla="*/ 1556426 w 9154243"/>
                    <a:gd name="connsiteY20" fmla="*/ 369651 h 5547915"/>
                    <a:gd name="connsiteX21" fmla="*/ 1575881 w 9154243"/>
                    <a:gd name="connsiteY21" fmla="*/ 447473 h 5547915"/>
                    <a:gd name="connsiteX22" fmla="*/ 1624519 w 9154243"/>
                    <a:gd name="connsiteY22" fmla="*/ 466928 h 5547915"/>
                    <a:gd name="connsiteX23" fmla="*/ 1643975 w 9154243"/>
                    <a:gd name="connsiteY23" fmla="*/ 505839 h 5547915"/>
                    <a:gd name="connsiteX24" fmla="*/ 1692613 w 9154243"/>
                    <a:gd name="connsiteY24" fmla="*/ 486383 h 5547915"/>
                    <a:gd name="connsiteX25" fmla="*/ 1809519 w 9154243"/>
                    <a:gd name="connsiteY25" fmla="*/ 301000 h 5547915"/>
                    <a:gd name="connsiteX26" fmla="*/ 1789889 w 9154243"/>
                    <a:gd name="connsiteY26" fmla="*/ 544749 h 5547915"/>
                    <a:gd name="connsiteX27" fmla="*/ 1789889 w 9154243"/>
                    <a:gd name="connsiteY27" fmla="*/ 680937 h 5547915"/>
                    <a:gd name="connsiteX28" fmla="*/ 1799617 w 9154243"/>
                    <a:gd name="connsiteY28" fmla="*/ 729575 h 5547915"/>
                    <a:gd name="connsiteX29" fmla="*/ 1926077 w 9154243"/>
                    <a:gd name="connsiteY29" fmla="*/ 807396 h 5547915"/>
                    <a:gd name="connsiteX30" fmla="*/ 2013626 w 9154243"/>
                    <a:gd name="connsiteY30" fmla="*/ 933856 h 5547915"/>
                    <a:gd name="connsiteX31" fmla="*/ 2140085 w 9154243"/>
                    <a:gd name="connsiteY31" fmla="*/ 1099226 h 5547915"/>
                    <a:gd name="connsiteX32" fmla="*/ 2247089 w 9154243"/>
                    <a:gd name="connsiteY32" fmla="*/ 1167320 h 5547915"/>
                    <a:gd name="connsiteX33" fmla="*/ 2402732 w 9154243"/>
                    <a:gd name="connsiteY33" fmla="*/ 1254868 h 5547915"/>
                    <a:gd name="connsiteX34" fmla="*/ 2597285 w 9154243"/>
                    <a:gd name="connsiteY34" fmla="*/ 1264596 h 5547915"/>
                    <a:gd name="connsiteX35" fmla="*/ 2791838 w 9154243"/>
                    <a:gd name="connsiteY35" fmla="*/ 1342417 h 5547915"/>
                    <a:gd name="connsiteX36" fmla="*/ 2976664 w 9154243"/>
                    <a:gd name="connsiteY36" fmla="*/ 1410511 h 5547915"/>
                    <a:gd name="connsiteX37" fmla="*/ 3093396 w 9154243"/>
                    <a:gd name="connsiteY37" fmla="*/ 1459149 h 5547915"/>
                    <a:gd name="connsiteX38" fmla="*/ 3278221 w 9154243"/>
                    <a:gd name="connsiteY38" fmla="*/ 1507788 h 5547915"/>
                    <a:gd name="connsiteX39" fmla="*/ 3472775 w 9154243"/>
                    <a:gd name="connsiteY39" fmla="*/ 1507788 h 5547915"/>
                    <a:gd name="connsiteX40" fmla="*/ 3647872 w 9154243"/>
                    <a:gd name="connsiteY40" fmla="*/ 1478605 h 5547915"/>
                    <a:gd name="connsiteX41" fmla="*/ 3793787 w 9154243"/>
                    <a:gd name="connsiteY41" fmla="*/ 1478605 h 5547915"/>
                    <a:gd name="connsiteX42" fmla="*/ 4007796 w 9154243"/>
                    <a:gd name="connsiteY42" fmla="*/ 1498060 h 5547915"/>
                    <a:gd name="connsiteX43" fmla="*/ 4241260 w 9154243"/>
                    <a:gd name="connsiteY43" fmla="*/ 1498060 h 5547915"/>
                    <a:gd name="connsiteX44" fmla="*/ 4572000 w 9154243"/>
                    <a:gd name="connsiteY44" fmla="*/ 1488332 h 5547915"/>
                    <a:gd name="connsiteX45" fmla="*/ 4912468 w 9154243"/>
                    <a:gd name="connsiteY45" fmla="*/ 1478605 h 5547915"/>
                    <a:gd name="connsiteX46" fmla="*/ 5204298 w 9154243"/>
                    <a:gd name="connsiteY46" fmla="*/ 1459149 h 5547915"/>
                    <a:gd name="connsiteX47" fmla="*/ 5447489 w 9154243"/>
                    <a:gd name="connsiteY47" fmla="*/ 1468877 h 5547915"/>
                    <a:gd name="connsiteX48" fmla="*/ 5661498 w 9154243"/>
                    <a:gd name="connsiteY48" fmla="*/ 1507788 h 5547915"/>
                    <a:gd name="connsiteX49" fmla="*/ 5992238 w 9154243"/>
                    <a:gd name="connsiteY49" fmla="*/ 1595337 h 5547915"/>
                    <a:gd name="connsiteX50" fmla="*/ 6245158 w 9154243"/>
                    <a:gd name="connsiteY50" fmla="*/ 1750979 h 5547915"/>
                    <a:gd name="connsiteX51" fmla="*/ 6410528 w 9154243"/>
                    <a:gd name="connsiteY51" fmla="*/ 1896894 h 5547915"/>
                    <a:gd name="connsiteX52" fmla="*/ 6527260 w 9154243"/>
                    <a:gd name="connsiteY52" fmla="*/ 2003898 h 5547915"/>
                    <a:gd name="connsiteX53" fmla="*/ 6546715 w 9154243"/>
                    <a:gd name="connsiteY53" fmla="*/ 2071992 h 5547915"/>
                    <a:gd name="connsiteX54" fmla="*/ 6692630 w 9154243"/>
                    <a:gd name="connsiteY54" fmla="*/ 2071992 h 5547915"/>
                    <a:gd name="connsiteX55" fmla="*/ 6838545 w 9154243"/>
                    <a:gd name="connsiteY55" fmla="*/ 2198451 h 5547915"/>
                    <a:gd name="connsiteX56" fmla="*/ 6974732 w 9154243"/>
                    <a:gd name="connsiteY56" fmla="*/ 2344366 h 5547915"/>
                    <a:gd name="connsiteX57" fmla="*/ 7101192 w 9154243"/>
                    <a:gd name="connsiteY57" fmla="*/ 2519464 h 5547915"/>
                    <a:gd name="connsiteX58" fmla="*/ 7198468 w 9154243"/>
                    <a:gd name="connsiteY58" fmla="*/ 2665379 h 5547915"/>
                    <a:gd name="connsiteX59" fmla="*/ 7363838 w 9154243"/>
                    <a:gd name="connsiteY59" fmla="*/ 2879388 h 5547915"/>
                    <a:gd name="connsiteX60" fmla="*/ 7461115 w 9154243"/>
                    <a:gd name="connsiteY60" fmla="*/ 3035030 h 5547915"/>
                    <a:gd name="connsiteX61" fmla="*/ 7626485 w 9154243"/>
                    <a:gd name="connsiteY61" fmla="*/ 3258766 h 5547915"/>
                    <a:gd name="connsiteX62" fmla="*/ 7684851 w 9154243"/>
                    <a:gd name="connsiteY62" fmla="*/ 3443592 h 5547915"/>
                    <a:gd name="connsiteX63" fmla="*/ 7782128 w 9154243"/>
                    <a:gd name="connsiteY63" fmla="*/ 3579779 h 5547915"/>
                    <a:gd name="connsiteX64" fmla="*/ 7966953 w 9154243"/>
                    <a:gd name="connsiteY64" fmla="*/ 3764605 h 5547915"/>
                    <a:gd name="connsiteX65" fmla="*/ 8180962 w 9154243"/>
                    <a:gd name="connsiteY65" fmla="*/ 3881337 h 5547915"/>
                    <a:gd name="connsiteX66" fmla="*/ 8424153 w 9154243"/>
                    <a:gd name="connsiteY66" fmla="*/ 4007796 h 5547915"/>
                    <a:gd name="connsiteX67" fmla="*/ 8647889 w 9154243"/>
                    <a:gd name="connsiteY67" fmla="*/ 4212077 h 5547915"/>
                    <a:gd name="connsiteX68" fmla="*/ 8852170 w 9154243"/>
                    <a:gd name="connsiteY68" fmla="*/ 4367720 h 5547915"/>
                    <a:gd name="connsiteX69" fmla="*/ 8978630 w 9154243"/>
                    <a:gd name="connsiteY69" fmla="*/ 4494179 h 5547915"/>
                    <a:gd name="connsiteX70" fmla="*/ 9066179 w 9154243"/>
                    <a:gd name="connsiteY70" fmla="*/ 4581728 h 5547915"/>
                    <a:gd name="connsiteX71" fmla="*/ 9095362 w 9154243"/>
                    <a:gd name="connsiteY71" fmla="*/ 4708188 h 5547915"/>
                    <a:gd name="connsiteX72" fmla="*/ 9144000 w 9154243"/>
                    <a:gd name="connsiteY72" fmla="*/ 4834647 h 5547915"/>
                    <a:gd name="connsiteX73" fmla="*/ 8929992 w 9154243"/>
                    <a:gd name="connsiteY73" fmla="*/ 4854102 h 5547915"/>
                    <a:gd name="connsiteX74" fmla="*/ 8754894 w 9154243"/>
                    <a:gd name="connsiteY74" fmla="*/ 4786009 h 5547915"/>
                    <a:gd name="connsiteX75" fmla="*/ 8472792 w 9154243"/>
                    <a:gd name="connsiteY75" fmla="*/ 4688732 h 5547915"/>
                    <a:gd name="connsiteX76" fmla="*/ 8287966 w 9154243"/>
                    <a:gd name="connsiteY76" fmla="*/ 4601183 h 5547915"/>
                    <a:gd name="connsiteX77" fmla="*/ 8083685 w 9154243"/>
                    <a:gd name="connsiteY77" fmla="*/ 4494179 h 5547915"/>
                    <a:gd name="connsiteX78" fmla="*/ 7889132 w 9154243"/>
                    <a:gd name="connsiteY78" fmla="*/ 4435813 h 5547915"/>
                    <a:gd name="connsiteX79" fmla="*/ 7743217 w 9154243"/>
                    <a:gd name="connsiteY79" fmla="*/ 4348264 h 5547915"/>
                    <a:gd name="connsiteX80" fmla="*/ 7402749 w 9154243"/>
                    <a:gd name="connsiteY80" fmla="*/ 4241260 h 5547915"/>
                    <a:gd name="connsiteX81" fmla="*/ 7110919 w 9154243"/>
                    <a:gd name="connsiteY81" fmla="*/ 4085617 h 5547915"/>
                    <a:gd name="connsiteX82" fmla="*/ 6867728 w 9154243"/>
                    <a:gd name="connsiteY82" fmla="*/ 3842426 h 5547915"/>
                    <a:gd name="connsiteX83" fmla="*/ 6695882 w 9154243"/>
                    <a:gd name="connsiteY83" fmla="*/ 3715066 h 5547915"/>
                    <a:gd name="connsiteX84" fmla="*/ 6614809 w 9154243"/>
                    <a:gd name="connsiteY84" fmla="*/ 3570051 h 5547915"/>
                    <a:gd name="connsiteX85" fmla="*/ 6595353 w 9154243"/>
                    <a:gd name="connsiteY85" fmla="*/ 3346315 h 5547915"/>
                    <a:gd name="connsiteX86" fmla="*/ 6566170 w 9154243"/>
                    <a:gd name="connsiteY86" fmla="*/ 3180945 h 5547915"/>
                    <a:gd name="connsiteX87" fmla="*/ 6566170 w 9154243"/>
                    <a:gd name="connsiteY87" fmla="*/ 3180945 h 5547915"/>
                    <a:gd name="connsiteX88" fmla="*/ 6566170 w 9154243"/>
                    <a:gd name="connsiteY88" fmla="*/ 2937754 h 5547915"/>
                    <a:gd name="connsiteX89" fmla="*/ 6566170 w 9154243"/>
                    <a:gd name="connsiteY89" fmla="*/ 2684834 h 5547915"/>
                    <a:gd name="connsiteX90" fmla="*/ 6429983 w 9154243"/>
                    <a:gd name="connsiteY90" fmla="*/ 2908571 h 5547915"/>
                    <a:gd name="connsiteX91" fmla="*/ 6410528 w 9154243"/>
                    <a:gd name="connsiteY91" fmla="*/ 3132307 h 5547915"/>
                    <a:gd name="connsiteX92" fmla="*/ 6342434 w 9154243"/>
                    <a:gd name="connsiteY92" fmla="*/ 3394954 h 5547915"/>
                    <a:gd name="connsiteX93" fmla="*/ 6235430 w 9154243"/>
                    <a:gd name="connsiteY93" fmla="*/ 3599234 h 5547915"/>
                    <a:gd name="connsiteX94" fmla="*/ 6099243 w 9154243"/>
                    <a:gd name="connsiteY94" fmla="*/ 3745149 h 5547915"/>
                    <a:gd name="connsiteX95" fmla="*/ 6040877 w 9154243"/>
                    <a:gd name="connsiteY95" fmla="*/ 3764605 h 5547915"/>
                    <a:gd name="connsiteX96" fmla="*/ 6021421 w 9154243"/>
                    <a:gd name="connsiteY96" fmla="*/ 3871609 h 5547915"/>
                    <a:gd name="connsiteX97" fmla="*/ 6021421 w 9154243"/>
                    <a:gd name="connsiteY97" fmla="*/ 4007796 h 5547915"/>
                    <a:gd name="connsiteX98" fmla="*/ 6050604 w 9154243"/>
                    <a:gd name="connsiteY98" fmla="*/ 4134256 h 5547915"/>
                    <a:gd name="connsiteX99" fmla="*/ 6177064 w 9154243"/>
                    <a:gd name="connsiteY99" fmla="*/ 4260715 h 5547915"/>
                    <a:gd name="connsiteX100" fmla="*/ 6254885 w 9154243"/>
                    <a:gd name="connsiteY100" fmla="*/ 4396902 h 5547915"/>
                    <a:gd name="connsiteX101" fmla="*/ 6322979 w 9154243"/>
                    <a:gd name="connsiteY101" fmla="*/ 4474724 h 5547915"/>
                    <a:gd name="connsiteX102" fmla="*/ 6322979 w 9154243"/>
                    <a:gd name="connsiteY102" fmla="*/ 4601183 h 5547915"/>
                    <a:gd name="connsiteX103" fmla="*/ 6245158 w 9154243"/>
                    <a:gd name="connsiteY103" fmla="*/ 4776281 h 5547915"/>
                    <a:gd name="connsiteX104" fmla="*/ 6186792 w 9154243"/>
                    <a:gd name="connsiteY104" fmla="*/ 4922196 h 5547915"/>
                    <a:gd name="connsiteX105" fmla="*/ 6108970 w 9154243"/>
                    <a:gd name="connsiteY105" fmla="*/ 5038928 h 5547915"/>
                    <a:gd name="connsiteX106" fmla="*/ 6021421 w 9154243"/>
                    <a:gd name="connsiteY106" fmla="*/ 5087566 h 5547915"/>
                    <a:gd name="connsiteX107" fmla="*/ 5856051 w 9154243"/>
                    <a:gd name="connsiteY107" fmla="*/ 5175115 h 5547915"/>
                    <a:gd name="connsiteX108" fmla="*/ 5729592 w 9154243"/>
                    <a:gd name="connsiteY108" fmla="*/ 5311302 h 5547915"/>
                    <a:gd name="connsiteX109" fmla="*/ 5729592 w 9154243"/>
                    <a:gd name="connsiteY109" fmla="*/ 5408579 h 5547915"/>
                    <a:gd name="connsiteX110" fmla="*/ 5554494 w 9154243"/>
                    <a:gd name="connsiteY110" fmla="*/ 5428034 h 5547915"/>
                    <a:gd name="connsiteX111" fmla="*/ 5389124 w 9154243"/>
                    <a:gd name="connsiteY111" fmla="*/ 5418307 h 5547915"/>
                    <a:gd name="connsiteX112" fmla="*/ 5272392 w 9154243"/>
                    <a:gd name="connsiteY112" fmla="*/ 5389124 h 5547915"/>
                    <a:gd name="connsiteX113" fmla="*/ 5155660 w 9154243"/>
                    <a:gd name="connsiteY113" fmla="*/ 5350213 h 5547915"/>
                    <a:gd name="connsiteX114" fmla="*/ 5107021 w 9154243"/>
                    <a:gd name="connsiteY114" fmla="*/ 5311302 h 5547915"/>
                    <a:gd name="connsiteX115" fmla="*/ 5126477 w 9154243"/>
                    <a:gd name="connsiteY115" fmla="*/ 5223754 h 5547915"/>
                    <a:gd name="connsiteX116" fmla="*/ 5282119 w 9154243"/>
                    <a:gd name="connsiteY116" fmla="*/ 5136205 h 5547915"/>
                    <a:gd name="connsiteX117" fmla="*/ 5350213 w 9154243"/>
                    <a:gd name="connsiteY117" fmla="*/ 5155660 h 5547915"/>
                    <a:gd name="connsiteX118" fmla="*/ 5350213 w 9154243"/>
                    <a:gd name="connsiteY118" fmla="*/ 5155660 h 5547915"/>
                    <a:gd name="connsiteX119" fmla="*/ 5466945 w 9154243"/>
                    <a:gd name="connsiteY119" fmla="*/ 5116749 h 5547915"/>
                    <a:gd name="connsiteX120" fmla="*/ 5642043 w 9154243"/>
                    <a:gd name="connsiteY120" fmla="*/ 4980562 h 5547915"/>
                    <a:gd name="connsiteX121" fmla="*/ 5817141 w 9154243"/>
                    <a:gd name="connsiteY121" fmla="*/ 4834647 h 5547915"/>
                    <a:gd name="connsiteX122" fmla="*/ 5865779 w 9154243"/>
                    <a:gd name="connsiteY122" fmla="*/ 4679005 h 5547915"/>
                    <a:gd name="connsiteX123" fmla="*/ 5778230 w 9154243"/>
                    <a:gd name="connsiteY123" fmla="*/ 4494179 h 5547915"/>
                    <a:gd name="connsiteX124" fmla="*/ 5739319 w 9154243"/>
                    <a:gd name="connsiteY124" fmla="*/ 4348264 h 5547915"/>
                    <a:gd name="connsiteX125" fmla="*/ 5642043 w 9154243"/>
                    <a:gd name="connsiteY125" fmla="*/ 4221805 h 5547915"/>
                    <a:gd name="connsiteX126" fmla="*/ 5457217 w 9154243"/>
                    <a:gd name="connsiteY126" fmla="*/ 4036979 h 5547915"/>
                    <a:gd name="connsiteX127" fmla="*/ 5311302 w 9154243"/>
                    <a:gd name="connsiteY127" fmla="*/ 3949430 h 5547915"/>
                    <a:gd name="connsiteX128" fmla="*/ 5107021 w 9154243"/>
                    <a:gd name="connsiteY128" fmla="*/ 3764605 h 5547915"/>
                    <a:gd name="connsiteX129" fmla="*/ 5000017 w 9154243"/>
                    <a:gd name="connsiteY129" fmla="*/ 3647873 h 5547915"/>
                    <a:gd name="connsiteX130" fmla="*/ 4912468 w 9154243"/>
                    <a:gd name="connsiteY130" fmla="*/ 3463047 h 5547915"/>
                    <a:gd name="connsiteX131" fmla="*/ 4844375 w 9154243"/>
                    <a:gd name="connsiteY131" fmla="*/ 3336588 h 5547915"/>
                    <a:gd name="connsiteX132" fmla="*/ 4572000 w 9154243"/>
                    <a:gd name="connsiteY132" fmla="*/ 3394954 h 5547915"/>
                    <a:gd name="connsiteX133" fmla="*/ 4338536 w 9154243"/>
                    <a:gd name="connsiteY133" fmla="*/ 3453320 h 5547915"/>
                    <a:gd name="connsiteX134" fmla="*/ 3920247 w 9154243"/>
                    <a:gd name="connsiteY134" fmla="*/ 3472775 h 5547915"/>
                    <a:gd name="connsiteX135" fmla="*/ 3647872 w 9154243"/>
                    <a:gd name="connsiteY135" fmla="*/ 3463047 h 5547915"/>
                    <a:gd name="connsiteX136" fmla="*/ 3531141 w 9154243"/>
                    <a:gd name="connsiteY136" fmla="*/ 3463047 h 5547915"/>
                    <a:gd name="connsiteX137" fmla="*/ 3501958 w 9154243"/>
                    <a:gd name="connsiteY137" fmla="*/ 3531141 h 5547915"/>
                    <a:gd name="connsiteX138" fmla="*/ 3385226 w 9154243"/>
                    <a:gd name="connsiteY138" fmla="*/ 3677056 h 5547915"/>
                    <a:gd name="connsiteX139" fmla="*/ 3385226 w 9154243"/>
                    <a:gd name="connsiteY139" fmla="*/ 3793788 h 5547915"/>
                    <a:gd name="connsiteX140" fmla="*/ 3385226 w 9154243"/>
                    <a:gd name="connsiteY140" fmla="*/ 3920247 h 5547915"/>
                    <a:gd name="connsiteX141" fmla="*/ 3385226 w 9154243"/>
                    <a:gd name="connsiteY141" fmla="*/ 4114800 h 5547915"/>
                    <a:gd name="connsiteX142" fmla="*/ 3433864 w 9154243"/>
                    <a:gd name="connsiteY142" fmla="*/ 4387175 h 5547915"/>
                    <a:gd name="connsiteX143" fmla="*/ 3492230 w 9154243"/>
                    <a:gd name="connsiteY143" fmla="*/ 4640094 h 5547915"/>
                    <a:gd name="connsiteX144" fmla="*/ 3492230 w 9154243"/>
                    <a:gd name="connsiteY144" fmla="*/ 4727643 h 5547915"/>
                    <a:gd name="connsiteX145" fmla="*/ 3492230 w 9154243"/>
                    <a:gd name="connsiteY145" fmla="*/ 4795737 h 5547915"/>
                    <a:gd name="connsiteX146" fmla="*/ 3531141 w 9154243"/>
                    <a:gd name="connsiteY146" fmla="*/ 4805464 h 5547915"/>
                    <a:gd name="connsiteX147" fmla="*/ 3531141 w 9154243"/>
                    <a:gd name="connsiteY147" fmla="*/ 4980562 h 5547915"/>
                    <a:gd name="connsiteX148" fmla="*/ 3472775 w 9154243"/>
                    <a:gd name="connsiteY148" fmla="*/ 5184843 h 5547915"/>
                    <a:gd name="connsiteX149" fmla="*/ 3443592 w 9154243"/>
                    <a:gd name="connsiteY149" fmla="*/ 5272392 h 5547915"/>
                    <a:gd name="connsiteX150" fmla="*/ 3307404 w 9154243"/>
                    <a:gd name="connsiteY150" fmla="*/ 5359941 h 5547915"/>
                    <a:gd name="connsiteX151" fmla="*/ 3287949 w 9154243"/>
                    <a:gd name="connsiteY151" fmla="*/ 5457217 h 5547915"/>
                    <a:gd name="connsiteX152" fmla="*/ 3249038 w 9154243"/>
                    <a:gd name="connsiteY152" fmla="*/ 5525311 h 5547915"/>
                    <a:gd name="connsiteX153" fmla="*/ 3064213 w 9154243"/>
                    <a:gd name="connsiteY153" fmla="*/ 5544766 h 5547915"/>
                    <a:gd name="connsiteX154" fmla="*/ 2960428 w 9154243"/>
                    <a:gd name="connsiteY154" fmla="*/ 5547915 h 5547915"/>
                    <a:gd name="connsiteX155" fmla="*/ 2801566 w 9154243"/>
                    <a:gd name="connsiteY155" fmla="*/ 5544871 h 5547915"/>
                    <a:gd name="connsiteX156" fmla="*/ 2743200 w 9154243"/>
                    <a:gd name="connsiteY156" fmla="*/ 5515583 h 5547915"/>
                    <a:gd name="connsiteX157" fmla="*/ 2655651 w 9154243"/>
                    <a:gd name="connsiteY157" fmla="*/ 5428034 h 5547915"/>
                    <a:gd name="connsiteX158" fmla="*/ 2607418 w 9154243"/>
                    <a:gd name="connsiteY158" fmla="*/ 5383692 h 5547915"/>
                    <a:gd name="connsiteX159" fmla="*/ 2578235 w 9154243"/>
                    <a:gd name="connsiteY159" fmla="*/ 5349402 h 5547915"/>
                    <a:gd name="connsiteX160" fmla="*/ 2579127 w 9154243"/>
                    <a:gd name="connsiteY160" fmla="*/ 5249127 h 5547915"/>
                    <a:gd name="connsiteX161" fmla="*/ 2675106 w 9154243"/>
                    <a:gd name="connsiteY161" fmla="*/ 5233481 h 5547915"/>
                    <a:gd name="connsiteX162" fmla="*/ 2752928 w 9154243"/>
                    <a:gd name="connsiteY162" fmla="*/ 5194571 h 5547915"/>
                    <a:gd name="connsiteX163" fmla="*/ 2976664 w 9154243"/>
                    <a:gd name="connsiteY163" fmla="*/ 5126477 h 5547915"/>
                    <a:gd name="connsiteX164" fmla="*/ 3025302 w 9154243"/>
                    <a:gd name="connsiteY164" fmla="*/ 4990290 h 5547915"/>
                    <a:gd name="connsiteX165" fmla="*/ 3132306 w 9154243"/>
                    <a:gd name="connsiteY165" fmla="*/ 4883285 h 5547915"/>
                    <a:gd name="connsiteX166" fmla="*/ 3142034 w 9154243"/>
                    <a:gd name="connsiteY166" fmla="*/ 4717915 h 5547915"/>
                    <a:gd name="connsiteX167" fmla="*/ 3132306 w 9154243"/>
                    <a:gd name="connsiteY167" fmla="*/ 4533090 h 5547915"/>
                    <a:gd name="connsiteX168" fmla="*/ 3054485 w 9154243"/>
                    <a:gd name="connsiteY168" fmla="*/ 4319081 h 5547915"/>
                    <a:gd name="connsiteX169" fmla="*/ 2986392 w 9154243"/>
                    <a:gd name="connsiteY169" fmla="*/ 4143983 h 5547915"/>
                    <a:gd name="connsiteX170" fmla="*/ 2947481 w 9154243"/>
                    <a:gd name="connsiteY170" fmla="*/ 3910520 h 5547915"/>
                    <a:gd name="connsiteX171" fmla="*/ 2859932 w 9154243"/>
                    <a:gd name="connsiteY171" fmla="*/ 3754877 h 5547915"/>
                    <a:gd name="connsiteX172" fmla="*/ 2840477 w 9154243"/>
                    <a:gd name="connsiteY172" fmla="*/ 3560324 h 5547915"/>
                    <a:gd name="connsiteX173" fmla="*/ 2607013 w 9154243"/>
                    <a:gd name="connsiteY173" fmla="*/ 3414409 h 5547915"/>
                    <a:gd name="connsiteX174" fmla="*/ 2217906 w 9154243"/>
                    <a:gd name="connsiteY174" fmla="*/ 3249039 h 5547915"/>
                    <a:gd name="connsiteX175" fmla="*/ 2020505 w 9154243"/>
                    <a:gd name="connsiteY175" fmla="*/ 3174588 h 5547915"/>
                    <a:gd name="connsiteX176" fmla="*/ 1955260 w 9154243"/>
                    <a:gd name="connsiteY176" fmla="*/ 3103124 h 5547915"/>
                    <a:gd name="connsiteX177" fmla="*/ 1848255 w 9154243"/>
                    <a:gd name="connsiteY177" fmla="*/ 2976664 h 5547915"/>
                    <a:gd name="connsiteX178" fmla="*/ 1663430 w 9154243"/>
                    <a:gd name="connsiteY178" fmla="*/ 2762656 h 5547915"/>
                    <a:gd name="connsiteX179" fmla="*/ 1498060 w 9154243"/>
                    <a:gd name="connsiteY179" fmla="*/ 2636196 h 5547915"/>
                    <a:gd name="connsiteX180" fmla="*/ 1196502 w 9154243"/>
                    <a:gd name="connsiteY180" fmla="*/ 2315183 h 5547915"/>
                    <a:gd name="connsiteX181" fmla="*/ 1089498 w 9154243"/>
                    <a:gd name="connsiteY181" fmla="*/ 2178996 h 5547915"/>
                    <a:gd name="connsiteX182" fmla="*/ 1021404 w 9154243"/>
                    <a:gd name="connsiteY182" fmla="*/ 2081720 h 5547915"/>
                    <a:gd name="connsiteX183" fmla="*/ 992221 w 9154243"/>
                    <a:gd name="connsiteY183" fmla="*/ 1945532 h 5547915"/>
                    <a:gd name="connsiteX184" fmla="*/ 953311 w 9154243"/>
                    <a:gd name="connsiteY184" fmla="*/ 1857983 h 5547915"/>
                    <a:gd name="connsiteX185" fmla="*/ 807396 w 9154243"/>
                    <a:gd name="connsiteY185" fmla="*/ 1702341 h 5547915"/>
                    <a:gd name="connsiteX186" fmla="*/ 690664 w 9154243"/>
                    <a:gd name="connsiteY186" fmla="*/ 1614792 h 5547915"/>
                    <a:gd name="connsiteX187" fmla="*/ 573932 w 9154243"/>
                    <a:gd name="connsiteY187" fmla="*/ 1536971 h 5547915"/>
                    <a:gd name="connsiteX188" fmla="*/ 428017 w 9154243"/>
                    <a:gd name="connsiteY188" fmla="*/ 1498060 h 5547915"/>
                    <a:gd name="connsiteX189" fmla="*/ 252919 w 9154243"/>
                    <a:gd name="connsiteY189" fmla="*/ 1400783 h 5547915"/>
                    <a:gd name="connsiteX190" fmla="*/ 107004 w 9154243"/>
                    <a:gd name="connsiteY190" fmla="*/ 1274324 h 5547915"/>
                    <a:gd name="connsiteX191" fmla="*/ 29183 w 9154243"/>
                    <a:gd name="connsiteY191" fmla="*/ 1186775 h 5547915"/>
                    <a:gd name="connsiteX192" fmla="*/ 0 w 9154243"/>
                    <a:gd name="connsiteY192" fmla="*/ 1079771 h 5547915"/>
                    <a:gd name="connsiteX193" fmla="*/ 48638 w 9154243"/>
                    <a:gd name="connsiteY193" fmla="*/ 1011677 h 5547915"/>
                    <a:gd name="connsiteX0" fmla="*/ 48638 w 9154243"/>
                    <a:gd name="connsiteY0" fmla="*/ 1011677 h 5547915"/>
                    <a:gd name="connsiteX1" fmla="*/ 87549 w 9154243"/>
                    <a:gd name="connsiteY1" fmla="*/ 943583 h 5547915"/>
                    <a:gd name="connsiteX2" fmla="*/ 175098 w 9154243"/>
                    <a:gd name="connsiteY2" fmla="*/ 914400 h 5547915"/>
                    <a:gd name="connsiteX3" fmla="*/ 379379 w 9154243"/>
                    <a:gd name="connsiteY3" fmla="*/ 904673 h 5547915"/>
                    <a:gd name="connsiteX4" fmla="*/ 554477 w 9154243"/>
                    <a:gd name="connsiteY4" fmla="*/ 904673 h 5547915"/>
                    <a:gd name="connsiteX5" fmla="*/ 700392 w 9154243"/>
                    <a:gd name="connsiteY5" fmla="*/ 865762 h 5547915"/>
                    <a:gd name="connsiteX6" fmla="*/ 778213 w 9154243"/>
                    <a:gd name="connsiteY6" fmla="*/ 826851 h 5547915"/>
                    <a:gd name="connsiteX7" fmla="*/ 885217 w 9154243"/>
                    <a:gd name="connsiteY7" fmla="*/ 758758 h 5547915"/>
                    <a:gd name="connsiteX8" fmla="*/ 943583 w 9154243"/>
                    <a:gd name="connsiteY8" fmla="*/ 690664 h 5547915"/>
                    <a:gd name="connsiteX9" fmla="*/ 1089498 w 9154243"/>
                    <a:gd name="connsiteY9" fmla="*/ 632298 h 5547915"/>
                    <a:gd name="connsiteX10" fmla="*/ 1186775 w 9154243"/>
                    <a:gd name="connsiteY10" fmla="*/ 612843 h 5547915"/>
                    <a:gd name="connsiteX11" fmla="*/ 1274324 w 9154243"/>
                    <a:gd name="connsiteY11" fmla="*/ 593388 h 5547915"/>
                    <a:gd name="connsiteX12" fmla="*/ 1303506 w 9154243"/>
                    <a:gd name="connsiteY12" fmla="*/ 593388 h 5547915"/>
                    <a:gd name="connsiteX13" fmla="*/ 1313234 w 9154243"/>
                    <a:gd name="connsiteY13" fmla="*/ 457200 h 5547915"/>
                    <a:gd name="connsiteX14" fmla="*/ 1352145 w 9154243"/>
                    <a:gd name="connsiteY14" fmla="*/ 350196 h 5547915"/>
                    <a:gd name="connsiteX15" fmla="*/ 1429966 w 9154243"/>
                    <a:gd name="connsiteY15" fmla="*/ 243192 h 5547915"/>
                    <a:gd name="connsiteX16" fmla="*/ 1488332 w 9154243"/>
                    <a:gd name="connsiteY16" fmla="*/ 116732 h 5547915"/>
                    <a:gd name="connsiteX17" fmla="*/ 1546698 w 9154243"/>
                    <a:gd name="connsiteY17" fmla="*/ 0 h 5547915"/>
                    <a:gd name="connsiteX18" fmla="*/ 1556426 w 9154243"/>
                    <a:gd name="connsiteY18" fmla="*/ 68094 h 5547915"/>
                    <a:gd name="connsiteX19" fmla="*/ 1556426 w 9154243"/>
                    <a:gd name="connsiteY19" fmla="*/ 204281 h 5547915"/>
                    <a:gd name="connsiteX20" fmla="*/ 1556426 w 9154243"/>
                    <a:gd name="connsiteY20" fmla="*/ 369651 h 5547915"/>
                    <a:gd name="connsiteX21" fmla="*/ 1575881 w 9154243"/>
                    <a:gd name="connsiteY21" fmla="*/ 447473 h 5547915"/>
                    <a:gd name="connsiteX22" fmla="*/ 1624519 w 9154243"/>
                    <a:gd name="connsiteY22" fmla="*/ 466928 h 5547915"/>
                    <a:gd name="connsiteX23" fmla="*/ 1643975 w 9154243"/>
                    <a:gd name="connsiteY23" fmla="*/ 505839 h 5547915"/>
                    <a:gd name="connsiteX24" fmla="*/ 1692613 w 9154243"/>
                    <a:gd name="connsiteY24" fmla="*/ 486383 h 5547915"/>
                    <a:gd name="connsiteX25" fmla="*/ 1809519 w 9154243"/>
                    <a:gd name="connsiteY25" fmla="*/ 301000 h 5547915"/>
                    <a:gd name="connsiteX26" fmla="*/ 1789889 w 9154243"/>
                    <a:gd name="connsiteY26" fmla="*/ 544749 h 5547915"/>
                    <a:gd name="connsiteX27" fmla="*/ 1789889 w 9154243"/>
                    <a:gd name="connsiteY27" fmla="*/ 680937 h 5547915"/>
                    <a:gd name="connsiteX28" fmla="*/ 1799617 w 9154243"/>
                    <a:gd name="connsiteY28" fmla="*/ 729575 h 5547915"/>
                    <a:gd name="connsiteX29" fmla="*/ 1926077 w 9154243"/>
                    <a:gd name="connsiteY29" fmla="*/ 807396 h 5547915"/>
                    <a:gd name="connsiteX30" fmla="*/ 2013626 w 9154243"/>
                    <a:gd name="connsiteY30" fmla="*/ 933856 h 5547915"/>
                    <a:gd name="connsiteX31" fmla="*/ 2140085 w 9154243"/>
                    <a:gd name="connsiteY31" fmla="*/ 1099226 h 5547915"/>
                    <a:gd name="connsiteX32" fmla="*/ 2247089 w 9154243"/>
                    <a:gd name="connsiteY32" fmla="*/ 1167320 h 5547915"/>
                    <a:gd name="connsiteX33" fmla="*/ 2402732 w 9154243"/>
                    <a:gd name="connsiteY33" fmla="*/ 1254868 h 5547915"/>
                    <a:gd name="connsiteX34" fmla="*/ 2597285 w 9154243"/>
                    <a:gd name="connsiteY34" fmla="*/ 1264596 h 5547915"/>
                    <a:gd name="connsiteX35" fmla="*/ 2791838 w 9154243"/>
                    <a:gd name="connsiteY35" fmla="*/ 1342417 h 5547915"/>
                    <a:gd name="connsiteX36" fmla="*/ 2976664 w 9154243"/>
                    <a:gd name="connsiteY36" fmla="*/ 1410511 h 5547915"/>
                    <a:gd name="connsiteX37" fmla="*/ 3093396 w 9154243"/>
                    <a:gd name="connsiteY37" fmla="*/ 1459149 h 5547915"/>
                    <a:gd name="connsiteX38" fmla="*/ 3278221 w 9154243"/>
                    <a:gd name="connsiteY38" fmla="*/ 1507788 h 5547915"/>
                    <a:gd name="connsiteX39" fmla="*/ 3472775 w 9154243"/>
                    <a:gd name="connsiteY39" fmla="*/ 1507788 h 5547915"/>
                    <a:gd name="connsiteX40" fmla="*/ 3647872 w 9154243"/>
                    <a:gd name="connsiteY40" fmla="*/ 1478605 h 5547915"/>
                    <a:gd name="connsiteX41" fmla="*/ 3793787 w 9154243"/>
                    <a:gd name="connsiteY41" fmla="*/ 1478605 h 5547915"/>
                    <a:gd name="connsiteX42" fmla="*/ 4007796 w 9154243"/>
                    <a:gd name="connsiteY42" fmla="*/ 1498060 h 5547915"/>
                    <a:gd name="connsiteX43" fmla="*/ 4241260 w 9154243"/>
                    <a:gd name="connsiteY43" fmla="*/ 1498060 h 5547915"/>
                    <a:gd name="connsiteX44" fmla="*/ 4572000 w 9154243"/>
                    <a:gd name="connsiteY44" fmla="*/ 1488332 h 5547915"/>
                    <a:gd name="connsiteX45" fmla="*/ 4912468 w 9154243"/>
                    <a:gd name="connsiteY45" fmla="*/ 1478605 h 5547915"/>
                    <a:gd name="connsiteX46" fmla="*/ 5204298 w 9154243"/>
                    <a:gd name="connsiteY46" fmla="*/ 1459149 h 5547915"/>
                    <a:gd name="connsiteX47" fmla="*/ 5447489 w 9154243"/>
                    <a:gd name="connsiteY47" fmla="*/ 1468877 h 5547915"/>
                    <a:gd name="connsiteX48" fmla="*/ 5661498 w 9154243"/>
                    <a:gd name="connsiteY48" fmla="*/ 1507788 h 5547915"/>
                    <a:gd name="connsiteX49" fmla="*/ 5992238 w 9154243"/>
                    <a:gd name="connsiteY49" fmla="*/ 1595337 h 5547915"/>
                    <a:gd name="connsiteX50" fmla="*/ 6245158 w 9154243"/>
                    <a:gd name="connsiteY50" fmla="*/ 1750979 h 5547915"/>
                    <a:gd name="connsiteX51" fmla="*/ 6410528 w 9154243"/>
                    <a:gd name="connsiteY51" fmla="*/ 1896894 h 5547915"/>
                    <a:gd name="connsiteX52" fmla="*/ 6527260 w 9154243"/>
                    <a:gd name="connsiteY52" fmla="*/ 2003898 h 5547915"/>
                    <a:gd name="connsiteX53" fmla="*/ 6546715 w 9154243"/>
                    <a:gd name="connsiteY53" fmla="*/ 2071992 h 5547915"/>
                    <a:gd name="connsiteX54" fmla="*/ 6692630 w 9154243"/>
                    <a:gd name="connsiteY54" fmla="*/ 2071992 h 5547915"/>
                    <a:gd name="connsiteX55" fmla="*/ 6838545 w 9154243"/>
                    <a:gd name="connsiteY55" fmla="*/ 2198451 h 5547915"/>
                    <a:gd name="connsiteX56" fmla="*/ 6974732 w 9154243"/>
                    <a:gd name="connsiteY56" fmla="*/ 2344366 h 5547915"/>
                    <a:gd name="connsiteX57" fmla="*/ 7101192 w 9154243"/>
                    <a:gd name="connsiteY57" fmla="*/ 2519464 h 5547915"/>
                    <a:gd name="connsiteX58" fmla="*/ 7198468 w 9154243"/>
                    <a:gd name="connsiteY58" fmla="*/ 2665379 h 5547915"/>
                    <a:gd name="connsiteX59" fmla="*/ 7363838 w 9154243"/>
                    <a:gd name="connsiteY59" fmla="*/ 2879388 h 5547915"/>
                    <a:gd name="connsiteX60" fmla="*/ 7461115 w 9154243"/>
                    <a:gd name="connsiteY60" fmla="*/ 3035030 h 5547915"/>
                    <a:gd name="connsiteX61" fmla="*/ 7626485 w 9154243"/>
                    <a:gd name="connsiteY61" fmla="*/ 3258766 h 5547915"/>
                    <a:gd name="connsiteX62" fmla="*/ 7684851 w 9154243"/>
                    <a:gd name="connsiteY62" fmla="*/ 3443592 h 5547915"/>
                    <a:gd name="connsiteX63" fmla="*/ 7782128 w 9154243"/>
                    <a:gd name="connsiteY63" fmla="*/ 3579779 h 5547915"/>
                    <a:gd name="connsiteX64" fmla="*/ 7966953 w 9154243"/>
                    <a:gd name="connsiteY64" fmla="*/ 3764605 h 5547915"/>
                    <a:gd name="connsiteX65" fmla="*/ 8180962 w 9154243"/>
                    <a:gd name="connsiteY65" fmla="*/ 3881337 h 5547915"/>
                    <a:gd name="connsiteX66" fmla="*/ 8424153 w 9154243"/>
                    <a:gd name="connsiteY66" fmla="*/ 4007796 h 5547915"/>
                    <a:gd name="connsiteX67" fmla="*/ 8647889 w 9154243"/>
                    <a:gd name="connsiteY67" fmla="*/ 4212077 h 5547915"/>
                    <a:gd name="connsiteX68" fmla="*/ 8852170 w 9154243"/>
                    <a:gd name="connsiteY68" fmla="*/ 4367720 h 5547915"/>
                    <a:gd name="connsiteX69" fmla="*/ 8978630 w 9154243"/>
                    <a:gd name="connsiteY69" fmla="*/ 4494179 h 5547915"/>
                    <a:gd name="connsiteX70" fmla="*/ 9066179 w 9154243"/>
                    <a:gd name="connsiteY70" fmla="*/ 4581728 h 5547915"/>
                    <a:gd name="connsiteX71" fmla="*/ 9095362 w 9154243"/>
                    <a:gd name="connsiteY71" fmla="*/ 4708188 h 5547915"/>
                    <a:gd name="connsiteX72" fmla="*/ 9144000 w 9154243"/>
                    <a:gd name="connsiteY72" fmla="*/ 4834647 h 5547915"/>
                    <a:gd name="connsiteX73" fmla="*/ 8929992 w 9154243"/>
                    <a:gd name="connsiteY73" fmla="*/ 4854102 h 5547915"/>
                    <a:gd name="connsiteX74" fmla="*/ 8754894 w 9154243"/>
                    <a:gd name="connsiteY74" fmla="*/ 4786009 h 5547915"/>
                    <a:gd name="connsiteX75" fmla="*/ 8472792 w 9154243"/>
                    <a:gd name="connsiteY75" fmla="*/ 4688732 h 5547915"/>
                    <a:gd name="connsiteX76" fmla="*/ 8287966 w 9154243"/>
                    <a:gd name="connsiteY76" fmla="*/ 4601183 h 5547915"/>
                    <a:gd name="connsiteX77" fmla="*/ 8083685 w 9154243"/>
                    <a:gd name="connsiteY77" fmla="*/ 4494179 h 5547915"/>
                    <a:gd name="connsiteX78" fmla="*/ 7889132 w 9154243"/>
                    <a:gd name="connsiteY78" fmla="*/ 4435813 h 5547915"/>
                    <a:gd name="connsiteX79" fmla="*/ 7743217 w 9154243"/>
                    <a:gd name="connsiteY79" fmla="*/ 4348264 h 5547915"/>
                    <a:gd name="connsiteX80" fmla="*/ 7402749 w 9154243"/>
                    <a:gd name="connsiteY80" fmla="*/ 4241260 h 5547915"/>
                    <a:gd name="connsiteX81" fmla="*/ 7110919 w 9154243"/>
                    <a:gd name="connsiteY81" fmla="*/ 4085617 h 5547915"/>
                    <a:gd name="connsiteX82" fmla="*/ 6867728 w 9154243"/>
                    <a:gd name="connsiteY82" fmla="*/ 3842426 h 5547915"/>
                    <a:gd name="connsiteX83" fmla="*/ 6695882 w 9154243"/>
                    <a:gd name="connsiteY83" fmla="*/ 3715066 h 5547915"/>
                    <a:gd name="connsiteX84" fmla="*/ 6614809 w 9154243"/>
                    <a:gd name="connsiteY84" fmla="*/ 3570051 h 5547915"/>
                    <a:gd name="connsiteX85" fmla="*/ 6595353 w 9154243"/>
                    <a:gd name="connsiteY85" fmla="*/ 3346315 h 5547915"/>
                    <a:gd name="connsiteX86" fmla="*/ 6566170 w 9154243"/>
                    <a:gd name="connsiteY86" fmla="*/ 3180945 h 5547915"/>
                    <a:gd name="connsiteX87" fmla="*/ 6566170 w 9154243"/>
                    <a:gd name="connsiteY87" fmla="*/ 3180945 h 5547915"/>
                    <a:gd name="connsiteX88" fmla="*/ 6566170 w 9154243"/>
                    <a:gd name="connsiteY88" fmla="*/ 2937754 h 5547915"/>
                    <a:gd name="connsiteX89" fmla="*/ 6566170 w 9154243"/>
                    <a:gd name="connsiteY89" fmla="*/ 2684834 h 5547915"/>
                    <a:gd name="connsiteX90" fmla="*/ 6429983 w 9154243"/>
                    <a:gd name="connsiteY90" fmla="*/ 2908571 h 5547915"/>
                    <a:gd name="connsiteX91" fmla="*/ 6410528 w 9154243"/>
                    <a:gd name="connsiteY91" fmla="*/ 3132307 h 5547915"/>
                    <a:gd name="connsiteX92" fmla="*/ 6342434 w 9154243"/>
                    <a:gd name="connsiteY92" fmla="*/ 3394954 h 5547915"/>
                    <a:gd name="connsiteX93" fmla="*/ 6235430 w 9154243"/>
                    <a:gd name="connsiteY93" fmla="*/ 3599234 h 5547915"/>
                    <a:gd name="connsiteX94" fmla="*/ 6099243 w 9154243"/>
                    <a:gd name="connsiteY94" fmla="*/ 3745149 h 5547915"/>
                    <a:gd name="connsiteX95" fmla="*/ 6040877 w 9154243"/>
                    <a:gd name="connsiteY95" fmla="*/ 3764605 h 5547915"/>
                    <a:gd name="connsiteX96" fmla="*/ 6021421 w 9154243"/>
                    <a:gd name="connsiteY96" fmla="*/ 3871609 h 5547915"/>
                    <a:gd name="connsiteX97" fmla="*/ 6021421 w 9154243"/>
                    <a:gd name="connsiteY97" fmla="*/ 4007796 h 5547915"/>
                    <a:gd name="connsiteX98" fmla="*/ 6050604 w 9154243"/>
                    <a:gd name="connsiteY98" fmla="*/ 4134256 h 5547915"/>
                    <a:gd name="connsiteX99" fmla="*/ 6177064 w 9154243"/>
                    <a:gd name="connsiteY99" fmla="*/ 4260715 h 5547915"/>
                    <a:gd name="connsiteX100" fmla="*/ 6254885 w 9154243"/>
                    <a:gd name="connsiteY100" fmla="*/ 4396902 h 5547915"/>
                    <a:gd name="connsiteX101" fmla="*/ 6322979 w 9154243"/>
                    <a:gd name="connsiteY101" fmla="*/ 4474724 h 5547915"/>
                    <a:gd name="connsiteX102" fmla="*/ 6322979 w 9154243"/>
                    <a:gd name="connsiteY102" fmla="*/ 4601183 h 5547915"/>
                    <a:gd name="connsiteX103" fmla="*/ 6245158 w 9154243"/>
                    <a:gd name="connsiteY103" fmla="*/ 4776281 h 5547915"/>
                    <a:gd name="connsiteX104" fmla="*/ 6186792 w 9154243"/>
                    <a:gd name="connsiteY104" fmla="*/ 4922196 h 5547915"/>
                    <a:gd name="connsiteX105" fmla="*/ 6108970 w 9154243"/>
                    <a:gd name="connsiteY105" fmla="*/ 5038928 h 5547915"/>
                    <a:gd name="connsiteX106" fmla="*/ 6021421 w 9154243"/>
                    <a:gd name="connsiteY106" fmla="*/ 5087566 h 5547915"/>
                    <a:gd name="connsiteX107" fmla="*/ 5856051 w 9154243"/>
                    <a:gd name="connsiteY107" fmla="*/ 5175115 h 5547915"/>
                    <a:gd name="connsiteX108" fmla="*/ 5729592 w 9154243"/>
                    <a:gd name="connsiteY108" fmla="*/ 5311302 h 5547915"/>
                    <a:gd name="connsiteX109" fmla="*/ 5729592 w 9154243"/>
                    <a:gd name="connsiteY109" fmla="*/ 5408579 h 5547915"/>
                    <a:gd name="connsiteX110" fmla="*/ 5554494 w 9154243"/>
                    <a:gd name="connsiteY110" fmla="*/ 5428034 h 5547915"/>
                    <a:gd name="connsiteX111" fmla="*/ 5389124 w 9154243"/>
                    <a:gd name="connsiteY111" fmla="*/ 5418307 h 5547915"/>
                    <a:gd name="connsiteX112" fmla="*/ 5272392 w 9154243"/>
                    <a:gd name="connsiteY112" fmla="*/ 5389124 h 5547915"/>
                    <a:gd name="connsiteX113" fmla="*/ 5155660 w 9154243"/>
                    <a:gd name="connsiteY113" fmla="*/ 5350213 h 5547915"/>
                    <a:gd name="connsiteX114" fmla="*/ 5107021 w 9154243"/>
                    <a:gd name="connsiteY114" fmla="*/ 5311302 h 5547915"/>
                    <a:gd name="connsiteX115" fmla="*/ 5126477 w 9154243"/>
                    <a:gd name="connsiteY115" fmla="*/ 5223754 h 5547915"/>
                    <a:gd name="connsiteX116" fmla="*/ 5282119 w 9154243"/>
                    <a:gd name="connsiteY116" fmla="*/ 5136205 h 5547915"/>
                    <a:gd name="connsiteX117" fmla="*/ 5350213 w 9154243"/>
                    <a:gd name="connsiteY117" fmla="*/ 5155660 h 5547915"/>
                    <a:gd name="connsiteX118" fmla="*/ 5350213 w 9154243"/>
                    <a:gd name="connsiteY118" fmla="*/ 5155660 h 5547915"/>
                    <a:gd name="connsiteX119" fmla="*/ 5466945 w 9154243"/>
                    <a:gd name="connsiteY119" fmla="*/ 5116749 h 5547915"/>
                    <a:gd name="connsiteX120" fmla="*/ 5642043 w 9154243"/>
                    <a:gd name="connsiteY120" fmla="*/ 4980562 h 5547915"/>
                    <a:gd name="connsiteX121" fmla="*/ 5817141 w 9154243"/>
                    <a:gd name="connsiteY121" fmla="*/ 4834647 h 5547915"/>
                    <a:gd name="connsiteX122" fmla="*/ 5865779 w 9154243"/>
                    <a:gd name="connsiteY122" fmla="*/ 4679005 h 5547915"/>
                    <a:gd name="connsiteX123" fmla="*/ 5778230 w 9154243"/>
                    <a:gd name="connsiteY123" fmla="*/ 4494179 h 5547915"/>
                    <a:gd name="connsiteX124" fmla="*/ 5739319 w 9154243"/>
                    <a:gd name="connsiteY124" fmla="*/ 4348264 h 5547915"/>
                    <a:gd name="connsiteX125" fmla="*/ 5642043 w 9154243"/>
                    <a:gd name="connsiteY125" fmla="*/ 4221805 h 5547915"/>
                    <a:gd name="connsiteX126" fmla="*/ 5457217 w 9154243"/>
                    <a:gd name="connsiteY126" fmla="*/ 4036979 h 5547915"/>
                    <a:gd name="connsiteX127" fmla="*/ 5311302 w 9154243"/>
                    <a:gd name="connsiteY127" fmla="*/ 3949430 h 5547915"/>
                    <a:gd name="connsiteX128" fmla="*/ 5107021 w 9154243"/>
                    <a:gd name="connsiteY128" fmla="*/ 3764605 h 5547915"/>
                    <a:gd name="connsiteX129" fmla="*/ 5000017 w 9154243"/>
                    <a:gd name="connsiteY129" fmla="*/ 3647873 h 5547915"/>
                    <a:gd name="connsiteX130" fmla="*/ 4912468 w 9154243"/>
                    <a:gd name="connsiteY130" fmla="*/ 3463047 h 5547915"/>
                    <a:gd name="connsiteX131" fmla="*/ 4844375 w 9154243"/>
                    <a:gd name="connsiteY131" fmla="*/ 3336588 h 5547915"/>
                    <a:gd name="connsiteX132" fmla="*/ 4572000 w 9154243"/>
                    <a:gd name="connsiteY132" fmla="*/ 3394954 h 5547915"/>
                    <a:gd name="connsiteX133" fmla="*/ 4338536 w 9154243"/>
                    <a:gd name="connsiteY133" fmla="*/ 3453320 h 5547915"/>
                    <a:gd name="connsiteX134" fmla="*/ 3920247 w 9154243"/>
                    <a:gd name="connsiteY134" fmla="*/ 3472775 h 5547915"/>
                    <a:gd name="connsiteX135" fmla="*/ 3647872 w 9154243"/>
                    <a:gd name="connsiteY135" fmla="*/ 3463047 h 5547915"/>
                    <a:gd name="connsiteX136" fmla="*/ 3531141 w 9154243"/>
                    <a:gd name="connsiteY136" fmla="*/ 3463047 h 5547915"/>
                    <a:gd name="connsiteX137" fmla="*/ 3501958 w 9154243"/>
                    <a:gd name="connsiteY137" fmla="*/ 3531141 h 5547915"/>
                    <a:gd name="connsiteX138" fmla="*/ 3385226 w 9154243"/>
                    <a:gd name="connsiteY138" fmla="*/ 3677056 h 5547915"/>
                    <a:gd name="connsiteX139" fmla="*/ 3385226 w 9154243"/>
                    <a:gd name="connsiteY139" fmla="*/ 3793788 h 5547915"/>
                    <a:gd name="connsiteX140" fmla="*/ 3385226 w 9154243"/>
                    <a:gd name="connsiteY140" fmla="*/ 3920247 h 5547915"/>
                    <a:gd name="connsiteX141" fmla="*/ 3385226 w 9154243"/>
                    <a:gd name="connsiteY141" fmla="*/ 4114800 h 5547915"/>
                    <a:gd name="connsiteX142" fmla="*/ 3433864 w 9154243"/>
                    <a:gd name="connsiteY142" fmla="*/ 4387175 h 5547915"/>
                    <a:gd name="connsiteX143" fmla="*/ 3492230 w 9154243"/>
                    <a:gd name="connsiteY143" fmla="*/ 4640094 h 5547915"/>
                    <a:gd name="connsiteX144" fmla="*/ 3492230 w 9154243"/>
                    <a:gd name="connsiteY144" fmla="*/ 4727643 h 5547915"/>
                    <a:gd name="connsiteX145" fmla="*/ 3492230 w 9154243"/>
                    <a:gd name="connsiteY145" fmla="*/ 4795737 h 5547915"/>
                    <a:gd name="connsiteX146" fmla="*/ 3531141 w 9154243"/>
                    <a:gd name="connsiteY146" fmla="*/ 4805464 h 5547915"/>
                    <a:gd name="connsiteX147" fmla="*/ 3531141 w 9154243"/>
                    <a:gd name="connsiteY147" fmla="*/ 4980562 h 5547915"/>
                    <a:gd name="connsiteX148" fmla="*/ 3472775 w 9154243"/>
                    <a:gd name="connsiteY148" fmla="*/ 5184843 h 5547915"/>
                    <a:gd name="connsiteX149" fmla="*/ 3443592 w 9154243"/>
                    <a:gd name="connsiteY149" fmla="*/ 5272392 h 5547915"/>
                    <a:gd name="connsiteX150" fmla="*/ 3307404 w 9154243"/>
                    <a:gd name="connsiteY150" fmla="*/ 5359941 h 5547915"/>
                    <a:gd name="connsiteX151" fmla="*/ 3287949 w 9154243"/>
                    <a:gd name="connsiteY151" fmla="*/ 5457217 h 5547915"/>
                    <a:gd name="connsiteX152" fmla="*/ 3249038 w 9154243"/>
                    <a:gd name="connsiteY152" fmla="*/ 5525311 h 5547915"/>
                    <a:gd name="connsiteX153" fmla="*/ 3064213 w 9154243"/>
                    <a:gd name="connsiteY153" fmla="*/ 5544766 h 5547915"/>
                    <a:gd name="connsiteX154" fmla="*/ 2960428 w 9154243"/>
                    <a:gd name="connsiteY154" fmla="*/ 5547915 h 5547915"/>
                    <a:gd name="connsiteX155" fmla="*/ 2801566 w 9154243"/>
                    <a:gd name="connsiteY155" fmla="*/ 5544871 h 5547915"/>
                    <a:gd name="connsiteX156" fmla="*/ 2743200 w 9154243"/>
                    <a:gd name="connsiteY156" fmla="*/ 5515583 h 5547915"/>
                    <a:gd name="connsiteX157" fmla="*/ 2655651 w 9154243"/>
                    <a:gd name="connsiteY157" fmla="*/ 5428034 h 5547915"/>
                    <a:gd name="connsiteX158" fmla="*/ 2607418 w 9154243"/>
                    <a:gd name="connsiteY158" fmla="*/ 5383692 h 5547915"/>
                    <a:gd name="connsiteX159" fmla="*/ 2578235 w 9154243"/>
                    <a:gd name="connsiteY159" fmla="*/ 5349402 h 5547915"/>
                    <a:gd name="connsiteX160" fmla="*/ 2579127 w 9154243"/>
                    <a:gd name="connsiteY160" fmla="*/ 5249127 h 5547915"/>
                    <a:gd name="connsiteX161" fmla="*/ 2675106 w 9154243"/>
                    <a:gd name="connsiteY161" fmla="*/ 5233481 h 5547915"/>
                    <a:gd name="connsiteX162" fmla="*/ 2752928 w 9154243"/>
                    <a:gd name="connsiteY162" fmla="*/ 5194571 h 5547915"/>
                    <a:gd name="connsiteX163" fmla="*/ 2976664 w 9154243"/>
                    <a:gd name="connsiteY163" fmla="*/ 5126477 h 5547915"/>
                    <a:gd name="connsiteX164" fmla="*/ 3025302 w 9154243"/>
                    <a:gd name="connsiteY164" fmla="*/ 4990290 h 5547915"/>
                    <a:gd name="connsiteX165" fmla="*/ 3132306 w 9154243"/>
                    <a:gd name="connsiteY165" fmla="*/ 4883285 h 5547915"/>
                    <a:gd name="connsiteX166" fmla="*/ 3142034 w 9154243"/>
                    <a:gd name="connsiteY166" fmla="*/ 4717915 h 5547915"/>
                    <a:gd name="connsiteX167" fmla="*/ 3132306 w 9154243"/>
                    <a:gd name="connsiteY167" fmla="*/ 4533090 h 5547915"/>
                    <a:gd name="connsiteX168" fmla="*/ 3054485 w 9154243"/>
                    <a:gd name="connsiteY168" fmla="*/ 4319081 h 5547915"/>
                    <a:gd name="connsiteX169" fmla="*/ 2986392 w 9154243"/>
                    <a:gd name="connsiteY169" fmla="*/ 4143983 h 5547915"/>
                    <a:gd name="connsiteX170" fmla="*/ 2947481 w 9154243"/>
                    <a:gd name="connsiteY170" fmla="*/ 3910520 h 5547915"/>
                    <a:gd name="connsiteX171" fmla="*/ 2859932 w 9154243"/>
                    <a:gd name="connsiteY171" fmla="*/ 3754877 h 5547915"/>
                    <a:gd name="connsiteX172" fmla="*/ 2840477 w 9154243"/>
                    <a:gd name="connsiteY172" fmla="*/ 3560324 h 5547915"/>
                    <a:gd name="connsiteX173" fmla="*/ 2607013 w 9154243"/>
                    <a:gd name="connsiteY173" fmla="*/ 3414409 h 5547915"/>
                    <a:gd name="connsiteX174" fmla="*/ 2217906 w 9154243"/>
                    <a:gd name="connsiteY174" fmla="*/ 3249039 h 5547915"/>
                    <a:gd name="connsiteX175" fmla="*/ 2020505 w 9154243"/>
                    <a:gd name="connsiteY175" fmla="*/ 3174588 h 5547915"/>
                    <a:gd name="connsiteX176" fmla="*/ 1955260 w 9154243"/>
                    <a:gd name="connsiteY176" fmla="*/ 3103124 h 5547915"/>
                    <a:gd name="connsiteX177" fmla="*/ 1848255 w 9154243"/>
                    <a:gd name="connsiteY177" fmla="*/ 2976664 h 5547915"/>
                    <a:gd name="connsiteX178" fmla="*/ 1663430 w 9154243"/>
                    <a:gd name="connsiteY178" fmla="*/ 2762656 h 5547915"/>
                    <a:gd name="connsiteX179" fmla="*/ 1498060 w 9154243"/>
                    <a:gd name="connsiteY179" fmla="*/ 2636196 h 5547915"/>
                    <a:gd name="connsiteX180" fmla="*/ 1196502 w 9154243"/>
                    <a:gd name="connsiteY180" fmla="*/ 2315183 h 5547915"/>
                    <a:gd name="connsiteX181" fmla="*/ 1089498 w 9154243"/>
                    <a:gd name="connsiteY181" fmla="*/ 2178996 h 5547915"/>
                    <a:gd name="connsiteX182" fmla="*/ 1021404 w 9154243"/>
                    <a:gd name="connsiteY182" fmla="*/ 2081720 h 5547915"/>
                    <a:gd name="connsiteX183" fmla="*/ 992221 w 9154243"/>
                    <a:gd name="connsiteY183" fmla="*/ 1945532 h 5547915"/>
                    <a:gd name="connsiteX184" fmla="*/ 953311 w 9154243"/>
                    <a:gd name="connsiteY184" fmla="*/ 1857983 h 5547915"/>
                    <a:gd name="connsiteX185" fmla="*/ 807396 w 9154243"/>
                    <a:gd name="connsiteY185" fmla="*/ 1702341 h 5547915"/>
                    <a:gd name="connsiteX186" fmla="*/ 690664 w 9154243"/>
                    <a:gd name="connsiteY186" fmla="*/ 1614792 h 5547915"/>
                    <a:gd name="connsiteX187" fmla="*/ 573932 w 9154243"/>
                    <a:gd name="connsiteY187" fmla="*/ 1536971 h 5547915"/>
                    <a:gd name="connsiteX188" fmla="*/ 428017 w 9154243"/>
                    <a:gd name="connsiteY188" fmla="*/ 1498060 h 5547915"/>
                    <a:gd name="connsiteX189" fmla="*/ 252919 w 9154243"/>
                    <a:gd name="connsiteY189" fmla="*/ 1400783 h 5547915"/>
                    <a:gd name="connsiteX190" fmla="*/ 107004 w 9154243"/>
                    <a:gd name="connsiteY190" fmla="*/ 1274324 h 5547915"/>
                    <a:gd name="connsiteX191" fmla="*/ 29183 w 9154243"/>
                    <a:gd name="connsiteY191" fmla="*/ 1186775 h 5547915"/>
                    <a:gd name="connsiteX192" fmla="*/ 0 w 9154243"/>
                    <a:gd name="connsiteY192" fmla="*/ 1079771 h 5547915"/>
                    <a:gd name="connsiteX193" fmla="*/ 48638 w 9154243"/>
                    <a:gd name="connsiteY193" fmla="*/ 1011677 h 5547915"/>
                    <a:gd name="connsiteX0" fmla="*/ 48638 w 9154243"/>
                    <a:gd name="connsiteY0" fmla="*/ 1011677 h 5547915"/>
                    <a:gd name="connsiteX1" fmla="*/ 87549 w 9154243"/>
                    <a:gd name="connsiteY1" fmla="*/ 943583 h 5547915"/>
                    <a:gd name="connsiteX2" fmla="*/ 175098 w 9154243"/>
                    <a:gd name="connsiteY2" fmla="*/ 914400 h 5547915"/>
                    <a:gd name="connsiteX3" fmla="*/ 379379 w 9154243"/>
                    <a:gd name="connsiteY3" fmla="*/ 904673 h 5547915"/>
                    <a:gd name="connsiteX4" fmla="*/ 554477 w 9154243"/>
                    <a:gd name="connsiteY4" fmla="*/ 904673 h 5547915"/>
                    <a:gd name="connsiteX5" fmla="*/ 700392 w 9154243"/>
                    <a:gd name="connsiteY5" fmla="*/ 865762 h 5547915"/>
                    <a:gd name="connsiteX6" fmla="*/ 778213 w 9154243"/>
                    <a:gd name="connsiteY6" fmla="*/ 826851 h 5547915"/>
                    <a:gd name="connsiteX7" fmla="*/ 885217 w 9154243"/>
                    <a:gd name="connsiteY7" fmla="*/ 758758 h 5547915"/>
                    <a:gd name="connsiteX8" fmla="*/ 943583 w 9154243"/>
                    <a:gd name="connsiteY8" fmla="*/ 690664 h 5547915"/>
                    <a:gd name="connsiteX9" fmla="*/ 1089498 w 9154243"/>
                    <a:gd name="connsiteY9" fmla="*/ 632298 h 5547915"/>
                    <a:gd name="connsiteX10" fmla="*/ 1186775 w 9154243"/>
                    <a:gd name="connsiteY10" fmla="*/ 612843 h 5547915"/>
                    <a:gd name="connsiteX11" fmla="*/ 1274324 w 9154243"/>
                    <a:gd name="connsiteY11" fmla="*/ 593388 h 5547915"/>
                    <a:gd name="connsiteX12" fmla="*/ 1303506 w 9154243"/>
                    <a:gd name="connsiteY12" fmla="*/ 593388 h 5547915"/>
                    <a:gd name="connsiteX13" fmla="*/ 1313234 w 9154243"/>
                    <a:gd name="connsiteY13" fmla="*/ 457200 h 5547915"/>
                    <a:gd name="connsiteX14" fmla="*/ 1352145 w 9154243"/>
                    <a:gd name="connsiteY14" fmla="*/ 350196 h 5547915"/>
                    <a:gd name="connsiteX15" fmla="*/ 1429966 w 9154243"/>
                    <a:gd name="connsiteY15" fmla="*/ 243192 h 5547915"/>
                    <a:gd name="connsiteX16" fmla="*/ 1488332 w 9154243"/>
                    <a:gd name="connsiteY16" fmla="*/ 116732 h 5547915"/>
                    <a:gd name="connsiteX17" fmla="*/ 1546698 w 9154243"/>
                    <a:gd name="connsiteY17" fmla="*/ 0 h 5547915"/>
                    <a:gd name="connsiteX18" fmla="*/ 1556426 w 9154243"/>
                    <a:gd name="connsiteY18" fmla="*/ 68094 h 5547915"/>
                    <a:gd name="connsiteX19" fmla="*/ 1556426 w 9154243"/>
                    <a:gd name="connsiteY19" fmla="*/ 204281 h 5547915"/>
                    <a:gd name="connsiteX20" fmla="*/ 1556426 w 9154243"/>
                    <a:gd name="connsiteY20" fmla="*/ 369651 h 5547915"/>
                    <a:gd name="connsiteX21" fmla="*/ 1575881 w 9154243"/>
                    <a:gd name="connsiteY21" fmla="*/ 447473 h 5547915"/>
                    <a:gd name="connsiteX22" fmla="*/ 1624519 w 9154243"/>
                    <a:gd name="connsiteY22" fmla="*/ 466928 h 5547915"/>
                    <a:gd name="connsiteX23" fmla="*/ 1643975 w 9154243"/>
                    <a:gd name="connsiteY23" fmla="*/ 505839 h 5547915"/>
                    <a:gd name="connsiteX24" fmla="*/ 1692613 w 9154243"/>
                    <a:gd name="connsiteY24" fmla="*/ 486383 h 5547915"/>
                    <a:gd name="connsiteX25" fmla="*/ 1809519 w 9154243"/>
                    <a:gd name="connsiteY25" fmla="*/ 301000 h 5547915"/>
                    <a:gd name="connsiteX26" fmla="*/ 1789889 w 9154243"/>
                    <a:gd name="connsiteY26" fmla="*/ 544749 h 5547915"/>
                    <a:gd name="connsiteX27" fmla="*/ 1789889 w 9154243"/>
                    <a:gd name="connsiteY27" fmla="*/ 680937 h 5547915"/>
                    <a:gd name="connsiteX28" fmla="*/ 1799617 w 9154243"/>
                    <a:gd name="connsiteY28" fmla="*/ 729575 h 5547915"/>
                    <a:gd name="connsiteX29" fmla="*/ 1926077 w 9154243"/>
                    <a:gd name="connsiteY29" fmla="*/ 807396 h 5547915"/>
                    <a:gd name="connsiteX30" fmla="*/ 2013626 w 9154243"/>
                    <a:gd name="connsiteY30" fmla="*/ 933856 h 5547915"/>
                    <a:gd name="connsiteX31" fmla="*/ 2140085 w 9154243"/>
                    <a:gd name="connsiteY31" fmla="*/ 1099226 h 5547915"/>
                    <a:gd name="connsiteX32" fmla="*/ 2247089 w 9154243"/>
                    <a:gd name="connsiteY32" fmla="*/ 1167320 h 5547915"/>
                    <a:gd name="connsiteX33" fmla="*/ 2402732 w 9154243"/>
                    <a:gd name="connsiteY33" fmla="*/ 1254868 h 5547915"/>
                    <a:gd name="connsiteX34" fmla="*/ 2597285 w 9154243"/>
                    <a:gd name="connsiteY34" fmla="*/ 1264596 h 5547915"/>
                    <a:gd name="connsiteX35" fmla="*/ 2791838 w 9154243"/>
                    <a:gd name="connsiteY35" fmla="*/ 1342417 h 5547915"/>
                    <a:gd name="connsiteX36" fmla="*/ 2976664 w 9154243"/>
                    <a:gd name="connsiteY36" fmla="*/ 1410511 h 5547915"/>
                    <a:gd name="connsiteX37" fmla="*/ 3093396 w 9154243"/>
                    <a:gd name="connsiteY37" fmla="*/ 1459149 h 5547915"/>
                    <a:gd name="connsiteX38" fmla="*/ 3278221 w 9154243"/>
                    <a:gd name="connsiteY38" fmla="*/ 1507788 h 5547915"/>
                    <a:gd name="connsiteX39" fmla="*/ 3472775 w 9154243"/>
                    <a:gd name="connsiteY39" fmla="*/ 1507788 h 5547915"/>
                    <a:gd name="connsiteX40" fmla="*/ 3647872 w 9154243"/>
                    <a:gd name="connsiteY40" fmla="*/ 1478605 h 5547915"/>
                    <a:gd name="connsiteX41" fmla="*/ 3793787 w 9154243"/>
                    <a:gd name="connsiteY41" fmla="*/ 1478605 h 5547915"/>
                    <a:gd name="connsiteX42" fmla="*/ 4007796 w 9154243"/>
                    <a:gd name="connsiteY42" fmla="*/ 1498060 h 5547915"/>
                    <a:gd name="connsiteX43" fmla="*/ 4241260 w 9154243"/>
                    <a:gd name="connsiteY43" fmla="*/ 1498060 h 5547915"/>
                    <a:gd name="connsiteX44" fmla="*/ 4572000 w 9154243"/>
                    <a:gd name="connsiteY44" fmla="*/ 1488332 h 5547915"/>
                    <a:gd name="connsiteX45" fmla="*/ 4912468 w 9154243"/>
                    <a:gd name="connsiteY45" fmla="*/ 1478605 h 5547915"/>
                    <a:gd name="connsiteX46" fmla="*/ 5204298 w 9154243"/>
                    <a:gd name="connsiteY46" fmla="*/ 1459149 h 5547915"/>
                    <a:gd name="connsiteX47" fmla="*/ 5447489 w 9154243"/>
                    <a:gd name="connsiteY47" fmla="*/ 1468877 h 5547915"/>
                    <a:gd name="connsiteX48" fmla="*/ 5661498 w 9154243"/>
                    <a:gd name="connsiteY48" fmla="*/ 1507788 h 5547915"/>
                    <a:gd name="connsiteX49" fmla="*/ 5992238 w 9154243"/>
                    <a:gd name="connsiteY49" fmla="*/ 1595337 h 5547915"/>
                    <a:gd name="connsiteX50" fmla="*/ 6245158 w 9154243"/>
                    <a:gd name="connsiteY50" fmla="*/ 1750979 h 5547915"/>
                    <a:gd name="connsiteX51" fmla="*/ 6410528 w 9154243"/>
                    <a:gd name="connsiteY51" fmla="*/ 1896894 h 5547915"/>
                    <a:gd name="connsiteX52" fmla="*/ 6527260 w 9154243"/>
                    <a:gd name="connsiteY52" fmla="*/ 2003898 h 5547915"/>
                    <a:gd name="connsiteX53" fmla="*/ 6546715 w 9154243"/>
                    <a:gd name="connsiteY53" fmla="*/ 2071992 h 5547915"/>
                    <a:gd name="connsiteX54" fmla="*/ 6692630 w 9154243"/>
                    <a:gd name="connsiteY54" fmla="*/ 2071992 h 5547915"/>
                    <a:gd name="connsiteX55" fmla="*/ 6838545 w 9154243"/>
                    <a:gd name="connsiteY55" fmla="*/ 2198451 h 5547915"/>
                    <a:gd name="connsiteX56" fmla="*/ 6974732 w 9154243"/>
                    <a:gd name="connsiteY56" fmla="*/ 2344366 h 5547915"/>
                    <a:gd name="connsiteX57" fmla="*/ 7101192 w 9154243"/>
                    <a:gd name="connsiteY57" fmla="*/ 2519464 h 5547915"/>
                    <a:gd name="connsiteX58" fmla="*/ 7198468 w 9154243"/>
                    <a:gd name="connsiteY58" fmla="*/ 2665379 h 5547915"/>
                    <a:gd name="connsiteX59" fmla="*/ 7363838 w 9154243"/>
                    <a:gd name="connsiteY59" fmla="*/ 2879388 h 5547915"/>
                    <a:gd name="connsiteX60" fmla="*/ 7461115 w 9154243"/>
                    <a:gd name="connsiteY60" fmla="*/ 3035030 h 5547915"/>
                    <a:gd name="connsiteX61" fmla="*/ 7626485 w 9154243"/>
                    <a:gd name="connsiteY61" fmla="*/ 3258766 h 5547915"/>
                    <a:gd name="connsiteX62" fmla="*/ 7684851 w 9154243"/>
                    <a:gd name="connsiteY62" fmla="*/ 3443592 h 5547915"/>
                    <a:gd name="connsiteX63" fmla="*/ 7782128 w 9154243"/>
                    <a:gd name="connsiteY63" fmla="*/ 3579779 h 5547915"/>
                    <a:gd name="connsiteX64" fmla="*/ 7966953 w 9154243"/>
                    <a:gd name="connsiteY64" fmla="*/ 3764605 h 5547915"/>
                    <a:gd name="connsiteX65" fmla="*/ 8180962 w 9154243"/>
                    <a:gd name="connsiteY65" fmla="*/ 3881337 h 5547915"/>
                    <a:gd name="connsiteX66" fmla="*/ 8424153 w 9154243"/>
                    <a:gd name="connsiteY66" fmla="*/ 4007796 h 5547915"/>
                    <a:gd name="connsiteX67" fmla="*/ 8647889 w 9154243"/>
                    <a:gd name="connsiteY67" fmla="*/ 4212077 h 5547915"/>
                    <a:gd name="connsiteX68" fmla="*/ 8852170 w 9154243"/>
                    <a:gd name="connsiteY68" fmla="*/ 4367720 h 5547915"/>
                    <a:gd name="connsiteX69" fmla="*/ 8978630 w 9154243"/>
                    <a:gd name="connsiteY69" fmla="*/ 4494179 h 5547915"/>
                    <a:gd name="connsiteX70" fmla="*/ 9066179 w 9154243"/>
                    <a:gd name="connsiteY70" fmla="*/ 4581728 h 5547915"/>
                    <a:gd name="connsiteX71" fmla="*/ 9095362 w 9154243"/>
                    <a:gd name="connsiteY71" fmla="*/ 4708188 h 5547915"/>
                    <a:gd name="connsiteX72" fmla="*/ 9144000 w 9154243"/>
                    <a:gd name="connsiteY72" fmla="*/ 4834647 h 5547915"/>
                    <a:gd name="connsiteX73" fmla="*/ 8929992 w 9154243"/>
                    <a:gd name="connsiteY73" fmla="*/ 4854102 h 5547915"/>
                    <a:gd name="connsiteX74" fmla="*/ 8754894 w 9154243"/>
                    <a:gd name="connsiteY74" fmla="*/ 4786009 h 5547915"/>
                    <a:gd name="connsiteX75" fmla="*/ 8472792 w 9154243"/>
                    <a:gd name="connsiteY75" fmla="*/ 4688732 h 5547915"/>
                    <a:gd name="connsiteX76" fmla="*/ 8287966 w 9154243"/>
                    <a:gd name="connsiteY76" fmla="*/ 4601183 h 5547915"/>
                    <a:gd name="connsiteX77" fmla="*/ 8083685 w 9154243"/>
                    <a:gd name="connsiteY77" fmla="*/ 4494179 h 5547915"/>
                    <a:gd name="connsiteX78" fmla="*/ 7889132 w 9154243"/>
                    <a:gd name="connsiteY78" fmla="*/ 4435813 h 5547915"/>
                    <a:gd name="connsiteX79" fmla="*/ 7743217 w 9154243"/>
                    <a:gd name="connsiteY79" fmla="*/ 4348264 h 5547915"/>
                    <a:gd name="connsiteX80" fmla="*/ 7402749 w 9154243"/>
                    <a:gd name="connsiteY80" fmla="*/ 4241260 h 5547915"/>
                    <a:gd name="connsiteX81" fmla="*/ 7110919 w 9154243"/>
                    <a:gd name="connsiteY81" fmla="*/ 4085617 h 5547915"/>
                    <a:gd name="connsiteX82" fmla="*/ 6867728 w 9154243"/>
                    <a:gd name="connsiteY82" fmla="*/ 3842426 h 5547915"/>
                    <a:gd name="connsiteX83" fmla="*/ 6695882 w 9154243"/>
                    <a:gd name="connsiteY83" fmla="*/ 3715066 h 5547915"/>
                    <a:gd name="connsiteX84" fmla="*/ 6614809 w 9154243"/>
                    <a:gd name="connsiteY84" fmla="*/ 3570051 h 5547915"/>
                    <a:gd name="connsiteX85" fmla="*/ 6595353 w 9154243"/>
                    <a:gd name="connsiteY85" fmla="*/ 3346315 h 5547915"/>
                    <a:gd name="connsiteX86" fmla="*/ 6566170 w 9154243"/>
                    <a:gd name="connsiteY86" fmla="*/ 3180945 h 5547915"/>
                    <a:gd name="connsiteX87" fmla="*/ 6566170 w 9154243"/>
                    <a:gd name="connsiteY87" fmla="*/ 3180945 h 5547915"/>
                    <a:gd name="connsiteX88" fmla="*/ 6566170 w 9154243"/>
                    <a:gd name="connsiteY88" fmla="*/ 2937754 h 5547915"/>
                    <a:gd name="connsiteX89" fmla="*/ 6566170 w 9154243"/>
                    <a:gd name="connsiteY89" fmla="*/ 2684834 h 5547915"/>
                    <a:gd name="connsiteX90" fmla="*/ 6429983 w 9154243"/>
                    <a:gd name="connsiteY90" fmla="*/ 2908571 h 5547915"/>
                    <a:gd name="connsiteX91" fmla="*/ 6410528 w 9154243"/>
                    <a:gd name="connsiteY91" fmla="*/ 3132307 h 5547915"/>
                    <a:gd name="connsiteX92" fmla="*/ 6342434 w 9154243"/>
                    <a:gd name="connsiteY92" fmla="*/ 3394954 h 5547915"/>
                    <a:gd name="connsiteX93" fmla="*/ 6235430 w 9154243"/>
                    <a:gd name="connsiteY93" fmla="*/ 3599234 h 5547915"/>
                    <a:gd name="connsiteX94" fmla="*/ 6099243 w 9154243"/>
                    <a:gd name="connsiteY94" fmla="*/ 3745149 h 5547915"/>
                    <a:gd name="connsiteX95" fmla="*/ 6040877 w 9154243"/>
                    <a:gd name="connsiteY95" fmla="*/ 3764605 h 5547915"/>
                    <a:gd name="connsiteX96" fmla="*/ 6021421 w 9154243"/>
                    <a:gd name="connsiteY96" fmla="*/ 3871609 h 5547915"/>
                    <a:gd name="connsiteX97" fmla="*/ 6021421 w 9154243"/>
                    <a:gd name="connsiteY97" fmla="*/ 4007796 h 5547915"/>
                    <a:gd name="connsiteX98" fmla="*/ 6050604 w 9154243"/>
                    <a:gd name="connsiteY98" fmla="*/ 4134256 h 5547915"/>
                    <a:gd name="connsiteX99" fmla="*/ 6177064 w 9154243"/>
                    <a:gd name="connsiteY99" fmla="*/ 4260715 h 5547915"/>
                    <a:gd name="connsiteX100" fmla="*/ 6254885 w 9154243"/>
                    <a:gd name="connsiteY100" fmla="*/ 4396902 h 5547915"/>
                    <a:gd name="connsiteX101" fmla="*/ 6322979 w 9154243"/>
                    <a:gd name="connsiteY101" fmla="*/ 4474724 h 5547915"/>
                    <a:gd name="connsiteX102" fmla="*/ 6322979 w 9154243"/>
                    <a:gd name="connsiteY102" fmla="*/ 4601183 h 5547915"/>
                    <a:gd name="connsiteX103" fmla="*/ 6245158 w 9154243"/>
                    <a:gd name="connsiteY103" fmla="*/ 4776281 h 5547915"/>
                    <a:gd name="connsiteX104" fmla="*/ 6186792 w 9154243"/>
                    <a:gd name="connsiteY104" fmla="*/ 4922196 h 5547915"/>
                    <a:gd name="connsiteX105" fmla="*/ 6108970 w 9154243"/>
                    <a:gd name="connsiteY105" fmla="*/ 5038928 h 5547915"/>
                    <a:gd name="connsiteX106" fmla="*/ 6021421 w 9154243"/>
                    <a:gd name="connsiteY106" fmla="*/ 5087566 h 5547915"/>
                    <a:gd name="connsiteX107" fmla="*/ 5856051 w 9154243"/>
                    <a:gd name="connsiteY107" fmla="*/ 5175115 h 5547915"/>
                    <a:gd name="connsiteX108" fmla="*/ 5729592 w 9154243"/>
                    <a:gd name="connsiteY108" fmla="*/ 5311302 h 5547915"/>
                    <a:gd name="connsiteX109" fmla="*/ 5729592 w 9154243"/>
                    <a:gd name="connsiteY109" fmla="*/ 5408579 h 5547915"/>
                    <a:gd name="connsiteX110" fmla="*/ 5554494 w 9154243"/>
                    <a:gd name="connsiteY110" fmla="*/ 5428034 h 5547915"/>
                    <a:gd name="connsiteX111" fmla="*/ 5389124 w 9154243"/>
                    <a:gd name="connsiteY111" fmla="*/ 5418307 h 5547915"/>
                    <a:gd name="connsiteX112" fmla="*/ 5272392 w 9154243"/>
                    <a:gd name="connsiteY112" fmla="*/ 5389124 h 5547915"/>
                    <a:gd name="connsiteX113" fmla="*/ 5155660 w 9154243"/>
                    <a:gd name="connsiteY113" fmla="*/ 5350213 h 5547915"/>
                    <a:gd name="connsiteX114" fmla="*/ 5107021 w 9154243"/>
                    <a:gd name="connsiteY114" fmla="*/ 5311302 h 5547915"/>
                    <a:gd name="connsiteX115" fmla="*/ 5126477 w 9154243"/>
                    <a:gd name="connsiteY115" fmla="*/ 5223754 h 5547915"/>
                    <a:gd name="connsiteX116" fmla="*/ 5282119 w 9154243"/>
                    <a:gd name="connsiteY116" fmla="*/ 5136205 h 5547915"/>
                    <a:gd name="connsiteX117" fmla="*/ 5350213 w 9154243"/>
                    <a:gd name="connsiteY117" fmla="*/ 5155660 h 5547915"/>
                    <a:gd name="connsiteX118" fmla="*/ 5350213 w 9154243"/>
                    <a:gd name="connsiteY118" fmla="*/ 5155660 h 5547915"/>
                    <a:gd name="connsiteX119" fmla="*/ 5466945 w 9154243"/>
                    <a:gd name="connsiteY119" fmla="*/ 5116749 h 5547915"/>
                    <a:gd name="connsiteX120" fmla="*/ 5642043 w 9154243"/>
                    <a:gd name="connsiteY120" fmla="*/ 4980562 h 5547915"/>
                    <a:gd name="connsiteX121" fmla="*/ 5817141 w 9154243"/>
                    <a:gd name="connsiteY121" fmla="*/ 4834647 h 5547915"/>
                    <a:gd name="connsiteX122" fmla="*/ 5865779 w 9154243"/>
                    <a:gd name="connsiteY122" fmla="*/ 4679005 h 5547915"/>
                    <a:gd name="connsiteX123" fmla="*/ 5778230 w 9154243"/>
                    <a:gd name="connsiteY123" fmla="*/ 4494179 h 5547915"/>
                    <a:gd name="connsiteX124" fmla="*/ 5739319 w 9154243"/>
                    <a:gd name="connsiteY124" fmla="*/ 4348264 h 5547915"/>
                    <a:gd name="connsiteX125" fmla="*/ 5642043 w 9154243"/>
                    <a:gd name="connsiteY125" fmla="*/ 4221805 h 5547915"/>
                    <a:gd name="connsiteX126" fmla="*/ 5457217 w 9154243"/>
                    <a:gd name="connsiteY126" fmla="*/ 4036979 h 5547915"/>
                    <a:gd name="connsiteX127" fmla="*/ 5311302 w 9154243"/>
                    <a:gd name="connsiteY127" fmla="*/ 3949430 h 5547915"/>
                    <a:gd name="connsiteX128" fmla="*/ 5107021 w 9154243"/>
                    <a:gd name="connsiteY128" fmla="*/ 3764605 h 5547915"/>
                    <a:gd name="connsiteX129" fmla="*/ 5000017 w 9154243"/>
                    <a:gd name="connsiteY129" fmla="*/ 3647873 h 5547915"/>
                    <a:gd name="connsiteX130" fmla="*/ 4912468 w 9154243"/>
                    <a:gd name="connsiteY130" fmla="*/ 3463047 h 5547915"/>
                    <a:gd name="connsiteX131" fmla="*/ 4844375 w 9154243"/>
                    <a:gd name="connsiteY131" fmla="*/ 3336588 h 5547915"/>
                    <a:gd name="connsiteX132" fmla="*/ 4572000 w 9154243"/>
                    <a:gd name="connsiteY132" fmla="*/ 3394954 h 5547915"/>
                    <a:gd name="connsiteX133" fmla="*/ 4338536 w 9154243"/>
                    <a:gd name="connsiteY133" fmla="*/ 3453320 h 5547915"/>
                    <a:gd name="connsiteX134" fmla="*/ 3920247 w 9154243"/>
                    <a:gd name="connsiteY134" fmla="*/ 3472775 h 5547915"/>
                    <a:gd name="connsiteX135" fmla="*/ 3647872 w 9154243"/>
                    <a:gd name="connsiteY135" fmla="*/ 3463047 h 5547915"/>
                    <a:gd name="connsiteX136" fmla="*/ 3531141 w 9154243"/>
                    <a:gd name="connsiteY136" fmla="*/ 3463047 h 5547915"/>
                    <a:gd name="connsiteX137" fmla="*/ 3501958 w 9154243"/>
                    <a:gd name="connsiteY137" fmla="*/ 3531141 h 5547915"/>
                    <a:gd name="connsiteX138" fmla="*/ 3385226 w 9154243"/>
                    <a:gd name="connsiteY138" fmla="*/ 3677056 h 5547915"/>
                    <a:gd name="connsiteX139" fmla="*/ 3385226 w 9154243"/>
                    <a:gd name="connsiteY139" fmla="*/ 3793788 h 5547915"/>
                    <a:gd name="connsiteX140" fmla="*/ 3385226 w 9154243"/>
                    <a:gd name="connsiteY140" fmla="*/ 3920247 h 5547915"/>
                    <a:gd name="connsiteX141" fmla="*/ 3385226 w 9154243"/>
                    <a:gd name="connsiteY141" fmla="*/ 4114800 h 5547915"/>
                    <a:gd name="connsiteX142" fmla="*/ 3433864 w 9154243"/>
                    <a:gd name="connsiteY142" fmla="*/ 4387175 h 5547915"/>
                    <a:gd name="connsiteX143" fmla="*/ 3492230 w 9154243"/>
                    <a:gd name="connsiteY143" fmla="*/ 4640094 h 5547915"/>
                    <a:gd name="connsiteX144" fmla="*/ 3492230 w 9154243"/>
                    <a:gd name="connsiteY144" fmla="*/ 4727643 h 5547915"/>
                    <a:gd name="connsiteX145" fmla="*/ 3492230 w 9154243"/>
                    <a:gd name="connsiteY145" fmla="*/ 4795737 h 5547915"/>
                    <a:gd name="connsiteX146" fmla="*/ 3531141 w 9154243"/>
                    <a:gd name="connsiteY146" fmla="*/ 4805464 h 5547915"/>
                    <a:gd name="connsiteX147" fmla="*/ 3531141 w 9154243"/>
                    <a:gd name="connsiteY147" fmla="*/ 4980562 h 5547915"/>
                    <a:gd name="connsiteX148" fmla="*/ 3472775 w 9154243"/>
                    <a:gd name="connsiteY148" fmla="*/ 5184843 h 5547915"/>
                    <a:gd name="connsiteX149" fmla="*/ 3443592 w 9154243"/>
                    <a:gd name="connsiteY149" fmla="*/ 5272392 h 5547915"/>
                    <a:gd name="connsiteX150" fmla="*/ 3307404 w 9154243"/>
                    <a:gd name="connsiteY150" fmla="*/ 5359941 h 5547915"/>
                    <a:gd name="connsiteX151" fmla="*/ 3287949 w 9154243"/>
                    <a:gd name="connsiteY151" fmla="*/ 5457217 h 5547915"/>
                    <a:gd name="connsiteX152" fmla="*/ 3249038 w 9154243"/>
                    <a:gd name="connsiteY152" fmla="*/ 5525311 h 5547915"/>
                    <a:gd name="connsiteX153" fmla="*/ 3064213 w 9154243"/>
                    <a:gd name="connsiteY153" fmla="*/ 5544766 h 5547915"/>
                    <a:gd name="connsiteX154" fmla="*/ 2960428 w 9154243"/>
                    <a:gd name="connsiteY154" fmla="*/ 5547915 h 5547915"/>
                    <a:gd name="connsiteX155" fmla="*/ 2801566 w 9154243"/>
                    <a:gd name="connsiteY155" fmla="*/ 5544871 h 5547915"/>
                    <a:gd name="connsiteX156" fmla="*/ 2743200 w 9154243"/>
                    <a:gd name="connsiteY156" fmla="*/ 5515583 h 5547915"/>
                    <a:gd name="connsiteX157" fmla="*/ 2655651 w 9154243"/>
                    <a:gd name="connsiteY157" fmla="*/ 5428034 h 5547915"/>
                    <a:gd name="connsiteX158" fmla="*/ 2607418 w 9154243"/>
                    <a:gd name="connsiteY158" fmla="*/ 5383692 h 5547915"/>
                    <a:gd name="connsiteX159" fmla="*/ 2578235 w 9154243"/>
                    <a:gd name="connsiteY159" fmla="*/ 5349402 h 5547915"/>
                    <a:gd name="connsiteX160" fmla="*/ 2579127 w 9154243"/>
                    <a:gd name="connsiteY160" fmla="*/ 5249127 h 5547915"/>
                    <a:gd name="connsiteX161" fmla="*/ 2675106 w 9154243"/>
                    <a:gd name="connsiteY161" fmla="*/ 5233481 h 5547915"/>
                    <a:gd name="connsiteX162" fmla="*/ 2752928 w 9154243"/>
                    <a:gd name="connsiteY162" fmla="*/ 5194571 h 5547915"/>
                    <a:gd name="connsiteX163" fmla="*/ 2976664 w 9154243"/>
                    <a:gd name="connsiteY163" fmla="*/ 5126477 h 5547915"/>
                    <a:gd name="connsiteX164" fmla="*/ 3025302 w 9154243"/>
                    <a:gd name="connsiteY164" fmla="*/ 4990290 h 5547915"/>
                    <a:gd name="connsiteX165" fmla="*/ 3132306 w 9154243"/>
                    <a:gd name="connsiteY165" fmla="*/ 4883285 h 5547915"/>
                    <a:gd name="connsiteX166" fmla="*/ 3142034 w 9154243"/>
                    <a:gd name="connsiteY166" fmla="*/ 4717915 h 5547915"/>
                    <a:gd name="connsiteX167" fmla="*/ 3132306 w 9154243"/>
                    <a:gd name="connsiteY167" fmla="*/ 4533090 h 5547915"/>
                    <a:gd name="connsiteX168" fmla="*/ 3054485 w 9154243"/>
                    <a:gd name="connsiteY168" fmla="*/ 4319081 h 5547915"/>
                    <a:gd name="connsiteX169" fmla="*/ 2986392 w 9154243"/>
                    <a:gd name="connsiteY169" fmla="*/ 4143983 h 5547915"/>
                    <a:gd name="connsiteX170" fmla="*/ 2947481 w 9154243"/>
                    <a:gd name="connsiteY170" fmla="*/ 3910520 h 5547915"/>
                    <a:gd name="connsiteX171" fmla="*/ 2859932 w 9154243"/>
                    <a:gd name="connsiteY171" fmla="*/ 3754877 h 5547915"/>
                    <a:gd name="connsiteX172" fmla="*/ 2840477 w 9154243"/>
                    <a:gd name="connsiteY172" fmla="*/ 3560324 h 5547915"/>
                    <a:gd name="connsiteX173" fmla="*/ 2607013 w 9154243"/>
                    <a:gd name="connsiteY173" fmla="*/ 3414409 h 5547915"/>
                    <a:gd name="connsiteX174" fmla="*/ 2217906 w 9154243"/>
                    <a:gd name="connsiteY174" fmla="*/ 3249039 h 5547915"/>
                    <a:gd name="connsiteX175" fmla="*/ 2020505 w 9154243"/>
                    <a:gd name="connsiteY175" fmla="*/ 3174588 h 5547915"/>
                    <a:gd name="connsiteX176" fmla="*/ 1955260 w 9154243"/>
                    <a:gd name="connsiteY176" fmla="*/ 3103124 h 5547915"/>
                    <a:gd name="connsiteX177" fmla="*/ 1848255 w 9154243"/>
                    <a:gd name="connsiteY177" fmla="*/ 2976664 h 5547915"/>
                    <a:gd name="connsiteX178" fmla="*/ 1663430 w 9154243"/>
                    <a:gd name="connsiteY178" fmla="*/ 2762656 h 5547915"/>
                    <a:gd name="connsiteX179" fmla="*/ 1498060 w 9154243"/>
                    <a:gd name="connsiteY179" fmla="*/ 2636196 h 5547915"/>
                    <a:gd name="connsiteX180" fmla="*/ 1196502 w 9154243"/>
                    <a:gd name="connsiteY180" fmla="*/ 2315183 h 5547915"/>
                    <a:gd name="connsiteX181" fmla="*/ 1089498 w 9154243"/>
                    <a:gd name="connsiteY181" fmla="*/ 2178996 h 5547915"/>
                    <a:gd name="connsiteX182" fmla="*/ 1021404 w 9154243"/>
                    <a:gd name="connsiteY182" fmla="*/ 2081720 h 5547915"/>
                    <a:gd name="connsiteX183" fmla="*/ 992221 w 9154243"/>
                    <a:gd name="connsiteY183" fmla="*/ 1945532 h 5547915"/>
                    <a:gd name="connsiteX184" fmla="*/ 953311 w 9154243"/>
                    <a:gd name="connsiteY184" fmla="*/ 1857983 h 5547915"/>
                    <a:gd name="connsiteX185" fmla="*/ 807396 w 9154243"/>
                    <a:gd name="connsiteY185" fmla="*/ 1702341 h 5547915"/>
                    <a:gd name="connsiteX186" fmla="*/ 690664 w 9154243"/>
                    <a:gd name="connsiteY186" fmla="*/ 1614792 h 5547915"/>
                    <a:gd name="connsiteX187" fmla="*/ 573932 w 9154243"/>
                    <a:gd name="connsiteY187" fmla="*/ 1536971 h 5547915"/>
                    <a:gd name="connsiteX188" fmla="*/ 428017 w 9154243"/>
                    <a:gd name="connsiteY188" fmla="*/ 1498060 h 5547915"/>
                    <a:gd name="connsiteX189" fmla="*/ 252919 w 9154243"/>
                    <a:gd name="connsiteY189" fmla="*/ 1400783 h 5547915"/>
                    <a:gd name="connsiteX190" fmla="*/ 107004 w 9154243"/>
                    <a:gd name="connsiteY190" fmla="*/ 1274324 h 5547915"/>
                    <a:gd name="connsiteX191" fmla="*/ 29183 w 9154243"/>
                    <a:gd name="connsiteY191" fmla="*/ 1186775 h 5547915"/>
                    <a:gd name="connsiteX192" fmla="*/ 0 w 9154243"/>
                    <a:gd name="connsiteY192" fmla="*/ 1079771 h 5547915"/>
                    <a:gd name="connsiteX193" fmla="*/ 48638 w 9154243"/>
                    <a:gd name="connsiteY193" fmla="*/ 1011677 h 5547915"/>
                    <a:gd name="connsiteX0" fmla="*/ 48638 w 9154243"/>
                    <a:gd name="connsiteY0" fmla="*/ 1011677 h 5547915"/>
                    <a:gd name="connsiteX1" fmla="*/ 87549 w 9154243"/>
                    <a:gd name="connsiteY1" fmla="*/ 943583 h 5547915"/>
                    <a:gd name="connsiteX2" fmla="*/ 175098 w 9154243"/>
                    <a:gd name="connsiteY2" fmla="*/ 914400 h 5547915"/>
                    <a:gd name="connsiteX3" fmla="*/ 379379 w 9154243"/>
                    <a:gd name="connsiteY3" fmla="*/ 904673 h 5547915"/>
                    <a:gd name="connsiteX4" fmla="*/ 554477 w 9154243"/>
                    <a:gd name="connsiteY4" fmla="*/ 904673 h 5547915"/>
                    <a:gd name="connsiteX5" fmla="*/ 700392 w 9154243"/>
                    <a:gd name="connsiteY5" fmla="*/ 865762 h 5547915"/>
                    <a:gd name="connsiteX6" fmla="*/ 778213 w 9154243"/>
                    <a:gd name="connsiteY6" fmla="*/ 826851 h 5547915"/>
                    <a:gd name="connsiteX7" fmla="*/ 885217 w 9154243"/>
                    <a:gd name="connsiteY7" fmla="*/ 758758 h 5547915"/>
                    <a:gd name="connsiteX8" fmla="*/ 943583 w 9154243"/>
                    <a:gd name="connsiteY8" fmla="*/ 690664 h 5547915"/>
                    <a:gd name="connsiteX9" fmla="*/ 1089498 w 9154243"/>
                    <a:gd name="connsiteY9" fmla="*/ 632298 h 5547915"/>
                    <a:gd name="connsiteX10" fmla="*/ 1186775 w 9154243"/>
                    <a:gd name="connsiteY10" fmla="*/ 612843 h 5547915"/>
                    <a:gd name="connsiteX11" fmla="*/ 1274324 w 9154243"/>
                    <a:gd name="connsiteY11" fmla="*/ 593388 h 5547915"/>
                    <a:gd name="connsiteX12" fmla="*/ 1303506 w 9154243"/>
                    <a:gd name="connsiteY12" fmla="*/ 593388 h 5547915"/>
                    <a:gd name="connsiteX13" fmla="*/ 1313234 w 9154243"/>
                    <a:gd name="connsiteY13" fmla="*/ 457200 h 5547915"/>
                    <a:gd name="connsiteX14" fmla="*/ 1352145 w 9154243"/>
                    <a:gd name="connsiteY14" fmla="*/ 350196 h 5547915"/>
                    <a:gd name="connsiteX15" fmla="*/ 1429966 w 9154243"/>
                    <a:gd name="connsiteY15" fmla="*/ 243192 h 5547915"/>
                    <a:gd name="connsiteX16" fmla="*/ 1488332 w 9154243"/>
                    <a:gd name="connsiteY16" fmla="*/ 116732 h 5547915"/>
                    <a:gd name="connsiteX17" fmla="*/ 1546698 w 9154243"/>
                    <a:gd name="connsiteY17" fmla="*/ 0 h 5547915"/>
                    <a:gd name="connsiteX18" fmla="*/ 1556426 w 9154243"/>
                    <a:gd name="connsiteY18" fmla="*/ 68094 h 5547915"/>
                    <a:gd name="connsiteX19" fmla="*/ 1556426 w 9154243"/>
                    <a:gd name="connsiteY19" fmla="*/ 204281 h 5547915"/>
                    <a:gd name="connsiteX20" fmla="*/ 1556426 w 9154243"/>
                    <a:gd name="connsiteY20" fmla="*/ 369651 h 5547915"/>
                    <a:gd name="connsiteX21" fmla="*/ 1575881 w 9154243"/>
                    <a:gd name="connsiteY21" fmla="*/ 447473 h 5547915"/>
                    <a:gd name="connsiteX22" fmla="*/ 1624519 w 9154243"/>
                    <a:gd name="connsiteY22" fmla="*/ 466928 h 5547915"/>
                    <a:gd name="connsiteX23" fmla="*/ 1643975 w 9154243"/>
                    <a:gd name="connsiteY23" fmla="*/ 505839 h 5547915"/>
                    <a:gd name="connsiteX24" fmla="*/ 1692613 w 9154243"/>
                    <a:gd name="connsiteY24" fmla="*/ 486383 h 5547915"/>
                    <a:gd name="connsiteX25" fmla="*/ 1809519 w 9154243"/>
                    <a:gd name="connsiteY25" fmla="*/ 301000 h 5547915"/>
                    <a:gd name="connsiteX26" fmla="*/ 1789889 w 9154243"/>
                    <a:gd name="connsiteY26" fmla="*/ 544749 h 5547915"/>
                    <a:gd name="connsiteX27" fmla="*/ 1789889 w 9154243"/>
                    <a:gd name="connsiteY27" fmla="*/ 680937 h 5547915"/>
                    <a:gd name="connsiteX28" fmla="*/ 1799617 w 9154243"/>
                    <a:gd name="connsiteY28" fmla="*/ 729575 h 5547915"/>
                    <a:gd name="connsiteX29" fmla="*/ 1926077 w 9154243"/>
                    <a:gd name="connsiteY29" fmla="*/ 807396 h 5547915"/>
                    <a:gd name="connsiteX30" fmla="*/ 2013626 w 9154243"/>
                    <a:gd name="connsiteY30" fmla="*/ 933856 h 5547915"/>
                    <a:gd name="connsiteX31" fmla="*/ 2140085 w 9154243"/>
                    <a:gd name="connsiteY31" fmla="*/ 1099226 h 5547915"/>
                    <a:gd name="connsiteX32" fmla="*/ 2247089 w 9154243"/>
                    <a:gd name="connsiteY32" fmla="*/ 1167320 h 5547915"/>
                    <a:gd name="connsiteX33" fmla="*/ 2402732 w 9154243"/>
                    <a:gd name="connsiteY33" fmla="*/ 1254868 h 5547915"/>
                    <a:gd name="connsiteX34" fmla="*/ 2597285 w 9154243"/>
                    <a:gd name="connsiteY34" fmla="*/ 1264596 h 5547915"/>
                    <a:gd name="connsiteX35" fmla="*/ 2791838 w 9154243"/>
                    <a:gd name="connsiteY35" fmla="*/ 1342417 h 5547915"/>
                    <a:gd name="connsiteX36" fmla="*/ 2976664 w 9154243"/>
                    <a:gd name="connsiteY36" fmla="*/ 1410511 h 5547915"/>
                    <a:gd name="connsiteX37" fmla="*/ 3093396 w 9154243"/>
                    <a:gd name="connsiteY37" fmla="*/ 1459149 h 5547915"/>
                    <a:gd name="connsiteX38" fmla="*/ 3278221 w 9154243"/>
                    <a:gd name="connsiteY38" fmla="*/ 1507788 h 5547915"/>
                    <a:gd name="connsiteX39" fmla="*/ 3472775 w 9154243"/>
                    <a:gd name="connsiteY39" fmla="*/ 1507788 h 5547915"/>
                    <a:gd name="connsiteX40" fmla="*/ 3647872 w 9154243"/>
                    <a:gd name="connsiteY40" fmla="*/ 1478605 h 5547915"/>
                    <a:gd name="connsiteX41" fmla="*/ 3793787 w 9154243"/>
                    <a:gd name="connsiteY41" fmla="*/ 1478605 h 5547915"/>
                    <a:gd name="connsiteX42" fmla="*/ 4007796 w 9154243"/>
                    <a:gd name="connsiteY42" fmla="*/ 1498060 h 5547915"/>
                    <a:gd name="connsiteX43" fmla="*/ 4241260 w 9154243"/>
                    <a:gd name="connsiteY43" fmla="*/ 1498060 h 5547915"/>
                    <a:gd name="connsiteX44" fmla="*/ 4572000 w 9154243"/>
                    <a:gd name="connsiteY44" fmla="*/ 1488332 h 5547915"/>
                    <a:gd name="connsiteX45" fmla="*/ 4912468 w 9154243"/>
                    <a:gd name="connsiteY45" fmla="*/ 1478605 h 5547915"/>
                    <a:gd name="connsiteX46" fmla="*/ 5204298 w 9154243"/>
                    <a:gd name="connsiteY46" fmla="*/ 1459149 h 5547915"/>
                    <a:gd name="connsiteX47" fmla="*/ 5447489 w 9154243"/>
                    <a:gd name="connsiteY47" fmla="*/ 1468877 h 5547915"/>
                    <a:gd name="connsiteX48" fmla="*/ 5661498 w 9154243"/>
                    <a:gd name="connsiteY48" fmla="*/ 1507788 h 5547915"/>
                    <a:gd name="connsiteX49" fmla="*/ 5992238 w 9154243"/>
                    <a:gd name="connsiteY49" fmla="*/ 1595337 h 5547915"/>
                    <a:gd name="connsiteX50" fmla="*/ 6245158 w 9154243"/>
                    <a:gd name="connsiteY50" fmla="*/ 1750979 h 5547915"/>
                    <a:gd name="connsiteX51" fmla="*/ 6410528 w 9154243"/>
                    <a:gd name="connsiteY51" fmla="*/ 1896894 h 5547915"/>
                    <a:gd name="connsiteX52" fmla="*/ 6527260 w 9154243"/>
                    <a:gd name="connsiteY52" fmla="*/ 2003898 h 5547915"/>
                    <a:gd name="connsiteX53" fmla="*/ 6546715 w 9154243"/>
                    <a:gd name="connsiteY53" fmla="*/ 2071992 h 5547915"/>
                    <a:gd name="connsiteX54" fmla="*/ 6692630 w 9154243"/>
                    <a:gd name="connsiteY54" fmla="*/ 2071992 h 5547915"/>
                    <a:gd name="connsiteX55" fmla="*/ 6838545 w 9154243"/>
                    <a:gd name="connsiteY55" fmla="*/ 2198451 h 5547915"/>
                    <a:gd name="connsiteX56" fmla="*/ 6974732 w 9154243"/>
                    <a:gd name="connsiteY56" fmla="*/ 2344366 h 5547915"/>
                    <a:gd name="connsiteX57" fmla="*/ 7101192 w 9154243"/>
                    <a:gd name="connsiteY57" fmla="*/ 2519464 h 5547915"/>
                    <a:gd name="connsiteX58" fmla="*/ 7198468 w 9154243"/>
                    <a:gd name="connsiteY58" fmla="*/ 2665379 h 5547915"/>
                    <a:gd name="connsiteX59" fmla="*/ 7363838 w 9154243"/>
                    <a:gd name="connsiteY59" fmla="*/ 2879388 h 5547915"/>
                    <a:gd name="connsiteX60" fmla="*/ 7461115 w 9154243"/>
                    <a:gd name="connsiteY60" fmla="*/ 3035030 h 5547915"/>
                    <a:gd name="connsiteX61" fmla="*/ 7626485 w 9154243"/>
                    <a:gd name="connsiteY61" fmla="*/ 3258766 h 5547915"/>
                    <a:gd name="connsiteX62" fmla="*/ 7684851 w 9154243"/>
                    <a:gd name="connsiteY62" fmla="*/ 3443592 h 5547915"/>
                    <a:gd name="connsiteX63" fmla="*/ 7782128 w 9154243"/>
                    <a:gd name="connsiteY63" fmla="*/ 3579779 h 5547915"/>
                    <a:gd name="connsiteX64" fmla="*/ 7966953 w 9154243"/>
                    <a:gd name="connsiteY64" fmla="*/ 3764605 h 5547915"/>
                    <a:gd name="connsiteX65" fmla="*/ 8180962 w 9154243"/>
                    <a:gd name="connsiteY65" fmla="*/ 3881337 h 5547915"/>
                    <a:gd name="connsiteX66" fmla="*/ 8424153 w 9154243"/>
                    <a:gd name="connsiteY66" fmla="*/ 4007796 h 5547915"/>
                    <a:gd name="connsiteX67" fmla="*/ 8647889 w 9154243"/>
                    <a:gd name="connsiteY67" fmla="*/ 4212077 h 5547915"/>
                    <a:gd name="connsiteX68" fmla="*/ 8852170 w 9154243"/>
                    <a:gd name="connsiteY68" fmla="*/ 4367720 h 5547915"/>
                    <a:gd name="connsiteX69" fmla="*/ 8978630 w 9154243"/>
                    <a:gd name="connsiteY69" fmla="*/ 4494179 h 5547915"/>
                    <a:gd name="connsiteX70" fmla="*/ 9066179 w 9154243"/>
                    <a:gd name="connsiteY70" fmla="*/ 4581728 h 5547915"/>
                    <a:gd name="connsiteX71" fmla="*/ 9095362 w 9154243"/>
                    <a:gd name="connsiteY71" fmla="*/ 4708188 h 5547915"/>
                    <a:gd name="connsiteX72" fmla="*/ 9144000 w 9154243"/>
                    <a:gd name="connsiteY72" fmla="*/ 4834647 h 5547915"/>
                    <a:gd name="connsiteX73" fmla="*/ 8929992 w 9154243"/>
                    <a:gd name="connsiteY73" fmla="*/ 4854102 h 5547915"/>
                    <a:gd name="connsiteX74" fmla="*/ 8754894 w 9154243"/>
                    <a:gd name="connsiteY74" fmla="*/ 4786009 h 5547915"/>
                    <a:gd name="connsiteX75" fmla="*/ 8472792 w 9154243"/>
                    <a:gd name="connsiteY75" fmla="*/ 4688732 h 5547915"/>
                    <a:gd name="connsiteX76" fmla="*/ 8287966 w 9154243"/>
                    <a:gd name="connsiteY76" fmla="*/ 4601183 h 5547915"/>
                    <a:gd name="connsiteX77" fmla="*/ 8083685 w 9154243"/>
                    <a:gd name="connsiteY77" fmla="*/ 4494179 h 5547915"/>
                    <a:gd name="connsiteX78" fmla="*/ 7889132 w 9154243"/>
                    <a:gd name="connsiteY78" fmla="*/ 4435813 h 5547915"/>
                    <a:gd name="connsiteX79" fmla="*/ 7743217 w 9154243"/>
                    <a:gd name="connsiteY79" fmla="*/ 4348264 h 5547915"/>
                    <a:gd name="connsiteX80" fmla="*/ 7402749 w 9154243"/>
                    <a:gd name="connsiteY80" fmla="*/ 4241260 h 5547915"/>
                    <a:gd name="connsiteX81" fmla="*/ 7110919 w 9154243"/>
                    <a:gd name="connsiteY81" fmla="*/ 4085617 h 5547915"/>
                    <a:gd name="connsiteX82" fmla="*/ 6867728 w 9154243"/>
                    <a:gd name="connsiteY82" fmla="*/ 3842426 h 5547915"/>
                    <a:gd name="connsiteX83" fmla="*/ 6695882 w 9154243"/>
                    <a:gd name="connsiteY83" fmla="*/ 3715066 h 5547915"/>
                    <a:gd name="connsiteX84" fmla="*/ 6614809 w 9154243"/>
                    <a:gd name="connsiteY84" fmla="*/ 3570051 h 5547915"/>
                    <a:gd name="connsiteX85" fmla="*/ 6595353 w 9154243"/>
                    <a:gd name="connsiteY85" fmla="*/ 3346315 h 5547915"/>
                    <a:gd name="connsiteX86" fmla="*/ 6566170 w 9154243"/>
                    <a:gd name="connsiteY86" fmla="*/ 3180945 h 5547915"/>
                    <a:gd name="connsiteX87" fmla="*/ 6566170 w 9154243"/>
                    <a:gd name="connsiteY87" fmla="*/ 3180945 h 5547915"/>
                    <a:gd name="connsiteX88" fmla="*/ 6566170 w 9154243"/>
                    <a:gd name="connsiteY88" fmla="*/ 2937754 h 5547915"/>
                    <a:gd name="connsiteX89" fmla="*/ 6566170 w 9154243"/>
                    <a:gd name="connsiteY89" fmla="*/ 2684834 h 5547915"/>
                    <a:gd name="connsiteX90" fmla="*/ 6429983 w 9154243"/>
                    <a:gd name="connsiteY90" fmla="*/ 2908571 h 5547915"/>
                    <a:gd name="connsiteX91" fmla="*/ 6410528 w 9154243"/>
                    <a:gd name="connsiteY91" fmla="*/ 3132307 h 5547915"/>
                    <a:gd name="connsiteX92" fmla="*/ 6342434 w 9154243"/>
                    <a:gd name="connsiteY92" fmla="*/ 3394954 h 5547915"/>
                    <a:gd name="connsiteX93" fmla="*/ 6235430 w 9154243"/>
                    <a:gd name="connsiteY93" fmla="*/ 3599234 h 5547915"/>
                    <a:gd name="connsiteX94" fmla="*/ 6099243 w 9154243"/>
                    <a:gd name="connsiteY94" fmla="*/ 3745149 h 5547915"/>
                    <a:gd name="connsiteX95" fmla="*/ 6040877 w 9154243"/>
                    <a:gd name="connsiteY95" fmla="*/ 3764605 h 5547915"/>
                    <a:gd name="connsiteX96" fmla="*/ 6021421 w 9154243"/>
                    <a:gd name="connsiteY96" fmla="*/ 3871609 h 5547915"/>
                    <a:gd name="connsiteX97" fmla="*/ 6021421 w 9154243"/>
                    <a:gd name="connsiteY97" fmla="*/ 4007796 h 5547915"/>
                    <a:gd name="connsiteX98" fmla="*/ 6050604 w 9154243"/>
                    <a:gd name="connsiteY98" fmla="*/ 4134256 h 5547915"/>
                    <a:gd name="connsiteX99" fmla="*/ 6177064 w 9154243"/>
                    <a:gd name="connsiteY99" fmla="*/ 4260715 h 5547915"/>
                    <a:gd name="connsiteX100" fmla="*/ 6254885 w 9154243"/>
                    <a:gd name="connsiteY100" fmla="*/ 4396902 h 5547915"/>
                    <a:gd name="connsiteX101" fmla="*/ 6322979 w 9154243"/>
                    <a:gd name="connsiteY101" fmla="*/ 4474724 h 5547915"/>
                    <a:gd name="connsiteX102" fmla="*/ 6322979 w 9154243"/>
                    <a:gd name="connsiteY102" fmla="*/ 4601183 h 5547915"/>
                    <a:gd name="connsiteX103" fmla="*/ 6245158 w 9154243"/>
                    <a:gd name="connsiteY103" fmla="*/ 4776281 h 5547915"/>
                    <a:gd name="connsiteX104" fmla="*/ 6186792 w 9154243"/>
                    <a:gd name="connsiteY104" fmla="*/ 4922196 h 5547915"/>
                    <a:gd name="connsiteX105" fmla="*/ 6108970 w 9154243"/>
                    <a:gd name="connsiteY105" fmla="*/ 5038928 h 5547915"/>
                    <a:gd name="connsiteX106" fmla="*/ 6021421 w 9154243"/>
                    <a:gd name="connsiteY106" fmla="*/ 5087566 h 5547915"/>
                    <a:gd name="connsiteX107" fmla="*/ 5856051 w 9154243"/>
                    <a:gd name="connsiteY107" fmla="*/ 5175115 h 5547915"/>
                    <a:gd name="connsiteX108" fmla="*/ 5729592 w 9154243"/>
                    <a:gd name="connsiteY108" fmla="*/ 5311302 h 5547915"/>
                    <a:gd name="connsiteX109" fmla="*/ 5729592 w 9154243"/>
                    <a:gd name="connsiteY109" fmla="*/ 5408579 h 5547915"/>
                    <a:gd name="connsiteX110" fmla="*/ 5554494 w 9154243"/>
                    <a:gd name="connsiteY110" fmla="*/ 5428034 h 5547915"/>
                    <a:gd name="connsiteX111" fmla="*/ 5389124 w 9154243"/>
                    <a:gd name="connsiteY111" fmla="*/ 5418307 h 5547915"/>
                    <a:gd name="connsiteX112" fmla="*/ 5272392 w 9154243"/>
                    <a:gd name="connsiteY112" fmla="*/ 5389124 h 5547915"/>
                    <a:gd name="connsiteX113" fmla="*/ 5155660 w 9154243"/>
                    <a:gd name="connsiteY113" fmla="*/ 5350213 h 5547915"/>
                    <a:gd name="connsiteX114" fmla="*/ 5107021 w 9154243"/>
                    <a:gd name="connsiteY114" fmla="*/ 5311302 h 5547915"/>
                    <a:gd name="connsiteX115" fmla="*/ 5126477 w 9154243"/>
                    <a:gd name="connsiteY115" fmla="*/ 5223754 h 5547915"/>
                    <a:gd name="connsiteX116" fmla="*/ 5282119 w 9154243"/>
                    <a:gd name="connsiteY116" fmla="*/ 5136205 h 5547915"/>
                    <a:gd name="connsiteX117" fmla="*/ 5350213 w 9154243"/>
                    <a:gd name="connsiteY117" fmla="*/ 5155660 h 5547915"/>
                    <a:gd name="connsiteX118" fmla="*/ 5350213 w 9154243"/>
                    <a:gd name="connsiteY118" fmla="*/ 5155660 h 5547915"/>
                    <a:gd name="connsiteX119" fmla="*/ 5466945 w 9154243"/>
                    <a:gd name="connsiteY119" fmla="*/ 5116749 h 5547915"/>
                    <a:gd name="connsiteX120" fmla="*/ 5642043 w 9154243"/>
                    <a:gd name="connsiteY120" fmla="*/ 4980562 h 5547915"/>
                    <a:gd name="connsiteX121" fmla="*/ 5817141 w 9154243"/>
                    <a:gd name="connsiteY121" fmla="*/ 4834647 h 5547915"/>
                    <a:gd name="connsiteX122" fmla="*/ 5865779 w 9154243"/>
                    <a:gd name="connsiteY122" fmla="*/ 4679005 h 5547915"/>
                    <a:gd name="connsiteX123" fmla="*/ 5778230 w 9154243"/>
                    <a:gd name="connsiteY123" fmla="*/ 4494179 h 5547915"/>
                    <a:gd name="connsiteX124" fmla="*/ 5739319 w 9154243"/>
                    <a:gd name="connsiteY124" fmla="*/ 4348264 h 5547915"/>
                    <a:gd name="connsiteX125" fmla="*/ 5642043 w 9154243"/>
                    <a:gd name="connsiteY125" fmla="*/ 4221805 h 5547915"/>
                    <a:gd name="connsiteX126" fmla="*/ 5457217 w 9154243"/>
                    <a:gd name="connsiteY126" fmla="*/ 4036979 h 5547915"/>
                    <a:gd name="connsiteX127" fmla="*/ 5311302 w 9154243"/>
                    <a:gd name="connsiteY127" fmla="*/ 3949430 h 5547915"/>
                    <a:gd name="connsiteX128" fmla="*/ 5107021 w 9154243"/>
                    <a:gd name="connsiteY128" fmla="*/ 3764605 h 5547915"/>
                    <a:gd name="connsiteX129" fmla="*/ 5000017 w 9154243"/>
                    <a:gd name="connsiteY129" fmla="*/ 3647873 h 5547915"/>
                    <a:gd name="connsiteX130" fmla="*/ 4912468 w 9154243"/>
                    <a:gd name="connsiteY130" fmla="*/ 3463047 h 5547915"/>
                    <a:gd name="connsiteX131" fmla="*/ 4844375 w 9154243"/>
                    <a:gd name="connsiteY131" fmla="*/ 3336588 h 5547915"/>
                    <a:gd name="connsiteX132" fmla="*/ 4572000 w 9154243"/>
                    <a:gd name="connsiteY132" fmla="*/ 3394954 h 5547915"/>
                    <a:gd name="connsiteX133" fmla="*/ 4338536 w 9154243"/>
                    <a:gd name="connsiteY133" fmla="*/ 3453320 h 5547915"/>
                    <a:gd name="connsiteX134" fmla="*/ 3920247 w 9154243"/>
                    <a:gd name="connsiteY134" fmla="*/ 3472775 h 5547915"/>
                    <a:gd name="connsiteX135" fmla="*/ 3647872 w 9154243"/>
                    <a:gd name="connsiteY135" fmla="*/ 3463047 h 5547915"/>
                    <a:gd name="connsiteX136" fmla="*/ 3531141 w 9154243"/>
                    <a:gd name="connsiteY136" fmla="*/ 3463047 h 5547915"/>
                    <a:gd name="connsiteX137" fmla="*/ 3501958 w 9154243"/>
                    <a:gd name="connsiteY137" fmla="*/ 3531141 h 5547915"/>
                    <a:gd name="connsiteX138" fmla="*/ 3385226 w 9154243"/>
                    <a:gd name="connsiteY138" fmla="*/ 3677056 h 5547915"/>
                    <a:gd name="connsiteX139" fmla="*/ 3385226 w 9154243"/>
                    <a:gd name="connsiteY139" fmla="*/ 3793788 h 5547915"/>
                    <a:gd name="connsiteX140" fmla="*/ 3385226 w 9154243"/>
                    <a:gd name="connsiteY140" fmla="*/ 3920247 h 5547915"/>
                    <a:gd name="connsiteX141" fmla="*/ 3385226 w 9154243"/>
                    <a:gd name="connsiteY141" fmla="*/ 4114800 h 5547915"/>
                    <a:gd name="connsiteX142" fmla="*/ 3433864 w 9154243"/>
                    <a:gd name="connsiteY142" fmla="*/ 4387175 h 5547915"/>
                    <a:gd name="connsiteX143" fmla="*/ 3492230 w 9154243"/>
                    <a:gd name="connsiteY143" fmla="*/ 4640094 h 5547915"/>
                    <a:gd name="connsiteX144" fmla="*/ 3492230 w 9154243"/>
                    <a:gd name="connsiteY144" fmla="*/ 4727643 h 5547915"/>
                    <a:gd name="connsiteX145" fmla="*/ 3492230 w 9154243"/>
                    <a:gd name="connsiteY145" fmla="*/ 4795737 h 5547915"/>
                    <a:gd name="connsiteX146" fmla="*/ 3531141 w 9154243"/>
                    <a:gd name="connsiteY146" fmla="*/ 4805464 h 5547915"/>
                    <a:gd name="connsiteX147" fmla="*/ 3531141 w 9154243"/>
                    <a:gd name="connsiteY147" fmla="*/ 4980562 h 5547915"/>
                    <a:gd name="connsiteX148" fmla="*/ 3472775 w 9154243"/>
                    <a:gd name="connsiteY148" fmla="*/ 5184843 h 5547915"/>
                    <a:gd name="connsiteX149" fmla="*/ 3443592 w 9154243"/>
                    <a:gd name="connsiteY149" fmla="*/ 5272392 h 5547915"/>
                    <a:gd name="connsiteX150" fmla="*/ 3307404 w 9154243"/>
                    <a:gd name="connsiteY150" fmla="*/ 5359941 h 5547915"/>
                    <a:gd name="connsiteX151" fmla="*/ 3287949 w 9154243"/>
                    <a:gd name="connsiteY151" fmla="*/ 5457217 h 5547915"/>
                    <a:gd name="connsiteX152" fmla="*/ 3249038 w 9154243"/>
                    <a:gd name="connsiteY152" fmla="*/ 5525311 h 5547915"/>
                    <a:gd name="connsiteX153" fmla="*/ 3064213 w 9154243"/>
                    <a:gd name="connsiteY153" fmla="*/ 5544766 h 5547915"/>
                    <a:gd name="connsiteX154" fmla="*/ 2960428 w 9154243"/>
                    <a:gd name="connsiteY154" fmla="*/ 5547915 h 5547915"/>
                    <a:gd name="connsiteX155" fmla="*/ 2801566 w 9154243"/>
                    <a:gd name="connsiteY155" fmla="*/ 5544871 h 5547915"/>
                    <a:gd name="connsiteX156" fmla="*/ 2743200 w 9154243"/>
                    <a:gd name="connsiteY156" fmla="*/ 5515583 h 5547915"/>
                    <a:gd name="connsiteX157" fmla="*/ 2655651 w 9154243"/>
                    <a:gd name="connsiteY157" fmla="*/ 5428034 h 5547915"/>
                    <a:gd name="connsiteX158" fmla="*/ 2607418 w 9154243"/>
                    <a:gd name="connsiteY158" fmla="*/ 5383692 h 5547915"/>
                    <a:gd name="connsiteX159" fmla="*/ 2578235 w 9154243"/>
                    <a:gd name="connsiteY159" fmla="*/ 5349402 h 5547915"/>
                    <a:gd name="connsiteX160" fmla="*/ 2579127 w 9154243"/>
                    <a:gd name="connsiteY160" fmla="*/ 5249127 h 5547915"/>
                    <a:gd name="connsiteX161" fmla="*/ 2675106 w 9154243"/>
                    <a:gd name="connsiteY161" fmla="*/ 5233481 h 5547915"/>
                    <a:gd name="connsiteX162" fmla="*/ 2752928 w 9154243"/>
                    <a:gd name="connsiteY162" fmla="*/ 5194571 h 5547915"/>
                    <a:gd name="connsiteX163" fmla="*/ 2976664 w 9154243"/>
                    <a:gd name="connsiteY163" fmla="*/ 5126477 h 5547915"/>
                    <a:gd name="connsiteX164" fmla="*/ 3025302 w 9154243"/>
                    <a:gd name="connsiteY164" fmla="*/ 4990290 h 5547915"/>
                    <a:gd name="connsiteX165" fmla="*/ 3132306 w 9154243"/>
                    <a:gd name="connsiteY165" fmla="*/ 4883285 h 5547915"/>
                    <a:gd name="connsiteX166" fmla="*/ 3142034 w 9154243"/>
                    <a:gd name="connsiteY166" fmla="*/ 4717915 h 5547915"/>
                    <a:gd name="connsiteX167" fmla="*/ 3132306 w 9154243"/>
                    <a:gd name="connsiteY167" fmla="*/ 4533090 h 5547915"/>
                    <a:gd name="connsiteX168" fmla="*/ 3054485 w 9154243"/>
                    <a:gd name="connsiteY168" fmla="*/ 4319081 h 5547915"/>
                    <a:gd name="connsiteX169" fmla="*/ 2986392 w 9154243"/>
                    <a:gd name="connsiteY169" fmla="*/ 4143983 h 5547915"/>
                    <a:gd name="connsiteX170" fmla="*/ 2947481 w 9154243"/>
                    <a:gd name="connsiteY170" fmla="*/ 3910520 h 5547915"/>
                    <a:gd name="connsiteX171" fmla="*/ 2859932 w 9154243"/>
                    <a:gd name="connsiteY171" fmla="*/ 3754877 h 5547915"/>
                    <a:gd name="connsiteX172" fmla="*/ 2840477 w 9154243"/>
                    <a:gd name="connsiteY172" fmla="*/ 3560324 h 5547915"/>
                    <a:gd name="connsiteX173" fmla="*/ 2607013 w 9154243"/>
                    <a:gd name="connsiteY173" fmla="*/ 3414409 h 5547915"/>
                    <a:gd name="connsiteX174" fmla="*/ 2217906 w 9154243"/>
                    <a:gd name="connsiteY174" fmla="*/ 3249039 h 5547915"/>
                    <a:gd name="connsiteX175" fmla="*/ 2020505 w 9154243"/>
                    <a:gd name="connsiteY175" fmla="*/ 3174588 h 5547915"/>
                    <a:gd name="connsiteX176" fmla="*/ 1955260 w 9154243"/>
                    <a:gd name="connsiteY176" fmla="*/ 3103124 h 5547915"/>
                    <a:gd name="connsiteX177" fmla="*/ 1848255 w 9154243"/>
                    <a:gd name="connsiteY177" fmla="*/ 2976664 h 5547915"/>
                    <a:gd name="connsiteX178" fmla="*/ 1663430 w 9154243"/>
                    <a:gd name="connsiteY178" fmla="*/ 2762656 h 5547915"/>
                    <a:gd name="connsiteX179" fmla="*/ 1498060 w 9154243"/>
                    <a:gd name="connsiteY179" fmla="*/ 2636196 h 5547915"/>
                    <a:gd name="connsiteX180" fmla="*/ 1196502 w 9154243"/>
                    <a:gd name="connsiteY180" fmla="*/ 2315183 h 5547915"/>
                    <a:gd name="connsiteX181" fmla="*/ 1089498 w 9154243"/>
                    <a:gd name="connsiteY181" fmla="*/ 2178996 h 5547915"/>
                    <a:gd name="connsiteX182" fmla="*/ 1021404 w 9154243"/>
                    <a:gd name="connsiteY182" fmla="*/ 2081720 h 5547915"/>
                    <a:gd name="connsiteX183" fmla="*/ 992221 w 9154243"/>
                    <a:gd name="connsiteY183" fmla="*/ 1945532 h 5547915"/>
                    <a:gd name="connsiteX184" fmla="*/ 953311 w 9154243"/>
                    <a:gd name="connsiteY184" fmla="*/ 1857983 h 5547915"/>
                    <a:gd name="connsiteX185" fmla="*/ 807396 w 9154243"/>
                    <a:gd name="connsiteY185" fmla="*/ 1702341 h 5547915"/>
                    <a:gd name="connsiteX186" fmla="*/ 690664 w 9154243"/>
                    <a:gd name="connsiteY186" fmla="*/ 1614792 h 5547915"/>
                    <a:gd name="connsiteX187" fmla="*/ 573932 w 9154243"/>
                    <a:gd name="connsiteY187" fmla="*/ 1536971 h 5547915"/>
                    <a:gd name="connsiteX188" fmla="*/ 428017 w 9154243"/>
                    <a:gd name="connsiteY188" fmla="*/ 1498060 h 5547915"/>
                    <a:gd name="connsiteX189" fmla="*/ 252919 w 9154243"/>
                    <a:gd name="connsiteY189" fmla="*/ 1400783 h 5547915"/>
                    <a:gd name="connsiteX190" fmla="*/ 107004 w 9154243"/>
                    <a:gd name="connsiteY190" fmla="*/ 1274324 h 5547915"/>
                    <a:gd name="connsiteX191" fmla="*/ 29183 w 9154243"/>
                    <a:gd name="connsiteY191" fmla="*/ 1186775 h 5547915"/>
                    <a:gd name="connsiteX192" fmla="*/ 0 w 9154243"/>
                    <a:gd name="connsiteY192" fmla="*/ 1079771 h 5547915"/>
                    <a:gd name="connsiteX193" fmla="*/ 48638 w 9154243"/>
                    <a:gd name="connsiteY193" fmla="*/ 1011677 h 5547915"/>
                    <a:gd name="connsiteX0" fmla="*/ 48638 w 9154243"/>
                    <a:gd name="connsiteY0" fmla="*/ 1011677 h 5547915"/>
                    <a:gd name="connsiteX1" fmla="*/ 87549 w 9154243"/>
                    <a:gd name="connsiteY1" fmla="*/ 943583 h 5547915"/>
                    <a:gd name="connsiteX2" fmla="*/ 175098 w 9154243"/>
                    <a:gd name="connsiteY2" fmla="*/ 914400 h 5547915"/>
                    <a:gd name="connsiteX3" fmla="*/ 379379 w 9154243"/>
                    <a:gd name="connsiteY3" fmla="*/ 904673 h 5547915"/>
                    <a:gd name="connsiteX4" fmla="*/ 554477 w 9154243"/>
                    <a:gd name="connsiteY4" fmla="*/ 904673 h 5547915"/>
                    <a:gd name="connsiteX5" fmla="*/ 700392 w 9154243"/>
                    <a:gd name="connsiteY5" fmla="*/ 865762 h 5547915"/>
                    <a:gd name="connsiteX6" fmla="*/ 778213 w 9154243"/>
                    <a:gd name="connsiteY6" fmla="*/ 826851 h 5547915"/>
                    <a:gd name="connsiteX7" fmla="*/ 885217 w 9154243"/>
                    <a:gd name="connsiteY7" fmla="*/ 758758 h 5547915"/>
                    <a:gd name="connsiteX8" fmla="*/ 943583 w 9154243"/>
                    <a:gd name="connsiteY8" fmla="*/ 690664 h 5547915"/>
                    <a:gd name="connsiteX9" fmla="*/ 1089498 w 9154243"/>
                    <a:gd name="connsiteY9" fmla="*/ 632298 h 5547915"/>
                    <a:gd name="connsiteX10" fmla="*/ 1186775 w 9154243"/>
                    <a:gd name="connsiteY10" fmla="*/ 612843 h 5547915"/>
                    <a:gd name="connsiteX11" fmla="*/ 1274324 w 9154243"/>
                    <a:gd name="connsiteY11" fmla="*/ 593388 h 5547915"/>
                    <a:gd name="connsiteX12" fmla="*/ 1303506 w 9154243"/>
                    <a:gd name="connsiteY12" fmla="*/ 593388 h 5547915"/>
                    <a:gd name="connsiteX13" fmla="*/ 1313234 w 9154243"/>
                    <a:gd name="connsiteY13" fmla="*/ 457200 h 5547915"/>
                    <a:gd name="connsiteX14" fmla="*/ 1352145 w 9154243"/>
                    <a:gd name="connsiteY14" fmla="*/ 350196 h 5547915"/>
                    <a:gd name="connsiteX15" fmla="*/ 1429966 w 9154243"/>
                    <a:gd name="connsiteY15" fmla="*/ 243192 h 5547915"/>
                    <a:gd name="connsiteX16" fmla="*/ 1488332 w 9154243"/>
                    <a:gd name="connsiteY16" fmla="*/ 116732 h 5547915"/>
                    <a:gd name="connsiteX17" fmla="*/ 1546698 w 9154243"/>
                    <a:gd name="connsiteY17" fmla="*/ 0 h 5547915"/>
                    <a:gd name="connsiteX18" fmla="*/ 1556426 w 9154243"/>
                    <a:gd name="connsiteY18" fmla="*/ 68094 h 5547915"/>
                    <a:gd name="connsiteX19" fmla="*/ 1556426 w 9154243"/>
                    <a:gd name="connsiteY19" fmla="*/ 204281 h 5547915"/>
                    <a:gd name="connsiteX20" fmla="*/ 1556426 w 9154243"/>
                    <a:gd name="connsiteY20" fmla="*/ 369651 h 5547915"/>
                    <a:gd name="connsiteX21" fmla="*/ 1575881 w 9154243"/>
                    <a:gd name="connsiteY21" fmla="*/ 447473 h 5547915"/>
                    <a:gd name="connsiteX22" fmla="*/ 1624519 w 9154243"/>
                    <a:gd name="connsiteY22" fmla="*/ 466928 h 5547915"/>
                    <a:gd name="connsiteX23" fmla="*/ 1643975 w 9154243"/>
                    <a:gd name="connsiteY23" fmla="*/ 505839 h 5547915"/>
                    <a:gd name="connsiteX24" fmla="*/ 1692613 w 9154243"/>
                    <a:gd name="connsiteY24" fmla="*/ 486383 h 5547915"/>
                    <a:gd name="connsiteX25" fmla="*/ 1809519 w 9154243"/>
                    <a:gd name="connsiteY25" fmla="*/ 301000 h 5547915"/>
                    <a:gd name="connsiteX26" fmla="*/ 1789889 w 9154243"/>
                    <a:gd name="connsiteY26" fmla="*/ 544749 h 5547915"/>
                    <a:gd name="connsiteX27" fmla="*/ 1789889 w 9154243"/>
                    <a:gd name="connsiteY27" fmla="*/ 680937 h 5547915"/>
                    <a:gd name="connsiteX28" fmla="*/ 1799617 w 9154243"/>
                    <a:gd name="connsiteY28" fmla="*/ 729575 h 5547915"/>
                    <a:gd name="connsiteX29" fmla="*/ 1926077 w 9154243"/>
                    <a:gd name="connsiteY29" fmla="*/ 807396 h 5547915"/>
                    <a:gd name="connsiteX30" fmla="*/ 2013626 w 9154243"/>
                    <a:gd name="connsiteY30" fmla="*/ 933856 h 5547915"/>
                    <a:gd name="connsiteX31" fmla="*/ 2140085 w 9154243"/>
                    <a:gd name="connsiteY31" fmla="*/ 1099226 h 5547915"/>
                    <a:gd name="connsiteX32" fmla="*/ 2247089 w 9154243"/>
                    <a:gd name="connsiteY32" fmla="*/ 1167320 h 5547915"/>
                    <a:gd name="connsiteX33" fmla="*/ 2402732 w 9154243"/>
                    <a:gd name="connsiteY33" fmla="*/ 1254868 h 5547915"/>
                    <a:gd name="connsiteX34" fmla="*/ 2597285 w 9154243"/>
                    <a:gd name="connsiteY34" fmla="*/ 1264596 h 5547915"/>
                    <a:gd name="connsiteX35" fmla="*/ 2791838 w 9154243"/>
                    <a:gd name="connsiteY35" fmla="*/ 1342417 h 5547915"/>
                    <a:gd name="connsiteX36" fmla="*/ 2976664 w 9154243"/>
                    <a:gd name="connsiteY36" fmla="*/ 1410511 h 5547915"/>
                    <a:gd name="connsiteX37" fmla="*/ 3093396 w 9154243"/>
                    <a:gd name="connsiteY37" fmla="*/ 1459149 h 5547915"/>
                    <a:gd name="connsiteX38" fmla="*/ 3278221 w 9154243"/>
                    <a:gd name="connsiteY38" fmla="*/ 1507788 h 5547915"/>
                    <a:gd name="connsiteX39" fmla="*/ 3472775 w 9154243"/>
                    <a:gd name="connsiteY39" fmla="*/ 1507788 h 5547915"/>
                    <a:gd name="connsiteX40" fmla="*/ 3647872 w 9154243"/>
                    <a:gd name="connsiteY40" fmla="*/ 1478605 h 5547915"/>
                    <a:gd name="connsiteX41" fmla="*/ 3793787 w 9154243"/>
                    <a:gd name="connsiteY41" fmla="*/ 1478605 h 5547915"/>
                    <a:gd name="connsiteX42" fmla="*/ 4007796 w 9154243"/>
                    <a:gd name="connsiteY42" fmla="*/ 1498060 h 5547915"/>
                    <a:gd name="connsiteX43" fmla="*/ 4241260 w 9154243"/>
                    <a:gd name="connsiteY43" fmla="*/ 1498060 h 5547915"/>
                    <a:gd name="connsiteX44" fmla="*/ 4572000 w 9154243"/>
                    <a:gd name="connsiteY44" fmla="*/ 1488332 h 5547915"/>
                    <a:gd name="connsiteX45" fmla="*/ 4912468 w 9154243"/>
                    <a:gd name="connsiteY45" fmla="*/ 1478605 h 5547915"/>
                    <a:gd name="connsiteX46" fmla="*/ 5204298 w 9154243"/>
                    <a:gd name="connsiteY46" fmla="*/ 1459149 h 5547915"/>
                    <a:gd name="connsiteX47" fmla="*/ 5447489 w 9154243"/>
                    <a:gd name="connsiteY47" fmla="*/ 1468877 h 5547915"/>
                    <a:gd name="connsiteX48" fmla="*/ 5661498 w 9154243"/>
                    <a:gd name="connsiteY48" fmla="*/ 1507788 h 5547915"/>
                    <a:gd name="connsiteX49" fmla="*/ 5992238 w 9154243"/>
                    <a:gd name="connsiteY49" fmla="*/ 1595337 h 5547915"/>
                    <a:gd name="connsiteX50" fmla="*/ 6245158 w 9154243"/>
                    <a:gd name="connsiteY50" fmla="*/ 1750979 h 5547915"/>
                    <a:gd name="connsiteX51" fmla="*/ 6410528 w 9154243"/>
                    <a:gd name="connsiteY51" fmla="*/ 1896894 h 5547915"/>
                    <a:gd name="connsiteX52" fmla="*/ 6527260 w 9154243"/>
                    <a:gd name="connsiteY52" fmla="*/ 2003898 h 5547915"/>
                    <a:gd name="connsiteX53" fmla="*/ 6546715 w 9154243"/>
                    <a:gd name="connsiteY53" fmla="*/ 2071992 h 5547915"/>
                    <a:gd name="connsiteX54" fmla="*/ 6692630 w 9154243"/>
                    <a:gd name="connsiteY54" fmla="*/ 2071992 h 5547915"/>
                    <a:gd name="connsiteX55" fmla="*/ 6838545 w 9154243"/>
                    <a:gd name="connsiteY55" fmla="*/ 2198451 h 5547915"/>
                    <a:gd name="connsiteX56" fmla="*/ 6974732 w 9154243"/>
                    <a:gd name="connsiteY56" fmla="*/ 2344366 h 5547915"/>
                    <a:gd name="connsiteX57" fmla="*/ 7101192 w 9154243"/>
                    <a:gd name="connsiteY57" fmla="*/ 2519464 h 5547915"/>
                    <a:gd name="connsiteX58" fmla="*/ 7198468 w 9154243"/>
                    <a:gd name="connsiteY58" fmla="*/ 2665379 h 5547915"/>
                    <a:gd name="connsiteX59" fmla="*/ 7363838 w 9154243"/>
                    <a:gd name="connsiteY59" fmla="*/ 2879388 h 5547915"/>
                    <a:gd name="connsiteX60" fmla="*/ 7461115 w 9154243"/>
                    <a:gd name="connsiteY60" fmla="*/ 3035030 h 5547915"/>
                    <a:gd name="connsiteX61" fmla="*/ 7626485 w 9154243"/>
                    <a:gd name="connsiteY61" fmla="*/ 3258766 h 5547915"/>
                    <a:gd name="connsiteX62" fmla="*/ 7684851 w 9154243"/>
                    <a:gd name="connsiteY62" fmla="*/ 3443592 h 5547915"/>
                    <a:gd name="connsiteX63" fmla="*/ 7782128 w 9154243"/>
                    <a:gd name="connsiteY63" fmla="*/ 3579779 h 5547915"/>
                    <a:gd name="connsiteX64" fmla="*/ 7966953 w 9154243"/>
                    <a:gd name="connsiteY64" fmla="*/ 3764605 h 5547915"/>
                    <a:gd name="connsiteX65" fmla="*/ 8180962 w 9154243"/>
                    <a:gd name="connsiteY65" fmla="*/ 3881337 h 5547915"/>
                    <a:gd name="connsiteX66" fmla="*/ 8424153 w 9154243"/>
                    <a:gd name="connsiteY66" fmla="*/ 4007796 h 5547915"/>
                    <a:gd name="connsiteX67" fmla="*/ 8647889 w 9154243"/>
                    <a:gd name="connsiteY67" fmla="*/ 4212077 h 5547915"/>
                    <a:gd name="connsiteX68" fmla="*/ 8852170 w 9154243"/>
                    <a:gd name="connsiteY68" fmla="*/ 4367720 h 5547915"/>
                    <a:gd name="connsiteX69" fmla="*/ 8978630 w 9154243"/>
                    <a:gd name="connsiteY69" fmla="*/ 4494179 h 5547915"/>
                    <a:gd name="connsiteX70" fmla="*/ 9066179 w 9154243"/>
                    <a:gd name="connsiteY70" fmla="*/ 4581728 h 5547915"/>
                    <a:gd name="connsiteX71" fmla="*/ 9095362 w 9154243"/>
                    <a:gd name="connsiteY71" fmla="*/ 4708188 h 5547915"/>
                    <a:gd name="connsiteX72" fmla="*/ 9144000 w 9154243"/>
                    <a:gd name="connsiteY72" fmla="*/ 4834647 h 5547915"/>
                    <a:gd name="connsiteX73" fmla="*/ 8929992 w 9154243"/>
                    <a:gd name="connsiteY73" fmla="*/ 4854102 h 5547915"/>
                    <a:gd name="connsiteX74" fmla="*/ 8754894 w 9154243"/>
                    <a:gd name="connsiteY74" fmla="*/ 4786009 h 5547915"/>
                    <a:gd name="connsiteX75" fmla="*/ 8472792 w 9154243"/>
                    <a:gd name="connsiteY75" fmla="*/ 4688732 h 5547915"/>
                    <a:gd name="connsiteX76" fmla="*/ 8287966 w 9154243"/>
                    <a:gd name="connsiteY76" fmla="*/ 4601183 h 5547915"/>
                    <a:gd name="connsiteX77" fmla="*/ 8083685 w 9154243"/>
                    <a:gd name="connsiteY77" fmla="*/ 4494179 h 5547915"/>
                    <a:gd name="connsiteX78" fmla="*/ 7889132 w 9154243"/>
                    <a:gd name="connsiteY78" fmla="*/ 4435813 h 5547915"/>
                    <a:gd name="connsiteX79" fmla="*/ 7743217 w 9154243"/>
                    <a:gd name="connsiteY79" fmla="*/ 4348264 h 5547915"/>
                    <a:gd name="connsiteX80" fmla="*/ 7402749 w 9154243"/>
                    <a:gd name="connsiteY80" fmla="*/ 4241260 h 5547915"/>
                    <a:gd name="connsiteX81" fmla="*/ 7110919 w 9154243"/>
                    <a:gd name="connsiteY81" fmla="*/ 4085617 h 5547915"/>
                    <a:gd name="connsiteX82" fmla="*/ 6867728 w 9154243"/>
                    <a:gd name="connsiteY82" fmla="*/ 3842426 h 5547915"/>
                    <a:gd name="connsiteX83" fmla="*/ 6695882 w 9154243"/>
                    <a:gd name="connsiteY83" fmla="*/ 3715066 h 5547915"/>
                    <a:gd name="connsiteX84" fmla="*/ 6614809 w 9154243"/>
                    <a:gd name="connsiteY84" fmla="*/ 3570051 h 5547915"/>
                    <a:gd name="connsiteX85" fmla="*/ 6595353 w 9154243"/>
                    <a:gd name="connsiteY85" fmla="*/ 3346315 h 5547915"/>
                    <a:gd name="connsiteX86" fmla="*/ 6566170 w 9154243"/>
                    <a:gd name="connsiteY86" fmla="*/ 3180945 h 5547915"/>
                    <a:gd name="connsiteX87" fmla="*/ 6566170 w 9154243"/>
                    <a:gd name="connsiteY87" fmla="*/ 3180945 h 5547915"/>
                    <a:gd name="connsiteX88" fmla="*/ 6566170 w 9154243"/>
                    <a:gd name="connsiteY88" fmla="*/ 2937754 h 5547915"/>
                    <a:gd name="connsiteX89" fmla="*/ 6566170 w 9154243"/>
                    <a:gd name="connsiteY89" fmla="*/ 2684834 h 5547915"/>
                    <a:gd name="connsiteX90" fmla="*/ 6429983 w 9154243"/>
                    <a:gd name="connsiteY90" fmla="*/ 2908571 h 5547915"/>
                    <a:gd name="connsiteX91" fmla="*/ 6410528 w 9154243"/>
                    <a:gd name="connsiteY91" fmla="*/ 3132307 h 5547915"/>
                    <a:gd name="connsiteX92" fmla="*/ 6342434 w 9154243"/>
                    <a:gd name="connsiteY92" fmla="*/ 3394954 h 5547915"/>
                    <a:gd name="connsiteX93" fmla="*/ 6235430 w 9154243"/>
                    <a:gd name="connsiteY93" fmla="*/ 3599234 h 5547915"/>
                    <a:gd name="connsiteX94" fmla="*/ 6099243 w 9154243"/>
                    <a:gd name="connsiteY94" fmla="*/ 3745149 h 5547915"/>
                    <a:gd name="connsiteX95" fmla="*/ 6040877 w 9154243"/>
                    <a:gd name="connsiteY95" fmla="*/ 3764605 h 5547915"/>
                    <a:gd name="connsiteX96" fmla="*/ 6021421 w 9154243"/>
                    <a:gd name="connsiteY96" fmla="*/ 3871609 h 5547915"/>
                    <a:gd name="connsiteX97" fmla="*/ 6021421 w 9154243"/>
                    <a:gd name="connsiteY97" fmla="*/ 4007796 h 5547915"/>
                    <a:gd name="connsiteX98" fmla="*/ 6050604 w 9154243"/>
                    <a:gd name="connsiteY98" fmla="*/ 4134256 h 5547915"/>
                    <a:gd name="connsiteX99" fmla="*/ 6177064 w 9154243"/>
                    <a:gd name="connsiteY99" fmla="*/ 4260715 h 5547915"/>
                    <a:gd name="connsiteX100" fmla="*/ 6254885 w 9154243"/>
                    <a:gd name="connsiteY100" fmla="*/ 4396902 h 5547915"/>
                    <a:gd name="connsiteX101" fmla="*/ 6322979 w 9154243"/>
                    <a:gd name="connsiteY101" fmla="*/ 4474724 h 5547915"/>
                    <a:gd name="connsiteX102" fmla="*/ 6322979 w 9154243"/>
                    <a:gd name="connsiteY102" fmla="*/ 4601183 h 5547915"/>
                    <a:gd name="connsiteX103" fmla="*/ 6245158 w 9154243"/>
                    <a:gd name="connsiteY103" fmla="*/ 4776281 h 5547915"/>
                    <a:gd name="connsiteX104" fmla="*/ 6186792 w 9154243"/>
                    <a:gd name="connsiteY104" fmla="*/ 4922196 h 5547915"/>
                    <a:gd name="connsiteX105" fmla="*/ 6108970 w 9154243"/>
                    <a:gd name="connsiteY105" fmla="*/ 5038928 h 5547915"/>
                    <a:gd name="connsiteX106" fmla="*/ 6021421 w 9154243"/>
                    <a:gd name="connsiteY106" fmla="*/ 5087566 h 5547915"/>
                    <a:gd name="connsiteX107" fmla="*/ 5856051 w 9154243"/>
                    <a:gd name="connsiteY107" fmla="*/ 5175115 h 5547915"/>
                    <a:gd name="connsiteX108" fmla="*/ 5729592 w 9154243"/>
                    <a:gd name="connsiteY108" fmla="*/ 5311302 h 5547915"/>
                    <a:gd name="connsiteX109" fmla="*/ 5729592 w 9154243"/>
                    <a:gd name="connsiteY109" fmla="*/ 5408579 h 5547915"/>
                    <a:gd name="connsiteX110" fmla="*/ 5554494 w 9154243"/>
                    <a:gd name="connsiteY110" fmla="*/ 5428034 h 5547915"/>
                    <a:gd name="connsiteX111" fmla="*/ 5389124 w 9154243"/>
                    <a:gd name="connsiteY111" fmla="*/ 5418307 h 5547915"/>
                    <a:gd name="connsiteX112" fmla="*/ 5272392 w 9154243"/>
                    <a:gd name="connsiteY112" fmla="*/ 5389124 h 5547915"/>
                    <a:gd name="connsiteX113" fmla="*/ 5155660 w 9154243"/>
                    <a:gd name="connsiteY113" fmla="*/ 5350213 h 5547915"/>
                    <a:gd name="connsiteX114" fmla="*/ 5107021 w 9154243"/>
                    <a:gd name="connsiteY114" fmla="*/ 5311302 h 5547915"/>
                    <a:gd name="connsiteX115" fmla="*/ 5126477 w 9154243"/>
                    <a:gd name="connsiteY115" fmla="*/ 5223754 h 5547915"/>
                    <a:gd name="connsiteX116" fmla="*/ 5282119 w 9154243"/>
                    <a:gd name="connsiteY116" fmla="*/ 5136205 h 5547915"/>
                    <a:gd name="connsiteX117" fmla="*/ 5350213 w 9154243"/>
                    <a:gd name="connsiteY117" fmla="*/ 5155660 h 5547915"/>
                    <a:gd name="connsiteX118" fmla="*/ 5350213 w 9154243"/>
                    <a:gd name="connsiteY118" fmla="*/ 5155660 h 5547915"/>
                    <a:gd name="connsiteX119" fmla="*/ 5466945 w 9154243"/>
                    <a:gd name="connsiteY119" fmla="*/ 5116749 h 5547915"/>
                    <a:gd name="connsiteX120" fmla="*/ 5642043 w 9154243"/>
                    <a:gd name="connsiteY120" fmla="*/ 4980562 h 5547915"/>
                    <a:gd name="connsiteX121" fmla="*/ 5817141 w 9154243"/>
                    <a:gd name="connsiteY121" fmla="*/ 4834647 h 5547915"/>
                    <a:gd name="connsiteX122" fmla="*/ 5865779 w 9154243"/>
                    <a:gd name="connsiteY122" fmla="*/ 4679005 h 5547915"/>
                    <a:gd name="connsiteX123" fmla="*/ 5778230 w 9154243"/>
                    <a:gd name="connsiteY123" fmla="*/ 4494179 h 5547915"/>
                    <a:gd name="connsiteX124" fmla="*/ 5739319 w 9154243"/>
                    <a:gd name="connsiteY124" fmla="*/ 4348264 h 5547915"/>
                    <a:gd name="connsiteX125" fmla="*/ 5642043 w 9154243"/>
                    <a:gd name="connsiteY125" fmla="*/ 4221805 h 5547915"/>
                    <a:gd name="connsiteX126" fmla="*/ 5457217 w 9154243"/>
                    <a:gd name="connsiteY126" fmla="*/ 4036979 h 5547915"/>
                    <a:gd name="connsiteX127" fmla="*/ 5311302 w 9154243"/>
                    <a:gd name="connsiteY127" fmla="*/ 3949430 h 5547915"/>
                    <a:gd name="connsiteX128" fmla="*/ 5107021 w 9154243"/>
                    <a:gd name="connsiteY128" fmla="*/ 3764605 h 5547915"/>
                    <a:gd name="connsiteX129" fmla="*/ 5000017 w 9154243"/>
                    <a:gd name="connsiteY129" fmla="*/ 3647873 h 5547915"/>
                    <a:gd name="connsiteX130" fmla="*/ 4912468 w 9154243"/>
                    <a:gd name="connsiteY130" fmla="*/ 3463047 h 5547915"/>
                    <a:gd name="connsiteX131" fmla="*/ 4844375 w 9154243"/>
                    <a:gd name="connsiteY131" fmla="*/ 3336588 h 5547915"/>
                    <a:gd name="connsiteX132" fmla="*/ 4572000 w 9154243"/>
                    <a:gd name="connsiteY132" fmla="*/ 3394954 h 5547915"/>
                    <a:gd name="connsiteX133" fmla="*/ 4338536 w 9154243"/>
                    <a:gd name="connsiteY133" fmla="*/ 3453320 h 5547915"/>
                    <a:gd name="connsiteX134" fmla="*/ 3920247 w 9154243"/>
                    <a:gd name="connsiteY134" fmla="*/ 3472775 h 5547915"/>
                    <a:gd name="connsiteX135" fmla="*/ 3647872 w 9154243"/>
                    <a:gd name="connsiteY135" fmla="*/ 3463047 h 5547915"/>
                    <a:gd name="connsiteX136" fmla="*/ 3531141 w 9154243"/>
                    <a:gd name="connsiteY136" fmla="*/ 3463047 h 5547915"/>
                    <a:gd name="connsiteX137" fmla="*/ 3501958 w 9154243"/>
                    <a:gd name="connsiteY137" fmla="*/ 3531141 h 5547915"/>
                    <a:gd name="connsiteX138" fmla="*/ 3385226 w 9154243"/>
                    <a:gd name="connsiteY138" fmla="*/ 3677056 h 5547915"/>
                    <a:gd name="connsiteX139" fmla="*/ 3385226 w 9154243"/>
                    <a:gd name="connsiteY139" fmla="*/ 3793788 h 5547915"/>
                    <a:gd name="connsiteX140" fmla="*/ 3385226 w 9154243"/>
                    <a:gd name="connsiteY140" fmla="*/ 3920247 h 5547915"/>
                    <a:gd name="connsiteX141" fmla="*/ 3385226 w 9154243"/>
                    <a:gd name="connsiteY141" fmla="*/ 4114800 h 5547915"/>
                    <a:gd name="connsiteX142" fmla="*/ 3433864 w 9154243"/>
                    <a:gd name="connsiteY142" fmla="*/ 4387175 h 5547915"/>
                    <a:gd name="connsiteX143" fmla="*/ 3492230 w 9154243"/>
                    <a:gd name="connsiteY143" fmla="*/ 4640094 h 5547915"/>
                    <a:gd name="connsiteX144" fmla="*/ 3492230 w 9154243"/>
                    <a:gd name="connsiteY144" fmla="*/ 4727643 h 5547915"/>
                    <a:gd name="connsiteX145" fmla="*/ 3492230 w 9154243"/>
                    <a:gd name="connsiteY145" fmla="*/ 4795737 h 5547915"/>
                    <a:gd name="connsiteX146" fmla="*/ 3531141 w 9154243"/>
                    <a:gd name="connsiteY146" fmla="*/ 4805464 h 5547915"/>
                    <a:gd name="connsiteX147" fmla="*/ 3531141 w 9154243"/>
                    <a:gd name="connsiteY147" fmla="*/ 4980562 h 5547915"/>
                    <a:gd name="connsiteX148" fmla="*/ 3472775 w 9154243"/>
                    <a:gd name="connsiteY148" fmla="*/ 5184843 h 5547915"/>
                    <a:gd name="connsiteX149" fmla="*/ 3443592 w 9154243"/>
                    <a:gd name="connsiteY149" fmla="*/ 5272392 h 5547915"/>
                    <a:gd name="connsiteX150" fmla="*/ 3307404 w 9154243"/>
                    <a:gd name="connsiteY150" fmla="*/ 5359941 h 5547915"/>
                    <a:gd name="connsiteX151" fmla="*/ 3287949 w 9154243"/>
                    <a:gd name="connsiteY151" fmla="*/ 5457217 h 5547915"/>
                    <a:gd name="connsiteX152" fmla="*/ 3249038 w 9154243"/>
                    <a:gd name="connsiteY152" fmla="*/ 5525311 h 5547915"/>
                    <a:gd name="connsiteX153" fmla="*/ 3064213 w 9154243"/>
                    <a:gd name="connsiteY153" fmla="*/ 5544766 h 5547915"/>
                    <a:gd name="connsiteX154" fmla="*/ 2960428 w 9154243"/>
                    <a:gd name="connsiteY154" fmla="*/ 5547915 h 5547915"/>
                    <a:gd name="connsiteX155" fmla="*/ 2801566 w 9154243"/>
                    <a:gd name="connsiteY155" fmla="*/ 5544871 h 5547915"/>
                    <a:gd name="connsiteX156" fmla="*/ 2743200 w 9154243"/>
                    <a:gd name="connsiteY156" fmla="*/ 5515583 h 5547915"/>
                    <a:gd name="connsiteX157" fmla="*/ 2655651 w 9154243"/>
                    <a:gd name="connsiteY157" fmla="*/ 5428034 h 5547915"/>
                    <a:gd name="connsiteX158" fmla="*/ 2607418 w 9154243"/>
                    <a:gd name="connsiteY158" fmla="*/ 5383692 h 5547915"/>
                    <a:gd name="connsiteX159" fmla="*/ 2578235 w 9154243"/>
                    <a:gd name="connsiteY159" fmla="*/ 5349402 h 5547915"/>
                    <a:gd name="connsiteX160" fmla="*/ 2579127 w 9154243"/>
                    <a:gd name="connsiteY160" fmla="*/ 5249127 h 5547915"/>
                    <a:gd name="connsiteX161" fmla="*/ 2675106 w 9154243"/>
                    <a:gd name="connsiteY161" fmla="*/ 5233481 h 5547915"/>
                    <a:gd name="connsiteX162" fmla="*/ 2752928 w 9154243"/>
                    <a:gd name="connsiteY162" fmla="*/ 5194571 h 5547915"/>
                    <a:gd name="connsiteX163" fmla="*/ 2976664 w 9154243"/>
                    <a:gd name="connsiteY163" fmla="*/ 5126477 h 5547915"/>
                    <a:gd name="connsiteX164" fmla="*/ 3025302 w 9154243"/>
                    <a:gd name="connsiteY164" fmla="*/ 4990290 h 5547915"/>
                    <a:gd name="connsiteX165" fmla="*/ 3132306 w 9154243"/>
                    <a:gd name="connsiteY165" fmla="*/ 4883285 h 5547915"/>
                    <a:gd name="connsiteX166" fmla="*/ 3142034 w 9154243"/>
                    <a:gd name="connsiteY166" fmla="*/ 4717915 h 5547915"/>
                    <a:gd name="connsiteX167" fmla="*/ 3132306 w 9154243"/>
                    <a:gd name="connsiteY167" fmla="*/ 4533090 h 5547915"/>
                    <a:gd name="connsiteX168" fmla="*/ 3054485 w 9154243"/>
                    <a:gd name="connsiteY168" fmla="*/ 4319081 h 5547915"/>
                    <a:gd name="connsiteX169" fmla="*/ 2986392 w 9154243"/>
                    <a:gd name="connsiteY169" fmla="*/ 4143983 h 5547915"/>
                    <a:gd name="connsiteX170" fmla="*/ 2947481 w 9154243"/>
                    <a:gd name="connsiteY170" fmla="*/ 3910520 h 5547915"/>
                    <a:gd name="connsiteX171" fmla="*/ 2859932 w 9154243"/>
                    <a:gd name="connsiteY171" fmla="*/ 3754877 h 5547915"/>
                    <a:gd name="connsiteX172" fmla="*/ 2840477 w 9154243"/>
                    <a:gd name="connsiteY172" fmla="*/ 3560324 h 5547915"/>
                    <a:gd name="connsiteX173" fmla="*/ 2607013 w 9154243"/>
                    <a:gd name="connsiteY173" fmla="*/ 3414409 h 5547915"/>
                    <a:gd name="connsiteX174" fmla="*/ 2217906 w 9154243"/>
                    <a:gd name="connsiteY174" fmla="*/ 3249039 h 5547915"/>
                    <a:gd name="connsiteX175" fmla="*/ 2020505 w 9154243"/>
                    <a:gd name="connsiteY175" fmla="*/ 3174588 h 5547915"/>
                    <a:gd name="connsiteX176" fmla="*/ 1955260 w 9154243"/>
                    <a:gd name="connsiteY176" fmla="*/ 3103124 h 5547915"/>
                    <a:gd name="connsiteX177" fmla="*/ 1848255 w 9154243"/>
                    <a:gd name="connsiteY177" fmla="*/ 2976664 h 5547915"/>
                    <a:gd name="connsiteX178" fmla="*/ 1663430 w 9154243"/>
                    <a:gd name="connsiteY178" fmla="*/ 2762656 h 5547915"/>
                    <a:gd name="connsiteX179" fmla="*/ 1498060 w 9154243"/>
                    <a:gd name="connsiteY179" fmla="*/ 2636196 h 5547915"/>
                    <a:gd name="connsiteX180" fmla="*/ 1196502 w 9154243"/>
                    <a:gd name="connsiteY180" fmla="*/ 2315183 h 5547915"/>
                    <a:gd name="connsiteX181" fmla="*/ 1089498 w 9154243"/>
                    <a:gd name="connsiteY181" fmla="*/ 2178996 h 5547915"/>
                    <a:gd name="connsiteX182" fmla="*/ 1021404 w 9154243"/>
                    <a:gd name="connsiteY182" fmla="*/ 2081720 h 5547915"/>
                    <a:gd name="connsiteX183" fmla="*/ 992221 w 9154243"/>
                    <a:gd name="connsiteY183" fmla="*/ 1945532 h 5547915"/>
                    <a:gd name="connsiteX184" fmla="*/ 953311 w 9154243"/>
                    <a:gd name="connsiteY184" fmla="*/ 1857983 h 5547915"/>
                    <a:gd name="connsiteX185" fmla="*/ 807396 w 9154243"/>
                    <a:gd name="connsiteY185" fmla="*/ 1702341 h 5547915"/>
                    <a:gd name="connsiteX186" fmla="*/ 690664 w 9154243"/>
                    <a:gd name="connsiteY186" fmla="*/ 1614792 h 5547915"/>
                    <a:gd name="connsiteX187" fmla="*/ 573932 w 9154243"/>
                    <a:gd name="connsiteY187" fmla="*/ 1536971 h 5547915"/>
                    <a:gd name="connsiteX188" fmla="*/ 428017 w 9154243"/>
                    <a:gd name="connsiteY188" fmla="*/ 1498060 h 5547915"/>
                    <a:gd name="connsiteX189" fmla="*/ 252919 w 9154243"/>
                    <a:gd name="connsiteY189" fmla="*/ 1400783 h 5547915"/>
                    <a:gd name="connsiteX190" fmla="*/ 107004 w 9154243"/>
                    <a:gd name="connsiteY190" fmla="*/ 1274324 h 5547915"/>
                    <a:gd name="connsiteX191" fmla="*/ 29183 w 9154243"/>
                    <a:gd name="connsiteY191" fmla="*/ 1186775 h 5547915"/>
                    <a:gd name="connsiteX192" fmla="*/ 0 w 9154243"/>
                    <a:gd name="connsiteY192" fmla="*/ 1079771 h 5547915"/>
                    <a:gd name="connsiteX193" fmla="*/ 48638 w 9154243"/>
                    <a:gd name="connsiteY193" fmla="*/ 1011677 h 5547915"/>
                    <a:gd name="connsiteX0" fmla="*/ 48638 w 9154243"/>
                    <a:gd name="connsiteY0" fmla="*/ 1012690 h 5548928"/>
                    <a:gd name="connsiteX1" fmla="*/ 87549 w 9154243"/>
                    <a:gd name="connsiteY1" fmla="*/ 944596 h 5548928"/>
                    <a:gd name="connsiteX2" fmla="*/ 175098 w 9154243"/>
                    <a:gd name="connsiteY2" fmla="*/ 915413 h 5548928"/>
                    <a:gd name="connsiteX3" fmla="*/ 379379 w 9154243"/>
                    <a:gd name="connsiteY3" fmla="*/ 905686 h 5548928"/>
                    <a:gd name="connsiteX4" fmla="*/ 554477 w 9154243"/>
                    <a:gd name="connsiteY4" fmla="*/ 905686 h 5548928"/>
                    <a:gd name="connsiteX5" fmla="*/ 700392 w 9154243"/>
                    <a:gd name="connsiteY5" fmla="*/ 866775 h 5548928"/>
                    <a:gd name="connsiteX6" fmla="*/ 778213 w 9154243"/>
                    <a:gd name="connsiteY6" fmla="*/ 827864 h 5548928"/>
                    <a:gd name="connsiteX7" fmla="*/ 885217 w 9154243"/>
                    <a:gd name="connsiteY7" fmla="*/ 759771 h 5548928"/>
                    <a:gd name="connsiteX8" fmla="*/ 943583 w 9154243"/>
                    <a:gd name="connsiteY8" fmla="*/ 691677 h 5548928"/>
                    <a:gd name="connsiteX9" fmla="*/ 1089498 w 9154243"/>
                    <a:gd name="connsiteY9" fmla="*/ 633311 h 5548928"/>
                    <a:gd name="connsiteX10" fmla="*/ 1186775 w 9154243"/>
                    <a:gd name="connsiteY10" fmla="*/ 613856 h 5548928"/>
                    <a:gd name="connsiteX11" fmla="*/ 1274324 w 9154243"/>
                    <a:gd name="connsiteY11" fmla="*/ 594401 h 5548928"/>
                    <a:gd name="connsiteX12" fmla="*/ 1303506 w 9154243"/>
                    <a:gd name="connsiteY12" fmla="*/ 594401 h 5548928"/>
                    <a:gd name="connsiteX13" fmla="*/ 1313234 w 9154243"/>
                    <a:gd name="connsiteY13" fmla="*/ 458213 h 5548928"/>
                    <a:gd name="connsiteX14" fmla="*/ 1352145 w 9154243"/>
                    <a:gd name="connsiteY14" fmla="*/ 351209 h 5548928"/>
                    <a:gd name="connsiteX15" fmla="*/ 1429966 w 9154243"/>
                    <a:gd name="connsiteY15" fmla="*/ 244205 h 5548928"/>
                    <a:gd name="connsiteX16" fmla="*/ 1488332 w 9154243"/>
                    <a:gd name="connsiteY16" fmla="*/ 117745 h 5548928"/>
                    <a:gd name="connsiteX17" fmla="*/ 1546698 w 9154243"/>
                    <a:gd name="connsiteY17" fmla="*/ 1013 h 5548928"/>
                    <a:gd name="connsiteX18" fmla="*/ 1556426 w 9154243"/>
                    <a:gd name="connsiteY18" fmla="*/ 69107 h 5548928"/>
                    <a:gd name="connsiteX19" fmla="*/ 1556426 w 9154243"/>
                    <a:gd name="connsiteY19" fmla="*/ 205294 h 5548928"/>
                    <a:gd name="connsiteX20" fmla="*/ 1556426 w 9154243"/>
                    <a:gd name="connsiteY20" fmla="*/ 370664 h 5548928"/>
                    <a:gd name="connsiteX21" fmla="*/ 1575881 w 9154243"/>
                    <a:gd name="connsiteY21" fmla="*/ 448486 h 5548928"/>
                    <a:gd name="connsiteX22" fmla="*/ 1624519 w 9154243"/>
                    <a:gd name="connsiteY22" fmla="*/ 467941 h 5548928"/>
                    <a:gd name="connsiteX23" fmla="*/ 1643975 w 9154243"/>
                    <a:gd name="connsiteY23" fmla="*/ 506852 h 5548928"/>
                    <a:gd name="connsiteX24" fmla="*/ 1692613 w 9154243"/>
                    <a:gd name="connsiteY24" fmla="*/ 487396 h 5548928"/>
                    <a:gd name="connsiteX25" fmla="*/ 1809519 w 9154243"/>
                    <a:gd name="connsiteY25" fmla="*/ 302013 h 5548928"/>
                    <a:gd name="connsiteX26" fmla="*/ 1789889 w 9154243"/>
                    <a:gd name="connsiteY26" fmla="*/ 545762 h 5548928"/>
                    <a:gd name="connsiteX27" fmla="*/ 1789889 w 9154243"/>
                    <a:gd name="connsiteY27" fmla="*/ 681950 h 5548928"/>
                    <a:gd name="connsiteX28" fmla="*/ 1799617 w 9154243"/>
                    <a:gd name="connsiteY28" fmla="*/ 730588 h 5548928"/>
                    <a:gd name="connsiteX29" fmla="*/ 1926077 w 9154243"/>
                    <a:gd name="connsiteY29" fmla="*/ 808409 h 5548928"/>
                    <a:gd name="connsiteX30" fmla="*/ 2013626 w 9154243"/>
                    <a:gd name="connsiteY30" fmla="*/ 934869 h 5548928"/>
                    <a:gd name="connsiteX31" fmla="*/ 2140085 w 9154243"/>
                    <a:gd name="connsiteY31" fmla="*/ 1100239 h 5548928"/>
                    <a:gd name="connsiteX32" fmla="*/ 2247089 w 9154243"/>
                    <a:gd name="connsiteY32" fmla="*/ 1168333 h 5548928"/>
                    <a:gd name="connsiteX33" fmla="*/ 2402732 w 9154243"/>
                    <a:gd name="connsiteY33" fmla="*/ 1255881 h 5548928"/>
                    <a:gd name="connsiteX34" fmla="*/ 2597285 w 9154243"/>
                    <a:gd name="connsiteY34" fmla="*/ 1265609 h 5548928"/>
                    <a:gd name="connsiteX35" fmla="*/ 2791838 w 9154243"/>
                    <a:gd name="connsiteY35" fmla="*/ 1343430 h 5548928"/>
                    <a:gd name="connsiteX36" fmla="*/ 2976664 w 9154243"/>
                    <a:gd name="connsiteY36" fmla="*/ 1411524 h 5548928"/>
                    <a:gd name="connsiteX37" fmla="*/ 3093396 w 9154243"/>
                    <a:gd name="connsiteY37" fmla="*/ 1460162 h 5548928"/>
                    <a:gd name="connsiteX38" fmla="*/ 3278221 w 9154243"/>
                    <a:gd name="connsiteY38" fmla="*/ 1508801 h 5548928"/>
                    <a:gd name="connsiteX39" fmla="*/ 3472775 w 9154243"/>
                    <a:gd name="connsiteY39" fmla="*/ 1508801 h 5548928"/>
                    <a:gd name="connsiteX40" fmla="*/ 3647872 w 9154243"/>
                    <a:gd name="connsiteY40" fmla="*/ 1479618 h 5548928"/>
                    <a:gd name="connsiteX41" fmla="*/ 3793787 w 9154243"/>
                    <a:gd name="connsiteY41" fmla="*/ 1479618 h 5548928"/>
                    <a:gd name="connsiteX42" fmla="*/ 4007796 w 9154243"/>
                    <a:gd name="connsiteY42" fmla="*/ 1499073 h 5548928"/>
                    <a:gd name="connsiteX43" fmla="*/ 4241260 w 9154243"/>
                    <a:gd name="connsiteY43" fmla="*/ 1499073 h 5548928"/>
                    <a:gd name="connsiteX44" fmla="*/ 4572000 w 9154243"/>
                    <a:gd name="connsiteY44" fmla="*/ 1489345 h 5548928"/>
                    <a:gd name="connsiteX45" fmla="*/ 4912468 w 9154243"/>
                    <a:gd name="connsiteY45" fmla="*/ 1479618 h 5548928"/>
                    <a:gd name="connsiteX46" fmla="*/ 5204298 w 9154243"/>
                    <a:gd name="connsiteY46" fmla="*/ 1460162 h 5548928"/>
                    <a:gd name="connsiteX47" fmla="*/ 5447489 w 9154243"/>
                    <a:gd name="connsiteY47" fmla="*/ 1469890 h 5548928"/>
                    <a:gd name="connsiteX48" fmla="*/ 5661498 w 9154243"/>
                    <a:gd name="connsiteY48" fmla="*/ 1508801 h 5548928"/>
                    <a:gd name="connsiteX49" fmla="*/ 5992238 w 9154243"/>
                    <a:gd name="connsiteY49" fmla="*/ 1596350 h 5548928"/>
                    <a:gd name="connsiteX50" fmla="*/ 6245158 w 9154243"/>
                    <a:gd name="connsiteY50" fmla="*/ 1751992 h 5548928"/>
                    <a:gd name="connsiteX51" fmla="*/ 6410528 w 9154243"/>
                    <a:gd name="connsiteY51" fmla="*/ 1897907 h 5548928"/>
                    <a:gd name="connsiteX52" fmla="*/ 6527260 w 9154243"/>
                    <a:gd name="connsiteY52" fmla="*/ 2004911 h 5548928"/>
                    <a:gd name="connsiteX53" fmla="*/ 6546715 w 9154243"/>
                    <a:gd name="connsiteY53" fmla="*/ 2073005 h 5548928"/>
                    <a:gd name="connsiteX54" fmla="*/ 6692630 w 9154243"/>
                    <a:gd name="connsiteY54" fmla="*/ 2073005 h 5548928"/>
                    <a:gd name="connsiteX55" fmla="*/ 6838545 w 9154243"/>
                    <a:gd name="connsiteY55" fmla="*/ 2199464 h 5548928"/>
                    <a:gd name="connsiteX56" fmla="*/ 6974732 w 9154243"/>
                    <a:gd name="connsiteY56" fmla="*/ 2345379 h 5548928"/>
                    <a:gd name="connsiteX57" fmla="*/ 7101192 w 9154243"/>
                    <a:gd name="connsiteY57" fmla="*/ 2520477 h 5548928"/>
                    <a:gd name="connsiteX58" fmla="*/ 7198468 w 9154243"/>
                    <a:gd name="connsiteY58" fmla="*/ 2666392 h 5548928"/>
                    <a:gd name="connsiteX59" fmla="*/ 7363838 w 9154243"/>
                    <a:gd name="connsiteY59" fmla="*/ 2880401 h 5548928"/>
                    <a:gd name="connsiteX60" fmla="*/ 7461115 w 9154243"/>
                    <a:gd name="connsiteY60" fmla="*/ 3036043 h 5548928"/>
                    <a:gd name="connsiteX61" fmla="*/ 7626485 w 9154243"/>
                    <a:gd name="connsiteY61" fmla="*/ 3259779 h 5548928"/>
                    <a:gd name="connsiteX62" fmla="*/ 7684851 w 9154243"/>
                    <a:gd name="connsiteY62" fmla="*/ 3444605 h 5548928"/>
                    <a:gd name="connsiteX63" fmla="*/ 7782128 w 9154243"/>
                    <a:gd name="connsiteY63" fmla="*/ 3580792 h 5548928"/>
                    <a:gd name="connsiteX64" fmla="*/ 7966953 w 9154243"/>
                    <a:gd name="connsiteY64" fmla="*/ 3765618 h 5548928"/>
                    <a:gd name="connsiteX65" fmla="*/ 8180962 w 9154243"/>
                    <a:gd name="connsiteY65" fmla="*/ 3882350 h 5548928"/>
                    <a:gd name="connsiteX66" fmla="*/ 8424153 w 9154243"/>
                    <a:gd name="connsiteY66" fmla="*/ 4008809 h 5548928"/>
                    <a:gd name="connsiteX67" fmla="*/ 8647889 w 9154243"/>
                    <a:gd name="connsiteY67" fmla="*/ 4213090 h 5548928"/>
                    <a:gd name="connsiteX68" fmla="*/ 8852170 w 9154243"/>
                    <a:gd name="connsiteY68" fmla="*/ 4368733 h 5548928"/>
                    <a:gd name="connsiteX69" fmla="*/ 8978630 w 9154243"/>
                    <a:gd name="connsiteY69" fmla="*/ 4495192 h 5548928"/>
                    <a:gd name="connsiteX70" fmla="*/ 9066179 w 9154243"/>
                    <a:gd name="connsiteY70" fmla="*/ 4582741 h 5548928"/>
                    <a:gd name="connsiteX71" fmla="*/ 9095362 w 9154243"/>
                    <a:gd name="connsiteY71" fmla="*/ 4709201 h 5548928"/>
                    <a:gd name="connsiteX72" fmla="*/ 9144000 w 9154243"/>
                    <a:gd name="connsiteY72" fmla="*/ 4835660 h 5548928"/>
                    <a:gd name="connsiteX73" fmla="*/ 8929992 w 9154243"/>
                    <a:gd name="connsiteY73" fmla="*/ 4855115 h 5548928"/>
                    <a:gd name="connsiteX74" fmla="*/ 8754894 w 9154243"/>
                    <a:gd name="connsiteY74" fmla="*/ 4787022 h 5548928"/>
                    <a:gd name="connsiteX75" fmla="*/ 8472792 w 9154243"/>
                    <a:gd name="connsiteY75" fmla="*/ 4689745 h 5548928"/>
                    <a:gd name="connsiteX76" fmla="*/ 8287966 w 9154243"/>
                    <a:gd name="connsiteY76" fmla="*/ 4602196 h 5548928"/>
                    <a:gd name="connsiteX77" fmla="*/ 8083685 w 9154243"/>
                    <a:gd name="connsiteY77" fmla="*/ 4495192 h 5548928"/>
                    <a:gd name="connsiteX78" fmla="*/ 7889132 w 9154243"/>
                    <a:gd name="connsiteY78" fmla="*/ 4436826 h 5548928"/>
                    <a:gd name="connsiteX79" fmla="*/ 7743217 w 9154243"/>
                    <a:gd name="connsiteY79" fmla="*/ 4349277 h 5548928"/>
                    <a:gd name="connsiteX80" fmla="*/ 7402749 w 9154243"/>
                    <a:gd name="connsiteY80" fmla="*/ 4242273 h 5548928"/>
                    <a:gd name="connsiteX81" fmla="*/ 7110919 w 9154243"/>
                    <a:gd name="connsiteY81" fmla="*/ 4086630 h 5548928"/>
                    <a:gd name="connsiteX82" fmla="*/ 6867728 w 9154243"/>
                    <a:gd name="connsiteY82" fmla="*/ 3843439 h 5548928"/>
                    <a:gd name="connsiteX83" fmla="*/ 6695882 w 9154243"/>
                    <a:gd name="connsiteY83" fmla="*/ 3716079 h 5548928"/>
                    <a:gd name="connsiteX84" fmla="*/ 6614809 w 9154243"/>
                    <a:gd name="connsiteY84" fmla="*/ 3571064 h 5548928"/>
                    <a:gd name="connsiteX85" fmla="*/ 6595353 w 9154243"/>
                    <a:gd name="connsiteY85" fmla="*/ 3347328 h 5548928"/>
                    <a:gd name="connsiteX86" fmla="*/ 6566170 w 9154243"/>
                    <a:gd name="connsiteY86" fmla="*/ 3181958 h 5548928"/>
                    <a:gd name="connsiteX87" fmla="*/ 6566170 w 9154243"/>
                    <a:gd name="connsiteY87" fmla="*/ 3181958 h 5548928"/>
                    <a:gd name="connsiteX88" fmla="*/ 6566170 w 9154243"/>
                    <a:gd name="connsiteY88" fmla="*/ 2938767 h 5548928"/>
                    <a:gd name="connsiteX89" fmla="*/ 6566170 w 9154243"/>
                    <a:gd name="connsiteY89" fmla="*/ 2685847 h 5548928"/>
                    <a:gd name="connsiteX90" fmla="*/ 6429983 w 9154243"/>
                    <a:gd name="connsiteY90" fmla="*/ 2909584 h 5548928"/>
                    <a:gd name="connsiteX91" fmla="*/ 6410528 w 9154243"/>
                    <a:gd name="connsiteY91" fmla="*/ 3133320 h 5548928"/>
                    <a:gd name="connsiteX92" fmla="*/ 6342434 w 9154243"/>
                    <a:gd name="connsiteY92" fmla="*/ 3395967 h 5548928"/>
                    <a:gd name="connsiteX93" fmla="*/ 6235430 w 9154243"/>
                    <a:gd name="connsiteY93" fmla="*/ 3600247 h 5548928"/>
                    <a:gd name="connsiteX94" fmla="*/ 6099243 w 9154243"/>
                    <a:gd name="connsiteY94" fmla="*/ 3746162 h 5548928"/>
                    <a:gd name="connsiteX95" fmla="*/ 6040877 w 9154243"/>
                    <a:gd name="connsiteY95" fmla="*/ 3765618 h 5548928"/>
                    <a:gd name="connsiteX96" fmla="*/ 6021421 w 9154243"/>
                    <a:gd name="connsiteY96" fmla="*/ 3872622 h 5548928"/>
                    <a:gd name="connsiteX97" fmla="*/ 6021421 w 9154243"/>
                    <a:gd name="connsiteY97" fmla="*/ 4008809 h 5548928"/>
                    <a:gd name="connsiteX98" fmla="*/ 6050604 w 9154243"/>
                    <a:gd name="connsiteY98" fmla="*/ 4135269 h 5548928"/>
                    <a:gd name="connsiteX99" fmla="*/ 6177064 w 9154243"/>
                    <a:gd name="connsiteY99" fmla="*/ 4261728 h 5548928"/>
                    <a:gd name="connsiteX100" fmla="*/ 6254885 w 9154243"/>
                    <a:gd name="connsiteY100" fmla="*/ 4397915 h 5548928"/>
                    <a:gd name="connsiteX101" fmla="*/ 6322979 w 9154243"/>
                    <a:gd name="connsiteY101" fmla="*/ 4475737 h 5548928"/>
                    <a:gd name="connsiteX102" fmla="*/ 6322979 w 9154243"/>
                    <a:gd name="connsiteY102" fmla="*/ 4602196 h 5548928"/>
                    <a:gd name="connsiteX103" fmla="*/ 6245158 w 9154243"/>
                    <a:gd name="connsiteY103" fmla="*/ 4777294 h 5548928"/>
                    <a:gd name="connsiteX104" fmla="*/ 6186792 w 9154243"/>
                    <a:gd name="connsiteY104" fmla="*/ 4923209 h 5548928"/>
                    <a:gd name="connsiteX105" fmla="*/ 6108970 w 9154243"/>
                    <a:gd name="connsiteY105" fmla="*/ 5039941 h 5548928"/>
                    <a:gd name="connsiteX106" fmla="*/ 6021421 w 9154243"/>
                    <a:gd name="connsiteY106" fmla="*/ 5088579 h 5548928"/>
                    <a:gd name="connsiteX107" fmla="*/ 5856051 w 9154243"/>
                    <a:gd name="connsiteY107" fmla="*/ 5176128 h 5548928"/>
                    <a:gd name="connsiteX108" fmla="*/ 5729592 w 9154243"/>
                    <a:gd name="connsiteY108" fmla="*/ 5312315 h 5548928"/>
                    <a:gd name="connsiteX109" fmla="*/ 5729592 w 9154243"/>
                    <a:gd name="connsiteY109" fmla="*/ 5409592 h 5548928"/>
                    <a:gd name="connsiteX110" fmla="*/ 5554494 w 9154243"/>
                    <a:gd name="connsiteY110" fmla="*/ 5429047 h 5548928"/>
                    <a:gd name="connsiteX111" fmla="*/ 5389124 w 9154243"/>
                    <a:gd name="connsiteY111" fmla="*/ 5419320 h 5548928"/>
                    <a:gd name="connsiteX112" fmla="*/ 5272392 w 9154243"/>
                    <a:gd name="connsiteY112" fmla="*/ 5390137 h 5548928"/>
                    <a:gd name="connsiteX113" fmla="*/ 5155660 w 9154243"/>
                    <a:gd name="connsiteY113" fmla="*/ 5351226 h 5548928"/>
                    <a:gd name="connsiteX114" fmla="*/ 5107021 w 9154243"/>
                    <a:gd name="connsiteY114" fmla="*/ 5312315 h 5548928"/>
                    <a:gd name="connsiteX115" fmla="*/ 5126477 w 9154243"/>
                    <a:gd name="connsiteY115" fmla="*/ 5224767 h 5548928"/>
                    <a:gd name="connsiteX116" fmla="*/ 5282119 w 9154243"/>
                    <a:gd name="connsiteY116" fmla="*/ 5137218 h 5548928"/>
                    <a:gd name="connsiteX117" fmla="*/ 5350213 w 9154243"/>
                    <a:gd name="connsiteY117" fmla="*/ 5156673 h 5548928"/>
                    <a:gd name="connsiteX118" fmla="*/ 5350213 w 9154243"/>
                    <a:gd name="connsiteY118" fmla="*/ 5156673 h 5548928"/>
                    <a:gd name="connsiteX119" fmla="*/ 5466945 w 9154243"/>
                    <a:gd name="connsiteY119" fmla="*/ 5117762 h 5548928"/>
                    <a:gd name="connsiteX120" fmla="*/ 5642043 w 9154243"/>
                    <a:gd name="connsiteY120" fmla="*/ 4981575 h 5548928"/>
                    <a:gd name="connsiteX121" fmla="*/ 5817141 w 9154243"/>
                    <a:gd name="connsiteY121" fmla="*/ 4835660 h 5548928"/>
                    <a:gd name="connsiteX122" fmla="*/ 5865779 w 9154243"/>
                    <a:gd name="connsiteY122" fmla="*/ 4680018 h 5548928"/>
                    <a:gd name="connsiteX123" fmla="*/ 5778230 w 9154243"/>
                    <a:gd name="connsiteY123" fmla="*/ 4495192 h 5548928"/>
                    <a:gd name="connsiteX124" fmla="*/ 5739319 w 9154243"/>
                    <a:gd name="connsiteY124" fmla="*/ 4349277 h 5548928"/>
                    <a:gd name="connsiteX125" fmla="*/ 5642043 w 9154243"/>
                    <a:gd name="connsiteY125" fmla="*/ 4222818 h 5548928"/>
                    <a:gd name="connsiteX126" fmla="*/ 5457217 w 9154243"/>
                    <a:gd name="connsiteY126" fmla="*/ 4037992 h 5548928"/>
                    <a:gd name="connsiteX127" fmla="*/ 5311302 w 9154243"/>
                    <a:gd name="connsiteY127" fmla="*/ 3950443 h 5548928"/>
                    <a:gd name="connsiteX128" fmla="*/ 5107021 w 9154243"/>
                    <a:gd name="connsiteY128" fmla="*/ 3765618 h 5548928"/>
                    <a:gd name="connsiteX129" fmla="*/ 5000017 w 9154243"/>
                    <a:gd name="connsiteY129" fmla="*/ 3648886 h 5548928"/>
                    <a:gd name="connsiteX130" fmla="*/ 4912468 w 9154243"/>
                    <a:gd name="connsiteY130" fmla="*/ 3464060 h 5548928"/>
                    <a:gd name="connsiteX131" fmla="*/ 4844375 w 9154243"/>
                    <a:gd name="connsiteY131" fmla="*/ 3337601 h 5548928"/>
                    <a:gd name="connsiteX132" fmla="*/ 4572000 w 9154243"/>
                    <a:gd name="connsiteY132" fmla="*/ 3395967 h 5548928"/>
                    <a:gd name="connsiteX133" fmla="*/ 4338536 w 9154243"/>
                    <a:gd name="connsiteY133" fmla="*/ 3454333 h 5548928"/>
                    <a:gd name="connsiteX134" fmla="*/ 3920247 w 9154243"/>
                    <a:gd name="connsiteY134" fmla="*/ 3473788 h 5548928"/>
                    <a:gd name="connsiteX135" fmla="*/ 3647872 w 9154243"/>
                    <a:gd name="connsiteY135" fmla="*/ 3464060 h 5548928"/>
                    <a:gd name="connsiteX136" fmla="*/ 3531141 w 9154243"/>
                    <a:gd name="connsiteY136" fmla="*/ 3464060 h 5548928"/>
                    <a:gd name="connsiteX137" fmla="*/ 3501958 w 9154243"/>
                    <a:gd name="connsiteY137" fmla="*/ 3532154 h 5548928"/>
                    <a:gd name="connsiteX138" fmla="*/ 3385226 w 9154243"/>
                    <a:gd name="connsiteY138" fmla="*/ 3678069 h 5548928"/>
                    <a:gd name="connsiteX139" fmla="*/ 3385226 w 9154243"/>
                    <a:gd name="connsiteY139" fmla="*/ 3794801 h 5548928"/>
                    <a:gd name="connsiteX140" fmla="*/ 3385226 w 9154243"/>
                    <a:gd name="connsiteY140" fmla="*/ 3921260 h 5548928"/>
                    <a:gd name="connsiteX141" fmla="*/ 3385226 w 9154243"/>
                    <a:gd name="connsiteY141" fmla="*/ 4115813 h 5548928"/>
                    <a:gd name="connsiteX142" fmla="*/ 3433864 w 9154243"/>
                    <a:gd name="connsiteY142" fmla="*/ 4388188 h 5548928"/>
                    <a:gd name="connsiteX143" fmla="*/ 3492230 w 9154243"/>
                    <a:gd name="connsiteY143" fmla="*/ 4641107 h 5548928"/>
                    <a:gd name="connsiteX144" fmla="*/ 3492230 w 9154243"/>
                    <a:gd name="connsiteY144" fmla="*/ 4728656 h 5548928"/>
                    <a:gd name="connsiteX145" fmla="*/ 3492230 w 9154243"/>
                    <a:gd name="connsiteY145" fmla="*/ 4796750 h 5548928"/>
                    <a:gd name="connsiteX146" fmla="*/ 3531141 w 9154243"/>
                    <a:gd name="connsiteY146" fmla="*/ 4806477 h 5548928"/>
                    <a:gd name="connsiteX147" fmla="*/ 3531141 w 9154243"/>
                    <a:gd name="connsiteY147" fmla="*/ 4981575 h 5548928"/>
                    <a:gd name="connsiteX148" fmla="*/ 3472775 w 9154243"/>
                    <a:gd name="connsiteY148" fmla="*/ 5185856 h 5548928"/>
                    <a:gd name="connsiteX149" fmla="*/ 3443592 w 9154243"/>
                    <a:gd name="connsiteY149" fmla="*/ 5273405 h 5548928"/>
                    <a:gd name="connsiteX150" fmla="*/ 3307404 w 9154243"/>
                    <a:gd name="connsiteY150" fmla="*/ 5360954 h 5548928"/>
                    <a:gd name="connsiteX151" fmla="*/ 3287949 w 9154243"/>
                    <a:gd name="connsiteY151" fmla="*/ 5458230 h 5548928"/>
                    <a:gd name="connsiteX152" fmla="*/ 3249038 w 9154243"/>
                    <a:gd name="connsiteY152" fmla="*/ 5526324 h 5548928"/>
                    <a:gd name="connsiteX153" fmla="*/ 3064213 w 9154243"/>
                    <a:gd name="connsiteY153" fmla="*/ 5545779 h 5548928"/>
                    <a:gd name="connsiteX154" fmla="*/ 2960428 w 9154243"/>
                    <a:gd name="connsiteY154" fmla="*/ 5548928 h 5548928"/>
                    <a:gd name="connsiteX155" fmla="*/ 2801566 w 9154243"/>
                    <a:gd name="connsiteY155" fmla="*/ 5545884 h 5548928"/>
                    <a:gd name="connsiteX156" fmla="*/ 2743200 w 9154243"/>
                    <a:gd name="connsiteY156" fmla="*/ 5516596 h 5548928"/>
                    <a:gd name="connsiteX157" fmla="*/ 2655651 w 9154243"/>
                    <a:gd name="connsiteY157" fmla="*/ 5429047 h 5548928"/>
                    <a:gd name="connsiteX158" fmla="*/ 2607418 w 9154243"/>
                    <a:gd name="connsiteY158" fmla="*/ 5384705 h 5548928"/>
                    <a:gd name="connsiteX159" fmla="*/ 2578235 w 9154243"/>
                    <a:gd name="connsiteY159" fmla="*/ 5350415 h 5548928"/>
                    <a:gd name="connsiteX160" fmla="*/ 2579127 w 9154243"/>
                    <a:gd name="connsiteY160" fmla="*/ 5250140 h 5548928"/>
                    <a:gd name="connsiteX161" fmla="*/ 2675106 w 9154243"/>
                    <a:gd name="connsiteY161" fmla="*/ 5234494 h 5548928"/>
                    <a:gd name="connsiteX162" fmla="*/ 2752928 w 9154243"/>
                    <a:gd name="connsiteY162" fmla="*/ 5195584 h 5548928"/>
                    <a:gd name="connsiteX163" fmla="*/ 2976664 w 9154243"/>
                    <a:gd name="connsiteY163" fmla="*/ 5127490 h 5548928"/>
                    <a:gd name="connsiteX164" fmla="*/ 3025302 w 9154243"/>
                    <a:gd name="connsiteY164" fmla="*/ 4991303 h 5548928"/>
                    <a:gd name="connsiteX165" fmla="*/ 3132306 w 9154243"/>
                    <a:gd name="connsiteY165" fmla="*/ 4884298 h 5548928"/>
                    <a:gd name="connsiteX166" fmla="*/ 3142034 w 9154243"/>
                    <a:gd name="connsiteY166" fmla="*/ 4718928 h 5548928"/>
                    <a:gd name="connsiteX167" fmla="*/ 3132306 w 9154243"/>
                    <a:gd name="connsiteY167" fmla="*/ 4534103 h 5548928"/>
                    <a:gd name="connsiteX168" fmla="*/ 3054485 w 9154243"/>
                    <a:gd name="connsiteY168" fmla="*/ 4320094 h 5548928"/>
                    <a:gd name="connsiteX169" fmla="*/ 2986392 w 9154243"/>
                    <a:gd name="connsiteY169" fmla="*/ 4144996 h 5548928"/>
                    <a:gd name="connsiteX170" fmla="*/ 2947481 w 9154243"/>
                    <a:gd name="connsiteY170" fmla="*/ 3911533 h 5548928"/>
                    <a:gd name="connsiteX171" fmla="*/ 2859932 w 9154243"/>
                    <a:gd name="connsiteY171" fmla="*/ 3755890 h 5548928"/>
                    <a:gd name="connsiteX172" fmla="*/ 2840477 w 9154243"/>
                    <a:gd name="connsiteY172" fmla="*/ 3561337 h 5548928"/>
                    <a:gd name="connsiteX173" fmla="*/ 2607013 w 9154243"/>
                    <a:gd name="connsiteY173" fmla="*/ 3415422 h 5548928"/>
                    <a:gd name="connsiteX174" fmla="*/ 2217906 w 9154243"/>
                    <a:gd name="connsiteY174" fmla="*/ 3250052 h 5548928"/>
                    <a:gd name="connsiteX175" fmla="*/ 2020505 w 9154243"/>
                    <a:gd name="connsiteY175" fmla="*/ 3175601 h 5548928"/>
                    <a:gd name="connsiteX176" fmla="*/ 1955260 w 9154243"/>
                    <a:gd name="connsiteY176" fmla="*/ 3104137 h 5548928"/>
                    <a:gd name="connsiteX177" fmla="*/ 1848255 w 9154243"/>
                    <a:gd name="connsiteY177" fmla="*/ 2977677 h 5548928"/>
                    <a:gd name="connsiteX178" fmla="*/ 1663430 w 9154243"/>
                    <a:gd name="connsiteY178" fmla="*/ 2763669 h 5548928"/>
                    <a:gd name="connsiteX179" fmla="*/ 1498060 w 9154243"/>
                    <a:gd name="connsiteY179" fmla="*/ 2637209 h 5548928"/>
                    <a:gd name="connsiteX180" fmla="*/ 1196502 w 9154243"/>
                    <a:gd name="connsiteY180" fmla="*/ 2316196 h 5548928"/>
                    <a:gd name="connsiteX181" fmla="*/ 1089498 w 9154243"/>
                    <a:gd name="connsiteY181" fmla="*/ 2180009 h 5548928"/>
                    <a:gd name="connsiteX182" fmla="*/ 1021404 w 9154243"/>
                    <a:gd name="connsiteY182" fmla="*/ 2082733 h 5548928"/>
                    <a:gd name="connsiteX183" fmla="*/ 992221 w 9154243"/>
                    <a:gd name="connsiteY183" fmla="*/ 1946545 h 5548928"/>
                    <a:gd name="connsiteX184" fmla="*/ 953311 w 9154243"/>
                    <a:gd name="connsiteY184" fmla="*/ 1858996 h 5548928"/>
                    <a:gd name="connsiteX185" fmla="*/ 807396 w 9154243"/>
                    <a:gd name="connsiteY185" fmla="*/ 1703354 h 5548928"/>
                    <a:gd name="connsiteX186" fmla="*/ 690664 w 9154243"/>
                    <a:gd name="connsiteY186" fmla="*/ 1615805 h 5548928"/>
                    <a:gd name="connsiteX187" fmla="*/ 573932 w 9154243"/>
                    <a:gd name="connsiteY187" fmla="*/ 1537984 h 5548928"/>
                    <a:gd name="connsiteX188" fmla="*/ 428017 w 9154243"/>
                    <a:gd name="connsiteY188" fmla="*/ 1499073 h 5548928"/>
                    <a:gd name="connsiteX189" fmla="*/ 252919 w 9154243"/>
                    <a:gd name="connsiteY189" fmla="*/ 1401796 h 5548928"/>
                    <a:gd name="connsiteX190" fmla="*/ 107004 w 9154243"/>
                    <a:gd name="connsiteY190" fmla="*/ 1275337 h 5548928"/>
                    <a:gd name="connsiteX191" fmla="*/ 29183 w 9154243"/>
                    <a:gd name="connsiteY191" fmla="*/ 1187788 h 5548928"/>
                    <a:gd name="connsiteX192" fmla="*/ 0 w 9154243"/>
                    <a:gd name="connsiteY192" fmla="*/ 1080784 h 5548928"/>
                    <a:gd name="connsiteX193" fmla="*/ 48638 w 9154243"/>
                    <a:gd name="connsiteY193" fmla="*/ 1012690 h 5548928"/>
                    <a:gd name="connsiteX0" fmla="*/ 48638 w 9154243"/>
                    <a:gd name="connsiteY0" fmla="*/ 1012690 h 5548928"/>
                    <a:gd name="connsiteX1" fmla="*/ 87549 w 9154243"/>
                    <a:gd name="connsiteY1" fmla="*/ 944596 h 5548928"/>
                    <a:gd name="connsiteX2" fmla="*/ 175098 w 9154243"/>
                    <a:gd name="connsiteY2" fmla="*/ 915413 h 5548928"/>
                    <a:gd name="connsiteX3" fmla="*/ 379379 w 9154243"/>
                    <a:gd name="connsiteY3" fmla="*/ 905686 h 5548928"/>
                    <a:gd name="connsiteX4" fmla="*/ 554477 w 9154243"/>
                    <a:gd name="connsiteY4" fmla="*/ 905686 h 5548928"/>
                    <a:gd name="connsiteX5" fmla="*/ 700392 w 9154243"/>
                    <a:gd name="connsiteY5" fmla="*/ 866775 h 5548928"/>
                    <a:gd name="connsiteX6" fmla="*/ 778213 w 9154243"/>
                    <a:gd name="connsiteY6" fmla="*/ 827864 h 5548928"/>
                    <a:gd name="connsiteX7" fmla="*/ 885217 w 9154243"/>
                    <a:gd name="connsiteY7" fmla="*/ 759771 h 5548928"/>
                    <a:gd name="connsiteX8" fmla="*/ 943583 w 9154243"/>
                    <a:gd name="connsiteY8" fmla="*/ 691677 h 5548928"/>
                    <a:gd name="connsiteX9" fmla="*/ 1089498 w 9154243"/>
                    <a:gd name="connsiteY9" fmla="*/ 633311 h 5548928"/>
                    <a:gd name="connsiteX10" fmla="*/ 1186775 w 9154243"/>
                    <a:gd name="connsiteY10" fmla="*/ 613856 h 5548928"/>
                    <a:gd name="connsiteX11" fmla="*/ 1274324 w 9154243"/>
                    <a:gd name="connsiteY11" fmla="*/ 594401 h 5548928"/>
                    <a:gd name="connsiteX12" fmla="*/ 1303506 w 9154243"/>
                    <a:gd name="connsiteY12" fmla="*/ 594401 h 5548928"/>
                    <a:gd name="connsiteX13" fmla="*/ 1313234 w 9154243"/>
                    <a:gd name="connsiteY13" fmla="*/ 458213 h 5548928"/>
                    <a:gd name="connsiteX14" fmla="*/ 1352145 w 9154243"/>
                    <a:gd name="connsiteY14" fmla="*/ 351209 h 5548928"/>
                    <a:gd name="connsiteX15" fmla="*/ 1429966 w 9154243"/>
                    <a:gd name="connsiteY15" fmla="*/ 244205 h 5548928"/>
                    <a:gd name="connsiteX16" fmla="*/ 1488332 w 9154243"/>
                    <a:gd name="connsiteY16" fmla="*/ 117745 h 5548928"/>
                    <a:gd name="connsiteX17" fmla="*/ 1546698 w 9154243"/>
                    <a:gd name="connsiteY17" fmla="*/ 1013 h 5548928"/>
                    <a:gd name="connsiteX18" fmla="*/ 1556426 w 9154243"/>
                    <a:gd name="connsiteY18" fmla="*/ 69107 h 5548928"/>
                    <a:gd name="connsiteX19" fmla="*/ 1556426 w 9154243"/>
                    <a:gd name="connsiteY19" fmla="*/ 205294 h 5548928"/>
                    <a:gd name="connsiteX20" fmla="*/ 1556426 w 9154243"/>
                    <a:gd name="connsiteY20" fmla="*/ 370664 h 5548928"/>
                    <a:gd name="connsiteX21" fmla="*/ 1575881 w 9154243"/>
                    <a:gd name="connsiteY21" fmla="*/ 448486 h 5548928"/>
                    <a:gd name="connsiteX22" fmla="*/ 1624519 w 9154243"/>
                    <a:gd name="connsiteY22" fmla="*/ 467941 h 5548928"/>
                    <a:gd name="connsiteX23" fmla="*/ 1643975 w 9154243"/>
                    <a:gd name="connsiteY23" fmla="*/ 506852 h 5548928"/>
                    <a:gd name="connsiteX24" fmla="*/ 1692613 w 9154243"/>
                    <a:gd name="connsiteY24" fmla="*/ 487396 h 5548928"/>
                    <a:gd name="connsiteX25" fmla="*/ 1809519 w 9154243"/>
                    <a:gd name="connsiteY25" fmla="*/ 302013 h 5548928"/>
                    <a:gd name="connsiteX26" fmla="*/ 1789889 w 9154243"/>
                    <a:gd name="connsiteY26" fmla="*/ 545762 h 5548928"/>
                    <a:gd name="connsiteX27" fmla="*/ 1789889 w 9154243"/>
                    <a:gd name="connsiteY27" fmla="*/ 681950 h 5548928"/>
                    <a:gd name="connsiteX28" fmla="*/ 1799617 w 9154243"/>
                    <a:gd name="connsiteY28" fmla="*/ 730588 h 5548928"/>
                    <a:gd name="connsiteX29" fmla="*/ 1926077 w 9154243"/>
                    <a:gd name="connsiteY29" fmla="*/ 808409 h 5548928"/>
                    <a:gd name="connsiteX30" fmla="*/ 2013626 w 9154243"/>
                    <a:gd name="connsiteY30" fmla="*/ 934869 h 5548928"/>
                    <a:gd name="connsiteX31" fmla="*/ 2140085 w 9154243"/>
                    <a:gd name="connsiteY31" fmla="*/ 1100239 h 5548928"/>
                    <a:gd name="connsiteX32" fmla="*/ 2247089 w 9154243"/>
                    <a:gd name="connsiteY32" fmla="*/ 1168333 h 5548928"/>
                    <a:gd name="connsiteX33" fmla="*/ 2402732 w 9154243"/>
                    <a:gd name="connsiteY33" fmla="*/ 1255881 h 5548928"/>
                    <a:gd name="connsiteX34" fmla="*/ 2597285 w 9154243"/>
                    <a:gd name="connsiteY34" fmla="*/ 1265609 h 5548928"/>
                    <a:gd name="connsiteX35" fmla="*/ 2791838 w 9154243"/>
                    <a:gd name="connsiteY35" fmla="*/ 1343430 h 5548928"/>
                    <a:gd name="connsiteX36" fmla="*/ 2976664 w 9154243"/>
                    <a:gd name="connsiteY36" fmla="*/ 1411524 h 5548928"/>
                    <a:gd name="connsiteX37" fmla="*/ 3093396 w 9154243"/>
                    <a:gd name="connsiteY37" fmla="*/ 1460162 h 5548928"/>
                    <a:gd name="connsiteX38" fmla="*/ 3278221 w 9154243"/>
                    <a:gd name="connsiteY38" fmla="*/ 1508801 h 5548928"/>
                    <a:gd name="connsiteX39" fmla="*/ 3472775 w 9154243"/>
                    <a:gd name="connsiteY39" fmla="*/ 1508801 h 5548928"/>
                    <a:gd name="connsiteX40" fmla="*/ 3647872 w 9154243"/>
                    <a:gd name="connsiteY40" fmla="*/ 1479618 h 5548928"/>
                    <a:gd name="connsiteX41" fmla="*/ 3793787 w 9154243"/>
                    <a:gd name="connsiteY41" fmla="*/ 1479618 h 5548928"/>
                    <a:gd name="connsiteX42" fmla="*/ 4007796 w 9154243"/>
                    <a:gd name="connsiteY42" fmla="*/ 1499073 h 5548928"/>
                    <a:gd name="connsiteX43" fmla="*/ 4241260 w 9154243"/>
                    <a:gd name="connsiteY43" fmla="*/ 1499073 h 5548928"/>
                    <a:gd name="connsiteX44" fmla="*/ 4572000 w 9154243"/>
                    <a:gd name="connsiteY44" fmla="*/ 1489345 h 5548928"/>
                    <a:gd name="connsiteX45" fmla="*/ 4912468 w 9154243"/>
                    <a:gd name="connsiteY45" fmla="*/ 1479618 h 5548928"/>
                    <a:gd name="connsiteX46" fmla="*/ 5204298 w 9154243"/>
                    <a:gd name="connsiteY46" fmla="*/ 1460162 h 5548928"/>
                    <a:gd name="connsiteX47" fmla="*/ 5447489 w 9154243"/>
                    <a:gd name="connsiteY47" fmla="*/ 1469890 h 5548928"/>
                    <a:gd name="connsiteX48" fmla="*/ 5661498 w 9154243"/>
                    <a:gd name="connsiteY48" fmla="*/ 1508801 h 5548928"/>
                    <a:gd name="connsiteX49" fmla="*/ 5992238 w 9154243"/>
                    <a:gd name="connsiteY49" fmla="*/ 1596350 h 5548928"/>
                    <a:gd name="connsiteX50" fmla="*/ 6245158 w 9154243"/>
                    <a:gd name="connsiteY50" fmla="*/ 1751992 h 5548928"/>
                    <a:gd name="connsiteX51" fmla="*/ 6410528 w 9154243"/>
                    <a:gd name="connsiteY51" fmla="*/ 1897907 h 5548928"/>
                    <a:gd name="connsiteX52" fmla="*/ 6527260 w 9154243"/>
                    <a:gd name="connsiteY52" fmla="*/ 2004911 h 5548928"/>
                    <a:gd name="connsiteX53" fmla="*/ 6546715 w 9154243"/>
                    <a:gd name="connsiteY53" fmla="*/ 2073005 h 5548928"/>
                    <a:gd name="connsiteX54" fmla="*/ 6692630 w 9154243"/>
                    <a:gd name="connsiteY54" fmla="*/ 2073005 h 5548928"/>
                    <a:gd name="connsiteX55" fmla="*/ 6838545 w 9154243"/>
                    <a:gd name="connsiteY55" fmla="*/ 2199464 h 5548928"/>
                    <a:gd name="connsiteX56" fmla="*/ 6974732 w 9154243"/>
                    <a:gd name="connsiteY56" fmla="*/ 2345379 h 5548928"/>
                    <a:gd name="connsiteX57" fmla="*/ 7101192 w 9154243"/>
                    <a:gd name="connsiteY57" fmla="*/ 2520477 h 5548928"/>
                    <a:gd name="connsiteX58" fmla="*/ 7198468 w 9154243"/>
                    <a:gd name="connsiteY58" fmla="*/ 2666392 h 5548928"/>
                    <a:gd name="connsiteX59" fmla="*/ 7363838 w 9154243"/>
                    <a:gd name="connsiteY59" fmla="*/ 2880401 h 5548928"/>
                    <a:gd name="connsiteX60" fmla="*/ 7461115 w 9154243"/>
                    <a:gd name="connsiteY60" fmla="*/ 3036043 h 5548928"/>
                    <a:gd name="connsiteX61" fmla="*/ 7626485 w 9154243"/>
                    <a:gd name="connsiteY61" fmla="*/ 3259779 h 5548928"/>
                    <a:gd name="connsiteX62" fmla="*/ 7684851 w 9154243"/>
                    <a:gd name="connsiteY62" fmla="*/ 3444605 h 5548928"/>
                    <a:gd name="connsiteX63" fmla="*/ 7782128 w 9154243"/>
                    <a:gd name="connsiteY63" fmla="*/ 3580792 h 5548928"/>
                    <a:gd name="connsiteX64" fmla="*/ 7966953 w 9154243"/>
                    <a:gd name="connsiteY64" fmla="*/ 3765618 h 5548928"/>
                    <a:gd name="connsiteX65" fmla="*/ 8180962 w 9154243"/>
                    <a:gd name="connsiteY65" fmla="*/ 3882350 h 5548928"/>
                    <a:gd name="connsiteX66" fmla="*/ 8424153 w 9154243"/>
                    <a:gd name="connsiteY66" fmla="*/ 4008809 h 5548928"/>
                    <a:gd name="connsiteX67" fmla="*/ 8647889 w 9154243"/>
                    <a:gd name="connsiteY67" fmla="*/ 4213090 h 5548928"/>
                    <a:gd name="connsiteX68" fmla="*/ 8852170 w 9154243"/>
                    <a:gd name="connsiteY68" fmla="*/ 4368733 h 5548928"/>
                    <a:gd name="connsiteX69" fmla="*/ 8978630 w 9154243"/>
                    <a:gd name="connsiteY69" fmla="*/ 4495192 h 5548928"/>
                    <a:gd name="connsiteX70" fmla="*/ 9066179 w 9154243"/>
                    <a:gd name="connsiteY70" fmla="*/ 4582741 h 5548928"/>
                    <a:gd name="connsiteX71" fmla="*/ 9095362 w 9154243"/>
                    <a:gd name="connsiteY71" fmla="*/ 4709201 h 5548928"/>
                    <a:gd name="connsiteX72" fmla="*/ 9144000 w 9154243"/>
                    <a:gd name="connsiteY72" fmla="*/ 4835660 h 5548928"/>
                    <a:gd name="connsiteX73" fmla="*/ 8929992 w 9154243"/>
                    <a:gd name="connsiteY73" fmla="*/ 4855115 h 5548928"/>
                    <a:gd name="connsiteX74" fmla="*/ 8754894 w 9154243"/>
                    <a:gd name="connsiteY74" fmla="*/ 4787022 h 5548928"/>
                    <a:gd name="connsiteX75" fmla="*/ 8472792 w 9154243"/>
                    <a:gd name="connsiteY75" fmla="*/ 4689745 h 5548928"/>
                    <a:gd name="connsiteX76" fmla="*/ 8287966 w 9154243"/>
                    <a:gd name="connsiteY76" fmla="*/ 4602196 h 5548928"/>
                    <a:gd name="connsiteX77" fmla="*/ 8083685 w 9154243"/>
                    <a:gd name="connsiteY77" fmla="*/ 4495192 h 5548928"/>
                    <a:gd name="connsiteX78" fmla="*/ 7889132 w 9154243"/>
                    <a:gd name="connsiteY78" fmla="*/ 4436826 h 5548928"/>
                    <a:gd name="connsiteX79" fmla="*/ 7743217 w 9154243"/>
                    <a:gd name="connsiteY79" fmla="*/ 4349277 h 5548928"/>
                    <a:gd name="connsiteX80" fmla="*/ 7402749 w 9154243"/>
                    <a:gd name="connsiteY80" fmla="*/ 4242273 h 5548928"/>
                    <a:gd name="connsiteX81" fmla="*/ 7110919 w 9154243"/>
                    <a:gd name="connsiteY81" fmla="*/ 4086630 h 5548928"/>
                    <a:gd name="connsiteX82" fmla="*/ 6867728 w 9154243"/>
                    <a:gd name="connsiteY82" fmla="*/ 3843439 h 5548928"/>
                    <a:gd name="connsiteX83" fmla="*/ 6695882 w 9154243"/>
                    <a:gd name="connsiteY83" fmla="*/ 3716079 h 5548928"/>
                    <a:gd name="connsiteX84" fmla="*/ 6614809 w 9154243"/>
                    <a:gd name="connsiteY84" fmla="*/ 3571064 h 5548928"/>
                    <a:gd name="connsiteX85" fmla="*/ 6595353 w 9154243"/>
                    <a:gd name="connsiteY85" fmla="*/ 3347328 h 5548928"/>
                    <a:gd name="connsiteX86" fmla="*/ 6566170 w 9154243"/>
                    <a:gd name="connsiteY86" fmla="*/ 3181958 h 5548928"/>
                    <a:gd name="connsiteX87" fmla="*/ 6566170 w 9154243"/>
                    <a:gd name="connsiteY87" fmla="*/ 3181958 h 5548928"/>
                    <a:gd name="connsiteX88" fmla="*/ 6566170 w 9154243"/>
                    <a:gd name="connsiteY88" fmla="*/ 2938767 h 5548928"/>
                    <a:gd name="connsiteX89" fmla="*/ 6566170 w 9154243"/>
                    <a:gd name="connsiteY89" fmla="*/ 2685847 h 5548928"/>
                    <a:gd name="connsiteX90" fmla="*/ 6429983 w 9154243"/>
                    <a:gd name="connsiteY90" fmla="*/ 2909584 h 5548928"/>
                    <a:gd name="connsiteX91" fmla="*/ 6410528 w 9154243"/>
                    <a:gd name="connsiteY91" fmla="*/ 3133320 h 5548928"/>
                    <a:gd name="connsiteX92" fmla="*/ 6342434 w 9154243"/>
                    <a:gd name="connsiteY92" fmla="*/ 3395967 h 5548928"/>
                    <a:gd name="connsiteX93" fmla="*/ 6235430 w 9154243"/>
                    <a:gd name="connsiteY93" fmla="*/ 3600247 h 5548928"/>
                    <a:gd name="connsiteX94" fmla="*/ 6099243 w 9154243"/>
                    <a:gd name="connsiteY94" fmla="*/ 3746162 h 5548928"/>
                    <a:gd name="connsiteX95" fmla="*/ 6040877 w 9154243"/>
                    <a:gd name="connsiteY95" fmla="*/ 3765618 h 5548928"/>
                    <a:gd name="connsiteX96" fmla="*/ 6021421 w 9154243"/>
                    <a:gd name="connsiteY96" fmla="*/ 3872622 h 5548928"/>
                    <a:gd name="connsiteX97" fmla="*/ 6021421 w 9154243"/>
                    <a:gd name="connsiteY97" fmla="*/ 4008809 h 5548928"/>
                    <a:gd name="connsiteX98" fmla="*/ 6050604 w 9154243"/>
                    <a:gd name="connsiteY98" fmla="*/ 4135269 h 5548928"/>
                    <a:gd name="connsiteX99" fmla="*/ 6177064 w 9154243"/>
                    <a:gd name="connsiteY99" fmla="*/ 4261728 h 5548928"/>
                    <a:gd name="connsiteX100" fmla="*/ 6254885 w 9154243"/>
                    <a:gd name="connsiteY100" fmla="*/ 4397915 h 5548928"/>
                    <a:gd name="connsiteX101" fmla="*/ 6322979 w 9154243"/>
                    <a:gd name="connsiteY101" fmla="*/ 4475737 h 5548928"/>
                    <a:gd name="connsiteX102" fmla="*/ 6322979 w 9154243"/>
                    <a:gd name="connsiteY102" fmla="*/ 4602196 h 5548928"/>
                    <a:gd name="connsiteX103" fmla="*/ 6245158 w 9154243"/>
                    <a:gd name="connsiteY103" fmla="*/ 4777294 h 5548928"/>
                    <a:gd name="connsiteX104" fmla="*/ 6186792 w 9154243"/>
                    <a:gd name="connsiteY104" fmla="*/ 4923209 h 5548928"/>
                    <a:gd name="connsiteX105" fmla="*/ 6108970 w 9154243"/>
                    <a:gd name="connsiteY105" fmla="*/ 5039941 h 5548928"/>
                    <a:gd name="connsiteX106" fmla="*/ 6021421 w 9154243"/>
                    <a:gd name="connsiteY106" fmla="*/ 5088579 h 5548928"/>
                    <a:gd name="connsiteX107" fmla="*/ 5856051 w 9154243"/>
                    <a:gd name="connsiteY107" fmla="*/ 5176128 h 5548928"/>
                    <a:gd name="connsiteX108" fmla="*/ 5729592 w 9154243"/>
                    <a:gd name="connsiteY108" fmla="*/ 5312315 h 5548928"/>
                    <a:gd name="connsiteX109" fmla="*/ 5729592 w 9154243"/>
                    <a:gd name="connsiteY109" fmla="*/ 5409592 h 5548928"/>
                    <a:gd name="connsiteX110" fmla="*/ 5554494 w 9154243"/>
                    <a:gd name="connsiteY110" fmla="*/ 5429047 h 5548928"/>
                    <a:gd name="connsiteX111" fmla="*/ 5389124 w 9154243"/>
                    <a:gd name="connsiteY111" fmla="*/ 5419320 h 5548928"/>
                    <a:gd name="connsiteX112" fmla="*/ 5272392 w 9154243"/>
                    <a:gd name="connsiteY112" fmla="*/ 5390137 h 5548928"/>
                    <a:gd name="connsiteX113" fmla="*/ 5155660 w 9154243"/>
                    <a:gd name="connsiteY113" fmla="*/ 5351226 h 5548928"/>
                    <a:gd name="connsiteX114" fmla="*/ 5107021 w 9154243"/>
                    <a:gd name="connsiteY114" fmla="*/ 5312315 h 5548928"/>
                    <a:gd name="connsiteX115" fmla="*/ 5126477 w 9154243"/>
                    <a:gd name="connsiteY115" fmla="*/ 5224767 h 5548928"/>
                    <a:gd name="connsiteX116" fmla="*/ 5282119 w 9154243"/>
                    <a:gd name="connsiteY116" fmla="*/ 5137218 h 5548928"/>
                    <a:gd name="connsiteX117" fmla="*/ 5350213 w 9154243"/>
                    <a:gd name="connsiteY117" fmla="*/ 5156673 h 5548928"/>
                    <a:gd name="connsiteX118" fmla="*/ 5350213 w 9154243"/>
                    <a:gd name="connsiteY118" fmla="*/ 5156673 h 5548928"/>
                    <a:gd name="connsiteX119" fmla="*/ 5466945 w 9154243"/>
                    <a:gd name="connsiteY119" fmla="*/ 5117762 h 5548928"/>
                    <a:gd name="connsiteX120" fmla="*/ 5642043 w 9154243"/>
                    <a:gd name="connsiteY120" fmla="*/ 4981575 h 5548928"/>
                    <a:gd name="connsiteX121" fmla="*/ 5817141 w 9154243"/>
                    <a:gd name="connsiteY121" fmla="*/ 4835660 h 5548928"/>
                    <a:gd name="connsiteX122" fmla="*/ 5865779 w 9154243"/>
                    <a:gd name="connsiteY122" fmla="*/ 4680018 h 5548928"/>
                    <a:gd name="connsiteX123" fmla="*/ 5778230 w 9154243"/>
                    <a:gd name="connsiteY123" fmla="*/ 4495192 h 5548928"/>
                    <a:gd name="connsiteX124" fmla="*/ 5739319 w 9154243"/>
                    <a:gd name="connsiteY124" fmla="*/ 4349277 h 5548928"/>
                    <a:gd name="connsiteX125" fmla="*/ 5642043 w 9154243"/>
                    <a:gd name="connsiteY125" fmla="*/ 4222818 h 5548928"/>
                    <a:gd name="connsiteX126" fmla="*/ 5457217 w 9154243"/>
                    <a:gd name="connsiteY126" fmla="*/ 4037992 h 5548928"/>
                    <a:gd name="connsiteX127" fmla="*/ 5311302 w 9154243"/>
                    <a:gd name="connsiteY127" fmla="*/ 3950443 h 5548928"/>
                    <a:gd name="connsiteX128" fmla="*/ 5107021 w 9154243"/>
                    <a:gd name="connsiteY128" fmla="*/ 3765618 h 5548928"/>
                    <a:gd name="connsiteX129" fmla="*/ 5000017 w 9154243"/>
                    <a:gd name="connsiteY129" fmla="*/ 3648886 h 5548928"/>
                    <a:gd name="connsiteX130" fmla="*/ 4912468 w 9154243"/>
                    <a:gd name="connsiteY130" fmla="*/ 3464060 h 5548928"/>
                    <a:gd name="connsiteX131" fmla="*/ 4844375 w 9154243"/>
                    <a:gd name="connsiteY131" fmla="*/ 3337601 h 5548928"/>
                    <a:gd name="connsiteX132" fmla="*/ 4572000 w 9154243"/>
                    <a:gd name="connsiteY132" fmla="*/ 3395967 h 5548928"/>
                    <a:gd name="connsiteX133" fmla="*/ 4338536 w 9154243"/>
                    <a:gd name="connsiteY133" fmla="*/ 3454333 h 5548928"/>
                    <a:gd name="connsiteX134" fmla="*/ 3920247 w 9154243"/>
                    <a:gd name="connsiteY134" fmla="*/ 3473788 h 5548928"/>
                    <a:gd name="connsiteX135" fmla="*/ 3647872 w 9154243"/>
                    <a:gd name="connsiteY135" fmla="*/ 3464060 h 5548928"/>
                    <a:gd name="connsiteX136" fmla="*/ 3531141 w 9154243"/>
                    <a:gd name="connsiteY136" fmla="*/ 3464060 h 5548928"/>
                    <a:gd name="connsiteX137" fmla="*/ 3501958 w 9154243"/>
                    <a:gd name="connsiteY137" fmla="*/ 3532154 h 5548928"/>
                    <a:gd name="connsiteX138" fmla="*/ 3385226 w 9154243"/>
                    <a:gd name="connsiteY138" fmla="*/ 3678069 h 5548928"/>
                    <a:gd name="connsiteX139" fmla="*/ 3385226 w 9154243"/>
                    <a:gd name="connsiteY139" fmla="*/ 3794801 h 5548928"/>
                    <a:gd name="connsiteX140" fmla="*/ 3385226 w 9154243"/>
                    <a:gd name="connsiteY140" fmla="*/ 3921260 h 5548928"/>
                    <a:gd name="connsiteX141" fmla="*/ 3385226 w 9154243"/>
                    <a:gd name="connsiteY141" fmla="*/ 4115813 h 5548928"/>
                    <a:gd name="connsiteX142" fmla="*/ 3433864 w 9154243"/>
                    <a:gd name="connsiteY142" fmla="*/ 4388188 h 5548928"/>
                    <a:gd name="connsiteX143" fmla="*/ 3492230 w 9154243"/>
                    <a:gd name="connsiteY143" fmla="*/ 4641107 h 5548928"/>
                    <a:gd name="connsiteX144" fmla="*/ 3492230 w 9154243"/>
                    <a:gd name="connsiteY144" fmla="*/ 4728656 h 5548928"/>
                    <a:gd name="connsiteX145" fmla="*/ 3492230 w 9154243"/>
                    <a:gd name="connsiteY145" fmla="*/ 4796750 h 5548928"/>
                    <a:gd name="connsiteX146" fmla="*/ 3531141 w 9154243"/>
                    <a:gd name="connsiteY146" fmla="*/ 4806477 h 5548928"/>
                    <a:gd name="connsiteX147" fmla="*/ 3531141 w 9154243"/>
                    <a:gd name="connsiteY147" fmla="*/ 4981575 h 5548928"/>
                    <a:gd name="connsiteX148" fmla="*/ 3472775 w 9154243"/>
                    <a:gd name="connsiteY148" fmla="*/ 5185856 h 5548928"/>
                    <a:gd name="connsiteX149" fmla="*/ 3443592 w 9154243"/>
                    <a:gd name="connsiteY149" fmla="*/ 5273405 h 5548928"/>
                    <a:gd name="connsiteX150" fmla="*/ 3307404 w 9154243"/>
                    <a:gd name="connsiteY150" fmla="*/ 5360954 h 5548928"/>
                    <a:gd name="connsiteX151" fmla="*/ 3287949 w 9154243"/>
                    <a:gd name="connsiteY151" fmla="*/ 5458230 h 5548928"/>
                    <a:gd name="connsiteX152" fmla="*/ 3249038 w 9154243"/>
                    <a:gd name="connsiteY152" fmla="*/ 5526324 h 5548928"/>
                    <a:gd name="connsiteX153" fmla="*/ 3064213 w 9154243"/>
                    <a:gd name="connsiteY153" fmla="*/ 5545779 h 5548928"/>
                    <a:gd name="connsiteX154" fmla="*/ 2960428 w 9154243"/>
                    <a:gd name="connsiteY154" fmla="*/ 5548928 h 5548928"/>
                    <a:gd name="connsiteX155" fmla="*/ 2801566 w 9154243"/>
                    <a:gd name="connsiteY155" fmla="*/ 5545884 h 5548928"/>
                    <a:gd name="connsiteX156" fmla="*/ 2743200 w 9154243"/>
                    <a:gd name="connsiteY156" fmla="*/ 5516596 h 5548928"/>
                    <a:gd name="connsiteX157" fmla="*/ 2655651 w 9154243"/>
                    <a:gd name="connsiteY157" fmla="*/ 5429047 h 5548928"/>
                    <a:gd name="connsiteX158" fmla="*/ 2607418 w 9154243"/>
                    <a:gd name="connsiteY158" fmla="*/ 5384705 h 5548928"/>
                    <a:gd name="connsiteX159" fmla="*/ 2578235 w 9154243"/>
                    <a:gd name="connsiteY159" fmla="*/ 5350415 h 5548928"/>
                    <a:gd name="connsiteX160" fmla="*/ 2579127 w 9154243"/>
                    <a:gd name="connsiteY160" fmla="*/ 5250140 h 5548928"/>
                    <a:gd name="connsiteX161" fmla="*/ 2675106 w 9154243"/>
                    <a:gd name="connsiteY161" fmla="*/ 5234494 h 5548928"/>
                    <a:gd name="connsiteX162" fmla="*/ 2752928 w 9154243"/>
                    <a:gd name="connsiteY162" fmla="*/ 5195584 h 5548928"/>
                    <a:gd name="connsiteX163" fmla="*/ 2976664 w 9154243"/>
                    <a:gd name="connsiteY163" fmla="*/ 5127490 h 5548928"/>
                    <a:gd name="connsiteX164" fmla="*/ 3025302 w 9154243"/>
                    <a:gd name="connsiteY164" fmla="*/ 4991303 h 5548928"/>
                    <a:gd name="connsiteX165" fmla="*/ 3132306 w 9154243"/>
                    <a:gd name="connsiteY165" fmla="*/ 4884298 h 5548928"/>
                    <a:gd name="connsiteX166" fmla="*/ 3142034 w 9154243"/>
                    <a:gd name="connsiteY166" fmla="*/ 4718928 h 5548928"/>
                    <a:gd name="connsiteX167" fmla="*/ 3132306 w 9154243"/>
                    <a:gd name="connsiteY167" fmla="*/ 4534103 h 5548928"/>
                    <a:gd name="connsiteX168" fmla="*/ 3054485 w 9154243"/>
                    <a:gd name="connsiteY168" fmla="*/ 4320094 h 5548928"/>
                    <a:gd name="connsiteX169" fmla="*/ 2986392 w 9154243"/>
                    <a:gd name="connsiteY169" fmla="*/ 4144996 h 5548928"/>
                    <a:gd name="connsiteX170" fmla="*/ 2947481 w 9154243"/>
                    <a:gd name="connsiteY170" fmla="*/ 3911533 h 5548928"/>
                    <a:gd name="connsiteX171" fmla="*/ 2859932 w 9154243"/>
                    <a:gd name="connsiteY171" fmla="*/ 3755890 h 5548928"/>
                    <a:gd name="connsiteX172" fmla="*/ 2840477 w 9154243"/>
                    <a:gd name="connsiteY172" fmla="*/ 3561337 h 5548928"/>
                    <a:gd name="connsiteX173" fmla="*/ 2607013 w 9154243"/>
                    <a:gd name="connsiteY173" fmla="*/ 3415422 h 5548928"/>
                    <a:gd name="connsiteX174" fmla="*/ 2217906 w 9154243"/>
                    <a:gd name="connsiteY174" fmla="*/ 3250052 h 5548928"/>
                    <a:gd name="connsiteX175" fmla="*/ 2020505 w 9154243"/>
                    <a:gd name="connsiteY175" fmla="*/ 3175601 h 5548928"/>
                    <a:gd name="connsiteX176" fmla="*/ 1955260 w 9154243"/>
                    <a:gd name="connsiteY176" fmla="*/ 3104137 h 5548928"/>
                    <a:gd name="connsiteX177" fmla="*/ 1848255 w 9154243"/>
                    <a:gd name="connsiteY177" fmla="*/ 2977677 h 5548928"/>
                    <a:gd name="connsiteX178" fmla="*/ 1663430 w 9154243"/>
                    <a:gd name="connsiteY178" fmla="*/ 2763669 h 5548928"/>
                    <a:gd name="connsiteX179" fmla="*/ 1498060 w 9154243"/>
                    <a:gd name="connsiteY179" fmla="*/ 2637209 h 5548928"/>
                    <a:gd name="connsiteX180" fmla="*/ 1196502 w 9154243"/>
                    <a:gd name="connsiteY180" fmla="*/ 2316196 h 5548928"/>
                    <a:gd name="connsiteX181" fmla="*/ 1089498 w 9154243"/>
                    <a:gd name="connsiteY181" fmla="*/ 2180009 h 5548928"/>
                    <a:gd name="connsiteX182" fmla="*/ 1021404 w 9154243"/>
                    <a:gd name="connsiteY182" fmla="*/ 2082733 h 5548928"/>
                    <a:gd name="connsiteX183" fmla="*/ 992221 w 9154243"/>
                    <a:gd name="connsiteY183" fmla="*/ 1946545 h 5548928"/>
                    <a:gd name="connsiteX184" fmla="*/ 953311 w 9154243"/>
                    <a:gd name="connsiteY184" fmla="*/ 1858996 h 5548928"/>
                    <a:gd name="connsiteX185" fmla="*/ 807396 w 9154243"/>
                    <a:gd name="connsiteY185" fmla="*/ 1703354 h 5548928"/>
                    <a:gd name="connsiteX186" fmla="*/ 690664 w 9154243"/>
                    <a:gd name="connsiteY186" fmla="*/ 1615805 h 5548928"/>
                    <a:gd name="connsiteX187" fmla="*/ 573932 w 9154243"/>
                    <a:gd name="connsiteY187" fmla="*/ 1537984 h 5548928"/>
                    <a:gd name="connsiteX188" fmla="*/ 428017 w 9154243"/>
                    <a:gd name="connsiteY188" fmla="*/ 1499073 h 5548928"/>
                    <a:gd name="connsiteX189" fmla="*/ 252919 w 9154243"/>
                    <a:gd name="connsiteY189" fmla="*/ 1401796 h 5548928"/>
                    <a:gd name="connsiteX190" fmla="*/ 107004 w 9154243"/>
                    <a:gd name="connsiteY190" fmla="*/ 1275337 h 5548928"/>
                    <a:gd name="connsiteX191" fmla="*/ 29183 w 9154243"/>
                    <a:gd name="connsiteY191" fmla="*/ 1187788 h 5548928"/>
                    <a:gd name="connsiteX192" fmla="*/ 0 w 9154243"/>
                    <a:gd name="connsiteY192" fmla="*/ 1080784 h 5548928"/>
                    <a:gd name="connsiteX193" fmla="*/ 48638 w 9154243"/>
                    <a:gd name="connsiteY193" fmla="*/ 1012690 h 5548928"/>
                    <a:gd name="connsiteX0" fmla="*/ 48638 w 9154243"/>
                    <a:gd name="connsiteY0" fmla="*/ 1012690 h 5548928"/>
                    <a:gd name="connsiteX1" fmla="*/ 87549 w 9154243"/>
                    <a:gd name="connsiteY1" fmla="*/ 944596 h 5548928"/>
                    <a:gd name="connsiteX2" fmla="*/ 175098 w 9154243"/>
                    <a:gd name="connsiteY2" fmla="*/ 915413 h 5548928"/>
                    <a:gd name="connsiteX3" fmla="*/ 379379 w 9154243"/>
                    <a:gd name="connsiteY3" fmla="*/ 905686 h 5548928"/>
                    <a:gd name="connsiteX4" fmla="*/ 554477 w 9154243"/>
                    <a:gd name="connsiteY4" fmla="*/ 905686 h 5548928"/>
                    <a:gd name="connsiteX5" fmla="*/ 700392 w 9154243"/>
                    <a:gd name="connsiteY5" fmla="*/ 866775 h 5548928"/>
                    <a:gd name="connsiteX6" fmla="*/ 778213 w 9154243"/>
                    <a:gd name="connsiteY6" fmla="*/ 827864 h 5548928"/>
                    <a:gd name="connsiteX7" fmla="*/ 885217 w 9154243"/>
                    <a:gd name="connsiteY7" fmla="*/ 759771 h 5548928"/>
                    <a:gd name="connsiteX8" fmla="*/ 943583 w 9154243"/>
                    <a:gd name="connsiteY8" fmla="*/ 691677 h 5548928"/>
                    <a:gd name="connsiteX9" fmla="*/ 1089498 w 9154243"/>
                    <a:gd name="connsiteY9" fmla="*/ 633311 h 5548928"/>
                    <a:gd name="connsiteX10" fmla="*/ 1186775 w 9154243"/>
                    <a:gd name="connsiteY10" fmla="*/ 613856 h 5548928"/>
                    <a:gd name="connsiteX11" fmla="*/ 1274324 w 9154243"/>
                    <a:gd name="connsiteY11" fmla="*/ 594401 h 5548928"/>
                    <a:gd name="connsiteX12" fmla="*/ 1303506 w 9154243"/>
                    <a:gd name="connsiteY12" fmla="*/ 594401 h 5548928"/>
                    <a:gd name="connsiteX13" fmla="*/ 1313234 w 9154243"/>
                    <a:gd name="connsiteY13" fmla="*/ 458213 h 5548928"/>
                    <a:gd name="connsiteX14" fmla="*/ 1352145 w 9154243"/>
                    <a:gd name="connsiteY14" fmla="*/ 351209 h 5548928"/>
                    <a:gd name="connsiteX15" fmla="*/ 1429966 w 9154243"/>
                    <a:gd name="connsiteY15" fmla="*/ 244205 h 5548928"/>
                    <a:gd name="connsiteX16" fmla="*/ 1488332 w 9154243"/>
                    <a:gd name="connsiteY16" fmla="*/ 117745 h 5548928"/>
                    <a:gd name="connsiteX17" fmla="*/ 1546698 w 9154243"/>
                    <a:gd name="connsiteY17" fmla="*/ 1013 h 5548928"/>
                    <a:gd name="connsiteX18" fmla="*/ 1556426 w 9154243"/>
                    <a:gd name="connsiteY18" fmla="*/ 69107 h 5548928"/>
                    <a:gd name="connsiteX19" fmla="*/ 1556426 w 9154243"/>
                    <a:gd name="connsiteY19" fmla="*/ 205294 h 5548928"/>
                    <a:gd name="connsiteX20" fmla="*/ 1556426 w 9154243"/>
                    <a:gd name="connsiteY20" fmla="*/ 370664 h 5548928"/>
                    <a:gd name="connsiteX21" fmla="*/ 1575881 w 9154243"/>
                    <a:gd name="connsiteY21" fmla="*/ 448486 h 5548928"/>
                    <a:gd name="connsiteX22" fmla="*/ 1624519 w 9154243"/>
                    <a:gd name="connsiteY22" fmla="*/ 467941 h 5548928"/>
                    <a:gd name="connsiteX23" fmla="*/ 1643975 w 9154243"/>
                    <a:gd name="connsiteY23" fmla="*/ 506852 h 5548928"/>
                    <a:gd name="connsiteX24" fmla="*/ 1692613 w 9154243"/>
                    <a:gd name="connsiteY24" fmla="*/ 487396 h 5548928"/>
                    <a:gd name="connsiteX25" fmla="*/ 1809519 w 9154243"/>
                    <a:gd name="connsiteY25" fmla="*/ 302013 h 5548928"/>
                    <a:gd name="connsiteX26" fmla="*/ 1789889 w 9154243"/>
                    <a:gd name="connsiteY26" fmla="*/ 545762 h 5548928"/>
                    <a:gd name="connsiteX27" fmla="*/ 1789889 w 9154243"/>
                    <a:gd name="connsiteY27" fmla="*/ 681950 h 5548928"/>
                    <a:gd name="connsiteX28" fmla="*/ 1799617 w 9154243"/>
                    <a:gd name="connsiteY28" fmla="*/ 730588 h 5548928"/>
                    <a:gd name="connsiteX29" fmla="*/ 1926077 w 9154243"/>
                    <a:gd name="connsiteY29" fmla="*/ 808409 h 5548928"/>
                    <a:gd name="connsiteX30" fmla="*/ 2013626 w 9154243"/>
                    <a:gd name="connsiteY30" fmla="*/ 934869 h 5548928"/>
                    <a:gd name="connsiteX31" fmla="*/ 2140085 w 9154243"/>
                    <a:gd name="connsiteY31" fmla="*/ 1100239 h 5548928"/>
                    <a:gd name="connsiteX32" fmla="*/ 2247089 w 9154243"/>
                    <a:gd name="connsiteY32" fmla="*/ 1168333 h 5548928"/>
                    <a:gd name="connsiteX33" fmla="*/ 2402732 w 9154243"/>
                    <a:gd name="connsiteY33" fmla="*/ 1255881 h 5548928"/>
                    <a:gd name="connsiteX34" fmla="*/ 2597285 w 9154243"/>
                    <a:gd name="connsiteY34" fmla="*/ 1265609 h 5548928"/>
                    <a:gd name="connsiteX35" fmla="*/ 2791838 w 9154243"/>
                    <a:gd name="connsiteY35" fmla="*/ 1343430 h 5548928"/>
                    <a:gd name="connsiteX36" fmla="*/ 2976664 w 9154243"/>
                    <a:gd name="connsiteY36" fmla="*/ 1411524 h 5548928"/>
                    <a:gd name="connsiteX37" fmla="*/ 3093396 w 9154243"/>
                    <a:gd name="connsiteY37" fmla="*/ 1460162 h 5548928"/>
                    <a:gd name="connsiteX38" fmla="*/ 3278221 w 9154243"/>
                    <a:gd name="connsiteY38" fmla="*/ 1508801 h 5548928"/>
                    <a:gd name="connsiteX39" fmla="*/ 3472775 w 9154243"/>
                    <a:gd name="connsiteY39" fmla="*/ 1508801 h 5548928"/>
                    <a:gd name="connsiteX40" fmla="*/ 3647872 w 9154243"/>
                    <a:gd name="connsiteY40" fmla="*/ 1479618 h 5548928"/>
                    <a:gd name="connsiteX41" fmla="*/ 3793787 w 9154243"/>
                    <a:gd name="connsiteY41" fmla="*/ 1479618 h 5548928"/>
                    <a:gd name="connsiteX42" fmla="*/ 4007796 w 9154243"/>
                    <a:gd name="connsiteY42" fmla="*/ 1499073 h 5548928"/>
                    <a:gd name="connsiteX43" fmla="*/ 4241260 w 9154243"/>
                    <a:gd name="connsiteY43" fmla="*/ 1499073 h 5548928"/>
                    <a:gd name="connsiteX44" fmla="*/ 4572000 w 9154243"/>
                    <a:gd name="connsiteY44" fmla="*/ 1489345 h 5548928"/>
                    <a:gd name="connsiteX45" fmla="*/ 4912468 w 9154243"/>
                    <a:gd name="connsiteY45" fmla="*/ 1479618 h 5548928"/>
                    <a:gd name="connsiteX46" fmla="*/ 5204298 w 9154243"/>
                    <a:gd name="connsiteY46" fmla="*/ 1460162 h 5548928"/>
                    <a:gd name="connsiteX47" fmla="*/ 5447489 w 9154243"/>
                    <a:gd name="connsiteY47" fmla="*/ 1469890 h 5548928"/>
                    <a:gd name="connsiteX48" fmla="*/ 5661498 w 9154243"/>
                    <a:gd name="connsiteY48" fmla="*/ 1508801 h 5548928"/>
                    <a:gd name="connsiteX49" fmla="*/ 5992238 w 9154243"/>
                    <a:gd name="connsiteY49" fmla="*/ 1596350 h 5548928"/>
                    <a:gd name="connsiteX50" fmla="*/ 6245158 w 9154243"/>
                    <a:gd name="connsiteY50" fmla="*/ 1751992 h 5548928"/>
                    <a:gd name="connsiteX51" fmla="*/ 6410528 w 9154243"/>
                    <a:gd name="connsiteY51" fmla="*/ 1897907 h 5548928"/>
                    <a:gd name="connsiteX52" fmla="*/ 6527260 w 9154243"/>
                    <a:gd name="connsiteY52" fmla="*/ 2004911 h 5548928"/>
                    <a:gd name="connsiteX53" fmla="*/ 6546715 w 9154243"/>
                    <a:gd name="connsiteY53" fmla="*/ 2073005 h 5548928"/>
                    <a:gd name="connsiteX54" fmla="*/ 6692630 w 9154243"/>
                    <a:gd name="connsiteY54" fmla="*/ 2073005 h 5548928"/>
                    <a:gd name="connsiteX55" fmla="*/ 6838545 w 9154243"/>
                    <a:gd name="connsiteY55" fmla="*/ 2199464 h 5548928"/>
                    <a:gd name="connsiteX56" fmla="*/ 6974732 w 9154243"/>
                    <a:gd name="connsiteY56" fmla="*/ 2345379 h 5548928"/>
                    <a:gd name="connsiteX57" fmla="*/ 7101192 w 9154243"/>
                    <a:gd name="connsiteY57" fmla="*/ 2520477 h 5548928"/>
                    <a:gd name="connsiteX58" fmla="*/ 7198468 w 9154243"/>
                    <a:gd name="connsiteY58" fmla="*/ 2666392 h 5548928"/>
                    <a:gd name="connsiteX59" fmla="*/ 7363838 w 9154243"/>
                    <a:gd name="connsiteY59" fmla="*/ 2880401 h 5548928"/>
                    <a:gd name="connsiteX60" fmla="*/ 7461115 w 9154243"/>
                    <a:gd name="connsiteY60" fmla="*/ 3036043 h 5548928"/>
                    <a:gd name="connsiteX61" fmla="*/ 7626485 w 9154243"/>
                    <a:gd name="connsiteY61" fmla="*/ 3259779 h 5548928"/>
                    <a:gd name="connsiteX62" fmla="*/ 7684851 w 9154243"/>
                    <a:gd name="connsiteY62" fmla="*/ 3444605 h 5548928"/>
                    <a:gd name="connsiteX63" fmla="*/ 7782128 w 9154243"/>
                    <a:gd name="connsiteY63" fmla="*/ 3580792 h 5548928"/>
                    <a:gd name="connsiteX64" fmla="*/ 7966953 w 9154243"/>
                    <a:gd name="connsiteY64" fmla="*/ 3765618 h 5548928"/>
                    <a:gd name="connsiteX65" fmla="*/ 8180962 w 9154243"/>
                    <a:gd name="connsiteY65" fmla="*/ 3882350 h 5548928"/>
                    <a:gd name="connsiteX66" fmla="*/ 8424153 w 9154243"/>
                    <a:gd name="connsiteY66" fmla="*/ 4008809 h 5548928"/>
                    <a:gd name="connsiteX67" fmla="*/ 8647889 w 9154243"/>
                    <a:gd name="connsiteY67" fmla="*/ 4213090 h 5548928"/>
                    <a:gd name="connsiteX68" fmla="*/ 8852170 w 9154243"/>
                    <a:gd name="connsiteY68" fmla="*/ 4368733 h 5548928"/>
                    <a:gd name="connsiteX69" fmla="*/ 8978630 w 9154243"/>
                    <a:gd name="connsiteY69" fmla="*/ 4495192 h 5548928"/>
                    <a:gd name="connsiteX70" fmla="*/ 9066179 w 9154243"/>
                    <a:gd name="connsiteY70" fmla="*/ 4582741 h 5548928"/>
                    <a:gd name="connsiteX71" fmla="*/ 9095362 w 9154243"/>
                    <a:gd name="connsiteY71" fmla="*/ 4709201 h 5548928"/>
                    <a:gd name="connsiteX72" fmla="*/ 9144000 w 9154243"/>
                    <a:gd name="connsiteY72" fmla="*/ 4835660 h 5548928"/>
                    <a:gd name="connsiteX73" fmla="*/ 8929992 w 9154243"/>
                    <a:gd name="connsiteY73" fmla="*/ 4855115 h 5548928"/>
                    <a:gd name="connsiteX74" fmla="*/ 8754894 w 9154243"/>
                    <a:gd name="connsiteY74" fmla="*/ 4787022 h 5548928"/>
                    <a:gd name="connsiteX75" fmla="*/ 8472792 w 9154243"/>
                    <a:gd name="connsiteY75" fmla="*/ 4689745 h 5548928"/>
                    <a:gd name="connsiteX76" fmla="*/ 8287966 w 9154243"/>
                    <a:gd name="connsiteY76" fmla="*/ 4602196 h 5548928"/>
                    <a:gd name="connsiteX77" fmla="*/ 8083685 w 9154243"/>
                    <a:gd name="connsiteY77" fmla="*/ 4495192 h 5548928"/>
                    <a:gd name="connsiteX78" fmla="*/ 7889132 w 9154243"/>
                    <a:gd name="connsiteY78" fmla="*/ 4436826 h 5548928"/>
                    <a:gd name="connsiteX79" fmla="*/ 7743217 w 9154243"/>
                    <a:gd name="connsiteY79" fmla="*/ 4349277 h 5548928"/>
                    <a:gd name="connsiteX80" fmla="*/ 7402749 w 9154243"/>
                    <a:gd name="connsiteY80" fmla="*/ 4242273 h 5548928"/>
                    <a:gd name="connsiteX81" fmla="*/ 7110919 w 9154243"/>
                    <a:gd name="connsiteY81" fmla="*/ 4086630 h 5548928"/>
                    <a:gd name="connsiteX82" fmla="*/ 6867728 w 9154243"/>
                    <a:gd name="connsiteY82" fmla="*/ 3843439 h 5548928"/>
                    <a:gd name="connsiteX83" fmla="*/ 6695882 w 9154243"/>
                    <a:gd name="connsiteY83" fmla="*/ 3716079 h 5548928"/>
                    <a:gd name="connsiteX84" fmla="*/ 6614809 w 9154243"/>
                    <a:gd name="connsiteY84" fmla="*/ 3571064 h 5548928"/>
                    <a:gd name="connsiteX85" fmla="*/ 6595353 w 9154243"/>
                    <a:gd name="connsiteY85" fmla="*/ 3347328 h 5548928"/>
                    <a:gd name="connsiteX86" fmla="*/ 6566170 w 9154243"/>
                    <a:gd name="connsiteY86" fmla="*/ 3181958 h 5548928"/>
                    <a:gd name="connsiteX87" fmla="*/ 6566170 w 9154243"/>
                    <a:gd name="connsiteY87" fmla="*/ 3181958 h 5548928"/>
                    <a:gd name="connsiteX88" fmla="*/ 6566170 w 9154243"/>
                    <a:gd name="connsiteY88" fmla="*/ 2938767 h 5548928"/>
                    <a:gd name="connsiteX89" fmla="*/ 6566170 w 9154243"/>
                    <a:gd name="connsiteY89" fmla="*/ 2685847 h 5548928"/>
                    <a:gd name="connsiteX90" fmla="*/ 6429983 w 9154243"/>
                    <a:gd name="connsiteY90" fmla="*/ 2909584 h 5548928"/>
                    <a:gd name="connsiteX91" fmla="*/ 6410528 w 9154243"/>
                    <a:gd name="connsiteY91" fmla="*/ 3133320 h 5548928"/>
                    <a:gd name="connsiteX92" fmla="*/ 6342434 w 9154243"/>
                    <a:gd name="connsiteY92" fmla="*/ 3395967 h 5548928"/>
                    <a:gd name="connsiteX93" fmla="*/ 6235430 w 9154243"/>
                    <a:gd name="connsiteY93" fmla="*/ 3600247 h 5548928"/>
                    <a:gd name="connsiteX94" fmla="*/ 6099243 w 9154243"/>
                    <a:gd name="connsiteY94" fmla="*/ 3746162 h 5548928"/>
                    <a:gd name="connsiteX95" fmla="*/ 6040877 w 9154243"/>
                    <a:gd name="connsiteY95" fmla="*/ 3765618 h 5548928"/>
                    <a:gd name="connsiteX96" fmla="*/ 6021421 w 9154243"/>
                    <a:gd name="connsiteY96" fmla="*/ 3872622 h 5548928"/>
                    <a:gd name="connsiteX97" fmla="*/ 6021421 w 9154243"/>
                    <a:gd name="connsiteY97" fmla="*/ 4008809 h 5548928"/>
                    <a:gd name="connsiteX98" fmla="*/ 6050604 w 9154243"/>
                    <a:gd name="connsiteY98" fmla="*/ 4135269 h 5548928"/>
                    <a:gd name="connsiteX99" fmla="*/ 6177064 w 9154243"/>
                    <a:gd name="connsiteY99" fmla="*/ 4261728 h 5548928"/>
                    <a:gd name="connsiteX100" fmla="*/ 6254885 w 9154243"/>
                    <a:gd name="connsiteY100" fmla="*/ 4397915 h 5548928"/>
                    <a:gd name="connsiteX101" fmla="*/ 6322979 w 9154243"/>
                    <a:gd name="connsiteY101" fmla="*/ 4475737 h 5548928"/>
                    <a:gd name="connsiteX102" fmla="*/ 6322979 w 9154243"/>
                    <a:gd name="connsiteY102" fmla="*/ 4602196 h 5548928"/>
                    <a:gd name="connsiteX103" fmla="*/ 6245158 w 9154243"/>
                    <a:gd name="connsiteY103" fmla="*/ 4777294 h 5548928"/>
                    <a:gd name="connsiteX104" fmla="*/ 6186792 w 9154243"/>
                    <a:gd name="connsiteY104" fmla="*/ 4923209 h 5548928"/>
                    <a:gd name="connsiteX105" fmla="*/ 6108970 w 9154243"/>
                    <a:gd name="connsiteY105" fmla="*/ 5039941 h 5548928"/>
                    <a:gd name="connsiteX106" fmla="*/ 6021421 w 9154243"/>
                    <a:gd name="connsiteY106" fmla="*/ 5088579 h 5548928"/>
                    <a:gd name="connsiteX107" fmla="*/ 5856051 w 9154243"/>
                    <a:gd name="connsiteY107" fmla="*/ 5176128 h 5548928"/>
                    <a:gd name="connsiteX108" fmla="*/ 5729592 w 9154243"/>
                    <a:gd name="connsiteY108" fmla="*/ 5312315 h 5548928"/>
                    <a:gd name="connsiteX109" fmla="*/ 5729592 w 9154243"/>
                    <a:gd name="connsiteY109" fmla="*/ 5409592 h 5548928"/>
                    <a:gd name="connsiteX110" fmla="*/ 5554494 w 9154243"/>
                    <a:gd name="connsiteY110" fmla="*/ 5429047 h 5548928"/>
                    <a:gd name="connsiteX111" fmla="*/ 5389124 w 9154243"/>
                    <a:gd name="connsiteY111" fmla="*/ 5419320 h 5548928"/>
                    <a:gd name="connsiteX112" fmla="*/ 5272392 w 9154243"/>
                    <a:gd name="connsiteY112" fmla="*/ 5390137 h 5548928"/>
                    <a:gd name="connsiteX113" fmla="*/ 5155660 w 9154243"/>
                    <a:gd name="connsiteY113" fmla="*/ 5351226 h 5548928"/>
                    <a:gd name="connsiteX114" fmla="*/ 5107021 w 9154243"/>
                    <a:gd name="connsiteY114" fmla="*/ 5312315 h 5548928"/>
                    <a:gd name="connsiteX115" fmla="*/ 5126477 w 9154243"/>
                    <a:gd name="connsiteY115" fmla="*/ 5224767 h 5548928"/>
                    <a:gd name="connsiteX116" fmla="*/ 5282119 w 9154243"/>
                    <a:gd name="connsiteY116" fmla="*/ 5137218 h 5548928"/>
                    <a:gd name="connsiteX117" fmla="*/ 5350213 w 9154243"/>
                    <a:gd name="connsiteY117" fmla="*/ 5156673 h 5548928"/>
                    <a:gd name="connsiteX118" fmla="*/ 5350213 w 9154243"/>
                    <a:gd name="connsiteY118" fmla="*/ 5156673 h 5548928"/>
                    <a:gd name="connsiteX119" fmla="*/ 5466945 w 9154243"/>
                    <a:gd name="connsiteY119" fmla="*/ 5117762 h 5548928"/>
                    <a:gd name="connsiteX120" fmla="*/ 5642043 w 9154243"/>
                    <a:gd name="connsiteY120" fmla="*/ 4981575 h 5548928"/>
                    <a:gd name="connsiteX121" fmla="*/ 5817141 w 9154243"/>
                    <a:gd name="connsiteY121" fmla="*/ 4835660 h 5548928"/>
                    <a:gd name="connsiteX122" fmla="*/ 5865779 w 9154243"/>
                    <a:gd name="connsiteY122" fmla="*/ 4680018 h 5548928"/>
                    <a:gd name="connsiteX123" fmla="*/ 5778230 w 9154243"/>
                    <a:gd name="connsiteY123" fmla="*/ 4495192 h 5548928"/>
                    <a:gd name="connsiteX124" fmla="*/ 5739319 w 9154243"/>
                    <a:gd name="connsiteY124" fmla="*/ 4349277 h 5548928"/>
                    <a:gd name="connsiteX125" fmla="*/ 5642043 w 9154243"/>
                    <a:gd name="connsiteY125" fmla="*/ 4222818 h 5548928"/>
                    <a:gd name="connsiteX126" fmla="*/ 5457217 w 9154243"/>
                    <a:gd name="connsiteY126" fmla="*/ 4037992 h 5548928"/>
                    <a:gd name="connsiteX127" fmla="*/ 5311302 w 9154243"/>
                    <a:gd name="connsiteY127" fmla="*/ 3950443 h 5548928"/>
                    <a:gd name="connsiteX128" fmla="*/ 5107021 w 9154243"/>
                    <a:gd name="connsiteY128" fmla="*/ 3765618 h 5548928"/>
                    <a:gd name="connsiteX129" fmla="*/ 5000017 w 9154243"/>
                    <a:gd name="connsiteY129" fmla="*/ 3648886 h 5548928"/>
                    <a:gd name="connsiteX130" fmla="*/ 4912468 w 9154243"/>
                    <a:gd name="connsiteY130" fmla="*/ 3464060 h 5548928"/>
                    <a:gd name="connsiteX131" fmla="*/ 4844375 w 9154243"/>
                    <a:gd name="connsiteY131" fmla="*/ 3337601 h 5548928"/>
                    <a:gd name="connsiteX132" fmla="*/ 4572000 w 9154243"/>
                    <a:gd name="connsiteY132" fmla="*/ 3395967 h 5548928"/>
                    <a:gd name="connsiteX133" fmla="*/ 4338536 w 9154243"/>
                    <a:gd name="connsiteY133" fmla="*/ 3454333 h 5548928"/>
                    <a:gd name="connsiteX134" fmla="*/ 3920247 w 9154243"/>
                    <a:gd name="connsiteY134" fmla="*/ 3473788 h 5548928"/>
                    <a:gd name="connsiteX135" fmla="*/ 3647872 w 9154243"/>
                    <a:gd name="connsiteY135" fmla="*/ 3464060 h 5548928"/>
                    <a:gd name="connsiteX136" fmla="*/ 3531141 w 9154243"/>
                    <a:gd name="connsiteY136" fmla="*/ 3464060 h 5548928"/>
                    <a:gd name="connsiteX137" fmla="*/ 3501958 w 9154243"/>
                    <a:gd name="connsiteY137" fmla="*/ 3532154 h 5548928"/>
                    <a:gd name="connsiteX138" fmla="*/ 3385226 w 9154243"/>
                    <a:gd name="connsiteY138" fmla="*/ 3678069 h 5548928"/>
                    <a:gd name="connsiteX139" fmla="*/ 3385226 w 9154243"/>
                    <a:gd name="connsiteY139" fmla="*/ 3794801 h 5548928"/>
                    <a:gd name="connsiteX140" fmla="*/ 3385226 w 9154243"/>
                    <a:gd name="connsiteY140" fmla="*/ 3921260 h 5548928"/>
                    <a:gd name="connsiteX141" fmla="*/ 3385226 w 9154243"/>
                    <a:gd name="connsiteY141" fmla="*/ 4115813 h 5548928"/>
                    <a:gd name="connsiteX142" fmla="*/ 3433864 w 9154243"/>
                    <a:gd name="connsiteY142" fmla="*/ 4388188 h 5548928"/>
                    <a:gd name="connsiteX143" fmla="*/ 3492230 w 9154243"/>
                    <a:gd name="connsiteY143" fmla="*/ 4641107 h 5548928"/>
                    <a:gd name="connsiteX144" fmla="*/ 3492230 w 9154243"/>
                    <a:gd name="connsiteY144" fmla="*/ 4728656 h 5548928"/>
                    <a:gd name="connsiteX145" fmla="*/ 3492230 w 9154243"/>
                    <a:gd name="connsiteY145" fmla="*/ 4796750 h 5548928"/>
                    <a:gd name="connsiteX146" fmla="*/ 3531141 w 9154243"/>
                    <a:gd name="connsiteY146" fmla="*/ 4806477 h 5548928"/>
                    <a:gd name="connsiteX147" fmla="*/ 3531141 w 9154243"/>
                    <a:gd name="connsiteY147" fmla="*/ 4981575 h 5548928"/>
                    <a:gd name="connsiteX148" fmla="*/ 3472775 w 9154243"/>
                    <a:gd name="connsiteY148" fmla="*/ 5185856 h 5548928"/>
                    <a:gd name="connsiteX149" fmla="*/ 3443592 w 9154243"/>
                    <a:gd name="connsiteY149" fmla="*/ 5273405 h 5548928"/>
                    <a:gd name="connsiteX150" fmla="*/ 3307404 w 9154243"/>
                    <a:gd name="connsiteY150" fmla="*/ 5360954 h 5548928"/>
                    <a:gd name="connsiteX151" fmla="*/ 3287949 w 9154243"/>
                    <a:gd name="connsiteY151" fmla="*/ 5458230 h 5548928"/>
                    <a:gd name="connsiteX152" fmla="*/ 3249038 w 9154243"/>
                    <a:gd name="connsiteY152" fmla="*/ 5526324 h 5548928"/>
                    <a:gd name="connsiteX153" fmla="*/ 3064213 w 9154243"/>
                    <a:gd name="connsiteY153" fmla="*/ 5545779 h 5548928"/>
                    <a:gd name="connsiteX154" fmla="*/ 2960428 w 9154243"/>
                    <a:gd name="connsiteY154" fmla="*/ 5548928 h 5548928"/>
                    <a:gd name="connsiteX155" fmla="*/ 2801566 w 9154243"/>
                    <a:gd name="connsiteY155" fmla="*/ 5545884 h 5548928"/>
                    <a:gd name="connsiteX156" fmla="*/ 2743200 w 9154243"/>
                    <a:gd name="connsiteY156" fmla="*/ 5516596 h 5548928"/>
                    <a:gd name="connsiteX157" fmla="*/ 2655651 w 9154243"/>
                    <a:gd name="connsiteY157" fmla="*/ 5429047 h 5548928"/>
                    <a:gd name="connsiteX158" fmla="*/ 2607418 w 9154243"/>
                    <a:gd name="connsiteY158" fmla="*/ 5384705 h 5548928"/>
                    <a:gd name="connsiteX159" fmla="*/ 2578235 w 9154243"/>
                    <a:gd name="connsiteY159" fmla="*/ 5350415 h 5548928"/>
                    <a:gd name="connsiteX160" fmla="*/ 2579127 w 9154243"/>
                    <a:gd name="connsiteY160" fmla="*/ 5250140 h 5548928"/>
                    <a:gd name="connsiteX161" fmla="*/ 2675106 w 9154243"/>
                    <a:gd name="connsiteY161" fmla="*/ 5234494 h 5548928"/>
                    <a:gd name="connsiteX162" fmla="*/ 2752928 w 9154243"/>
                    <a:gd name="connsiteY162" fmla="*/ 5195584 h 5548928"/>
                    <a:gd name="connsiteX163" fmla="*/ 2976664 w 9154243"/>
                    <a:gd name="connsiteY163" fmla="*/ 5127490 h 5548928"/>
                    <a:gd name="connsiteX164" fmla="*/ 3025302 w 9154243"/>
                    <a:gd name="connsiteY164" fmla="*/ 4991303 h 5548928"/>
                    <a:gd name="connsiteX165" fmla="*/ 3132306 w 9154243"/>
                    <a:gd name="connsiteY165" fmla="*/ 4884298 h 5548928"/>
                    <a:gd name="connsiteX166" fmla="*/ 3142034 w 9154243"/>
                    <a:gd name="connsiteY166" fmla="*/ 4718928 h 5548928"/>
                    <a:gd name="connsiteX167" fmla="*/ 3132306 w 9154243"/>
                    <a:gd name="connsiteY167" fmla="*/ 4534103 h 5548928"/>
                    <a:gd name="connsiteX168" fmla="*/ 3054485 w 9154243"/>
                    <a:gd name="connsiteY168" fmla="*/ 4320094 h 5548928"/>
                    <a:gd name="connsiteX169" fmla="*/ 2986392 w 9154243"/>
                    <a:gd name="connsiteY169" fmla="*/ 4144996 h 5548928"/>
                    <a:gd name="connsiteX170" fmla="*/ 2947481 w 9154243"/>
                    <a:gd name="connsiteY170" fmla="*/ 3911533 h 5548928"/>
                    <a:gd name="connsiteX171" fmla="*/ 2859932 w 9154243"/>
                    <a:gd name="connsiteY171" fmla="*/ 3755890 h 5548928"/>
                    <a:gd name="connsiteX172" fmla="*/ 2840477 w 9154243"/>
                    <a:gd name="connsiteY172" fmla="*/ 3561337 h 5548928"/>
                    <a:gd name="connsiteX173" fmla="*/ 2607013 w 9154243"/>
                    <a:gd name="connsiteY173" fmla="*/ 3415422 h 5548928"/>
                    <a:gd name="connsiteX174" fmla="*/ 2217906 w 9154243"/>
                    <a:gd name="connsiteY174" fmla="*/ 3250052 h 5548928"/>
                    <a:gd name="connsiteX175" fmla="*/ 2020505 w 9154243"/>
                    <a:gd name="connsiteY175" fmla="*/ 3175601 h 5548928"/>
                    <a:gd name="connsiteX176" fmla="*/ 1955260 w 9154243"/>
                    <a:gd name="connsiteY176" fmla="*/ 3104137 h 5548928"/>
                    <a:gd name="connsiteX177" fmla="*/ 1848255 w 9154243"/>
                    <a:gd name="connsiteY177" fmla="*/ 2977677 h 5548928"/>
                    <a:gd name="connsiteX178" fmla="*/ 1663430 w 9154243"/>
                    <a:gd name="connsiteY178" fmla="*/ 2763669 h 5548928"/>
                    <a:gd name="connsiteX179" fmla="*/ 1498060 w 9154243"/>
                    <a:gd name="connsiteY179" fmla="*/ 2637209 h 5548928"/>
                    <a:gd name="connsiteX180" fmla="*/ 1196502 w 9154243"/>
                    <a:gd name="connsiteY180" fmla="*/ 2316196 h 5548928"/>
                    <a:gd name="connsiteX181" fmla="*/ 1089498 w 9154243"/>
                    <a:gd name="connsiteY181" fmla="*/ 2180009 h 5548928"/>
                    <a:gd name="connsiteX182" fmla="*/ 1021404 w 9154243"/>
                    <a:gd name="connsiteY182" fmla="*/ 2082733 h 5548928"/>
                    <a:gd name="connsiteX183" fmla="*/ 992221 w 9154243"/>
                    <a:gd name="connsiteY183" fmla="*/ 1946545 h 5548928"/>
                    <a:gd name="connsiteX184" fmla="*/ 953311 w 9154243"/>
                    <a:gd name="connsiteY184" fmla="*/ 1858996 h 5548928"/>
                    <a:gd name="connsiteX185" fmla="*/ 807396 w 9154243"/>
                    <a:gd name="connsiteY185" fmla="*/ 1703354 h 5548928"/>
                    <a:gd name="connsiteX186" fmla="*/ 690664 w 9154243"/>
                    <a:gd name="connsiteY186" fmla="*/ 1615805 h 5548928"/>
                    <a:gd name="connsiteX187" fmla="*/ 573932 w 9154243"/>
                    <a:gd name="connsiteY187" fmla="*/ 1537984 h 5548928"/>
                    <a:gd name="connsiteX188" fmla="*/ 428017 w 9154243"/>
                    <a:gd name="connsiteY188" fmla="*/ 1499073 h 5548928"/>
                    <a:gd name="connsiteX189" fmla="*/ 252919 w 9154243"/>
                    <a:gd name="connsiteY189" fmla="*/ 1401796 h 5548928"/>
                    <a:gd name="connsiteX190" fmla="*/ 107004 w 9154243"/>
                    <a:gd name="connsiteY190" fmla="*/ 1275337 h 5548928"/>
                    <a:gd name="connsiteX191" fmla="*/ 29183 w 9154243"/>
                    <a:gd name="connsiteY191" fmla="*/ 1187788 h 5548928"/>
                    <a:gd name="connsiteX192" fmla="*/ 0 w 9154243"/>
                    <a:gd name="connsiteY192" fmla="*/ 1080784 h 5548928"/>
                    <a:gd name="connsiteX193" fmla="*/ 48638 w 9154243"/>
                    <a:gd name="connsiteY193" fmla="*/ 1012690 h 5548928"/>
                    <a:gd name="connsiteX0" fmla="*/ 48638 w 9154243"/>
                    <a:gd name="connsiteY0" fmla="*/ 1012690 h 5548928"/>
                    <a:gd name="connsiteX1" fmla="*/ 87549 w 9154243"/>
                    <a:gd name="connsiteY1" fmla="*/ 944596 h 5548928"/>
                    <a:gd name="connsiteX2" fmla="*/ 175098 w 9154243"/>
                    <a:gd name="connsiteY2" fmla="*/ 915413 h 5548928"/>
                    <a:gd name="connsiteX3" fmla="*/ 379379 w 9154243"/>
                    <a:gd name="connsiteY3" fmla="*/ 905686 h 5548928"/>
                    <a:gd name="connsiteX4" fmla="*/ 554477 w 9154243"/>
                    <a:gd name="connsiteY4" fmla="*/ 905686 h 5548928"/>
                    <a:gd name="connsiteX5" fmla="*/ 700392 w 9154243"/>
                    <a:gd name="connsiteY5" fmla="*/ 866775 h 5548928"/>
                    <a:gd name="connsiteX6" fmla="*/ 778213 w 9154243"/>
                    <a:gd name="connsiteY6" fmla="*/ 827864 h 5548928"/>
                    <a:gd name="connsiteX7" fmla="*/ 885217 w 9154243"/>
                    <a:gd name="connsiteY7" fmla="*/ 759771 h 5548928"/>
                    <a:gd name="connsiteX8" fmla="*/ 943583 w 9154243"/>
                    <a:gd name="connsiteY8" fmla="*/ 691677 h 5548928"/>
                    <a:gd name="connsiteX9" fmla="*/ 1089498 w 9154243"/>
                    <a:gd name="connsiteY9" fmla="*/ 633311 h 5548928"/>
                    <a:gd name="connsiteX10" fmla="*/ 1186775 w 9154243"/>
                    <a:gd name="connsiteY10" fmla="*/ 613856 h 5548928"/>
                    <a:gd name="connsiteX11" fmla="*/ 1274324 w 9154243"/>
                    <a:gd name="connsiteY11" fmla="*/ 594401 h 5548928"/>
                    <a:gd name="connsiteX12" fmla="*/ 1303506 w 9154243"/>
                    <a:gd name="connsiteY12" fmla="*/ 594401 h 5548928"/>
                    <a:gd name="connsiteX13" fmla="*/ 1313234 w 9154243"/>
                    <a:gd name="connsiteY13" fmla="*/ 458213 h 5548928"/>
                    <a:gd name="connsiteX14" fmla="*/ 1352145 w 9154243"/>
                    <a:gd name="connsiteY14" fmla="*/ 351209 h 5548928"/>
                    <a:gd name="connsiteX15" fmla="*/ 1429966 w 9154243"/>
                    <a:gd name="connsiteY15" fmla="*/ 244205 h 5548928"/>
                    <a:gd name="connsiteX16" fmla="*/ 1488332 w 9154243"/>
                    <a:gd name="connsiteY16" fmla="*/ 117745 h 5548928"/>
                    <a:gd name="connsiteX17" fmla="*/ 1546698 w 9154243"/>
                    <a:gd name="connsiteY17" fmla="*/ 1013 h 5548928"/>
                    <a:gd name="connsiteX18" fmla="*/ 1556426 w 9154243"/>
                    <a:gd name="connsiteY18" fmla="*/ 69107 h 5548928"/>
                    <a:gd name="connsiteX19" fmla="*/ 1556426 w 9154243"/>
                    <a:gd name="connsiteY19" fmla="*/ 205294 h 5548928"/>
                    <a:gd name="connsiteX20" fmla="*/ 1556426 w 9154243"/>
                    <a:gd name="connsiteY20" fmla="*/ 370664 h 5548928"/>
                    <a:gd name="connsiteX21" fmla="*/ 1575881 w 9154243"/>
                    <a:gd name="connsiteY21" fmla="*/ 448486 h 5548928"/>
                    <a:gd name="connsiteX22" fmla="*/ 1624519 w 9154243"/>
                    <a:gd name="connsiteY22" fmla="*/ 467941 h 5548928"/>
                    <a:gd name="connsiteX23" fmla="*/ 1643975 w 9154243"/>
                    <a:gd name="connsiteY23" fmla="*/ 506852 h 5548928"/>
                    <a:gd name="connsiteX24" fmla="*/ 1692613 w 9154243"/>
                    <a:gd name="connsiteY24" fmla="*/ 487396 h 5548928"/>
                    <a:gd name="connsiteX25" fmla="*/ 1809519 w 9154243"/>
                    <a:gd name="connsiteY25" fmla="*/ 302013 h 5548928"/>
                    <a:gd name="connsiteX26" fmla="*/ 1789889 w 9154243"/>
                    <a:gd name="connsiteY26" fmla="*/ 545762 h 5548928"/>
                    <a:gd name="connsiteX27" fmla="*/ 1789889 w 9154243"/>
                    <a:gd name="connsiteY27" fmla="*/ 681950 h 5548928"/>
                    <a:gd name="connsiteX28" fmla="*/ 1799617 w 9154243"/>
                    <a:gd name="connsiteY28" fmla="*/ 730588 h 5548928"/>
                    <a:gd name="connsiteX29" fmla="*/ 1926077 w 9154243"/>
                    <a:gd name="connsiteY29" fmla="*/ 808409 h 5548928"/>
                    <a:gd name="connsiteX30" fmla="*/ 2013626 w 9154243"/>
                    <a:gd name="connsiteY30" fmla="*/ 934869 h 5548928"/>
                    <a:gd name="connsiteX31" fmla="*/ 2140085 w 9154243"/>
                    <a:gd name="connsiteY31" fmla="*/ 1100239 h 5548928"/>
                    <a:gd name="connsiteX32" fmla="*/ 2247089 w 9154243"/>
                    <a:gd name="connsiteY32" fmla="*/ 1168333 h 5548928"/>
                    <a:gd name="connsiteX33" fmla="*/ 2402732 w 9154243"/>
                    <a:gd name="connsiteY33" fmla="*/ 1255881 h 5548928"/>
                    <a:gd name="connsiteX34" fmla="*/ 2597285 w 9154243"/>
                    <a:gd name="connsiteY34" fmla="*/ 1265609 h 5548928"/>
                    <a:gd name="connsiteX35" fmla="*/ 2791838 w 9154243"/>
                    <a:gd name="connsiteY35" fmla="*/ 1343430 h 5548928"/>
                    <a:gd name="connsiteX36" fmla="*/ 2976664 w 9154243"/>
                    <a:gd name="connsiteY36" fmla="*/ 1411524 h 5548928"/>
                    <a:gd name="connsiteX37" fmla="*/ 3093396 w 9154243"/>
                    <a:gd name="connsiteY37" fmla="*/ 1460162 h 5548928"/>
                    <a:gd name="connsiteX38" fmla="*/ 3278221 w 9154243"/>
                    <a:gd name="connsiteY38" fmla="*/ 1508801 h 5548928"/>
                    <a:gd name="connsiteX39" fmla="*/ 3472775 w 9154243"/>
                    <a:gd name="connsiteY39" fmla="*/ 1508801 h 5548928"/>
                    <a:gd name="connsiteX40" fmla="*/ 3647872 w 9154243"/>
                    <a:gd name="connsiteY40" fmla="*/ 1479618 h 5548928"/>
                    <a:gd name="connsiteX41" fmla="*/ 3793787 w 9154243"/>
                    <a:gd name="connsiteY41" fmla="*/ 1479618 h 5548928"/>
                    <a:gd name="connsiteX42" fmla="*/ 4007796 w 9154243"/>
                    <a:gd name="connsiteY42" fmla="*/ 1499073 h 5548928"/>
                    <a:gd name="connsiteX43" fmla="*/ 4241260 w 9154243"/>
                    <a:gd name="connsiteY43" fmla="*/ 1499073 h 5548928"/>
                    <a:gd name="connsiteX44" fmla="*/ 4572000 w 9154243"/>
                    <a:gd name="connsiteY44" fmla="*/ 1489345 h 5548928"/>
                    <a:gd name="connsiteX45" fmla="*/ 4912468 w 9154243"/>
                    <a:gd name="connsiteY45" fmla="*/ 1479618 h 5548928"/>
                    <a:gd name="connsiteX46" fmla="*/ 5204298 w 9154243"/>
                    <a:gd name="connsiteY46" fmla="*/ 1460162 h 5548928"/>
                    <a:gd name="connsiteX47" fmla="*/ 5447489 w 9154243"/>
                    <a:gd name="connsiteY47" fmla="*/ 1469890 h 5548928"/>
                    <a:gd name="connsiteX48" fmla="*/ 5661498 w 9154243"/>
                    <a:gd name="connsiteY48" fmla="*/ 1508801 h 5548928"/>
                    <a:gd name="connsiteX49" fmla="*/ 5992238 w 9154243"/>
                    <a:gd name="connsiteY49" fmla="*/ 1596350 h 5548928"/>
                    <a:gd name="connsiteX50" fmla="*/ 6245158 w 9154243"/>
                    <a:gd name="connsiteY50" fmla="*/ 1751992 h 5548928"/>
                    <a:gd name="connsiteX51" fmla="*/ 6410528 w 9154243"/>
                    <a:gd name="connsiteY51" fmla="*/ 1897907 h 5548928"/>
                    <a:gd name="connsiteX52" fmla="*/ 6527260 w 9154243"/>
                    <a:gd name="connsiteY52" fmla="*/ 2004911 h 5548928"/>
                    <a:gd name="connsiteX53" fmla="*/ 6546715 w 9154243"/>
                    <a:gd name="connsiteY53" fmla="*/ 2073005 h 5548928"/>
                    <a:gd name="connsiteX54" fmla="*/ 6692630 w 9154243"/>
                    <a:gd name="connsiteY54" fmla="*/ 2073005 h 5548928"/>
                    <a:gd name="connsiteX55" fmla="*/ 6838545 w 9154243"/>
                    <a:gd name="connsiteY55" fmla="*/ 2199464 h 5548928"/>
                    <a:gd name="connsiteX56" fmla="*/ 6974732 w 9154243"/>
                    <a:gd name="connsiteY56" fmla="*/ 2345379 h 5548928"/>
                    <a:gd name="connsiteX57" fmla="*/ 7101192 w 9154243"/>
                    <a:gd name="connsiteY57" fmla="*/ 2520477 h 5548928"/>
                    <a:gd name="connsiteX58" fmla="*/ 7198468 w 9154243"/>
                    <a:gd name="connsiteY58" fmla="*/ 2666392 h 5548928"/>
                    <a:gd name="connsiteX59" fmla="*/ 7363838 w 9154243"/>
                    <a:gd name="connsiteY59" fmla="*/ 2880401 h 5548928"/>
                    <a:gd name="connsiteX60" fmla="*/ 7461115 w 9154243"/>
                    <a:gd name="connsiteY60" fmla="*/ 3036043 h 5548928"/>
                    <a:gd name="connsiteX61" fmla="*/ 7626485 w 9154243"/>
                    <a:gd name="connsiteY61" fmla="*/ 3259779 h 5548928"/>
                    <a:gd name="connsiteX62" fmla="*/ 7684851 w 9154243"/>
                    <a:gd name="connsiteY62" fmla="*/ 3444605 h 5548928"/>
                    <a:gd name="connsiteX63" fmla="*/ 7782128 w 9154243"/>
                    <a:gd name="connsiteY63" fmla="*/ 3580792 h 5548928"/>
                    <a:gd name="connsiteX64" fmla="*/ 7966953 w 9154243"/>
                    <a:gd name="connsiteY64" fmla="*/ 3765618 h 5548928"/>
                    <a:gd name="connsiteX65" fmla="*/ 8180962 w 9154243"/>
                    <a:gd name="connsiteY65" fmla="*/ 3882350 h 5548928"/>
                    <a:gd name="connsiteX66" fmla="*/ 8424153 w 9154243"/>
                    <a:gd name="connsiteY66" fmla="*/ 4008809 h 5548928"/>
                    <a:gd name="connsiteX67" fmla="*/ 8647889 w 9154243"/>
                    <a:gd name="connsiteY67" fmla="*/ 4213090 h 5548928"/>
                    <a:gd name="connsiteX68" fmla="*/ 8852170 w 9154243"/>
                    <a:gd name="connsiteY68" fmla="*/ 4368733 h 5548928"/>
                    <a:gd name="connsiteX69" fmla="*/ 8978630 w 9154243"/>
                    <a:gd name="connsiteY69" fmla="*/ 4495192 h 5548928"/>
                    <a:gd name="connsiteX70" fmla="*/ 9066179 w 9154243"/>
                    <a:gd name="connsiteY70" fmla="*/ 4582741 h 5548928"/>
                    <a:gd name="connsiteX71" fmla="*/ 9095362 w 9154243"/>
                    <a:gd name="connsiteY71" fmla="*/ 4709201 h 5548928"/>
                    <a:gd name="connsiteX72" fmla="*/ 9144000 w 9154243"/>
                    <a:gd name="connsiteY72" fmla="*/ 4835660 h 5548928"/>
                    <a:gd name="connsiteX73" fmla="*/ 8929992 w 9154243"/>
                    <a:gd name="connsiteY73" fmla="*/ 4855115 h 5548928"/>
                    <a:gd name="connsiteX74" fmla="*/ 8754894 w 9154243"/>
                    <a:gd name="connsiteY74" fmla="*/ 4787022 h 5548928"/>
                    <a:gd name="connsiteX75" fmla="*/ 8472792 w 9154243"/>
                    <a:gd name="connsiteY75" fmla="*/ 4689745 h 5548928"/>
                    <a:gd name="connsiteX76" fmla="*/ 8287966 w 9154243"/>
                    <a:gd name="connsiteY76" fmla="*/ 4602196 h 5548928"/>
                    <a:gd name="connsiteX77" fmla="*/ 8083685 w 9154243"/>
                    <a:gd name="connsiteY77" fmla="*/ 4495192 h 5548928"/>
                    <a:gd name="connsiteX78" fmla="*/ 7889132 w 9154243"/>
                    <a:gd name="connsiteY78" fmla="*/ 4436826 h 5548928"/>
                    <a:gd name="connsiteX79" fmla="*/ 7743217 w 9154243"/>
                    <a:gd name="connsiteY79" fmla="*/ 4349277 h 5548928"/>
                    <a:gd name="connsiteX80" fmla="*/ 7402749 w 9154243"/>
                    <a:gd name="connsiteY80" fmla="*/ 4242273 h 5548928"/>
                    <a:gd name="connsiteX81" fmla="*/ 7110919 w 9154243"/>
                    <a:gd name="connsiteY81" fmla="*/ 4086630 h 5548928"/>
                    <a:gd name="connsiteX82" fmla="*/ 6867728 w 9154243"/>
                    <a:gd name="connsiteY82" fmla="*/ 3843439 h 5548928"/>
                    <a:gd name="connsiteX83" fmla="*/ 6695882 w 9154243"/>
                    <a:gd name="connsiteY83" fmla="*/ 3716079 h 5548928"/>
                    <a:gd name="connsiteX84" fmla="*/ 6614809 w 9154243"/>
                    <a:gd name="connsiteY84" fmla="*/ 3571064 h 5548928"/>
                    <a:gd name="connsiteX85" fmla="*/ 6595353 w 9154243"/>
                    <a:gd name="connsiteY85" fmla="*/ 3347328 h 5548928"/>
                    <a:gd name="connsiteX86" fmla="*/ 6566170 w 9154243"/>
                    <a:gd name="connsiteY86" fmla="*/ 3181958 h 5548928"/>
                    <a:gd name="connsiteX87" fmla="*/ 6566170 w 9154243"/>
                    <a:gd name="connsiteY87" fmla="*/ 3181958 h 5548928"/>
                    <a:gd name="connsiteX88" fmla="*/ 6566170 w 9154243"/>
                    <a:gd name="connsiteY88" fmla="*/ 2938767 h 5548928"/>
                    <a:gd name="connsiteX89" fmla="*/ 6566170 w 9154243"/>
                    <a:gd name="connsiteY89" fmla="*/ 2685847 h 5548928"/>
                    <a:gd name="connsiteX90" fmla="*/ 6429983 w 9154243"/>
                    <a:gd name="connsiteY90" fmla="*/ 2909584 h 5548928"/>
                    <a:gd name="connsiteX91" fmla="*/ 6410528 w 9154243"/>
                    <a:gd name="connsiteY91" fmla="*/ 3133320 h 5548928"/>
                    <a:gd name="connsiteX92" fmla="*/ 6342434 w 9154243"/>
                    <a:gd name="connsiteY92" fmla="*/ 3395967 h 5548928"/>
                    <a:gd name="connsiteX93" fmla="*/ 6235430 w 9154243"/>
                    <a:gd name="connsiteY93" fmla="*/ 3600247 h 5548928"/>
                    <a:gd name="connsiteX94" fmla="*/ 6099243 w 9154243"/>
                    <a:gd name="connsiteY94" fmla="*/ 3746162 h 5548928"/>
                    <a:gd name="connsiteX95" fmla="*/ 6040877 w 9154243"/>
                    <a:gd name="connsiteY95" fmla="*/ 3765618 h 5548928"/>
                    <a:gd name="connsiteX96" fmla="*/ 6021421 w 9154243"/>
                    <a:gd name="connsiteY96" fmla="*/ 3872622 h 5548928"/>
                    <a:gd name="connsiteX97" fmla="*/ 6021421 w 9154243"/>
                    <a:gd name="connsiteY97" fmla="*/ 4008809 h 5548928"/>
                    <a:gd name="connsiteX98" fmla="*/ 6050604 w 9154243"/>
                    <a:gd name="connsiteY98" fmla="*/ 4135269 h 5548928"/>
                    <a:gd name="connsiteX99" fmla="*/ 6177064 w 9154243"/>
                    <a:gd name="connsiteY99" fmla="*/ 4261728 h 5548928"/>
                    <a:gd name="connsiteX100" fmla="*/ 6254885 w 9154243"/>
                    <a:gd name="connsiteY100" fmla="*/ 4397915 h 5548928"/>
                    <a:gd name="connsiteX101" fmla="*/ 6322979 w 9154243"/>
                    <a:gd name="connsiteY101" fmla="*/ 4475737 h 5548928"/>
                    <a:gd name="connsiteX102" fmla="*/ 6322979 w 9154243"/>
                    <a:gd name="connsiteY102" fmla="*/ 4602196 h 5548928"/>
                    <a:gd name="connsiteX103" fmla="*/ 6245158 w 9154243"/>
                    <a:gd name="connsiteY103" fmla="*/ 4777294 h 5548928"/>
                    <a:gd name="connsiteX104" fmla="*/ 6186792 w 9154243"/>
                    <a:gd name="connsiteY104" fmla="*/ 4923209 h 5548928"/>
                    <a:gd name="connsiteX105" fmla="*/ 6108970 w 9154243"/>
                    <a:gd name="connsiteY105" fmla="*/ 5039941 h 5548928"/>
                    <a:gd name="connsiteX106" fmla="*/ 6021421 w 9154243"/>
                    <a:gd name="connsiteY106" fmla="*/ 5088579 h 5548928"/>
                    <a:gd name="connsiteX107" fmla="*/ 5856051 w 9154243"/>
                    <a:gd name="connsiteY107" fmla="*/ 5176128 h 5548928"/>
                    <a:gd name="connsiteX108" fmla="*/ 5729592 w 9154243"/>
                    <a:gd name="connsiteY108" fmla="*/ 5312315 h 5548928"/>
                    <a:gd name="connsiteX109" fmla="*/ 5729592 w 9154243"/>
                    <a:gd name="connsiteY109" fmla="*/ 5409592 h 5548928"/>
                    <a:gd name="connsiteX110" fmla="*/ 5554494 w 9154243"/>
                    <a:gd name="connsiteY110" fmla="*/ 5429047 h 5548928"/>
                    <a:gd name="connsiteX111" fmla="*/ 5389124 w 9154243"/>
                    <a:gd name="connsiteY111" fmla="*/ 5419320 h 5548928"/>
                    <a:gd name="connsiteX112" fmla="*/ 5272392 w 9154243"/>
                    <a:gd name="connsiteY112" fmla="*/ 5390137 h 5548928"/>
                    <a:gd name="connsiteX113" fmla="*/ 5155660 w 9154243"/>
                    <a:gd name="connsiteY113" fmla="*/ 5351226 h 5548928"/>
                    <a:gd name="connsiteX114" fmla="*/ 5107021 w 9154243"/>
                    <a:gd name="connsiteY114" fmla="*/ 5312315 h 5548928"/>
                    <a:gd name="connsiteX115" fmla="*/ 5126477 w 9154243"/>
                    <a:gd name="connsiteY115" fmla="*/ 5224767 h 5548928"/>
                    <a:gd name="connsiteX116" fmla="*/ 5282119 w 9154243"/>
                    <a:gd name="connsiteY116" fmla="*/ 5137218 h 5548928"/>
                    <a:gd name="connsiteX117" fmla="*/ 5350213 w 9154243"/>
                    <a:gd name="connsiteY117" fmla="*/ 5156673 h 5548928"/>
                    <a:gd name="connsiteX118" fmla="*/ 5350213 w 9154243"/>
                    <a:gd name="connsiteY118" fmla="*/ 5156673 h 5548928"/>
                    <a:gd name="connsiteX119" fmla="*/ 5466945 w 9154243"/>
                    <a:gd name="connsiteY119" fmla="*/ 5117762 h 5548928"/>
                    <a:gd name="connsiteX120" fmla="*/ 5642043 w 9154243"/>
                    <a:gd name="connsiteY120" fmla="*/ 4981575 h 5548928"/>
                    <a:gd name="connsiteX121" fmla="*/ 5817141 w 9154243"/>
                    <a:gd name="connsiteY121" fmla="*/ 4835660 h 5548928"/>
                    <a:gd name="connsiteX122" fmla="*/ 5865779 w 9154243"/>
                    <a:gd name="connsiteY122" fmla="*/ 4680018 h 5548928"/>
                    <a:gd name="connsiteX123" fmla="*/ 5778230 w 9154243"/>
                    <a:gd name="connsiteY123" fmla="*/ 4495192 h 5548928"/>
                    <a:gd name="connsiteX124" fmla="*/ 5739319 w 9154243"/>
                    <a:gd name="connsiteY124" fmla="*/ 4349277 h 5548928"/>
                    <a:gd name="connsiteX125" fmla="*/ 5642043 w 9154243"/>
                    <a:gd name="connsiteY125" fmla="*/ 4222818 h 5548928"/>
                    <a:gd name="connsiteX126" fmla="*/ 5457217 w 9154243"/>
                    <a:gd name="connsiteY126" fmla="*/ 4037992 h 5548928"/>
                    <a:gd name="connsiteX127" fmla="*/ 5311302 w 9154243"/>
                    <a:gd name="connsiteY127" fmla="*/ 3950443 h 5548928"/>
                    <a:gd name="connsiteX128" fmla="*/ 5107021 w 9154243"/>
                    <a:gd name="connsiteY128" fmla="*/ 3765618 h 5548928"/>
                    <a:gd name="connsiteX129" fmla="*/ 5000017 w 9154243"/>
                    <a:gd name="connsiteY129" fmla="*/ 3648886 h 5548928"/>
                    <a:gd name="connsiteX130" fmla="*/ 4912468 w 9154243"/>
                    <a:gd name="connsiteY130" fmla="*/ 3464060 h 5548928"/>
                    <a:gd name="connsiteX131" fmla="*/ 4844375 w 9154243"/>
                    <a:gd name="connsiteY131" fmla="*/ 3337601 h 5548928"/>
                    <a:gd name="connsiteX132" fmla="*/ 4572000 w 9154243"/>
                    <a:gd name="connsiteY132" fmla="*/ 3395967 h 5548928"/>
                    <a:gd name="connsiteX133" fmla="*/ 4338536 w 9154243"/>
                    <a:gd name="connsiteY133" fmla="*/ 3454333 h 5548928"/>
                    <a:gd name="connsiteX134" fmla="*/ 3920247 w 9154243"/>
                    <a:gd name="connsiteY134" fmla="*/ 3473788 h 5548928"/>
                    <a:gd name="connsiteX135" fmla="*/ 3647872 w 9154243"/>
                    <a:gd name="connsiteY135" fmla="*/ 3464060 h 5548928"/>
                    <a:gd name="connsiteX136" fmla="*/ 3531141 w 9154243"/>
                    <a:gd name="connsiteY136" fmla="*/ 3464060 h 5548928"/>
                    <a:gd name="connsiteX137" fmla="*/ 3501958 w 9154243"/>
                    <a:gd name="connsiteY137" fmla="*/ 3532154 h 5548928"/>
                    <a:gd name="connsiteX138" fmla="*/ 3385226 w 9154243"/>
                    <a:gd name="connsiteY138" fmla="*/ 3678069 h 5548928"/>
                    <a:gd name="connsiteX139" fmla="*/ 3385226 w 9154243"/>
                    <a:gd name="connsiteY139" fmla="*/ 3794801 h 5548928"/>
                    <a:gd name="connsiteX140" fmla="*/ 3385226 w 9154243"/>
                    <a:gd name="connsiteY140" fmla="*/ 3921260 h 5548928"/>
                    <a:gd name="connsiteX141" fmla="*/ 3385226 w 9154243"/>
                    <a:gd name="connsiteY141" fmla="*/ 4115813 h 5548928"/>
                    <a:gd name="connsiteX142" fmla="*/ 3433864 w 9154243"/>
                    <a:gd name="connsiteY142" fmla="*/ 4388188 h 5548928"/>
                    <a:gd name="connsiteX143" fmla="*/ 3492230 w 9154243"/>
                    <a:gd name="connsiteY143" fmla="*/ 4641107 h 5548928"/>
                    <a:gd name="connsiteX144" fmla="*/ 3492230 w 9154243"/>
                    <a:gd name="connsiteY144" fmla="*/ 4728656 h 5548928"/>
                    <a:gd name="connsiteX145" fmla="*/ 3492230 w 9154243"/>
                    <a:gd name="connsiteY145" fmla="*/ 4796750 h 5548928"/>
                    <a:gd name="connsiteX146" fmla="*/ 3531141 w 9154243"/>
                    <a:gd name="connsiteY146" fmla="*/ 4806477 h 5548928"/>
                    <a:gd name="connsiteX147" fmla="*/ 3531141 w 9154243"/>
                    <a:gd name="connsiteY147" fmla="*/ 4981575 h 5548928"/>
                    <a:gd name="connsiteX148" fmla="*/ 3472775 w 9154243"/>
                    <a:gd name="connsiteY148" fmla="*/ 5185856 h 5548928"/>
                    <a:gd name="connsiteX149" fmla="*/ 3443592 w 9154243"/>
                    <a:gd name="connsiteY149" fmla="*/ 5273405 h 5548928"/>
                    <a:gd name="connsiteX150" fmla="*/ 3307404 w 9154243"/>
                    <a:gd name="connsiteY150" fmla="*/ 5360954 h 5548928"/>
                    <a:gd name="connsiteX151" fmla="*/ 3287949 w 9154243"/>
                    <a:gd name="connsiteY151" fmla="*/ 5458230 h 5548928"/>
                    <a:gd name="connsiteX152" fmla="*/ 3249038 w 9154243"/>
                    <a:gd name="connsiteY152" fmla="*/ 5526324 h 5548928"/>
                    <a:gd name="connsiteX153" fmla="*/ 3064213 w 9154243"/>
                    <a:gd name="connsiteY153" fmla="*/ 5545779 h 5548928"/>
                    <a:gd name="connsiteX154" fmla="*/ 2960428 w 9154243"/>
                    <a:gd name="connsiteY154" fmla="*/ 5548928 h 5548928"/>
                    <a:gd name="connsiteX155" fmla="*/ 2801566 w 9154243"/>
                    <a:gd name="connsiteY155" fmla="*/ 5545884 h 5548928"/>
                    <a:gd name="connsiteX156" fmla="*/ 2743200 w 9154243"/>
                    <a:gd name="connsiteY156" fmla="*/ 5516596 h 5548928"/>
                    <a:gd name="connsiteX157" fmla="*/ 2655651 w 9154243"/>
                    <a:gd name="connsiteY157" fmla="*/ 5429047 h 5548928"/>
                    <a:gd name="connsiteX158" fmla="*/ 2607418 w 9154243"/>
                    <a:gd name="connsiteY158" fmla="*/ 5384705 h 5548928"/>
                    <a:gd name="connsiteX159" fmla="*/ 2578235 w 9154243"/>
                    <a:gd name="connsiteY159" fmla="*/ 5350415 h 5548928"/>
                    <a:gd name="connsiteX160" fmla="*/ 2579127 w 9154243"/>
                    <a:gd name="connsiteY160" fmla="*/ 5250140 h 5548928"/>
                    <a:gd name="connsiteX161" fmla="*/ 2675106 w 9154243"/>
                    <a:gd name="connsiteY161" fmla="*/ 5234494 h 5548928"/>
                    <a:gd name="connsiteX162" fmla="*/ 2752928 w 9154243"/>
                    <a:gd name="connsiteY162" fmla="*/ 5195584 h 5548928"/>
                    <a:gd name="connsiteX163" fmla="*/ 2976664 w 9154243"/>
                    <a:gd name="connsiteY163" fmla="*/ 5127490 h 5548928"/>
                    <a:gd name="connsiteX164" fmla="*/ 3025302 w 9154243"/>
                    <a:gd name="connsiteY164" fmla="*/ 4991303 h 5548928"/>
                    <a:gd name="connsiteX165" fmla="*/ 3132306 w 9154243"/>
                    <a:gd name="connsiteY165" fmla="*/ 4884298 h 5548928"/>
                    <a:gd name="connsiteX166" fmla="*/ 3142034 w 9154243"/>
                    <a:gd name="connsiteY166" fmla="*/ 4718928 h 5548928"/>
                    <a:gd name="connsiteX167" fmla="*/ 3132306 w 9154243"/>
                    <a:gd name="connsiteY167" fmla="*/ 4534103 h 5548928"/>
                    <a:gd name="connsiteX168" fmla="*/ 3054485 w 9154243"/>
                    <a:gd name="connsiteY168" fmla="*/ 4320094 h 5548928"/>
                    <a:gd name="connsiteX169" fmla="*/ 2986392 w 9154243"/>
                    <a:gd name="connsiteY169" fmla="*/ 4144996 h 5548928"/>
                    <a:gd name="connsiteX170" fmla="*/ 2947481 w 9154243"/>
                    <a:gd name="connsiteY170" fmla="*/ 3911533 h 5548928"/>
                    <a:gd name="connsiteX171" fmla="*/ 2859932 w 9154243"/>
                    <a:gd name="connsiteY171" fmla="*/ 3755890 h 5548928"/>
                    <a:gd name="connsiteX172" fmla="*/ 2840477 w 9154243"/>
                    <a:gd name="connsiteY172" fmla="*/ 3561337 h 5548928"/>
                    <a:gd name="connsiteX173" fmla="*/ 2607013 w 9154243"/>
                    <a:gd name="connsiteY173" fmla="*/ 3415422 h 5548928"/>
                    <a:gd name="connsiteX174" fmla="*/ 2217906 w 9154243"/>
                    <a:gd name="connsiteY174" fmla="*/ 3250052 h 5548928"/>
                    <a:gd name="connsiteX175" fmla="*/ 2020505 w 9154243"/>
                    <a:gd name="connsiteY175" fmla="*/ 3175601 h 5548928"/>
                    <a:gd name="connsiteX176" fmla="*/ 1955260 w 9154243"/>
                    <a:gd name="connsiteY176" fmla="*/ 3104137 h 5548928"/>
                    <a:gd name="connsiteX177" fmla="*/ 1848255 w 9154243"/>
                    <a:gd name="connsiteY177" fmla="*/ 2977677 h 5548928"/>
                    <a:gd name="connsiteX178" fmla="*/ 1663430 w 9154243"/>
                    <a:gd name="connsiteY178" fmla="*/ 2763669 h 5548928"/>
                    <a:gd name="connsiteX179" fmla="*/ 1498060 w 9154243"/>
                    <a:gd name="connsiteY179" fmla="*/ 2637209 h 5548928"/>
                    <a:gd name="connsiteX180" fmla="*/ 1196502 w 9154243"/>
                    <a:gd name="connsiteY180" fmla="*/ 2316196 h 5548928"/>
                    <a:gd name="connsiteX181" fmla="*/ 1089498 w 9154243"/>
                    <a:gd name="connsiteY181" fmla="*/ 2180009 h 5548928"/>
                    <a:gd name="connsiteX182" fmla="*/ 1021404 w 9154243"/>
                    <a:gd name="connsiteY182" fmla="*/ 2082733 h 5548928"/>
                    <a:gd name="connsiteX183" fmla="*/ 992221 w 9154243"/>
                    <a:gd name="connsiteY183" fmla="*/ 1946545 h 5548928"/>
                    <a:gd name="connsiteX184" fmla="*/ 953311 w 9154243"/>
                    <a:gd name="connsiteY184" fmla="*/ 1858996 h 5548928"/>
                    <a:gd name="connsiteX185" fmla="*/ 807396 w 9154243"/>
                    <a:gd name="connsiteY185" fmla="*/ 1703354 h 5548928"/>
                    <a:gd name="connsiteX186" fmla="*/ 690664 w 9154243"/>
                    <a:gd name="connsiteY186" fmla="*/ 1615805 h 5548928"/>
                    <a:gd name="connsiteX187" fmla="*/ 573932 w 9154243"/>
                    <a:gd name="connsiteY187" fmla="*/ 1537984 h 5548928"/>
                    <a:gd name="connsiteX188" fmla="*/ 428017 w 9154243"/>
                    <a:gd name="connsiteY188" fmla="*/ 1499073 h 5548928"/>
                    <a:gd name="connsiteX189" fmla="*/ 252919 w 9154243"/>
                    <a:gd name="connsiteY189" fmla="*/ 1401796 h 5548928"/>
                    <a:gd name="connsiteX190" fmla="*/ 107004 w 9154243"/>
                    <a:gd name="connsiteY190" fmla="*/ 1275337 h 5548928"/>
                    <a:gd name="connsiteX191" fmla="*/ 29183 w 9154243"/>
                    <a:gd name="connsiteY191" fmla="*/ 1187788 h 5548928"/>
                    <a:gd name="connsiteX192" fmla="*/ 0 w 9154243"/>
                    <a:gd name="connsiteY192" fmla="*/ 1080784 h 5548928"/>
                    <a:gd name="connsiteX193" fmla="*/ 48638 w 9154243"/>
                    <a:gd name="connsiteY193" fmla="*/ 1012690 h 5548928"/>
                    <a:gd name="connsiteX0" fmla="*/ 48638 w 9154243"/>
                    <a:gd name="connsiteY0" fmla="*/ 1012690 h 5548928"/>
                    <a:gd name="connsiteX1" fmla="*/ 87549 w 9154243"/>
                    <a:gd name="connsiteY1" fmla="*/ 944596 h 5548928"/>
                    <a:gd name="connsiteX2" fmla="*/ 175098 w 9154243"/>
                    <a:gd name="connsiteY2" fmla="*/ 915413 h 5548928"/>
                    <a:gd name="connsiteX3" fmla="*/ 379379 w 9154243"/>
                    <a:gd name="connsiteY3" fmla="*/ 905686 h 5548928"/>
                    <a:gd name="connsiteX4" fmla="*/ 554477 w 9154243"/>
                    <a:gd name="connsiteY4" fmla="*/ 905686 h 5548928"/>
                    <a:gd name="connsiteX5" fmla="*/ 700392 w 9154243"/>
                    <a:gd name="connsiteY5" fmla="*/ 866775 h 5548928"/>
                    <a:gd name="connsiteX6" fmla="*/ 778213 w 9154243"/>
                    <a:gd name="connsiteY6" fmla="*/ 827864 h 5548928"/>
                    <a:gd name="connsiteX7" fmla="*/ 885217 w 9154243"/>
                    <a:gd name="connsiteY7" fmla="*/ 759771 h 5548928"/>
                    <a:gd name="connsiteX8" fmla="*/ 943583 w 9154243"/>
                    <a:gd name="connsiteY8" fmla="*/ 691677 h 5548928"/>
                    <a:gd name="connsiteX9" fmla="*/ 1089498 w 9154243"/>
                    <a:gd name="connsiteY9" fmla="*/ 633311 h 5548928"/>
                    <a:gd name="connsiteX10" fmla="*/ 1186775 w 9154243"/>
                    <a:gd name="connsiteY10" fmla="*/ 613856 h 5548928"/>
                    <a:gd name="connsiteX11" fmla="*/ 1274324 w 9154243"/>
                    <a:gd name="connsiteY11" fmla="*/ 594401 h 5548928"/>
                    <a:gd name="connsiteX12" fmla="*/ 1303506 w 9154243"/>
                    <a:gd name="connsiteY12" fmla="*/ 594401 h 5548928"/>
                    <a:gd name="connsiteX13" fmla="*/ 1313234 w 9154243"/>
                    <a:gd name="connsiteY13" fmla="*/ 458213 h 5548928"/>
                    <a:gd name="connsiteX14" fmla="*/ 1352145 w 9154243"/>
                    <a:gd name="connsiteY14" fmla="*/ 351209 h 5548928"/>
                    <a:gd name="connsiteX15" fmla="*/ 1429966 w 9154243"/>
                    <a:gd name="connsiteY15" fmla="*/ 244205 h 5548928"/>
                    <a:gd name="connsiteX16" fmla="*/ 1488332 w 9154243"/>
                    <a:gd name="connsiteY16" fmla="*/ 117745 h 5548928"/>
                    <a:gd name="connsiteX17" fmla="*/ 1546698 w 9154243"/>
                    <a:gd name="connsiteY17" fmla="*/ 1013 h 5548928"/>
                    <a:gd name="connsiteX18" fmla="*/ 1556426 w 9154243"/>
                    <a:gd name="connsiteY18" fmla="*/ 69107 h 5548928"/>
                    <a:gd name="connsiteX19" fmla="*/ 1556426 w 9154243"/>
                    <a:gd name="connsiteY19" fmla="*/ 205294 h 5548928"/>
                    <a:gd name="connsiteX20" fmla="*/ 1556426 w 9154243"/>
                    <a:gd name="connsiteY20" fmla="*/ 370664 h 5548928"/>
                    <a:gd name="connsiteX21" fmla="*/ 1575881 w 9154243"/>
                    <a:gd name="connsiteY21" fmla="*/ 448486 h 5548928"/>
                    <a:gd name="connsiteX22" fmla="*/ 1624519 w 9154243"/>
                    <a:gd name="connsiteY22" fmla="*/ 467941 h 5548928"/>
                    <a:gd name="connsiteX23" fmla="*/ 1643975 w 9154243"/>
                    <a:gd name="connsiteY23" fmla="*/ 506852 h 5548928"/>
                    <a:gd name="connsiteX24" fmla="*/ 1692613 w 9154243"/>
                    <a:gd name="connsiteY24" fmla="*/ 487396 h 5548928"/>
                    <a:gd name="connsiteX25" fmla="*/ 1809519 w 9154243"/>
                    <a:gd name="connsiteY25" fmla="*/ 302013 h 5548928"/>
                    <a:gd name="connsiteX26" fmla="*/ 1789889 w 9154243"/>
                    <a:gd name="connsiteY26" fmla="*/ 545762 h 5548928"/>
                    <a:gd name="connsiteX27" fmla="*/ 1789889 w 9154243"/>
                    <a:gd name="connsiteY27" fmla="*/ 681950 h 5548928"/>
                    <a:gd name="connsiteX28" fmla="*/ 1799617 w 9154243"/>
                    <a:gd name="connsiteY28" fmla="*/ 730588 h 5548928"/>
                    <a:gd name="connsiteX29" fmla="*/ 1926077 w 9154243"/>
                    <a:gd name="connsiteY29" fmla="*/ 808409 h 5548928"/>
                    <a:gd name="connsiteX30" fmla="*/ 2013626 w 9154243"/>
                    <a:gd name="connsiteY30" fmla="*/ 934869 h 5548928"/>
                    <a:gd name="connsiteX31" fmla="*/ 2140085 w 9154243"/>
                    <a:gd name="connsiteY31" fmla="*/ 1100239 h 5548928"/>
                    <a:gd name="connsiteX32" fmla="*/ 2247089 w 9154243"/>
                    <a:gd name="connsiteY32" fmla="*/ 1168333 h 5548928"/>
                    <a:gd name="connsiteX33" fmla="*/ 2402732 w 9154243"/>
                    <a:gd name="connsiteY33" fmla="*/ 1255881 h 5548928"/>
                    <a:gd name="connsiteX34" fmla="*/ 2597285 w 9154243"/>
                    <a:gd name="connsiteY34" fmla="*/ 1265609 h 5548928"/>
                    <a:gd name="connsiteX35" fmla="*/ 2791838 w 9154243"/>
                    <a:gd name="connsiteY35" fmla="*/ 1343430 h 5548928"/>
                    <a:gd name="connsiteX36" fmla="*/ 2976664 w 9154243"/>
                    <a:gd name="connsiteY36" fmla="*/ 1411524 h 5548928"/>
                    <a:gd name="connsiteX37" fmla="*/ 3093396 w 9154243"/>
                    <a:gd name="connsiteY37" fmla="*/ 1460162 h 5548928"/>
                    <a:gd name="connsiteX38" fmla="*/ 3278221 w 9154243"/>
                    <a:gd name="connsiteY38" fmla="*/ 1508801 h 5548928"/>
                    <a:gd name="connsiteX39" fmla="*/ 3472775 w 9154243"/>
                    <a:gd name="connsiteY39" fmla="*/ 1508801 h 5548928"/>
                    <a:gd name="connsiteX40" fmla="*/ 3647872 w 9154243"/>
                    <a:gd name="connsiteY40" fmla="*/ 1479618 h 5548928"/>
                    <a:gd name="connsiteX41" fmla="*/ 3793787 w 9154243"/>
                    <a:gd name="connsiteY41" fmla="*/ 1479618 h 5548928"/>
                    <a:gd name="connsiteX42" fmla="*/ 4007796 w 9154243"/>
                    <a:gd name="connsiteY42" fmla="*/ 1499073 h 5548928"/>
                    <a:gd name="connsiteX43" fmla="*/ 4241260 w 9154243"/>
                    <a:gd name="connsiteY43" fmla="*/ 1499073 h 5548928"/>
                    <a:gd name="connsiteX44" fmla="*/ 4572000 w 9154243"/>
                    <a:gd name="connsiteY44" fmla="*/ 1489345 h 5548928"/>
                    <a:gd name="connsiteX45" fmla="*/ 4912468 w 9154243"/>
                    <a:gd name="connsiteY45" fmla="*/ 1479618 h 5548928"/>
                    <a:gd name="connsiteX46" fmla="*/ 5204298 w 9154243"/>
                    <a:gd name="connsiteY46" fmla="*/ 1460162 h 5548928"/>
                    <a:gd name="connsiteX47" fmla="*/ 5447489 w 9154243"/>
                    <a:gd name="connsiteY47" fmla="*/ 1469890 h 5548928"/>
                    <a:gd name="connsiteX48" fmla="*/ 5661498 w 9154243"/>
                    <a:gd name="connsiteY48" fmla="*/ 1508801 h 5548928"/>
                    <a:gd name="connsiteX49" fmla="*/ 5992238 w 9154243"/>
                    <a:gd name="connsiteY49" fmla="*/ 1596350 h 5548928"/>
                    <a:gd name="connsiteX50" fmla="*/ 6245158 w 9154243"/>
                    <a:gd name="connsiteY50" fmla="*/ 1751992 h 5548928"/>
                    <a:gd name="connsiteX51" fmla="*/ 6410528 w 9154243"/>
                    <a:gd name="connsiteY51" fmla="*/ 1897907 h 5548928"/>
                    <a:gd name="connsiteX52" fmla="*/ 6527260 w 9154243"/>
                    <a:gd name="connsiteY52" fmla="*/ 2004911 h 5548928"/>
                    <a:gd name="connsiteX53" fmla="*/ 6546715 w 9154243"/>
                    <a:gd name="connsiteY53" fmla="*/ 2073005 h 5548928"/>
                    <a:gd name="connsiteX54" fmla="*/ 6692630 w 9154243"/>
                    <a:gd name="connsiteY54" fmla="*/ 2073005 h 5548928"/>
                    <a:gd name="connsiteX55" fmla="*/ 6838545 w 9154243"/>
                    <a:gd name="connsiteY55" fmla="*/ 2199464 h 5548928"/>
                    <a:gd name="connsiteX56" fmla="*/ 6974732 w 9154243"/>
                    <a:gd name="connsiteY56" fmla="*/ 2345379 h 5548928"/>
                    <a:gd name="connsiteX57" fmla="*/ 7101192 w 9154243"/>
                    <a:gd name="connsiteY57" fmla="*/ 2520477 h 5548928"/>
                    <a:gd name="connsiteX58" fmla="*/ 7198468 w 9154243"/>
                    <a:gd name="connsiteY58" fmla="*/ 2666392 h 5548928"/>
                    <a:gd name="connsiteX59" fmla="*/ 7363838 w 9154243"/>
                    <a:gd name="connsiteY59" fmla="*/ 2880401 h 5548928"/>
                    <a:gd name="connsiteX60" fmla="*/ 7461115 w 9154243"/>
                    <a:gd name="connsiteY60" fmla="*/ 3036043 h 5548928"/>
                    <a:gd name="connsiteX61" fmla="*/ 7626485 w 9154243"/>
                    <a:gd name="connsiteY61" fmla="*/ 3259779 h 5548928"/>
                    <a:gd name="connsiteX62" fmla="*/ 7684851 w 9154243"/>
                    <a:gd name="connsiteY62" fmla="*/ 3444605 h 5548928"/>
                    <a:gd name="connsiteX63" fmla="*/ 7782128 w 9154243"/>
                    <a:gd name="connsiteY63" fmla="*/ 3580792 h 5548928"/>
                    <a:gd name="connsiteX64" fmla="*/ 7966953 w 9154243"/>
                    <a:gd name="connsiteY64" fmla="*/ 3765618 h 5548928"/>
                    <a:gd name="connsiteX65" fmla="*/ 8180962 w 9154243"/>
                    <a:gd name="connsiteY65" fmla="*/ 3882350 h 5548928"/>
                    <a:gd name="connsiteX66" fmla="*/ 8424153 w 9154243"/>
                    <a:gd name="connsiteY66" fmla="*/ 4008809 h 5548928"/>
                    <a:gd name="connsiteX67" fmla="*/ 8647889 w 9154243"/>
                    <a:gd name="connsiteY67" fmla="*/ 4213090 h 5548928"/>
                    <a:gd name="connsiteX68" fmla="*/ 8852170 w 9154243"/>
                    <a:gd name="connsiteY68" fmla="*/ 4368733 h 5548928"/>
                    <a:gd name="connsiteX69" fmla="*/ 8978630 w 9154243"/>
                    <a:gd name="connsiteY69" fmla="*/ 4495192 h 5548928"/>
                    <a:gd name="connsiteX70" fmla="*/ 9066179 w 9154243"/>
                    <a:gd name="connsiteY70" fmla="*/ 4582741 h 5548928"/>
                    <a:gd name="connsiteX71" fmla="*/ 9095362 w 9154243"/>
                    <a:gd name="connsiteY71" fmla="*/ 4709201 h 5548928"/>
                    <a:gd name="connsiteX72" fmla="*/ 9144000 w 9154243"/>
                    <a:gd name="connsiteY72" fmla="*/ 4835660 h 5548928"/>
                    <a:gd name="connsiteX73" fmla="*/ 8929992 w 9154243"/>
                    <a:gd name="connsiteY73" fmla="*/ 4855115 h 5548928"/>
                    <a:gd name="connsiteX74" fmla="*/ 8754894 w 9154243"/>
                    <a:gd name="connsiteY74" fmla="*/ 4787022 h 5548928"/>
                    <a:gd name="connsiteX75" fmla="*/ 8472792 w 9154243"/>
                    <a:gd name="connsiteY75" fmla="*/ 4689745 h 5548928"/>
                    <a:gd name="connsiteX76" fmla="*/ 8287966 w 9154243"/>
                    <a:gd name="connsiteY76" fmla="*/ 4602196 h 5548928"/>
                    <a:gd name="connsiteX77" fmla="*/ 8083685 w 9154243"/>
                    <a:gd name="connsiteY77" fmla="*/ 4495192 h 5548928"/>
                    <a:gd name="connsiteX78" fmla="*/ 7889132 w 9154243"/>
                    <a:gd name="connsiteY78" fmla="*/ 4436826 h 5548928"/>
                    <a:gd name="connsiteX79" fmla="*/ 7743217 w 9154243"/>
                    <a:gd name="connsiteY79" fmla="*/ 4349277 h 5548928"/>
                    <a:gd name="connsiteX80" fmla="*/ 7402749 w 9154243"/>
                    <a:gd name="connsiteY80" fmla="*/ 4242273 h 5548928"/>
                    <a:gd name="connsiteX81" fmla="*/ 7110919 w 9154243"/>
                    <a:gd name="connsiteY81" fmla="*/ 4086630 h 5548928"/>
                    <a:gd name="connsiteX82" fmla="*/ 6867728 w 9154243"/>
                    <a:gd name="connsiteY82" fmla="*/ 3843439 h 5548928"/>
                    <a:gd name="connsiteX83" fmla="*/ 6695882 w 9154243"/>
                    <a:gd name="connsiteY83" fmla="*/ 3716079 h 5548928"/>
                    <a:gd name="connsiteX84" fmla="*/ 6614809 w 9154243"/>
                    <a:gd name="connsiteY84" fmla="*/ 3571064 h 5548928"/>
                    <a:gd name="connsiteX85" fmla="*/ 6595353 w 9154243"/>
                    <a:gd name="connsiteY85" fmla="*/ 3347328 h 5548928"/>
                    <a:gd name="connsiteX86" fmla="*/ 6566170 w 9154243"/>
                    <a:gd name="connsiteY86" fmla="*/ 3181958 h 5548928"/>
                    <a:gd name="connsiteX87" fmla="*/ 6566170 w 9154243"/>
                    <a:gd name="connsiteY87" fmla="*/ 3181958 h 5548928"/>
                    <a:gd name="connsiteX88" fmla="*/ 6566170 w 9154243"/>
                    <a:gd name="connsiteY88" fmla="*/ 2938767 h 5548928"/>
                    <a:gd name="connsiteX89" fmla="*/ 6566170 w 9154243"/>
                    <a:gd name="connsiteY89" fmla="*/ 2685847 h 5548928"/>
                    <a:gd name="connsiteX90" fmla="*/ 6429983 w 9154243"/>
                    <a:gd name="connsiteY90" fmla="*/ 2909584 h 5548928"/>
                    <a:gd name="connsiteX91" fmla="*/ 6410528 w 9154243"/>
                    <a:gd name="connsiteY91" fmla="*/ 3133320 h 5548928"/>
                    <a:gd name="connsiteX92" fmla="*/ 6342434 w 9154243"/>
                    <a:gd name="connsiteY92" fmla="*/ 3395967 h 5548928"/>
                    <a:gd name="connsiteX93" fmla="*/ 6235430 w 9154243"/>
                    <a:gd name="connsiteY93" fmla="*/ 3600247 h 5548928"/>
                    <a:gd name="connsiteX94" fmla="*/ 6099243 w 9154243"/>
                    <a:gd name="connsiteY94" fmla="*/ 3746162 h 5548928"/>
                    <a:gd name="connsiteX95" fmla="*/ 6040877 w 9154243"/>
                    <a:gd name="connsiteY95" fmla="*/ 3765618 h 5548928"/>
                    <a:gd name="connsiteX96" fmla="*/ 6021421 w 9154243"/>
                    <a:gd name="connsiteY96" fmla="*/ 3872622 h 5548928"/>
                    <a:gd name="connsiteX97" fmla="*/ 6021421 w 9154243"/>
                    <a:gd name="connsiteY97" fmla="*/ 4008809 h 5548928"/>
                    <a:gd name="connsiteX98" fmla="*/ 6050604 w 9154243"/>
                    <a:gd name="connsiteY98" fmla="*/ 4135269 h 5548928"/>
                    <a:gd name="connsiteX99" fmla="*/ 6177064 w 9154243"/>
                    <a:gd name="connsiteY99" fmla="*/ 4261728 h 5548928"/>
                    <a:gd name="connsiteX100" fmla="*/ 6254885 w 9154243"/>
                    <a:gd name="connsiteY100" fmla="*/ 4397915 h 5548928"/>
                    <a:gd name="connsiteX101" fmla="*/ 6322979 w 9154243"/>
                    <a:gd name="connsiteY101" fmla="*/ 4475737 h 5548928"/>
                    <a:gd name="connsiteX102" fmla="*/ 6322979 w 9154243"/>
                    <a:gd name="connsiteY102" fmla="*/ 4602196 h 5548928"/>
                    <a:gd name="connsiteX103" fmla="*/ 6245158 w 9154243"/>
                    <a:gd name="connsiteY103" fmla="*/ 4777294 h 5548928"/>
                    <a:gd name="connsiteX104" fmla="*/ 6186792 w 9154243"/>
                    <a:gd name="connsiteY104" fmla="*/ 4923209 h 5548928"/>
                    <a:gd name="connsiteX105" fmla="*/ 6108970 w 9154243"/>
                    <a:gd name="connsiteY105" fmla="*/ 5039941 h 5548928"/>
                    <a:gd name="connsiteX106" fmla="*/ 6021421 w 9154243"/>
                    <a:gd name="connsiteY106" fmla="*/ 5088579 h 5548928"/>
                    <a:gd name="connsiteX107" fmla="*/ 5856051 w 9154243"/>
                    <a:gd name="connsiteY107" fmla="*/ 5176128 h 5548928"/>
                    <a:gd name="connsiteX108" fmla="*/ 5729592 w 9154243"/>
                    <a:gd name="connsiteY108" fmla="*/ 5312315 h 5548928"/>
                    <a:gd name="connsiteX109" fmla="*/ 5729592 w 9154243"/>
                    <a:gd name="connsiteY109" fmla="*/ 5409592 h 5548928"/>
                    <a:gd name="connsiteX110" fmla="*/ 5554494 w 9154243"/>
                    <a:gd name="connsiteY110" fmla="*/ 5429047 h 5548928"/>
                    <a:gd name="connsiteX111" fmla="*/ 5389124 w 9154243"/>
                    <a:gd name="connsiteY111" fmla="*/ 5419320 h 5548928"/>
                    <a:gd name="connsiteX112" fmla="*/ 5272392 w 9154243"/>
                    <a:gd name="connsiteY112" fmla="*/ 5390137 h 5548928"/>
                    <a:gd name="connsiteX113" fmla="*/ 5155660 w 9154243"/>
                    <a:gd name="connsiteY113" fmla="*/ 5351226 h 5548928"/>
                    <a:gd name="connsiteX114" fmla="*/ 5107021 w 9154243"/>
                    <a:gd name="connsiteY114" fmla="*/ 5312315 h 5548928"/>
                    <a:gd name="connsiteX115" fmla="*/ 5126477 w 9154243"/>
                    <a:gd name="connsiteY115" fmla="*/ 5224767 h 5548928"/>
                    <a:gd name="connsiteX116" fmla="*/ 5282119 w 9154243"/>
                    <a:gd name="connsiteY116" fmla="*/ 5137218 h 5548928"/>
                    <a:gd name="connsiteX117" fmla="*/ 5350213 w 9154243"/>
                    <a:gd name="connsiteY117" fmla="*/ 5156673 h 5548928"/>
                    <a:gd name="connsiteX118" fmla="*/ 5350213 w 9154243"/>
                    <a:gd name="connsiteY118" fmla="*/ 5156673 h 5548928"/>
                    <a:gd name="connsiteX119" fmla="*/ 5466945 w 9154243"/>
                    <a:gd name="connsiteY119" fmla="*/ 5117762 h 5548928"/>
                    <a:gd name="connsiteX120" fmla="*/ 5642043 w 9154243"/>
                    <a:gd name="connsiteY120" fmla="*/ 4981575 h 5548928"/>
                    <a:gd name="connsiteX121" fmla="*/ 5817141 w 9154243"/>
                    <a:gd name="connsiteY121" fmla="*/ 4835660 h 5548928"/>
                    <a:gd name="connsiteX122" fmla="*/ 5865779 w 9154243"/>
                    <a:gd name="connsiteY122" fmla="*/ 4680018 h 5548928"/>
                    <a:gd name="connsiteX123" fmla="*/ 5778230 w 9154243"/>
                    <a:gd name="connsiteY123" fmla="*/ 4495192 h 5548928"/>
                    <a:gd name="connsiteX124" fmla="*/ 5739319 w 9154243"/>
                    <a:gd name="connsiteY124" fmla="*/ 4349277 h 5548928"/>
                    <a:gd name="connsiteX125" fmla="*/ 5642043 w 9154243"/>
                    <a:gd name="connsiteY125" fmla="*/ 4222818 h 5548928"/>
                    <a:gd name="connsiteX126" fmla="*/ 5457217 w 9154243"/>
                    <a:gd name="connsiteY126" fmla="*/ 4037992 h 5548928"/>
                    <a:gd name="connsiteX127" fmla="*/ 5311302 w 9154243"/>
                    <a:gd name="connsiteY127" fmla="*/ 3950443 h 5548928"/>
                    <a:gd name="connsiteX128" fmla="*/ 5107021 w 9154243"/>
                    <a:gd name="connsiteY128" fmla="*/ 3765618 h 5548928"/>
                    <a:gd name="connsiteX129" fmla="*/ 5000017 w 9154243"/>
                    <a:gd name="connsiteY129" fmla="*/ 3648886 h 5548928"/>
                    <a:gd name="connsiteX130" fmla="*/ 4912468 w 9154243"/>
                    <a:gd name="connsiteY130" fmla="*/ 3464060 h 5548928"/>
                    <a:gd name="connsiteX131" fmla="*/ 4844375 w 9154243"/>
                    <a:gd name="connsiteY131" fmla="*/ 3337601 h 5548928"/>
                    <a:gd name="connsiteX132" fmla="*/ 4572000 w 9154243"/>
                    <a:gd name="connsiteY132" fmla="*/ 3395967 h 5548928"/>
                    <a:gd name="connsiteX133" fmla="*/ 4338536 w 9154243"/>
                    <a:gd name="connsiteY133" fmla="*/ 3454333 h 5548928"/>
                    <a:gd name="connsiteX134" fmla="*/ 3920247 w 9154243"/>
                    <a:gd name="connsiteY134" fmla="*/ 3473788 h 5548928"/>
                    <a:gd name="connsiteX135" fmla="*/ 3647872 w 9154243"/>
                    <a:gd name="connsiteY135" fmla="*/ 3464060 h 5548928"/>
                    <a:gd name="connsiteX136" fmla="*/ 3531141 w 9154243"/>
                    <a:gd name="connsiteY136" fmla="*/ 3464060 h 5548928"/>
                    <a:gd name="connsiteX137" fmla="*/ 3501958 w 9154243"/>
                    <a:gd name="connsiteY137" fmla="*/ 3532154 h 5548928"/>
                    <a:gd name="connsiteX138" fmla="*/ 3385226 w 9154243"/>
                    <a:gd name="connsiteY138" fmla="*/ 3678069 h 5548928"/>
                    <a:gd name="connsiteX139" fmla="*/ 3385226 w 9154243"/>
                    <a:gd name="connsiteY139" fmla="*/ 3794801 h 5548928"/>
                    <a:gd name="connsiteX140" fmla="*/ 3385226 w 9154243"/>
                    <a:gd name="connsiteY140" fmla="*/ 3921260 h 5548928"/>
                    <a:gd name="connsiteX141" fmla="*/ 3385226 w 9154243"/>
                    <a:gd name="connsiteY141" fmla="*/ 4115813 h 5548928"/>
                    <a:gd name="connsiteX142" fmla="*/ 3433864 w 9154243"/>
                    <a:gd name="connsiteY142" fmla="*/ 4388188 h 5548928"/>
                    <a:gd name="connsiteX143" fmla="*/ 3492230 w 9154243"/>
                    <a:gd name="connsiteY143" fmla="*/ 4641107 h 5548928"/>
                    <a:gd name="connsiteX144" fmla="*/ 3492230 w 9154243"/>
                    <a:gd name="connsiteY144" fmla="*/ 4728656 h 5548928"/>
                    <a:gd name="connsiteX145" fmla="*/ 3492230 w 9154243"/>
                    <a:gd name="connsiteY145" fmla="*/ 4796750 h 5548928"/>
                    <a:gd name="connsiteX146" fmla="*/ 3531141 w 9154243"/>
                    <a:gd name="connsiteY146" fmla="*/ 4806477 h 5548928"/>
                    <a:gd name="connsiteX147" fmla="*/ 3531141 w 9154243"/>
                    <a:gd name="connsiteY147" fmla="*/ 4981575 h 5548928"/>
                    <a:gd name="connsiteX148" fmla="*/ 3472775 w 9154243"/>
                    <a:gd name="connsiteY148" fmla="*/ 5185856 h 5548928"/>
                    <a:gd name="connsiteX149" fmla="*/ 3443592 w 9154243"/>
                    <a:gd name="connsiteY149" fmla="*/ 5273405 h 5548928"/>
                    <a:gd name="connsiteX150" fmla="*/ 3307404 w 9154243"/>
                    <a:gd name="connsiteY150" fmla="*/ 5360954 h 5548928"/>
                    <a:gd name="connsiteX151" fmla="*/ 3287949 w 9154243"/>
                    <a:gd name="connsiteY151" fmla="*/ 5458230 h 5548928"/>
                    <a:gd name="connsiteX152" fmla="*/ 3249038 w 9154243"/>
                    <a:gd name="connsiteY152" fmla="*/ 5526324 h 5548928"/>
                    <a:gd name="connsiteX153" fmla="*/ 3064213 w 9154243"/>
                    <a:gd name="connsiteY153" fmla="*/ 5545779 h 5548928"/>
                    <a:gd name="connsiteX154" fmla="*/ 2960428 w 9154243"/>
                    <a:gd name="connsiteY154" fmla="*/ 5548928 h 5548928"/>
                    <a:gd name="connsiteX155" fmla="*/ 2801566 w 9154243"/>
                    <a:gd name="connsiteY155" fmla="*/ 5545884 h 5548928"/>
                    <a:gd name="connsiteX156" fmla="*/ 2743200 w 9154243"/>
                    <a:gd name="connsiteY156" fmla="*/ 5516596 h 5548928"/>
                    <a:gd name="connsiteX157" fmla="*/ 2655651 w 9154243"/>
                    <a:gd name="connsiteY157" fmla="*/ 5429047 h 5548928"/>
                    <a:gd name="connsiteX158" fmla="*/ 2607418 w 9154243"/>
                    <a:gd name="connsiteY158" fmla="*/ 5384705 h 5548928"/>
                    <a:gd name="connsiteX159" fmla="*/ 2578235 w 9154243"/>
                    <a:gd name="connsiteY159" fmla="*/ 5350415 h 5548928"/>
                    <a:gd name="connsiteX160" fmla="*/ 2579127 w 9154243"/>
                    <a:gd name="connsiteY160" fmla="*/ 5250140 h 5548928"/>
                    <a:gd name="connsiteX161" fmla="*/ 2675106 w 9154243"/>
                    <a:gd name="connsiteY161" fmla="*/ 5234494 h 5548928"/>
                    <a:gd name="connsiteX162" fmla="*/ 2752928 w 9154243"/>
                    <a:gd name="connsiteY162" fmla="*/ 5195584 h 5548928"/>
                    <a:gd name="connsiteX163" fmla="*/ 2976664 w 9154243"/>
                    <a:gd name="connsiteY163" fmla="*/ 5127490 h 5548928"/>
                    <a:gd name="connsiteX164" fmla="*/ 3025302 w 9154243"/>
                    <a:gd name="connsiteY164" fmla="*/ 4991303 h 5548928"/>
                    <a:gd name="connsiteX165" fmla="*/ 3132306 w 9154243"/>
                    <a:gd name="connsiteY165" fmla="*/ 4884298 h 5548928"/>
                    <a:gd name="connsiteX166" fmla="*/ 3142034 w 9154243"/>
                    <a:gd name="connsiteY166" fmla="*/ 4718928 h 5548928"/>
                    <a:gd name="connsiteX167" fmla="*/ 3132306 w 9154243"/>
                    <a:gd name="connsiteY167" fmla="*/ 4534103 h 5548928"/>
                    <a:gd name="connsiteX168" fmla="*/ 3054485 w 9154243"/>
                    <a:gd name="connsiteY168" fmla="*/ 4320094 h 5548928"/>
                    <a:gd name="connsiteX169" fmla="*/ 2986392 w 9154243"/>
                    <a:gd name="connsiteY169" fmla="*/ 4144996 h 5548928"/>
                    <a:gd name="connsiteX170" fmla="*/ 2947481 w 9154243"/>
                    <a:gd name="connsiteY170" fmla="*/ 3911533 h 5548928"/>
                    <a:gd name="connsiteX171" fmla="*/ 2859932 w 9154243"/>
                    <a:gd name="connsiteY171" fmla="*/ 3755890 h 5548928"/>
                    <a:gd name="connsiteX172" fmla="*/ 2840477 w 9154243"/>
                    <a:gd name="connsiteY172" fmla="*/ 3561337 h 5548928"/>
                    <a:gd name="connsiteX173" fmla="*/ 2607013 w 9154243"/>
                    <a:gd name="connsiteY173" fmla="*/ 3415422 h 5548928"/>
                    <a:gd name="connsiteX174" fmla="*/ 2217906 w 9154243"/>
                    <a:gd name="connsiteY174" fmla="*/ 3250052 h 5548928"/>
                    <a:gd name="connsiteX175" fmla="*/ 2020505 w 9154243"/>
                    <a:gd name="connsiteY175" fmla="*/ 3175601 h 5548928"/>
                    <a:gd name="connsiteX176" fmla="*/ 1955260 w 9154243"/>
                    <a:gd name="connsiteY176" fmla="*/ 3104137 h 5548928"/>
                    <a:gd name="connsiteX177" fmla="*/ 1848255 w 9154243"/>
                    <a:gd name="connsiteY177" fmla="*/ 2977677 h 5548928"/>
                    <a:gd name="connsiteX178" fmla="*/ 1663430 w 9154243"/>
                    <a:gd name="connsiteY178" fmla="*/ 2763669 h 5548928"/>
                    <a:gd name="connsiteX179" fmla="*/ 1498060 w 9154243"/>
                    <a:gd name="connsiteY179" fmla="*/ 2637209 h 5548928"/>
                    <a:gd name="connsiteX180" fmla="*/ 1196502 w 9154243"/>
                    <a:gd name="connsiteY180" fmla="*/ 2316196 h 5548928"/>
                    <a:gd name="connsiteX181" fmla="*/ 1089498 w 9154243"/>
                    <a:gd name="connsiteY181" fmla="*/ 2180009 h 5548928"/>
                    <a:gd name="connsiteX182" fmla="*/ 1021404 w 9154243"/>
                    <a:gd name="connsiteY182" fmla="*/ 2082733 h 5548928"/>
                    <a:gd name="connsiteX183" fmla="*/ 992221 w 9154243"/>
                    <a:gd name="connsiteY183" fmla="*/ 1946545 h 5548928"/>
                    <a:gd name="connsiteX184" fmla="*/ 953311 w 9154243"/>
                    <a:gd name="connsiteY184" fmla="*/ 1858996 h 5548928"/>
                    <a:gd name="connsiteX185" fmla="*/ 807396 w 9154243"/>
                    <a:gd name="connsiteY185" fmla="*/ 1703354 h 5548928"/>
                    <a:gd name="connsiteX186" fmla="*/ 690664 w 9154243"/>
                    <a:gd name="connsiteY186" fmla="*/ 1615805 h 5548928"/>
                    <a:gd name="connsiteX187" fmla="*/ 573932 w 9154243"/>
                    <a:gd name="connsiteY187" fmla="*/ 1537984 h 5548928"/>
                    <a:gd name="connsiteX188" fmla="*/ 428017 w 9154243"/>
                    <a:gd name="connsiteY188" fmla="*/ 1499073 h 5548928"/>
                    <a:gd name="connsiteX189" fmla="*/ 252919 w 9154243"/>
                    <a:gd name="connsiteY189" fmla="*/ 1401796 h 5548928"/>
                    <a:gd name="connsiteX190" fmla="*/ 107004 w 9154243"/>
                    <a:gd name="connsiteY190" fmla="*/ 1275337 h 5548928"/>
                    <a:gd name="connsiteX191" fmla="*/ 29183 w 9154243"/>
                    <a:gd name="connsiteY191" fmla="*/ 1187788 h 5548928"/>
                    <a:gd name="connsiteX192" fmla="*/ 0 w 9154243"/>
                    <a:gd name="connsiteY192" fmla="*/ 1080784 h 5548928"/>
                    <a:gd name="connsiteX193" fmla="*/ 48638 w 9154243"/>
                    <a:gd name="connsiteY193" fmla="*/ 1012690 h 5548928"/>
                    <a:gd name="connsiteX0" fmla="*/ 48638 w 9154243"/>
                    <a:gd name="connsiteY0" fmla="*/ 1012690 h 5548928"/>
                    <a:gd name="connsiteX1" fmla="*/ 87549 w 9154243"/>
                    <a:gd name="connsiteY1" fmla="*/ 944596 h 5548928"/>
                    <a:gd name="connsiteX2" fmla="*/ 175098 w 9154243"/>
                    <a:gd name="connsiteY2" fmla="*/ 915413 h 5548928"/>
                    <a:gd name="connsiteX3" fmla="*/ 379379 w 9154243"/>
                    <a:gd name="connsiteY3" fmla="*/ 905686 h 5548928"/>
                    <a:gd name="connsiteX4" fmla="*/ 554477 w 9154243"/>
                    <a:gd name="connsiteY4" fmla="*/ 905686 h 5548928"/>
                    <a:gd name="connsiteX5" fmla="*/ 700392 w 9154243"/>
                    <a:gd name="connsiteY5" fmla="*/ 866775 h 5548928"/>
                    <a:gd name="connsiteX6" fmla="*/ 778213 w 9154243"/>
                    <a:gd name="connsiteY6" fmla="*/ 827864 h 5548928"/>
                    <a:gd name="connsiteX7" fmla="*/ 885217 w 9154243"/>
                    <a:gd name="connsiteY7" fmla="*/ 759771 h 5548928"/>
                    <a:gd name="connsiteX8" fmla="*/ 943583 w 9154243"/>
                    <a:gd name="connsiteY8" fmla="*/ 691677 h 5548928"/>
                    <a:gd name="connsiteX9" fmla="*/ 1089498 w 9154243"/>
                    <a:gd name="connsiteY9" fmla="*/ 633311 h 5548928"/>
                    <a:gd name="connsiteX10" fmla="*/ 1186775 w 9154243"/>
                    <a:gd name="connsiteY10" fmla="*/ 613856 h 5548928"/>
                    <a:gd name="connsiteX11" fmla="*/ 1274324 w 9154243"/>
                    <a:gd name="connsiteY11" fmla="*/ 594401 h 5548928"/>
                    <a:gd name="connsiteX12" fmla="*/ 1303506 w 9154243"/>
                    <a:gd name="connsiteY12" fmla="*/ 594401 h 5548928"/>
                    <a:gd name="connsiteX13" fmla="*/ 1313234 w 9154243"/>
                    <a:gd name="connsiteY13" fmla="*/ 458213 h 5548928"/>
                    <a:gd name="connsiteX14" fmla="*/ 1352145 w 9154243"/>
                    <a:gd name="connsiteY14" fmla="*/ 351209 h 5548928"/>
                    <a:gd name="connsiteX15" fmla="*/ 1429966 w 9154243"/>
                    <a:gd name="connsiteY15" fmla="*/ 244205 h 5548928"/>
                    <a:gd name="connsiteX16" fmla="*/ 1488332 w 9154243"/>
                    <a:gd name="connsiteY16" fmla="*/ 117745 h 5548928"/>
                    <a:gd name="connsiteX17" fmla="*/ 1546698 w 9154243"/>
                    <a:gd name="connsiteY17" fmla="*/ 1013 h 5548928"/>
                    <a:gd name="connsiteX18" fmla="*/ 1556426 w 9154243"/>
                    <a:gd name="connsiteY18" fmla="*/ 69107 h 5548928"/>
                    <a:gd name="connsiteX19" fmla="*/ 1556426 w 9154243"/>
                    <a:gd name="connsiteY19" fmla="*/ 205294 h 5548928"/>
                    <a:gd name="connsiteX20" fmla="*/ 1556426 w 9154243"/>
                    <a:gd name="connsiteY20" fmla="*/ 370664 h 5548928"/>
                    <a:gd name="connsiteX21" fmla="*/ 1575881 w 9154243"/>
                    <a:gd name="connsiteY21" fmla="*/ 448486 h 5548928"/>
                    <a:gd name="connsiteX22" fmla="*/ 1624519 w 9154243"/>
                    <a:gd name="connsiteY22" fmla="*/ 467941 h 5548928"/>
                    <a:gd name="connsiteX23" fmla="*/ 1643975 w 9154243"/>
                    <a:gd name="connsiteY23" fmla="*/ 506852 h 5548928"/>
                    <a:gd name="connsiteX24" fmla="*/ 1692613 w 9154243"/>
                    <a:gd name="connsiteY24" fmla="*/ 487396 h 5548928"/>
                    <a:gd name="connsiteX25" fmla="*/ 1809519 w 9154243"/>
                    <a:gd name="connsiteY25" fmla="*/ 302013 h 5548928"/>
                    <a:gd name="connsiteX26" fmla="*/ 1789889 w 9154243"/>
                    <a:gd name="connsiteY26" fmla="*/ 545762 h 5548928"/>
                    <a:gd name="connsiteX27" fmla="*/ 1789889 w 9154243"/>
                    <a:gd name="connsiteY27" fmla="*/ 681950 h 5548928"/>
                    <a:gd name="connsiteX28" fmla="*/ 1799617 w 9154243"/>
                    <a:gd name="connsiteY28" fmla="*/ 730588 h 5548928"/>
                    <a:gd name="connsiteX29" fmla="*/ 1926077 w 9154243"/>
                    <a:gd name="connsiteY29" fmla="*/ 808409 h 5548928"/>
                    <a:gd name="connsiteX30" fmla="*/ 2013626 w 9154243"/>
                    <a:gd name="connsiteY30" fmla="*/ 934869 h 5548928"/>
                    <a:gd name="connsiteX31" fmla="*/ 2140085 w 9154243"/>
                    <a:gd name="connsiteY31" fmla="*/ 1100239 h 5548928"/>
                    <a:gd name="connsiteX32" fmla="*/ 2247089 w 9154243"/>
                    <a:gd name="connsiteY32" fmla="*/ 1168333 h 5548928"/>
                    <a:gd name="connsiteX33" fmla="*/ 2402732 w 9154243"/>
                    <a:gd name="connsiteY33" fmla="*/ 1255881 h 5548928"/>
                    <a:gd name="connsiteX34" fmla="*/ 2597285 w 9154243"/>
                    <a:gd name="connsiteY34" fmla="*/ 1265609 h 5548928"/>
                    <a:gd name="connsiteX35" fmla="*/ 2791838 w 9154243"/>
                    <a:gd name="connsiteY35" fmla="*/ 1343430 h 5548928"/>
                    <a:gd name="connsiteX36" fmla="*/ 2976664 w 9154243"/>
                    <a:gd name="connsiteY36" fmla="*/ 1411524 h 5548928"/>
                    <a:gd name="connsiteX37" fmla="*/ 3093396 w 9154243"/>
                    <a:gd name="connsiteY37" fmla="*/ 1460162 h 5548928"/>
                    <a:gd name="connsiteX38" fmla="*/ 3278221 w 9154243"/>
                    <a:gd name="connsiteY38" fmla="*/ 1508801 h 5548928"/>
                    <a:gd name="connsiteX39" fmla="*/ 3472775 w 9154243"/>
                    <a:gd name="connsiteY39" fmla="*/ 1508801 h 5548928"/>
                    <a:gd name="connsiteX40" fmla="*/ 3647872 w 9154243"/>
                    <a:gd name="connsiteY40" fmla="*/ 1479618 h 5548928"/>
                    <a:gd name="connsiteX41" fmla="*/ 3793787 w 9154243"/>
                    <a:gd name="connsiteY41" fmla="*/ 1479618 h 5548928"/>
                    <a:gd name="connsiteX42" fmla="*/ 4007796 w 9154243"/>
                    <a:gd name="connsiteY42" fmla="*/ 1499073 h 5548928"/>
                    <a:gd name="connsiteX43" fmla="*/ 4241260 w 9154243"/>
                    <a:gd name="connsiteY43" fmla="*/ 1499073 h 5548928"/>
                    <a:gd name="connsiteX44" fmla="*/ 4572000 w 9154243"/>
                    <a:gd name="connsiteY44" fmla="*/ 1489345 h 5548928"/>
                    <a:gd name="connsiteX45" fmla="*/ 4912468 w 9154243"/>
                    <a:gd name="connsiteY45" fmla="*/ 1479618 h 5548928"/>
                    <a:gd name="connsiteX46" fmla="*/ 5204298 w 9154243"/>
                    <a:gd name="connsiteY46" fmla="*/ 1460162 h 5548928"/>
                    <a:gd name="connsiteX47" fmla="*/ 5447489 w 9154243"/>
                    <a:gd name="connsiteY47" fmla="*/ 1469890 h 5548928"/>
                    <a:gd name="connsiteX48" fmla="*/ 5661498 w 9154243"/>
                    <a:gd name="connsiteY48" fmla="*/ 1508801 h 5548928"/>
                    <a:gd name="connsiteX49" fmla="*/ 5992238 w 9154243"/>
                    <a:gd name="connsiteY49" fmla="*/ 1596350 h 5548928"/>
                    <a:gd name="connsiteX50" fmla="*/ 6245158 w 9154243"/>
                    <a:gd name="connsiteY50" fmla="*/ 1751992 h 5548928"/>
                    <a:gd name="connsiteX51" fmla="*/ 6410528 w 9154243"/>
                    <a:gd name="connsiteY51" fmla="*/ 1897907 h 5548928"/>
                    <a:gd name="connsiteX52" fmla="*/ 6527260 w 9154243"/>
                    <a:gd name="connsiteY52" fmla="*/ 2004911 h 5548928"/>
                    <a:gd name="connsiteX53" fmla="*/ 6546715 w 9154243"/>
                    <a:gd name="connsiteY53" fmla="*/ 2073005 h 5548928"/>
                    <a:gd name="connsiteX54" fmla="*/ 6692630 w 9154243"/>
                    <a:gd name="connsiteY54" fmla="*/ 2073005 h 5548928"/>
                    <a:gd name="connsiteX55" fmla="*/ 6838545 w 9154243"/>
                    <a:gd name="connsiteY55" fmla="*/ 2199464 h 5548928"/>
                    <a:gd name="connsiteX56" fmla="*/ 6974732 w 9154243"/>
                    <a:gd name="connsiteY56" fmla="*/ 2345379 h 5548928"/>
                    <a:gd name="connsiteX57" fmla="*/ 7101192 w 9154243"/>
                    <a:gd name="connsiteY57" fmla="*/ 2520477 h 5548928"/>
                    <a:gd name="connsiteX58" fmla="*/ 7198468 w 9154243"/>
                    <a:gd name="connsiteY58" fmla="*/ 2666392 h 5548928"/>
                    <a:gd name="connsiteX59" fmla="*/ 7363838 w 9154243"/>
                    <a:gd name="connsiteY59" fmla="*/ 2880401 h 5548928"/>
                    <a:gd name="connsiteX60" fmla="*/ 7461115 w 9154243"/>
                    <a:gd name="connsiteY60" fmla="*/ 3036043 h 5548928"/>
                    <a:gd name="connsiteX61" fmla="*/ 7626485 w 9154243"/>
                    <a:gd name="connsiteY61" fmla="*/ 3259779 h 5548928"/>
                    <a:gd name="connsiteX62" fmla="*/ 7684851 w 9154243"/>
                    <a:gd name="connsiteY62" fmla="*/ 3444605 h 5548928"/>
                    <a:gd name="connsiteX63" fmla="*/ 7782128 w 9154243"/>
                    <a:gd name="connsiteY63" fmla="*/ 3580792 h 5548928"/>
                    <a:gd name="connsiteX64" fmla="*/ 7966953 w 9154243"/>
                    <a:gd name="connsiteY64" fmla="*/ 3765618 h 5548928"/>
                    <a:gd name="connsiteX65" fmla="*/ 8180962 w 9154243"/>
                    <a:gd name="connsiteY65" fmla="*/ 3882350 h 5548928"/>
                    <a:gd name="connsiteX66" fmla="*/ 8424153 w 9154243"/>
                    <a:gd name="connsiteY66" fmla="*/ 4008809 h 5548928"/>
                    <a:gd name="connsiteX67" fmla="*/ 8647889 w 9154243"/>
                    <a:gd name="connsiteY67" fmla="*/ 4213090 h 5548928"/>
                    <a:gd name="connsiteX68" fmla="*/ 8852170 w 9154243"/>
                    <a:gd name="connsiteY68" fmla="*/ 4368733 h 5548928"/>
                    <a:gd name="connsiteX69" fmla="*/ 8978630 w 9154243"/>
                    <a:gd name="connsiteY69" fmla="*/ 4495192 h 5548928"/>
                    <a:gd name="connsiteX70" fmla="*/ 9066179 w 9154243"/>
                    <a:gd name="connsiteY70" fmla="*/ 4582741 h 5548928"/>
                    <a:gd name="connsiteX71" fmla="*/ 9095362 w 9154243"/>
                    <a:gd name="connsiteY71" fmla="*/ 4709201 h 5548928"/>
                    <a:gd name="connsiteX72" fmla="*/ 9144000 w 9154243"/>
                    <a:gd name="connsiteY72" fmla="*/ 4835660 h 5548928"/>
                    <a:gd name="connsiteX73" fmla="*/ 8929992 w 9154243"/>
                    <a:gd name="connsiteY73" fmla="*/ 4855115 h 5548928"/>
                    <a:gd name="connsiteX74" fmla="*/ 8754894 w 9154243"/>
                    <a:gd name="connsiteY74" fmla="*/ 4787022 h 5548928"/>
                    <a:gd name="connsiteX75" fmla="*/ 8472792 w 9154243"/>
                    <a:gd name="connsiteY75" fmla="*/ 4689745 h 5548928"/>
                    <a:gd name="connsiteX76" fmla="*/ 8287966 w 9154243"/>
                    <a:gd name="connsiteY76" fmla="*/ 4602196 h 5548928"/>
                    <a:gd name="connsiteX77" fmla="*/ 8083685 w 9154243"/>
                    <a:gd name="connsiteY77" fmla="*/ 4495192 h 5548928"/>
                    <a:gd name="connsiteX78" fmla="*/ 7889132 w 9154243"/>
                    <a:gd name="connsiteY78" fmla="*/ 4436826 h 5548928"/>
                    <a:gd name="connsiteX79" fmla="*/ 7743217 w 9154243"/>
                    <a:gd name="connsiteY79" fmla="*/ 4349277 h 5548928"/>
                    <a:gd name="connsiteX80" fmla="*/ 7402749 w 9154243"/>
                    <a:gd name="connsiteY80" fmla="*/ 4242273 h 5548928"/>
                    <a:gd name="connsiteX81" fmla="*/ 7110919 w 9154243"/>
                    <a:gd name="connsiteY81" fmla="*/ 4086630 h 5548928"/>
                    <a:gd name="connsiteX82" fmla="*/ 6867728 w 9154243"/>
                    <a:gd name="connsiteY82" fmla="*/ 3843439 h 5548928"/>
                    <a:gd name="connsiteX83" fmla="*/ 6695882 w 9154243"/>
                    <a:gd name="connsiteY83" fmla="*/ 3716079 h 5548928"/>
                    <a:gd name="connsiteX84" fmla="*/ 6614809 w 9154243"/>
                    <a:gd name="connsiteY84" fmla="*/ 3571064 h 5548928"/>
                    <a:gd name="connsiteX85" fmla="*/ 6595353 w 9154243"/>
                    <a:gd name="connsiteY85" fmla="*/ 3347328 h 5548928"/>
                    <a:gd name="connsiteX86" fmla="*/ 6566170 w 9154243"/>
                    <a:gd name="connsiteY86" fmla="*/ 3181958 h 5548928"/>
                    <a:gd name="connsiteX87" fmla="*/ 6566170 w 9154243"/>
                    <a:gd name="connsiteY87" fmla="*/ 3181958 h 5548928"/>
                    <a:gd name="connsiteX88" fmla="*/ 6566170 w 9154243"/>
                    <a:gd name="connsiteY88" fmla="*/ 2938767 h 5548928"/>
                    <a:gd name="connsiteX89" fmla="*/ 6566170 w 9154243"/>
                    <a:gd name="connsiteY89" fmla="*/ 2685847 h 5548928"/>
                    <a:gd name="connsiteX90" fmla="*/ 6429983 w 9154243"/>
                    <a:gd name="connsiteY90" fmla="*/ 2909584 h 5548928"/>
                    <a:gd name="connsiteX91" fmla="*/ 6410528 w 9154243"/>
                    <a:gd name="connsiteY91" fmla="*/ 3133320 h 5548928"/>
                    <a:gd name="connsiteX92" fmla="*/ 6342434 w 9154243"/>
                    <a:gd name="connsiteY92" fmla="*/ 3395967 h 5548928"/>
                    <a:gd name="connsiteX93" fmla="*/ 6235430 w 9154243"/>
                    <a:gd name="connsiteY93" fmla="*/ 3600247 h 5548928"/>
                    <a:gd name="connsiteX94" fmla="*/ 6099243 w 9154243"/>
                    <a:gd name="connsiteY94" fmla="*/ 3746162 h 5548928"/>
                    <a:gd name="connsiteX95" fmla="*/ 6040877 w 9154243"/>
                    <a:gd name="connsiteY95" fmla="*/ 3765618 h 5548928"/>
                    <a:gd name="connsiteX96" fmla="*/ 6021421 w 9154243"/>
                    <a:gd name="connsiteY96" fmla="*/ 3872622 h 5548928"/>
                    <a:gd name="connsiteX97" fmla="*/ 6021421 w 9154243"/>
                    <a:gd name="connsiteY97" fmla="*/ 4008809 h 5548928"/>
                    <a:gd name="connsiteX98" fmla="*/ 6050604 w 9154243"/>
                    <a:gd name="connsiteY98" fmla="*/ 4135269 h 5548928"/>
                    <a:gd name="connsiteX99" fmla="*/ 6177064 w 9154243"/>
                    <a:gd name="connsiteY99" fmla="*/ 4261728 h 5548928"/>
                    <a:gd name="connsiteX100" fmla="*/ 6254885 w 9154243"/>
                    <a:gd name="connsiteY100" fmla="*/ 4397915 h 5548928"/>
                    <a:gd name="connsiteX101" fmla="*/ 6322979 w 9154243"/>
                    <a:gd name="connsiteY101" fmla="*/ 4475737 h 5548928"/>
                    <a:gd name="connsiteX102" fmla="*/ 6322979 w 9154243"/>
                    <a:gd name="connsiteY102" fmla="*/ 4602196 h 5548928"/>
                    <a:gd name="connsiteX103" fmla="*/ 6245158 w 9154243"/>
                    <a:gd name="connsiteY103" fmla="*/ 4777294 h 5548928"/>
                    <a:gd name="connsiteX104" fmla="*/ 6186792 w 9154243"/>
                    <a:gd name="connsiteY104" fmla="*/ 4923209 h 5548928"/>
                    <a:gd name="connsiteX105" fmla="*/ 6108970 w 9154243"/>
                    <a:gd name="connsiteY105" fmla="*/ 5039941 h 5548928"/>
                    <a:gd name="connsiteX106" fmla="*/ 6021421 w 9154243"/>
                    <a:gd name="connsiteY106" fmla="*/ 5088579 h 5548928"/>
                    <a:gd name="connsiteX107" fmla="*/ 5856051 w 9154243"/>
                    <a:gd name="connsiteY107" fmla="*/ 5176128 h 5548928"/>
                    <a:gd name="connsiteX108" fmla="*/ 5729592 w 9154243"/>
                    <a:gd name="connsiteY108" fmla="*/ 5312315 h 5548928"/>
                    <a:gd name="connsiteX109" fmla="*/ 5729592 w 9154243"/>
                    <a:gd name="connsiteY109" fmla="*/ 5409592 h 5548928"/>
                    <a:gd name="connsiteX110" fmla="*/ 5554494 w 9154243"/>
                    <a:gd name="connsiteY110" fmla="*/ 5429047 h 5548928"/>
                    <a:gd name="connsiteX111" fmla="*/ 5389124 w 9154243"/>
                    <a:gd name="connsiteY111" fmla="*/ 5419320 h 5548928"/>
                    <a:gd name="connsiteX112" fmla="*/ 5272392 w 9154243"/>
                    <a:gd name="connsiteY112" fmla="*/ 5390137 h 5548928"/>
                    <a:gd name="connsiteX113" fmla="*/ 5155660 w 9154243"/>
                    <a:gd name="connsiteY113" fmla="*/ 5351226 h 5548928"/>
                    <a:gd name="connsiteX114" fmla="*/ 5107021 w 9154243"/>
                    <a:gd name="connsiteY114" fmla="*/ 5312315 h 5548928"/>
                    <a:gd name="connsiteX115" fmla="*/ 5126477 w 9154243"/>
                    <a:gd name="connsiteY115" fmla="*/ 5224767 h 5548928"/>
                    <a:gd name="connsiteX116" fmla="*/ 5282119 w 9154243"/>
                    <a:gd name="connsiteY116" fmla="*/ 5137218 h 5548928"/>
                    <a:gd name="connsiteX117" fmla="*/ 5350213 w 9154243"/>
                    <a:gd name="connsiteY117" fmla="*/ 5156673 h 5548928"/>
                    <a:gd name="connsiteX118" fmla="*/ 5350213 w 9154243"/>
                    <a:gd name="connsiteY118" fmla="*/ 5156673 h 5548928"/>
                    <a:gd name="connsiteX119" fmla="*/ 5466945 w 9154243"/>
                    <a:gd name="connsiteY119" fmla="*/ 5117762 h 5548928"/>
                    <a:gd name="connsiteX120" fmla="*/ 5642043 w 9154243"/>
                    <a:gd name="connsiteY120" fmla="*/ 4981575 h 5548928"/>
                    <a:gd name="connsiteX121" fmla="*/ 5817141 w 9154243"/>
                    <a:gd name="connsiteY121" fmla="*/ 4835660 h 5548928"/>
                    <a:gd name="connsiteX122" fmla="*/ 5865779 w 9154243"/>
                    <a:gd name="connsiteY122" fmla="*/ 4680018 h 5548928"/>
                    <a:gd name="connsiteX123" fmla="*/ 5778230 w 9154243"/>
                    <a:gd name="connsiteY123" fmla="*/ 4495192 h 5548928"/>
                    <a:gd name="connsiteX124" fmla="*/ 5739319 w 9154243"/>
                    <a:gd name="connsiteY124" fmla="*/ 4349277 h 5548928"/>
                    <a:gd name="connsiteX125" fmla="*/ 5642043 w 9154243"/>
                    <a:gd name="connsiteY125" fmla="*/ 4222818 h 5548928"/>
                    <a:gd name="connsiteX126" fmla="*/ 5457217 w 9154243"/>
                    <a:gd name="connsiteY126" fmla="*/ 4037992 h 5548928"/>
                    <a:gd name="connsiteX127" fmla="*/ 5311302 w 9154243"/>
                    <a:gd name="connsiteY127" fmla="*/ 3950443 h 5548928"/>
                    <a:gd name="connsiteX128" fmla="*/ 5107021 w 9154243"/>
                    <a:gd name="connsiteY128" fmla="*/ 3765618 h 5548928"/>
                    <a:gd name="connsiteX129" fmla="*/ 5000017 w 9154243"/>
                    <a:gd name="connsiteY129" fmla="*/ 3648886 h 5548928"/>
                    <a:gd name="connsiteX130" fmla="*/ 4912468 w 9154243"/>
                    <a:gd name="connsiteY130" fmla="*/ 3464060 h 5548928"/>
                    <a:gd name="connsiteX131" fmla="*/ 4844375 w 9154243"/>
                    <a:gd name="connsiteY131" fmla="*/ 3337601 h 5548928"/>
                    <a:gd name="connsiteX132" fmla="*/ 4572000 w 9154243"/>
                    <a:gd name="connsiteY132" fmla="*/ 3395967 h 5548928"/>
                    <a:gd name="connsiteX133" fmla="*/ 4338536 w 9154243"/>
                    <a:gd name="connsiteY133" fmla="*/ 3454333 h 5548928"/>
                    <a:gd name="connsiteX134" fmla="*/ 3920247 w 9154243"/>
                    <a:gd name="connsiteY134" fmla="*/ 3473788 h 5548928"/>
                    <a:gd name="connsiteX135" fmla="*/ 3647872 w 9154243"/>
                    <a:gd name="connsiteY135" fmla="*/ 3464060 h 5548928"/>
                    <a:gd name="connsiteX136" fmla="*/ 3531141 w 9154243"/>
                    <a:gd name="connsiteY136" fmla="*/ 3464060 h 5548928"/>
                    <a:gd name="connsiteX137" fmla="*/ 3501958 w 9154243"/>
                    <a:gd name="connsiteY137" fmla="*/ 3532154 h 5548928"/>
                    <a:gd name="connsiteX138" fmla="*/ 3385226 w 9154243"/>
                    <a:gd name="connsiteY138" fmla="*/ 3678069 h 5548928"/>
                    <a:gd name="connsiteX139" fmla="*/ 3385226 w 9154243"/>
                    <a:gd name="connsiteY139" fmla="*/ 3794801 h 5548928"/>
                    <a:gd name="connsiteX140" fmla="*/ 3385226 w 9154243"/>
                    <a:gd name="connsiteY140" fmla="*/ 3921260 h 5548928"/>
                    <a:gd name="connsiteX141" fmla="*/ 3385226 w 9154243"/>
                    <a:gd name="connsiteY141" fmla="*/ 4115813 h 5548928"/>
                    <a:gd name="connsiteX142" fmla="*/ 3433864 w 9154243"/>
                    <a:gd name="connsiteY142" fmla="*/ 4388188 h 5548928"/>
                    <a:gd name="connsiteX143" fmla="*/ 3492230 w 9154243"/>
                    <a:gd name="connsiteY143" fmla="*/ 4641107 h 5548928"/>
                    <a:gd name="connsiteX144" fmla="*/ 3492230 w 9154243"/>
                    <a:gd name="connsiteY144" fmla="*/ 4728656 h 5548928"/>
                    <a:gd name="connsiteX145" fmla="*/ 3492230 w 9154243"/>
                    <a:gd name="connsiteY145" fmla="*/ 4796750 h 5548928"/>
                    <a:gd name="connsiteX146" fmla="*/ 3531141 w 9154243"/>
                    <a:gd name="connsiteY146" fmla="*/ 4806477 h 5548928"/>
                    <a:gd name="connsiteX147" fmla="*/ 3531141 w 9154243"/>
                    <a:gd name="connsiteY147" fmla="*/ 4981575 h 5548928"/>
                    <a:gd name="connsiteX148" fmla="*/ 3472775 w 9154243"/>
                    <a:gd name="connsiteY148" fmla="*/ 5185856 h 5548928"/>
                    <a:gd name="connsiteX149" fmla="*/ 3443592 w 9154243"/>
                    <a:gd name="connsiteY149" fmla="*/ 5273405 h 5548928"/>
                    <a:gd name="connsiteX150" fmla="*/ 3307404 w 9154243"/>
                    <a:gd name="connsiteY150" fmla="*/ 5360954 h 5548928"/>
                    <a:gd name="connsiteX151" fmla="*/ 3287949 w 9154243"/>
                    <a:gd name="connsiteY151" fmla="*/ 5458230 h 5548928"/>
                    <a:gd name="connsiteX152" fmla="*/ 3249038 w 9154243"/>
                    <a:gd name="connsiteY152" fmla="*/ 5526324 h 5548928"/>
                    <a:gd name="connsiteX153" fmla="*/ 3064213 w 9154243"/>
                    <a:gd name="connsiteY153" fmla="*/ 5545779 h 5548928"/>
                    <a:gd name="connsiteX154" fmla="*/ 2960428 w 9154243"/>
                    <a:gd name="connsiteY154" fmla="*/ 5548928 h 5548928"/>
                    <a:gd name="connsiteX155" fmla="*/ 2801566 w 9154243"/>
                    <a:gd name="connsiteY155" fmla="*/ 5545884 h 5548928"/>
                    <a:gd name="connsiteX156" fmla="*/ 2743200 w 9154243"/>
                    <a:gd name="connsiteY156" fmla="*/ 5516596 h 5548928"/>
                    <a:gd name="connsiteX157" fmla="*/ 2655651 w 9154243"/>
                    <a:gd name="connsiteY157" fmla="*/ 5429047 h 5548928"/>
                    <a:gd name="connsiteX158" fmla="*/ 2607418 w 9154243"/>
                    <a:gd name="connsiteY158" fmla="*/ 5384705 h 5548928"/>
                    <a:gd name="connsiteX159" fmla="*/ 2578235 w 9154243"/>
                    <a:gd name="connsiteY159" fmla="*/ 5350415 h 5548928"/>
                    <a:gd name="connsiteX160" fmla="*/ 2579127 w 9154243"/>
                    <a:gd name="connsiteY160" fmla="*/ 5250140 h 5548928"/>
                    <a:gd name="connsiteX161" fmla="*/ 2675106 w 9154243"/>
                    <a:gd name="connsiteY161" fmla="*/ 5234494 h 5548928"/>
                    <a:gd name="connsiteX162" fmla="*/ 2752928 w 9154243"/>
                    <a:gd name="connsiteY162" fmla="*/ 5195584 h 5548928"/>
                    <a:gd name="connsiteX163" fmla="*/ 2976664 w 9154243"/>
                    <a:gd name="connsiteY163" fmla="*/ 5127490 h 5548928"/>
                    <a:gd name="connsiteX164" fmla="*/ 3025302 w 9154243"/>
                    <a:gd name="connsiteY164" fmla="*/ 4991303 h 5548928"/>
                    <a:gd name="connsiteX165" fmla="*/ 3132306 w 9154243"/>
                    <a:gd name="connsiteY165" fmla="*/ 4884298 h 5548928"/>
                    <a:gd name="connsiteX166" fmla="*/ 3142034 w 9154243"/>
                    <a:gd name="connsiteY166" fmla="*/ 4718928 h 5548928"/>
                    <a:gd name="connsiteX167" fmla="*/ 3132306 w 9154243"/>
                    <a:gd name="connsiteY167" fmla="*/ 4534103 h 5548928"/>
                    <a:gd name="connsiteX168" fmla="*/ 3054485 w 9154243"/>
                    <a:gd name="connsiteY168" fmla="*/ 4320094 h 5548928"/>
                    <a:gd name="connsiteX169" fmla="*/ 2986392 w 9154243"/>
                    <a:gd name="connsiteY169" fmla="*/ 4144996 h 5548928"/>
                    <a:gd name="connsiteX170" fmla="*/ 2947481 w 9154243"/>
                    <a:gd name="connsiteY170" fmla="*/ 3911533 h 5548928"/>
                    <a:gd name="connsiteX171" fmla="*/ 2859932 w 9154243"/>
                    <a:gd name="connsiteY171" fmla="*/ 3755890 h 5548928"/>
                    <a:gd name="connsiteX172" fmla="*/ 2840477 w 9154243"/>
                    <a:gd name="connsiteY172" fmla="*/ 3561337 h 5548928"/>
                    <a:gd name="connsiteX173" fmla="*/ 2607013 w 9154243"/>
                    <a:gd name="connsiteY173" fmla="*/ 3415422 h 5548928"/>
                    <a:gd name="connsiteX174" fmla="*/ 2217906 w 9154243"/>
                    <a:gd name="connsiteY174" fmla="*/ 3250052 h 5548928"/>
                    <a:gd name="connsiteX175" fmla="*/ 2020505 w 9154243"/>
                    <a:gd name="connsiteY175" fmla="*/ 3175601 h 5548928"/>
                    <a:gd name="connsiteX176" fmla="*/ 1955260 w 9154243"/>
                    <a:gd name="connsiteY176" fmla="*/ 3104137 h 5548928"/>
                    <a:gd name="connsiteX177" fmla="*/ 1848255 w 9154243"/>
                    <a:gd name="connsiteY177" fmla="*/ 2977677 h 5548928"/>
                    <a:gd name="connsiteX178" fmla="*/ 1663430 w 9154243"/>
                    <a:gd name="connsiteY178" fmla="*/ 2763669 h 5548928"/>
                    <a:gd name="connsiteX179" fmla="*/ 1498060 w 9154243"/>
                    <a:gd name="connsiteY179" fmla="*/ 2637209 h 5548928"/>
                    <a:gd name="connsiteX180" fmla="*/ 1196502 w 9154243"/>
                    <a:gd name="connsiteY180" fmla="*/ 2316196 h 5548928"/>
                    <a:gd name="connsiteX181" fmla="*/ 1089498 w 9154243"/>
                    <a:gd name="connsiteY181" fmla="*/ 2180009 h 5548928"/>
                    <a:gd name="connsiteX182" fmla="*/ 1021404 w 9154243"/>
                    <a:gd name="connsiteY182" fmla="*/ 2082733 h 5548928"/>
                    <a:gd name="connsiteX183" fmla="*/ 992221 w 9154243"/>
                    <a:gd name="connsiteY183" fmla="*/ 1946545 h 5548928"/>
                    <a:gd name="connsiteX184" fmla="*/ 953311 w 9154243"/>
                    <a:gd name="connsiteY184" fmla="*/ 1858996 h 5548928"/>
                    <a:gd name="connsiteX185" fmla="*/ 807396 w 9154243"/>
                    <a:gd name="connsiteY185" fmla="*/ 1703354 h 5548928"/>
                    <a:gd name="connsiteX186" fmla="*/ 690664 w 9154243"/>
                    <a:gd name="connsiteY186" fmla="*/ 1615805 h 5548928"/>
                    <a:gd name="connsiteX187" fmla="*/ 573932 w 9154243"/>
                    <a:gd name="connsiteY187" fmla="*/ 1537984 h 5548928"/>
                    <a:gd name="connsiteX188" fmla="*/ 428017 w 9154243"/>
                    <a:gd name="connsiteY188" fmla="*/ 1499073 h 5548928"/>
                    <a:gd name="connsiteX189" fmla="*/ 252919 w 9154243"/>
                    <a:gd name="connsiteY189" fmla="*/ 1401796 h 5548928"/>
                    <a:gd name="connsiteX190" fmla="*/ 107004 w 9154243"/>
                    <a:gd name="connsiteY190" fmla="*/ 1275337 h 5548928"/>
                    <a:gd name="connsiteX191" fmla="*/ 29183 w 9154243"/>
                    <a:gd name="connsiteY191" fmla="*/ 1187788 h 5548928"/>
                    <a:gd name="connsiteX192" fmla="*/ 0 w 9154243"/>
                    <a:gd name="connsiteY192" fmla="*/ 1080784 h 5548928"/>
                    <a:gd name="connsiteX193" fmla="*/ 48638 w 9154243"/>
                    <a:gd name="connsiteY193" fmla="*/ 1012690 h 5548928"/>
                    <a:gd name="connsiteX0" fmla="*/ 48638 w 9154243"/>
                    <a:gd name="connsiteY0" fmla="*/ 1012690 h 5548928"/>
                    <a:gd name="connsiteX1" fmla="*/ 87549 w 9154243"/>
                    <a:gd name="connsiteY1" fmla="*/ 944596 h 5548928"/>
                    <a:gd name="connsiteX2" fmla="*/ 175098 w 9154243"/>
                    <a:gd name="connsiteY2" fmla="*/ 915413 h 5548928"/>
                    <a:gd name="connsiteX3" fmla="*/ 379379 w 9154243"/>
                    <a:gd name="connsiteY3" fmla="*/ 905686 h 5548928"/>
                    <a:gd name="connsiteX4" fmla="*/ 554477 w 9154243"/>
                    <a:gd name="connsiteY4" fmla="*/ 905686 h 5548928"/>
                    <a:gd name="connsiteX5" fmla="*/ 700392 w 9154243"/>
                    <a:gd name="connsiteY5" fmla="*/ 866775 h 5548928"/>
                    <a:gd name="connsiteX6" fmla="*/ 778213 w 9154243"/>
                    <a:gd name="connsiteY6" fmla="*/ 827864 h 5548928"/>
                    <a:gd name="connsiteX7" fmla="*/ 885217 w 9154243"/>
                    <a:gd name="connsiteY7" fmla="*/ 759771 h 5548928"/>
                    <a:gd name="connsiteX8" fmla="*/ 943583 w 9154243"/>
                    <a:gd name="connsiteY8" fmla="*/ 691677 h 5548928"/>
                    <a:gd name="connsiteX9" fmla="*/ 1089498 w 9154243"/>
                    <a:gd name="connsiteY9" fmla="*/ 633311 h 5548928"/>
                    <a:gd name="connsiteX10" fmla="*/ 1186775 w 9154243"/>
                    <a:gd name="connsiteY10" fmla="*/ 613856 h 5548928"/>
                    <a:gd name="connsiteX11" fmla="*/ 1274324 w 9154243"/>
                    <a:gd name="connsiteY11" fmla="*/ 594401 h 5548928"/>
                    <a:gd name="connsiteX12" fmla="*/ 1303506 w 9154243"/>
                    <a:gd name="connsiteY12" fmla="*/ 594401 h 5548928"/>
                    <a:gd name="connsiteX13" fmla="*/ 1313234 w 9154243"/>
                    <a:gd name="connsiteY13" fmla="*/ 458213 h 5548928"/>
                    <a:gd name="connsiteX14" fmla="*/ 1352145 w 9154243"/>
                    <a:gd name="connsiteY14" fmla="*/ 351209 h 5548928"/>
                    <a:gd name="connsiteX15" fmla="*/ 1429966 w 9154243"/>
                    <a:gd name="connsiteY15" fmla="*/ 244205 h 5548928"/>
                    <a:gd name="connsiteX16" fmla="*/ 1488332 w 9154243"/>
                    <a:gd name="connsiteY16" fmla="*/ 117745 h 5548928"/>
                    <a:gd name="connsiteX17" fmla="*/ 1546698 w 9154243"/>
                    <a:gd name="connsiteY17" fmla="*/ 1013 h 5548928"/>
                    <a:gd name="connsiteX18" fmla="*/ 1556426 w 9154243"/>
                    <a:gd name="connsiteY18" fmla="*/ 69107 h 5548928"/>
                    <a:gd name="connsiteX19" fmla="*/ 1556426 w 9154243"/>
                    <a:gd name="connsiteY19" fmla="*/ 205294 h 5548928"/>
                    <a:gd name="connsiteX20" fmla="*/ 1556426 w 9154243"/>
                    <a:gd name="connsiteY20" fmla="*/ 370664 h 5548928"/>
                    <a:gd name="connsiteX21" fmla="*/ 1575881 w 9154243"/>
                    <a:gd name="connsiteY21" fmla="*/ 448486 h 5548928"/>
                    <a:gd name="connsiteX22" fmla="*/ 1624519 w 9154243"/>
                    <a:gd name="connsiteY22" fmla="*/ 467941 h 5548928"/>
                    <a:gd name="connsiteX23" fmla="*/ 1643975 w 9154243"/>
                    <a:gd name="connsiteY23" fmla="*/ 506852 h 5548928"/>
                    <a:gd name="connsiteX24" fmla="*/ 1692613 w 9154243"/>
                    <a:gd name="connsiteY24" fmla="*/ 487396 h 5548928"/>
                    <a:gd name="connsiteX25" fmla="*/ 1809519 w 9154243"/>
                    <a:gd name="connsiteY25" fmla="*/ 302013 h 5548928"/>
                    <a:gd name="connsiteX26" fmla="*/ 1789889 w 9154243"/>
                    <a:gd name="connsiteY26" fmla="*/ 545762 h 5548928"/>
                    <a:gd name="connsiteX27" fmla="*/ 1789889 w 9154243"/>
                    <a:gd name="connsiteY27" fmla="*/ 681950 h 5548928"/>
                    <a:gd name="connsiteX28" fmla="*/ 1799617 w 9154243"/>
                    <a:gd name="connsiteY28" fmla="*/ 730588 h 5548928"/>
                    <a:gd name="connsiteX29" fmla="*/ 1926077 w 9154243"/>
                    <a:gd name="connsiteY29" fmla="*/ 808409 h 5548928"/>
                    <a:gd name="connsiteX30" fmla="*/ 2013626 w 9154243"/>
                    <a:gd name="connsiteY30" fmla="*/ 934869 h 5548928"/>
                    <a:gd name="connsiteX31" fmla="*/ 2140085 w 9154243"/>
                    <a:gd name="connsiteY31" fmla="*/ 1100239 h 5548928"/>
                    <a:gd name="connsiteX32" fmla="*/ 2247089 w 9154243"/>
                    <a:gd name="connsiteY32" fmla="*/ 1168333 h 5548928"/>
                    <a:gd name="connsiteX33" fmla="*/ 2402732 w 9154243"/>
                    <a:gd name="connsiteY33" fmla="*/ 1255881 h 5548928"/>
                    <a:gd name="connsiteX34" fmla="*/ 2597285 w 9154243"/>
                    <a:gd name="connsiteY34" fmla="*/ 1265609 h 5548928"/>
                    <a:gd name="connsiteX35" fmla="*/ 2791838 w 9154243"/>
                    <a:gd name="connsiteY35" fmla="*/ 1343430 h 5548928"/>
                    <a:gd name="connsiteX36" fmla="*/ 2976664 w 9154243"/>
                    <a:gd name="connsiteY36" fmla="*/ 1411524 h 5548928"/>
                    <a:gd name="connsiteX37" fmla="*/ 3093396 w 9154243"/>
                    <a:gd name="connsiteY37" fmla="*/ 1460162 h 5548928"/>
                    <a:gd name="connsiteX38" fmla="*/ 3278221 w 9154243"/>
                    <a:gd name="connsiteY38" fmla="*/ 1508801 h 5548928"/>
                    <a:gd name="connsiteX39" fmla="*/ 3472775 w 9154243"/>
                    <a:gd name="connsiteY39" fmla="*/ 1508801 h 5548928"/>
                    <a:gd name="connsiteX40" fmla="*/ 3647872 w 9154243"/>
                    <a:gd name="connsiteY40" fmla="*/ 1479618 h 5548928"/>
                    <a:gd name="connsiteX41" fmla="*/ 3793787 w 9154243"/>
                    <a:gd name="connsiteY41" fmla="*/ 1479618 h 5548928"/>
                    <a:gd name="connsiteX42" fmla="*/ 4007796 w 9154243"/>
                    <a:gd name="connsiteY42" fmla="*/ 1499073 h 5548928"/>
                    <a:gd name="connsiteX43" fmla="*/ 4241260 w 9154243"/>
                    <a:gd name="connsiteY43" fmla="*/ 1499073 h 5548928"/>
                    <a:gd name="connsiteX44" fmla="*/ 4572000 w 9154243"/>
                    <a:gd name="connsiteY44" fmla="*/ 1489345 h 5548928"/>
                    <a:gd name="connsiteX45" fmla="*/ 4912468 w 9154243"/>
                    <a:gd name="connsiteY45" fmla="*/ 1479618 h 5548928"/>
                    <a:gd name="connsiteX46" fmla="*/ 5204298 w 9154243"/>
                    <a:gd name="connsiteY46" fmla="*/ 1460162 h 5548928"/>
                    <a:gd name="connsiteX47" fmla="*/ 5447489 w 9154243"/>
                    <a:gd name="connsiteY47" fmla="*/ 1469890 h 5548928"/>
                    <a:gd name="connsiteX48" fmla="*/ 5661498 w 9154243"/>
                    <a:gd name="connsiteY48" fmla="*/ 1508801 h 5548928"/>
                    <a:gd name="connsiteX49" fmla="*/ 5992238 w 9154243"/>
                    <a:gd name="connsiteY49" fmla="*/ 1596350 h 5548928"/>
                    <a:gd name="connsiteX50" fmla="*/ 6245158 w 9154243"/>
                    <a:gd name="connsiteY50" fmla="*/ 1751992 h 5548928"/>
                    <a:gd name="connsiteX51" fmla="*/ 6410528 w 9154243"/>
                    <a:gd name="connsiteY51" fmla="*/ 1897907 h 5548928"/>
                    <a:gd name="connsiteX52" fmla="*/ 6527260 w 9154243"/>
                    <a:gd name="connsiteY52" fmla="*/ 2004911 h 5548928"/>
                    <a:gd name="connsiteX53" fmla="*/ 6546715 w 9154243"/>
                    <a:gd name="connsiteY53" fmla="*/ 2073005 h 5548928"/>
                    <a:gd name="connsiteX54" fmla="*/ 6692630 w 9154243"/>
                    <a:gd name="connsiteY54" fmla="*/ 2073005 h 5548928"/>
                    <a:gd name="connsiteX55" fmla="*/ 6838545 w 9154243"/>
                    <a:gd name="connsiteY55" fmla="*/ 2199464 h 5548928"/>
                    <a:gd name="connsiteX56" fmla="*/ 6974732 w 9154243"/>
                    <a:gd name="connsiteY56" fmla="*/ 2345379 h 5548928"/>
                    <a:gd name="connsiteX57" fmla="*/ 7101192 w 9154243"/>
                    <a:gd name="connsiteY57" fmla="*/ 2520477 h 5548928"/>
                    <a:gd name="connsiteX58" fmla="*/ 7198468 w 9154243"/>
                    <a:gd name="connsiteY58" fmla="*/ 2666392 h 5548928"/>
                    <a:gd name="connsiteX59" fmla="*/ 7363838 w 9154243"/>
                    <a:gd name="connsiteY59" fmla="*/ 2880401 h 5548928"/>
                    <a:gd name="connsiteX60" fmla="*/ 7461115 w 9154243"/>
                    <a:gd name="connsiteY60" fmla="*/ 3036043 h 5548928"/>
                    <a:gd name="connsiteX61" fmla="*/ 7626485 w 9154243"/>
                    <a:gd name="connsiteY61" fmla="*/ 3259779 h 5548928"/>
                    <a:gd name="connsiteX62" fmla="*/ 7684851 w 9154243"/>
                    <a:gd name="connsiteY62" fmla="*/ 3444605 h 5548928"/>
                    <a:gd name="connsiteX63" fmla="*/ 7782128 w 9154243"/>
                    <a:gd name="connsiteY63" fmla="*/ 3580792 h 5548928"/>
                    <a:gd name="connsiteX64" fmla="*/ 7966953 w 9154243"/>
                    <a:gd name="connsiteY64" fmla="*/ 3765618 h 5548928"/>
                    <a:gd name="connsiteX65" fmla="*/ 8180962 w 9154243"/>
                    <a:gd name="connsiteY65" fmla="*/ 3882350 h 5548928"/>
                    <a:gd name="connsiteX66" fmla="*/ 8424153 w 9154243"/>
                    <a:gd name="connsiteY66" fmla="*/ 4008809 h 5548928"/>
                    <a:gd name="connsiteX67" fmla="*/ 8647889 w 9154243"/>
                    <a:gd name="connsiteY67" fmla="*/ 4213090 h 5548928"/>
                    <a:gd name="connsiteX68" fmla="*/ 8852170 w 9154243"/>
                    <a:gd name="connsiteY68" fmla="*/ 4368733 h 5548928"/>
                    <a:gd name="connsiteX69" fmla="*/ 8978630 w 9154243"/>
                    <a:gd name="connsiteY69" fmla="*/ 4495192 h 5548928"/>
                    <a:gd name="connsiteX70" fmla="*/ 9066179 w 9154243"/>
                    <a:gd name="connsiteY70" fmla="*/ 4582741 h 5548928"/>
                    <a:gd name="connsiteX71" fmla="*/ 9095362 w 9154243"/>
                    <a:gd name="connsiteY71" fmla="*/ 4709201 h 5548928"/>
                    <a:gd name="connsiteX72" fmla="*/ 9144000 w 9154243"/>
                    <a:gd name="connsiteY72" fmla="*/ 4835660 h 5548928"/>
                    <a:gd name="connsiteX73" fmla="*/ 8929992 w 9154243"/>
                    <a:gd name="connsiteY73" fmla="*/ 4855115 h 5548928"/>
                    <a:gd name="connsiteX74" fmla="*/ 8754894 w 9154243"/>
                    <a:gd name="connsiteY74" fmla="*/ 4787022 h 5548928"/>
                    <a:gd name="connsiteX75" fmla="*/ 8472792 w 9154243"/>
                    <a:gd name="connsiteY75" fmla="*/ 4689745 h 5548928"/>
                    <a:gd name="connsiteX76" fmla="*/ 8287966 w 9154243"/>
                    <a:gd name="connsiteY76" fmla="*/ 4602196 h 5548928"/>
                    <a:gd name="connsiteX77" fmla="*/ 8083685 w 9154243"/>
                    <a:gd name="connsiteY77" fmla="*/ 4495192 h 5548928"/>
                    <a:gd name="connsiteX78" fmla="*/ 7889132 w 9154243"/>
                    <a:gd name="connsiteY78" fmla="*/ 4436826 h 5548928"/>
                    <a:gd name="connsiteX79" fmla="*/ 7743217 w 9154243"/>
                    <a:gd name="connsiteY79" fmla="*/ 4349277 h 5548928"/>
                    <a:gd name="connsiteX80" fmla="*/ 7402749 w 9154243"/>
                    <a:gd name="connsiteY80" fmla="*/ 4242273 h 5548928"/>
                    <a:gd name="connsiteX81" fmla="*/ 7110919 w 9154243"/>
                    <a:gd name="connsiteY81" fmla="*/ 4086630 h 5548928"/>
                    <a:gd name="connsiteX82" fmla="*/ 6867728 w 9154243"/>
                    <a:gd name="connsiteY82" fmla="*/ 3843439 h 5548928"/>
                    <a:gd name="connsiteX83" fmla="*/ 6695882 w 9154243"/>
                    <a:gd name="connsiteY83" fmla="*/ 3716079 h 5548928"/>
                    <a:gd name="connsiteX84" fmla="*/ 6614809 w 9154243"/>
                    <a:gd name="connsiteY84" fmla="*/ 3571064 h 5548928"/>
                    <a:gd name="connsiteX85" fmla="*/ 6595353 w 9154243"/>
                    <a:gd name="connsiteY85" fmla="*/ 3347328 h 5548928"/>
                    <a:gd name="connsiteX86" fmla="*/ 6566170 w 9154243"/>
                    <a:gd name="connsiteY86" fmla="*/ 3181958 h 5548928"/>
                    <a:gd name="connsiteX87" fmla="*/ 6566170 w 9154243"/>
                    <a:gd name="connsiteY87" fmla="*/ 3181958 h 5548928"/>
                    <a:gd name="connsiteX88" fmla="*/ 6566170 w 9154243"/>
                    <a:gd name="connsiteY88" fmla="*/ 2938767 h 5548928"/>
                    <a:gd name="connsiteX89" fmla="*/ 6566170 w 9154243"/>
                    <a:gd name="connsiteY89" fmla="*/ 2685847 h 5548928"/>
                    <a:gd name="connsiteX90" fmla="*/ 6429983 w 9154243"/>
                    <a:gd name="connsiteY90" fmla="*/ 2909584 h 5548928"/>
                    <a:gd name="connsiteX91" fmla="*/ 6410528 w 9154243"/>
                    <a:gd name="connsiteY91" fmla="*/ 3133320 h 5548928"/>
                    <a:gd name="connsiteX92" fmla="*/ 6342434 w 9154243"/>
                    <a:gd name="connsiteY92" fmla="*/ 3395967 h 5548928"/>
                    <a:gd name="connsiteX93" fmla="*/ 6235430 w 9154243"/>
                    <a:gd name="connsiteY93" fmla="*/ 3600247 h 5548928"/>
                    <a:gd name="connsiteX94" fmla="*/ 6099243 w 9154243"/>
                    <a:gd name="connsiteY94" fmla="*/ 3746162 h 5548928"/>
                    <a:gd name="connsiteX95" fmla="*/ 6040877 w 9154243"/>
                    <a:gd name="connsiteY95" fmla="*/ 3765618 h 5548928"/>
                    <a:gd name="connsiteX96" fmla="*/ 6021421 w 9154243"/>
                    <a:gd name="connsiteY96" fmla="*/ 3872622 h 5548928"/>
                    <a:gd name="connsiteX97" fmla="*/ 6021421 w 9154243"/>
                    <a:gd name="connsiteY97" fmla="*/ 4008809 h 5548928"/>
                    <a:gd name="connsiteX98" fmla="*/ 6050604 w 9154243"/>
                    <a:gd name="connsiteY98" fmla="*/ 4135269 h 5548928"/>
                    <a:gd name="connsiteX99" fmla="*/ 6177064 w 9154243"/>
                    <a:gd name="connsiteY99" fmla="*/ 4261728 h 5548928"/>
                    <a:gd name="connsiteX100" fmla="*/ 6254885 w 9154243"/>
                    <a:gd name="connsiteY100" fmla="*/ 4397915 h 5548928"/>
                    <a:gd name="connsiteX101" fmla="*/ 6322979 w 9154243"/>
                    <a:gd name="connsiteY101" fmla="*/ 4475737 h 5548928"/>
                    <a:gd name="connsiteX102" fmla="*/ 6322979 w 9154243"/>
                    <a:gd name="connsiteY102" fmla="*/ 4602196 h 5548928"/>
                    <a:gd name="connsiteX103" fmla="*/ 6245158 w 9154243"/>
                    <a:gd name="connsiteY103" fmla="*/ 4777294 h 5548928"/>
                    <a:gd name="connsiteX104" fmla="*/ 6186792 w 9154243"/>
                    <a:gd name="connsiteY104" fmla="*/ 4923209 h 5548928"/>
                    <a:gd name="connsiteX105" fmla="*/ 6108970 w 9154243"/>
                    <a:gd name="connsiteY105" fmla="*/ 5039941 h 5548928"/>
                    <a:gd name="connsiteX106" fmla="*/ 6021421 w 9154243"/>
                    <a:gd name="connsiteY106" fmla="*/ 5088579 h 5548928"/>
                    <a:gd name="connsiteX107" fmla="*/ 5856051 w 9154243"/>
                    <a:gd name="connsiteY107" fmla="*/ 5176128 h 5548928"/>
                    <a:gd name="connsiteX108" fmla="*/ 5729592 w 9154243"/>
                    <a:gd name="connsiteY108" fmla="*/ 5312315 h 5548928"/>
                    <a:gd name="connsiteX109" fmla="*/ 5729592 w 9154243"/>
                    <a:gd name="connsiteY109" fmla="*/ 5409592 h 5548928"/>
                    <a:gd name="connsiteX110" fmla="*/ 5554494 w 9154243"/>
                    <a:gd name="connsiteY110" fmla="*/ 5429047 h 5548928"/>
                    <a:gd name="connsiteX111" fmla="*/ 5389124 w 9154243"/>
                    <a:gd name="connsiteY111" fmla="*/ 5419320 h 5548928"/>
                    <a:gd name="connsiteX112" fmla="*/ 5272392 w 9154243"/>
                    <a:gd name="connsiteY112" fmla="*/ 5390137 h 5548928"/>
                    <a:gd name="connsiteX113" fmla="*/ 5155660 w 9154243"/>
                    <a:gd name="connsiteY113" fmla="*/ 5351226 h 5548928"/>
                    <a:gd name="connsiteX114" fmla="*/ 5107021 w 9154243"/>
                    <a:gd name="connsiteY114" fmla="*/ 5312315 h 5548928"/>
                    <a:gd name="connsiteX115" fmla="*/ 5126477 w 9154243"/>
                    <a:gd name="connsiteY115" fmla="*/ 5224767 h 5548928"/>
                    <a:gd name="connsiteX116" fmla="*/ 5282119 w 9154243"/>
                    <a:gd name="connsiteY116" fmla="*/ 5137218 h 5548928"/>
                    <a:gd name="connsiteX117" fmla="*/ 5350213 w 9154243"/>
                    <a:gd name="connsiteY117" fmla="*/ 5156673 h 5548928"/>
                    <a:gd name="connsiteX118" fmla="*/ 5350213 w 9154243"/>
                    <a:gd name="connsiteY118" fmla="*/ 5156673 h 5548928"/>
                    <a:gd name="connsiteX119" fmla="*/ 5466945 w 9154243"/>
                    <a:gd name="connsiteY119" fmla="*/ 5117762 h 5548928"/>
                    <a:gd name="connsiteX120" fmla="*/ 5642043 w 9154243"/>
                    <a:gd name="connsiteY120" fmla="*/ 4981575 h 5548928"/>
                    <a:gd name="connsiteX121" fmla="*/ 5817141 w 9154243"/>
                    <a:gd name="connsiteY121" fmla="*/ 4835660 h 5548928"/>
                    <a:gd name="connsiteX122" fmla="*/ 5865779 w 9154243"/>
                    <a:gd name="connsiteY122" fmla="*/ 4680018 h 5548928"/>
                    <a:gd name="connsiteX123" fmla="*/ 5778230 w 9154243"/>
                    <a:gd name="connsiteY123" fmla="*/ 4495192 h 5548928"/>
                    <a:gd name="connsiteX124" fmla="*/ 5739319 w 9154243"/>
                    <a:gd name="connsiteY124" fmla="*/ 4349277 h 5548928"/>
                    <a:gd name="connsiteX125" fmla="*/ 5642043 w 9154243"/>
                    <a:gd name="connsiteY125" fmla="*/ 4222818 h 5548928"/>
                    <a:gd name="connsiteX126" fmla="*/ 5457217 w 9154243"/>
                    <a:gd name="connsiteY126" fmla="*/ 4037992 h 5548928"/>
                    <a:gd name="connsiteX127" fmla="*/ 5311302 w 9154243"/>
                    <a:gd name="connsiteY127" fmla="*/ 3950443 h 5548928"/>
                    <a:gd name="connsiteX128" fmla="*/ 5107021 w 9154243"/>
                    <a:gd name="connsiteY128" fmla="*/ 3765618 h 5548928"/>
                    <a:gd name="connsiteX129" fmla="*/ 5000017 w 9154243"/>
                    <a:gd name="connsiteY129" fmla="*/ 3648886 h 5548928"/>
                    <a:gd name="connsiteX130" fmla="*/ 4912468 w 9154243"/>
                    <a:gd name="connsiteY130" fmla="*/ 3464060 h 5548928"/>
                    <a:gd name="connsiteX131" fmla="*/ 4844375 w 9154243"/>
                    <a:gd name="connsiteY131" fmla="*/ 3337601 h 5548928"/>
                    <a:gd name="connsiteX132" fmla="*/ 4572000 w 9154243"/>
                    <a:gd name="connsiteY132" fmla="*/ 3395967 h 5548928"/>
                    <a:gd name="connsiteX133" fmla="*/ 4338536 w 9154243"/>
                    <a:gd name="connsiteY133" fmla="*/ 3454333 h 5548928"/>
                    <a:gd name="connsiteX134" fmla="*/ 3920247 w 9154243"/>
                    <a:gd name="connsiteY134" fmla="*/ 3473788 h 5548928"/>
                    <a:gd name="connsiteX135" fmla="*/ 3647872 w 9154243"/>
                    <a:gd name="connsiteY135" fmla="*/ 3464060 h 5548928"/>
                    <a:gd name="connsiteX136" fmla="*/ 3531141 w 9154243"/>
                    <a:gd name="connsiteY136" fmla="*/ 3464060 h 5548928"/>
                    <a:gd name="connsiteX137" fmla="*/ 3501958 w 9154243"/>
                    <a:gd name="connsiteY137" fmla="*/ 3532154 h 5548928"/>
                    <a:gd name="connsiteX138" fmla="*/ 3385226 w 9154243"/>
                    <a:gd name="connsiteY138" fmla="*/ 3678069 h 5548928"/>
                    <a:gd name="connsiteX139" fmla="*/ 3385226 w 9154243"/>
                    <a:gd name="connsiteY139" fmla="*/ 3794801 h 5548928"/>
                    <a:gd name="connsiteX140" fmla="*/ 3385226 w 9154243"/>
                    <a:gd name="connsiteY140" fmla="*/ 3921260 h 5548928"/>
                    <a:gd name="connsiteX141" fmla="*/ 3385226 w 9154243"/>
                    <a:gd name="connsiteY141" fmla="*/ 4115813 h 5548928"/>
                    <a:gd name="connsiteX142" fmla="*/ 3433864 w 9154243"/>
                    <a:gd name="connsiteY142" fmla="*/ 4388188 h 5548928"/>
                    <a:gd name="connsiteX143" fmla="*/ 3492230 w 9154243"/>
                    <a:gd name="connsiteY143" fmla="*/ 4641107 h 5548928"/>
                    <a:gd name="connsiteX144" fmla="*/ 3492230 w 9154243"/>
                    <a:gd name="connsiteY144" fmla="*/ 4728656 h 5548928"/>
                    <a:gd name="connsiteX145" fmla="*/ 3492230 w 9154243"/>
                    <a:gd name="connsiteY145" fmla="*/ 4796750 h 5548928"/>
                    <a:gd name="connsiteX146" fmla="*/ 3531141 w 9154243"/>
                    <a:gd name="connsiteY146" fmla="*/ 4806477 h 5548928"/>
                    <a:gd name="connsiteX147" fmla="*/ 3531141 w 9154243"/>
                    <a:gd name="connsiteY147" fmla="*/ 4981575 h 5548928"/>
                    <a:gd name="connsiteX148" fmla="*/ 3472775 w 9154243"/>
                    <a:gd name="connsiteY148" fmla="*/ 5185856 h 5548928"/>
                    <a:gd name="connsiteX149" fmla="*/ 3443592 w 9154243"/>
                    <a:gd name="connsiteY149" fmla="*/ 5273405 h 5548928"/>
                    <a:gd name="connsiteX150" fmla="*/ 3307404 w 9154243"/>
                    <a:gd name="connsiteY150" fmla="*/ 5360954 h 5548928"/>
                    <a:gd name="connsiteX151" fmla="*/ 3287949 w 9154243"/>
                    <a:gd name="connsiteY151" fmla="*/ 5458230 h 5548928"/>
                    <a:gd name="connsiteX152" fmla="*/ 3249038 w 9154243"/>
                    <a:gd name="connsiteY152" fmla="*/ 5526324 h 5548928"/>
                    <a:gd name="connsiteX153" fmla="*/ 3064213 w 9154243"/>
                    <a:gd name="connsiteY153" fmla="*/ 5545779 h 5548928"/>
                    <a:gd name="connsiteX154" fmla="*/ 2960428 w 9154243"/>
                    <a:gd name="connsiteY154" fmla="*/ 5548928 h 5548928"/>
                    <a:gd name="connsiteX155" fmla="*/ 2801566 w 9154243"/>
                    <a:gd name="connsiteY155" fmla="*/ 5545884 h 5548928"/>
                    <a:gd name="connsiteX156" fmla="*/ 2743200 w 9154243"/>
                    <a:gd name="connsiteY156" fmla="*/ 5516596 h 5548928"/>
                    <a:gd name="connsiteX157" fmla="*/ 2655651 w 9154243"/>
                    <a:gd name="connsiteY157" fmla="*/ 5429047 h 5548928"/>
                    <a:gd name="connsiteX158" fmla="*/ 2607418 w 9154243"/>
                    <a:gd name="connsiteY158" fmla="*/ 5384705 h 5548928"/>
                    <a:gd name="connsiteX159" fmla="*/ 2578235 w 9154243"/>
                    <a:gd name="connsiteY159" fmla="*/ 5350415 h 5548928"/>
                    <a:gd name="connsiteX160" fmla="*/ 2579127 w 9154243"/>
                    <a:gd name="connsiteY160" fmla="*/ 5250140 h 5548928"/>
                    <a:gd name="connsiteX161" fmla="*/ 2675106 w 9154243"/>
                    <a:gd name="connsiteY161" fmla="*/ 5234494 h 5548928"/>
                    <a:gd name="connsiteX162" fmla="*/ 2752928 w 9154243"/>
                    <a:gd name="connsiteY162" fmla="*/ 5195584 h 5548928"/>
                    <a:gd name="connsiteX163" fmla="*/ 2976664 w 9154243"/>
                    <a:gd name="connsiteY163" fmla="*/ 5127490 h 5548928"/>
                    <a:gd name="connsiteX164" fmla="*/ 3025302 w 9154243"/>
                    <a:gd name="connsiteY164" fmla="*/ 4991303 h 5548928"/>
                    <a:gd name="connsiteX165" fmla="*/ 3132306 w 9154243"/>
                    <a:gd name="connsiteY165" fmla="*/ 4884298 h 5548928"/>
                    <a:gd name="connsiteX166" fmla="*/ 3142034 w 9154243"/>
                    <a:gd name="connsiteY166" fmla="*/ 4718928 h 5548928"/>
                    <a:gd name="connsiteX167" fmla="*/ 3132306 w 9154243"/>
                    <a:gd name="connsiteY167" fmla="*/ 4534103 h 5548928"/>
                    <a:gd name="connsiteX168" fmla="*/ 3054485 w 9154243"/>
                    <a:gd name="connsiteY168" fmla="*/ 4320094 h 5548928"/>
                    <a:gd name="connsiteX169" fmla="*/ 2986392 w 9154243"/>
                    <a:gd name="connsiteY169" fmla="*/ 4144996 h 5548928"/>
                    <a:gd name="connsiteX170" fmla="*/ 2947481 w 9154243"/>
                    <a:gd name="connsiteY170" fmla="*/ 3911533 h 5548928"/>
                    <a:gd name="connsiteX171" fmla="*/ 2859932 w 9154243"/>
                    <a:gd name="connsiteY171" fmla="*/ 3755890 h 5548928"/>
                    <a:gd name="connsiteX172" fmla="*/ 2840477 w 9154243"/>
                    <a:gd name="connsiteY172" fmla="*/ 3561337 h 5548928"/>
                    <a:gd name="connsiteX173" fmla="*/ 2607013 w 9154243"/>
                    <a:gd name="connsiteY173" fmla="*/ 3415422 h 5548928"/>
                    <a:gd name="connsiteX174" fmla="*/ 2217906 w 9154243"/>
                    <a:gd name="connsiteY174" fmla="*/ 3250052 h 5548928"/>
                    <a:gd name="connsiteX175" fmla="*/ 2020505 w 9154243"/>
                    <a:gd name="connsiteY175" fmla="*/ 3175601 h 5548928"/>
                    <a:gd name="connsiteX176" fmla="*/ 1955260 w 9154243"/>
                    <a:gd name="connsiteY176" fmla="*/ 3104137 h 5548928"/>
                    <a:gd name="connsiteX177" fmla="*/ 1848255 w 9154243"/>
                    <a:gd name="connsiteY177" fmla="*/ 2977677 h 5548928"/>
                    <a:gd name="connsiteX178" fmla="*/ 1663430 w 9154243"/>
                    <a:gd name="connsiteY178" fmla="*/ 2763669 h 5548928"/>
                    <a:gd name="connsiteX179" fmla="*/ 1498060 w 9154243"/>
                    <a:gd name="connsiteY179" fmla="*/ 2637209 h 5548928"/>
                    <a:gd name="connsiteX180" fmla="*/ 1196502 w 9154243"/>
                    <a:gd name="connsiteY180" fmla="*/ 2316196 h 5548928"/>
                    <a:gd name="connsiteX181" fmla="*/ 1089498 w 9154243"/>
                    <a:gd name="connsiteY181" fmla="*/ 2180009 h 5548928"/>
                    <a:gd name="connsiteX182" fmla="*/ 1021404 w 9154243"/>
                    <a:gd name="connsiteY182" fmla="*/ 2082733 h 5548928"/>
                    <a:gd name="connsiteX183" fmla="*/ 992221 w 9154243"/>
                    <a:gd name="connsiteY183" fmla="*/ 1946545 h 5548928"/>
                    <a:gd name="connsiteX184" fmla="*/ 953311 w 9154243"/>
                    <a:gd name="connsiteY184" fmla="*/ 1858996 h 5548928"/>
                    <a:gd name="connsiteX185" fmla="*/ 807396 w 9154243"/>
                    <a:gd name="connsiteY185" fmla="*/ 1703354 h 5548928"/>
                    <a:gd name="connsiteX186" fmla="*/ 690664 w 9154243"/>
                    <a:gd name="connsiteY186" fmla="*/ 1615805 h 5548928"/>
                    <a:gd name="connsiteX187" fmla="*/ 573932 w 9154243"/>
                    <a:gd name="connsiteY187" fmla="*/ 1537984 h 5548928"/>
                    <a:gd name="connsiteX188" fmla="*/ 428017 w 9154243"/>
                    <a:gd name="connsiteY188" fmla="*/ 1499073 h 5548928"/>
                    <a:gd name="connsiteX189" fmla="*/ 252919 w 9154243"/>
                    <a:gd name="connsiteY189" fmla="*/ 1401796 h 5548928"/>
                    <a:gd name="connsiteX190" fmla="*/ 107004 w 9154243"/>
                    <a:gd name="connsiteY190" fmla="*/ 1275337 h 5548928"/>
                    <a:gd name="connsiteX191" fmla="*/ 29183 w 9154243"/>
                    <a:gd name="connsiteY191" fmla="*/ 1187788 h 5548928"/>
                    <a:gd name="connsiteX192" fmla="*/ 0 w 9154243"/>
                    <a:gd name="connsiteY192" fmla="*/ 1080784 h 5548928"/>
                    <a:gd name="connsiteX193" fmla="*/ 48638 w 9154243"/>
                    <a:gd name="connsiteY193" fmla="*/ 1012690 h 5548928"/>
                    <a:gd name="connsiteX0" fmla="*/ 48638 w 9154243"/>
                    <a:gd name="connsiteY0" fmla="*/ 1012690 h 5548928"/>
                    <a:gd name="connsiteX1" fmla="*/ 87549 w 9154243"/>
                    <a:gd name="connsiteY1" fmla="*/ 944596 h 5548928"/>
                    <a:gd name="connsiteX2" fmla="*/ 175098 w 9154243"/>
                    <a:gd name="connsiteY2" fmla="*/ 915413 h 5548928"/>
                    <a:gd name="connsiteX3" fmla="*/ 379379 w 9154243"/>
                    <a:gd name="connsiteY3" fmla="*/ 905686 h 5548928"/>
                    <a:gd name="connsiteX4" fmla="*/ 554477 w 9154243"/>
                    <a:gd name="connsiteY4" fmla="*/ 905686 h 5548928"/>
                    <a:gd name="connsiteX5" fmla="*/ 700392 w 9154243"/>
                    <a:gd name="connsiteY5" fmla="*/ 866775 h 5548928"/>
                    <a:gd name="connsiteX6" fmla="*/ 778213 w 9154243"/>
                    <a:gd name="connsiteY6" fmla="*/ 827864 h 5548928"/>
                    <a:gd name="connsiteX7" fmla="*/ 885217 w 9154243"/>
                    <a:gd name="connsiteY7" fmla="*/ 759771 h 5548928"/>
                    <a:gd name="connsiteX8" fmla="*/ 943583 w 9154243"/>
                    <a:gd name="connsiteY8" fmla="*/ 691677 h 5548928"/>
                    <a:gd name="connsiteX9" fmla="*/ 1089498 w 9154243"/>
                    <a:gd name="connsiteY9" fmla="*/ 633311 h 5548928"/>
                    <a:gd name="connsiteX10" fmla="*/ 1186775 w 9154243"/>
                    <a:gd name="connsiteY10" fmla="*/ 613856 h 5548928"/>
                    <a:gd name="connsiteX11" fmla="*/ 1274324 w 9154243"/>
                    <a:gd name="connsiteY11" fmla="*/ 594401 h 5548928"/>
                    <a:gd name="connsiteX12" fmla="*/ 1303506 w 9154243"/>
                    <a:gd name="connsiteY12" fmla="*/ 594401 h 5548928"/>
                    <a:gd name="connsiteX13" fmla="*/ 1313234 w 9154243"/>
                    <a:gd name="connsiteY13" fmla="*/ 458213 h 5548928"/>
                    <a:gd name="connsiteX14" fmla="*/ 1352145 w 9154243"/>
                    <a:gd name="connsiteY14" fmla="*/ 351209 h 5548928"/>
                    <a:gd name="connsiteX15" fmla="*/ 1429966 w 9154243"/>
                    <a:gd name="connsiteY15" fmla="*/ 244205 h 5548928"/>
                    <a:gd name="connsiteX16" fmla="*/ 1488332 w 9154243"/>
                    <a:gd name="connsiteY16" fmla="*/ 117745 h 5548928"/>
                    <a:gd name="connsiteX17" fmla="*/ 1546698 w 9154243"/>
                    <a:gd name="connsiteY17" fmla="*/ 1013 h 5548928"/>
                    <a:gd name="connsiteX18" fmla="*/ 1556426 w 9154243"/>
                    <a:gd name="connsiteY18" fmla="*/ 69107 h 5548928"/>
                    <a:gd name="connsiteX19" fmla="*/ 1556426 w 9154243"/>
                    <a:gd name="connsiteY19" fmla="*/ 205294 h 5548928"/>
                    <a:gd name="connsiteX20" fmla="*/ 1556426 w 9154243"/>
                    <a:gd name="connsiteY20" fmla="*/ 370664 h 5548928"/>
                    <a:gd name="connsiteX21" fmla="*/ 1575881 w 9154243"/>
                    <a:gd name="connsiteY21" fmla="*/ 448486 h 5548928"/>
                    <a:gd name="connsiteX22" fmla="*/ 1624519 w 9154243"/>
                    <a:gd name="connsiteY22" fmla="*/ 467941 h 5548928"/>
                    <a:gd name="connsiteX23" fmla="*/ 1643975 w 9154243"/>
                    <a:gd name="connsiteY23" fmla="*/ 506852 h 5548928"/>
                    <a:gd name="connsiteX24" fmla="*/ 1692613 w 9154243"/>
                    <a:gd name="connsiteY24" fmla="*/ 487396 h 5548928"/>
                    <a:gd name="connsiteX25" fmla="*/ 1809519 w 9154243"/>
                    <a:gd name="connsiteY25" fmla="*/ 302013 h 5548928"/>
                    <a:gd name="connsiteX26" fmla="*/ 1789889 w 9154243"/>
                    <a:gd name="connsiteY26" fmla="*/ 545762 h 5548928"/>
                    <a:gd name="connsiteX27" fmla="*/ 1789889 w 9154243"/>
                    <a:gd name="connsiteY27" fmla="*/ 681950 h 5548928"/>
                    <a:gd name="connsiteX28" fmla="*/ 1799617 w 9154243"/>
                    <a:gd name="connsiteY28" fmla="*/ 730588 h 5548928"/>
                    <a:gd name="connsiteX29" fmla="*/ 1926077 w 9154243"/>
                    <a:gd name="connsiteY29" fmla="*/ 808409 h 5548928"/>
                    <a:gd name="connsiteX30" fmla="*/ 2013626 w 9154243"/>
                    <a:gd name="connsiteY30" fmla="*/ 934869 h 5548928"/>
                    <a:gd name="connsiteX31" fmla="*/ 2140085 w 9154243"/>
                    <a:gd name="connsiteY31" fmla="*/ 1100239 h 5548928"/>
                    <a:gd name="connsiteX32" fmla="*/ 2247089 w 9154243"/>
                    <a:gd name="connsiteY32" fmla="*/ 1168333 h 5548928"/>
                    <a:gd name="connsiteX33" fmla="*/ 2402732 w 9154243"/>
                    <a:gd name="connsiteY33" fmla="*/ 1255881 h 5548928"/>
                    <a:gd name="connsiteX34" fmla="*/ 2597285 w 9154243"/>
                    <a:gd name="connsiteY34" fmla="*/ 1265609 h 5548928"/>
                    <a:gd name="connsiteX35" fmla="*/ 2791838 w 9154243"/>
                    <a:gd name="connsiteY35" fmla="*/ 1343430 h 5548928"/>
                    <a:gd name="connsiteX36" fmla="*/ 2976664 w 9154243"/>
                    <a:gd name="connsiteY36" fmla="*/ 1411524 h 5548928"/>
                    <a:gd name="connsiteX37" fmla="*/ 3093396 w 9154243"/>
                    <a:gd name="connsiteY37" fmla="*/ 1460162 h 5548928"/>
                    <a:gd name="connsiteX38" fmla="*/ 3278221 w 9154243"/>
                    <a:gd name="connsiteY38" fmla="*/ 1508801 h 5548928"/>
                    <a:gd name="connsiteX39" fmla="*/ 3472775 w 9154243"/>
                    <a:gd name="connsiteY39" fmla="*/ 1508801 h 5548928"/>
                    <a:gd name="connsiteX40" fmla="*/ 3647872 w 9154243"/>
                    <a:gd name="connsiteY40" fmla="*/ 1479618 h 5548928"/>
                    <a:gd name="connsiteX41" fmla="*/ 3793787 w 9154243"/>
                    <a:gd name="connsiteY41" fmla="*/ 1479618 h 5548928"/>
                    <a:gd name="connsiteX42" fmla="*/ 4007796 w 9154243"/>
                    <a:gd name="connsiteY42" fmla="*/ 1499073 h 5548928"/>
                    <a:gd name="connsiteX43" fmla="*/ 4241260 w 9154243"/>
                    <a:gd name="connsiteY43" fmla="*/ 1499073 h 5548928"/>
                    <a:gd name="connsiteX44" fmla="*/ 4572000 w 9154243"/>
                    <a:gd name="connsiteY44" fmla="*/ 1489345 h 5548928"/>
                    <a:gd name="connsiteX45" fmla="*/ 4912468 w 9154243"/>
                    <a:gd name="connsiteY45" fmla="*/ 1479618 h 5548928"/>
                    <a:gd name="connsiteX46" fmla="*/ 5204298 w 9154243"/>
                    <a:gd name="connsiteY46" fmla="*/ 1460162 h 5548928"/>
                    <a:gd name="connsiteX47" fmla="*/ 5447489 w 9154243"/>
                    <a:gd name="connsiteY47" fmla="*/ 1469890 h 5548928"/>
                    <a:gd name="connsiteX48" fmla="*/ 5661498 w 9154243"/>
                    <a:gd name="connsiteY48" fmla="*/ 1508801 h 5548928"/>
                    <a:gd name="connsiteX49" fmla="*/ 5992238 w 9154243"/>
                    <a:gd name="connsiteY49" fmla="*/ 1596350 h 5548928"/>
                    <a:gd name="connsiteX50" fmla="*/ 6245158 w 9154243"/>
                    <a:gd name="connsiteY50" fmla="*/ 1751992 h 5548928"/>
                    <a:gd name="connsiteX51" fmla="*/ 6410528 w 9154243"/>
                    <a:gd name="connsiteY51" fmla="*/ 1897907 h 5548928"/>
                    <a:gd name="connsiteX52" fmla="*/ 6527260 w 9154243"/>
                    <a:gd name="connsiteY52" fmla="*/ 2004911 h 5548928"/>
                    <a:gd name="connsiteX53" fmla="*/ 6546715 w 9154243"/>
                    <a:gd name="connsiteY53" fmla="*/ 2073005 h 5548928"/>
                    <a:gd name="connsiteX54" fmla="*/ 6692630 w 9154243"/>
                    <a:gd name="connsiteY54" fmla="*/ 2073005 h 5548928"/>
                    <a:gd name="connsiteX55" fmla="*/ 6838545 w 9154243"/>
                    <a:gd name="connsiteY55" fmla="*/ 2199464 h 5548928"/>
                    <a:gd name="connsiteX56" fmla="*/ 6974732 w 9154243"/>
                    <a:gd name="connsiteY56" fmla="*/ 2345379 h 5548928"/>
                    <a:gd name="connsiteX57" fmla="*/ 7101192 w 9154243"/>
                    <a:gd name="connsiteY57" fmla="*/ 2520477 h 5548928"/>
                    <a:gd name="connsiteX58" fmla="*/ 7198468 w 9154243"/>
                    <a:gd name="connsiteY58" fmla="*/ 2666392 h 5548928"/>
                    <a:gd name="connsiteX59" fmla="*/ 7363838 w 9154243"/>
                    <a:gd name="connsiteY59" fmla="*/ 2880401 h 5548928"/>
                    <a:gd name="connsiteX60" fmla="*/ 7461115 w 9154243"/>
                    <a:gd name="connsiteY60" fmla="*/ 3036043 h 5548928"/>
                    <a:gd name="connsiteX61" fmla="*/ 7626485 w 9154243"/>
                    <a:gd name="connsiteY61" fmla="*/ 3259779 h 5548928"/>
                    <a:gd name="connsiteX62" fmla="*/ 7684851 w 9154243"/>
                    <a:gd name="connsiteY62" fmla="*/ 3444605 h 5548928"/>
                    <a:gd name="connsiteX63" fmla="*/ 7782128 w 9154243"/>
                    <a:gd name="connsiteY63" fmla="*/ 3580792 h 5548928"/>
                    <a:gd name="connsiteX64" fmla="*/ 7966953 w 9154243"/>
                    <a:gd name="connsiteY64" fmla="*/ 3765618 h 5548928"/>
                    <a:gd name="connsiteX65" fmla="*/ 8180962 w 9154243"/>
                    <a:gd name="connsiteY65" fmla="*/ 3882350 h 5548928"/>
                    <a:gd name="connsiteX66" fmla="*/ 8424153 w 9154243"/>
                    <a:gd name="connsiteY66" fmla="*/ 4008809 h 5548928"/>
                    <a:gd name="connsiteX67" fmla="*/ 8647889 w 9154243"/>
                    <a:gd name="connsiteY67" fmla="*/ 4213090 h 5548928"/>
                    <a:gd name="connsiteX68" fmla="*/ 8852170 w 9154243"/>
                    <a:gd name="connsiteY68" fmla="*/ 4368733 h 5548928"/>
                    <a:gd name="connsiteX69" fmla="*/ 8978630 w 9154243"/>
                    <a:gd name="connsiteY69" fmla="*/ 4495192 h 5548928"/>
                    <a:gd name="connsiteX70" fmla="*/ 9066179 w 9154243"/>
                    <a:gd name="connsiteY70" fmla="*/ 4582741 h 5548928"/>
                    <a:gd name="connsiteX71" fmla="*/ 9095362 w 9154243"/>
                    <a:gd name="connsiteY71" fmla="*/ 4709201 h 5548928"/>
                    <a:gd name="connsiteX72" fmla="*/ 9144000 w 9154243"/>
                    <a:gd name="connsiteY72" fmla="*/ 4835660 h 5548928"/>
                    <a:gd name="connsiteX73" fmla="*/ 8929992 w 9154243"/>
                    <a:gd name="connsiteY73" fmla="*/ 4855115 h 5548928"/>
                    <a:gd name="connsiteX74" fmla="*/ 8754894 w 9154243"/>
                    <a:gd name="connsiteY74" fmla="*/ 4787022 h 5548928"/>
                    <a:gd name="connsiteX75" fmla="*/ 8472792 w 9154243"/>
                    <a:gd name="connsiteY75" fmla="*/ 4689745 h 5548928"/>
                    <a:gd name="connsiteX76" fmla="*/ 8287966 w 9154243"/>
                    <a:gd name="connsiteY76" fmla="*/ 4602196 h 5548928"/>
                    <a:gd name="connsiteX77" fmla="*/ 8083685 w 9154243"/>
                    <a:gd name="connsiteY77" fmla="*/ 4495192 h 5548928"/>
                    <a:gd name="connsiteX78" fmla="*/ 7889132 w 9154243"/>
                    <a:gd name="connsiteY78" fmla="*/ 4436826 h 5548928"/>
                    <a:gd name="connsiteX79" fmla="*/ 7743217 w 9154243"/>
                    <a:gd name="connsiteY79" fmla="*/ 4349277 h 5548928"/>
                    <a:gd name="connsiteX80" fmla="*/ 7402749 w 9154243"/>
                    <a:gd name="connsiteY80" fmla="*/ 4242273 h 5548928"/>
                    <a:gd name="connsiteX81" fmla="*/ 7110919 w 9154243"/>
                    <a:gd name="connsiteY81" fmla="*/ 4086630 h 5548928"/>
                    <a:gd name="connsiteX82" fmla="*/ 6867728 w 9154243"/>
                    <a:gd name="connsiteY82" fmla="*/ 3843439 h 5548928"/>
                    <a:gd name="connsiteX83" fmla="*/ 6695882 w 9154243"/>
                    <a:gd name="connsiteY83" fmla="*/ 3716079 h 5548928"/>
                    <a:gd name="connsiteX84" fmla="*/ 6614809 w 9154243"/>
                    <a:gd name="connsiteY84" fmla="*/ 3571064 h 5548928"/>
                    <a:gd name="connsiteX85" fmla="*/ 6595353 w 9154243"/>
                    <a:gd name="connsiteY85" fmla="*/ 3347328 h 5548928"/>
                    <a:gd name="connsiteX86" fmla="*/ 6566170 w 9154243"/>
                    <a:gd name="connsiteY86" fmla="*/ 3181958 h 5548928"/>
                    <a:gd name="connsiteX87" fmla="*/ 6566170 w 9154243"/>
                    <a:gd name="connsiteY87" fmla="*/ 3181958 h 5548928"/>
                    <a:gd name="connsiteX88" fmla="*/ 6566170 w 9154243"/>
                    <a:gd name="connsiteY88" fmla="*/ 2938767 h 5548928"/>
                    <a:gd name="connsiteX89" fmla="*/ 6566170 w 9154243"/>
                    <a:gd name="connsiteY89" fmla="*/ 2685847 h 5548928"/>
                    <a:gd name="connsiteX90" fmla="*/ 6429983 w 9154243"/>
                    <a:gd name="connsiteY90" fmla="*/ 2909584 h 5548928"/>
                    <a:gd name="connsiteX91" fmla="*/ 6410528 w 9154243"/>
                    <a:gd name="connsiteY91" fmla="*/ 3133320 h 5548928"/>
                    <a:gd name="connsiteX92" fmla="*/ 6342434 w 9154243"/>
                    <a:gd name="connsiteY92" fmla="*/ 3395967 h 5548928"/>
                    <a:gd name="connsiteX93" fmla="*/ 6235430 w 9154243"/>
                    <a:gd name="connsiteY93" fmla="*/ 3600247 h 5548928"/>
                    <a:gd name="connsiteX94" fmla="*/ 6099243 w 9154243"/>
                    <a:gd name="connsiteY94" fmla="*/ 3746162 h 5548928"/>
                    <a:gd name="connsiteX95" fmla="*/ 6040877 w 9154243"/>
                    <a:gd name="connsiteY95" fmla="*/ 3765618 h 5548928"/>
                    <a:gd name="connsiteX96" fmla="*/ 6021421 w 9154243"/>
                    <a:gd name="connsiteY96" fmla="*/ 3872622 h 5548928"/>
                    <a:gd name="connsiteX97" fmla="*/ 6021421 w 9154243"/>
                    <a:gd name="connsiteY97" fmla="*/ 4008809 h 5548928"/>
                    <a:gd name="connsiteX98" fmla="*/ 6050604 w 9154243"/>
                    <a:gd name="connsiteY98" fmla="*/ 4135269 h 5548928"/>
                    <a:gd name="connsiteX99" fmla="*/ 6177064 w 9154243"/>
                    <a:gd name="connsiteY99" fmla="*/ 4261728 h 5548928"/>
                    <a:gd name="connsiteX100" fmla="*/ 6254885 w 9154243"/>
                    <a:gd name="connsiteY100" fmla="*/ 4397915 h 5548928"/>
                    <a:gd name="connsiteX101" fmla="*/ 6322979 w 9154243"/>
                    <a:gd name="connsiteY101" fmla="*/ 4475737 h 5548928"/>
                    <a:gd name="connsiteX102" fmla="*/ 6322979 w 9154243"/>
                    <a:gd name="connsiteY102" fmla="*/ 4602196 h 5548928"/>
                    <a:gd name="connsiteX103" fmla="*/ 6245158 w 9154243"/>
                    <a:gd name="connsiteY103" fmla="*/ 4777294 h 5548928"/>
                    <a:gd name="connsiteX104" fmla="*/ 6186792 w 9154243"/>
                    <a:gd name="connsiteY104" fmla="*/ 4923209 h 5548928"/>
                    <a:gd name="connsiteX105" fmla="*/ 6108970 w 9154243"/>
                    <a:gd name="connsiteY105" fmla="*/ 5039941 h 5548928"/>
                    <a:gd name="connsiteX106" fmla="*/ 6021421 w 9154243"/>
                    <a:gd name="connsiteY106" fmla="*/ 5088579 h 5548928"/>
                    <a:gd name="connsiteX107" fmla="*/ 5856051 w 9154243"/>
                    <a:gd name="connsiteY107" fmla="*/ 5176128 h 5548928"/>
                    <a:gd name="connsiteX108" fmla="*/ 5729592 w 9154243"/>
                    <a:gd name="connsiteY108" fmla="*/ 5312315 h 5548928"/>
                    <a:gd name="connsiteX109" fmla="*/ 5729592 w 9154243"/>
                    <a:gd name="connsiteY109" fmla="*/ 5409592 h 5548928"/>
                    <a:gd name="connsiteX110" fmla="*/ 5554494 w 9154243"/>
                    <a:gd name="connsiteY110" fmla="*/ 5429047 h 5548928"/>
                    <a:gd name="connsiteX111" fmla="*/ 5389124 w 9154243"/>
                    <a:gd name="connsiteY111" fmla="*/ 5419320 h 5548928"/>
                    <a:gd name="connsiteX112" fmla="*/ 5272392 w 9154243"/>
                    <a:gd name="connsiteY112" fmla="*/ 5390137 h 5548928"/>
                    <a:gd name="connsiteX113" fmla="*/ 5155660 w 9154243"/>
                    <a:gd name="connsiteY113" fmla="*/ 5351226 h 5548928"/>
                    <a:gd name="connsiteX114" fmla="*/ 5107021 w 9154243"/>
                    <a:gd name="connsiteY114" fmla="*/ 5312315 h 5548928"/>
                    <a:gd name="connsiteX115" fmla="*/ 5126477 w 9154243"/>
                    <a:gd name="connsiteY115" fmla="*/ 5224767 h 5548928"/>
                    <a:gd name="connsiteX116" fmla="*/ 5282119 w 9154243"/>
                    <a:gd name="connsiteY116" fmla="*/ 5137218 h 5548928"/>
                    <a:gd name="connsiteX117" fmla="*/ 5350213 w 9154243"/>
                    <a:gd name="connsiteY117" fmla="*/ 5156673 h 5548928"/>
                    <a:gd name="connsiteX118" fmla="*/ 5350213 w 9154243"/>
                    <a:gd name="connsiteY118" fmla="*/ 5156673 h 5548928"/>
                    <a:gd name="connsiteX119" fmla="*/ 5466945 w 9154243"/>
                    <a:gd name="connsiteY119" fmla="*/ 5117762 h 5548928"/>
                    <a:gd name="connsiteX120" fmla="*/ 5642043 w 9154243"/>
                    <a:gd name="connsiteY120" fmla="*/ 4981575 h 5548928"/>
                    <a:gd name="connsiteX121" fmla="*/ 5817141 w 9154243"/>
                    <a:gd name="connsiteY121" fmla="*/ 4835660 h 5548928"/>
                    <a:gd name="connsiteX122" fmla="*/ 5865779 w 9154243"/>
                    <a:gd name="connsiteY122" fmla="*/ 4680018 h 5548928"/>
                    <a:gd name="connsiteX123" fmla="*/ 5778230 w 9154243"/>
                    <a:gd name="connsiteY123" fmla="*/ 4495192 h 5548928"/>
                    <a:gd name="connsiteX124" fmla="*/ 5739319 w 9154243"/>
                    <a:gd name="connsiteY124" fmla="*/ 4349277 h 5548928"/>
                    <a:gd name="connsiteX125" fmla="*/ 5642043 w 9154243"/>
                    <a:gd name="connsiteY125" fmla="*/ 4222818 h 5548928"/>
                    <a:gd name="connsiteX126" fmla="*/ 5457217 w 9154243"/>
                    <a:gd name="connsiteY126" fmla="*/ 4037992 h 5548928"/>
                    <a:gd name="connsiteX127" fmla="*/ 5311302 w 9154243"/>
                    <a:gd name="connsiteY127" fmla="*/ 3950443 h 5548928"/>
                    <a:gd name="connsiteX128" fmla="*/ 5107021 w 9154243"/>
                    <a:gd name="connsiteY128" fmla="*/ 3765618 h 5548928"/>
                    <a:gd name="connsiteX129" fmla="*/ 5000017 w 9154243"/>
                    <a:gd name="connsiteY129" fmla="*/ 3648886 h 5548928"/>
                    <a:gd name="connsiteX130" fmla="*/ 4912468 w 9154243"/>
                    <a:gd name="connsiteY130" fmla="*/ 3464060 h 5548928"/>
                    <a:gd name="connsiteX131" fmla="*/ 4844375 w 9154243"/>
                    <a:gd name="connsiteY131" fmla="*/ 3337601 h 5548928"/>
                    <a:gd name="connsiteX132" fmla="*/ 4572000 w 9154243"/>
                    <a:gd name="connsiteY132" fmla="*/ 3395967 h 5548928"/>
                    <a:gd name="connsiteX133" fmla="*/ 4338536 w 9154243"/>
                    <a:gd name="connsiteY133" fmla="*/ 3454333 h 5548928"/>
                    <a:gd name="connsiteX134" fmla="*/ 3920247 w 9154243"/>
                    <a:gd name="connsiteY134" fmla="*/ 3473788 h 5548928"/>
                    <a:gd name="connsiteX135" fmla="*/ 3647872 w 9154243"/>
                    <a:gd name="connsiteY135" fmla="*/ 3464060 h 5548928"/>
                    <a:gd name="connsiteX136" fmla="*/ 3531141 w 9154243"/>
                    <a:gd name="connsiteY136" fmla="*/ 3464060 h 5548928"/>
                    <a:gd name="connsiteX137" fmla="*/ 3501958 w 9154243"/>
                    <a:gd name="connsiteY137" fmla="*/ 3532154 h 5548928"/>
                    <a:gd name="connsiteX138" fmla="*/ 3385226 w 9154243"/>
                    <a:gd name="connsiteY138" fmla="*/ 3678069 h 5548928"/>
                    <a:gd name="connsiteX139" fmla="*/ 3385226 w 9154243"/>
                    <a:gd name="connsiteY139" fmla="*/ 3794801 h 5548928"/>
                    <a:gd name="connsiteX140" fmla="*/ 3385226 w 9154243"/>
                    <a:gd name="connsiteY140" fmla="*/ 3921260 h 5548928"/>
                    <a:gd name="connsiteX141" fmla="*/ 3385226 w 9154243"/>
                    <a:gd name="connsiteY141" fmla="*/ 4115813 h 5548928"/>
                    <a:gd name="connsiteX142" fmla="*/ 3433864 w 9154243"/>
                    <a:gd name="connsiteY142" fmla="*/ 4388188 h 5548928"/>
                    <a:gd name="connsiteX143" fmla="*/ 3492230 w 9154243"/>
                    <a:gd name="connsiteY143" fmla="*/ 4641107 h 5548928"/>
                    <a:gd name="connsiteX144" fmla="*/ 3492230 w 9154243"/>
                    <a:gd name="connsiteY144" fmla="*/ 4728656 h 5548928"/>
                    <a:gd name="connsiteX145" fmla="*/ 3492230 w 9154243"/>
                    <a:gd name="connsiteY145" fmla="*/ 4796750 h 5548928"/>
                    <a:gd name="connsiteX146" fmla="*/ 3531141 w 9154243"/>
                    <a:gd name="connsiteY146" fmla="*/ 4806477 h 5548928"/>
                    <a:gd name="connsiteX147" fmla="*/ 3531141 w 9154243"/>
                    <a:gd name="connsiteY147" fmla="*/ 4981575 h 5548928"/>
                    <a:gd name="connsiteX148" fmla="*/ 3472775 w 9154243"/>
                    <a:gd name="connsiteY148" fmla="*/ 5185856 h 5548928"/>
                    <a:gd name="connsiteX149" fmla="*/ 3443592 w 9154243"/>
                    <a:gd name="connsiteY149" fmla="*/ 5273405 h 5548928"/>
                    <a:gd name="connsiteX150" fmla="*/ 3307404 w 9154243"/>
                    <a:gd name="connsiteY150" fmla="*/ 5360954 h 5548928"/>
                    <a:gd name="connsiteX151" fmla="*/ 3287949 w 9154243"/>
                    <a:gd name="connsiteY151" fmla="*/ 5458230 h 5548928"/>
                    <a:gd name="connsiteX152" fmla="*/ 3249038 w 9154243"/>
                    <a:gd name="connsiteY152" fmla="*/ 5526324 h 5548928"/>
                    <a:gd name="connsiteX153" fmla="*/ 3064213 w 9154243"/>
                    <a:gd name="connsiteY153" fmla="*/ 5545779 h 5548928"/>
                    <a:gd name="connsiteX154" fmla="*/ 2960428 w 9154243"/>
                    <a:gd name="connsiteY154" fmla="*/ 5548928 h 5548928"/>
                    <a:gd name="connsiteX155" fmla="*/ 2801566 w 9154243"/>
                    <a:gd name="connsiteY155" fmla="*/ 5545884 h 5548928"/>
                    <a:gd name="connsiteX156" fmla="*/ 2743200 w 9154243"/>
                    <a:gd name="connsiteY156" fmla="*/ 5516596 h 5548928"/>
                    <a:gd name="connsiteX157" fmla="*/ 2655651 w 9154243"/>
                    <a:gd name="connsiteY157" fmla="*/ 5429047 h 5548928"/>
                    <a:gd name="connsiteX158" fmla="*/ 2607418 w 9154243"/>
                    <a:gd name="connsiteY158" fmla="*/ 5384705 h 5548928"/>
                    <a:gd name="connsiteX159" fmla="*/ 2578235 w 9154243"/>
                    <a:gd name="connsiteY159" fmla="*/ 5350415 h 5548928"/>
                    <a:gd name="connsiteX160" fmla="*/ 2579127 w 9154243"/>
                    <a:gd name="connsiteY160" fmla="*/ 5250140 h 5548928"/>
                    <a:gd name="connsiteX161" fmla="*/ 2675106 w 9154243"/>
                    <a:gd name="connsiteY161" fmla="*/ 5234494 h 5548928"/>
                    <a:gd name="connsiteX162" fmla="*/ 2752928 w 9154243"/>
                    <a:gd name="connsiteY162" fmla="*/ 5195584 h 5548928"/>
                    <a:gd name="connsiteX163" fmla="*/ 2976664 w 9154243"/>
                    <a:gd name="connsiteY163" fmla="*/ 5127490 h 5548928"/>
                    <a:gd name="connsiteX164" fmla="*/ 3025302 w 9154243"/>
                    <a:gd name="connsiteY164" fmla="*/ 4991303 h 5548928"/>
                    <a:gd name="connsiteX165" fmla="*/ 3132306 w 9154243"/>
                    <a:gd name="connsiteY165" fmla="*/ 4884298 h 5548928"/>
                    <a:gd name="connsiteX166" fmla="*/ 3142034 w 9154243"/>
                    <a:gd name="connsiteY166" fmla="*/ 4718928 h 5548928"/>
                    <a:gd name="connsiteX167" fmla="*/ 3132306 w 9154243"/>
                    <a:gd name="connsiteY167" fmla="*/ 4534103 h 5548928"/>
                    <a:gd name="connsiteX168" fmla="*/ 3054485 w 9154243"/>
                    <a:gd name="connsiteY168" fmla="*/ 4320094 h 5548928"/>
                    <a:gd name="connsiteX169" fmla="*/ 2986392 w 9154243"/>
                    <a:gd name="connsiteY169" fmla="*/ 4144996 h 5548928"/>
                    <a:gd name="connsiteX170" fmla="*/ 2947481 w 9154243"/>
                    <a:gd name="connsiteY170" fmla="*/ 3911533 h 5548928"/>
                    <a:gd name="connsiteX171" fmla="*/ 2859932 w 9154243"/>
                    <a:gd name="connsiteY171" fmla="*/ 3755890 h 5548928"/>
                    <a:gd name="connsiteX172" fmla="*/ 2840477 w 9154243"/>
                    <a:gd name="connsiteY172" fmla="*/ 3561337 h 5548928"/>
                    <a:gd name="connsiteX173" fmla="*/ 2607013 w 9154243"/>
                    <a:gd name="connsiteY173" fmla="*/ 3415422 h 5548928"/>
                    <a:gd name="connsiteX174" fmla="*/ 2217906 w 9154243"/>
                    <a:gd name="connsiteY174" fmla="*/ 3250052 h 5548928"/>
                    <a:gd name="connsiteX175" fmla="*/ 2020505 w 9154243"/>
                    <a:gd name="connsiteY175" fmla="*/ 3175601 h 5548928"/>
                    <a:gd name="connsiteX176" fmla="*/ 1955260 w 9154243"/>
                    <a:gd name="connsiteY176" fmla="*/ 3104137 h 5548928"/>
                    <a:gd name="connsiteX177" fmla="*/ 1848255 w 9154243"/>
                    <a:gd name="connsiteY177" fmla="*/ 2977677 h 5548928"/>
                    <a:gd name="connsiteX178" fmla="*/ 1663430 w 9154243"/>
                    <a:gd name="connsiteY178" fmla="*/ 2763669 h 5548928"/>
                    <a:gd name="connsiteX179" fmla="*/ 1498060 w 9154243"/>
                    <a:gd name="connsiteY179" fmla="*/ 2637209 h 5548928"/>
                    <a:gd name="connsiteX180" fmla="*/ 1196502 w 9154243"/>
                    <a:gd name="connsiteY180" fmla="*/ 2316196 h 5548928"/>
                    <a:gd name="connsiteX181" fmla="*/ 1089498 w 9154243"/>
                    <a:gd name="connsiteY181" fmla="*/ 2180009 h 5548928"/>
                    <a:gd name="connsiteX182" fmla="*/ 1021404 w 9154243"/>
                    <a:gd name="connsiteY182" fmla="*/ 2082733 h 5548928"/>
                    <a:gd name="connsiteX183" fmla="*/ 992221 w 9154243"/>
                    <a:gd name="connsiteY183" fmla="*/ 1946545 h 5548928"/>
                    <a:gd name="connsiteX184" fmla="*/ 953311 w 9154243"/>
                    <a:gd name="connsiteY184" fmla="*/ 1858996 h 5548928"/>
                    <a:gd name="connsiteX185" fmla="*/ 807396 w 9154243"/>
                    <a:gd name="connsiteY185" fmla="*/ 1703354 h 5548928"/>
                    <a:gd name="connsiteX186" fmla="*/ 690664 w 9154243"/>
                    <a:gd name="connsiteY186" fmla="*/ 1615805 h 5548928"/>
                    <a:gd name="connsiteX187" fmla="*/ 573932 w 9154243"/>
                    <a:gd name="connsiteY187" fmla="*/ 1537984 h 5548928"/>
                    <a:gd name="connsiteX188" fmla="*/ 428017 w 9154243"/>
                    <a:gd name="connsiteY188" fmla="*/ 1499073 h 5548928"/>
                    <a:gd name="connsiteX189" fmla="*/ 252919 w 9154243"/>
                    <a:gd name="connsiteY189" fmla="*/ 1401796 h 5548928"/>
                    <a:gd name="connsiteX190" fmla="*/ 107004 w 9154243"/>
                    <a:gd name="connsiteY190" fmla="*/ 1275337 h 5548928"/>
                    <a:gd name="connsiteX191" fmla="*/ 29183 w 9154243"/>
                    <a:gd name="connsiteY191" fmla="*/ 1187788 h 5548928"/>
                    <a:gd name="connsiteX192" fmla="*/ 0 w 9154243"/>
                    <a:gd name="connsiteY192" fmla="*/ 1080784 h 5548928"/>
                    <a:gd name="connsiteX193" fmla="*/ 48638 w 9154243"/>
                    <a:gd name="connsiteY193" fmla="*/ 1012690 h 5548928"/>
                    <a:gd name="connsiteX0" fmla="*/ 48638 w 9154243"/>
                    <a:gd name="connsiteY0" fmla="*/ 1012690 h 5548928"/>
                    <a:gd name="connsiteX1" fmla="*/ 87549 w 9154243"/>
                    <a:gd name="connsiteY1" fmla="*/ 944596 h 5548928"/>
                    <a:gd name="connsiteX2" fmla="*/ 175098 w 9154243"/>
                    <a:gd name="connsiteY2" fmla="*/ 915413 h 5548928"/>
                    <a:gd name="connsiteX3" fmla="*/ 379379 w 9154243"/>
                    <a:gd name="connsiteY3" fmla="*/ 905686 h 5548928"/>
                    <a:gd name="connsiteX4" fmla="*/ 554477 w 9154243"/>
                    <a:gd name="connsiteY4" fmla="*/ 905686 h 5548928"/>
                    <a:gd name="connsiteX5" fmla="*/ 700392 w 9154243"/>
                    <a:gd name="connsiteY5" fmla="*/ 866775 h 5548928"/>
                    <a:gd name="connsiteX6" fmla="*/ 778213 w 9154243"/>
                    <a:gd name="connsiteY6" fmla="*/ 827864 h 5548928"/>
                    <a:gd name="connsiteX7" fmla="*/ 885217 w 9154243"/>
                    <a:gd name="connsiteY7" fmla="*/ 759771 h 5548928"/>
                    <a:gd name="connsiteX8" fmla="*/ 943583 w 9154243"/>
                    <a:gd name="connsiteY8" fmla="*/ 691677 h 5548928"/>
                    <a:gd name="connsiteX9" fmla="*/ 1089498 w 9154243"/>
                    <a:gd name="connsiteY9" fmla="*/ 633311 h 5548928"/>
                    <a:gd name="connsiteX10" fmla="*/ 1186775 w 9154243"/>
                    <a:gd name="connsiteY10" fmla="*/ 613856 h 5548928"/>
                    <a:gd name="connsiteX11" fmla="*/ 1274324 w 9154243"/>
                    <a:gd name="connsiteY11" fmla="*/ 594401 h 5548928"/>
                    <a:gd name="connsiteX12" fmla="*/ 1303506 w 9154243"/>
                    <a:gd name="connsiteY12" fmla="*/ 594401 h 5548928"/>
                    <a:gd name="connsiteX13" fmla="*/ 1313234 w 9154243"/>
                    <a:gd name="connsiteY13" fmla="*/ 458213 h 5548928"/>
                    <a:gd name="connsiteX14" fmla="*/ 1352145 w 9154243"/>
                    <a:gd name="connsiteY14" fmla="*/ 351209 h 5548928"/>
                    <a:gd name="connsiteX15" fmla="*/ 1429966 w 9154243"/>
                    <a:gd name="connsiteY15" fmla="*/ 244205 h 5548928"/>
                    <a:gd name="connsiteX16" fmla="*/ 1488332 w 9154243"/>
                    <a:gd name="connsiteY16" fmla="*/ 117745 h 5548928"/>
                    <a:gd name="connsiteX17" fmla="*/ 1546698 w 9154243"/>
                    <a:gd name="connsiteY17" fmla="*/ 1013 h 5548928"/>
                    <a:gd name="connsiteX18" fmla="*/ 1556426 w 9154243"/>
                    <a:gd name="connsiteY18" fmla="*/ 69107 h 5548928"/>
                    <a:gd name="connsiteX19" fmla="*/ 1556426 w 9154243"/>
                    <a:gd name="connsiteY19" fmla="*/ 205294 h 5548928"/>
                    <a:gd name="connsiteX20" fmla="*/ 1556426 w 9154243"/>
                    <a:gd name="connsiteY20" fmla="*/ 370664 h 5548928"/>
                    <a:gd name="connsiteX21" fmla="*/ 1575881 w 9154243"/>
                    <a:gd name="connsiteY21" fmla="*/ 448486 h 5548928"/>
                    <a:gd name="connsiteX22" fmla="*/ 1624519 w 9154243"/>
                    <a:gd name="connsiteY22" fmla="*/ 467941 h 5548928"/>
                    <a:gd name="connsiteX23" fmla="*/ 1643975 w 9154243"/>
                    <a:gd name="connsiteY23" fmla="*/ 506852 h 5548928"/>
                    <a:gd name="connsiteX24" fmla="*/ 1692613 w 9154243"/>
                    <a:gd name="connsiteY24" fmla="*/ 487396 h 5548928"/>
                    <a:gd name="connsiteX25" fmla="*/ 1809519 w 9154243"/>
                    <a:gd name="connsiteY25" fmla="*/ 302013 h 5548928"/>
                    <a:gd name="connsiteX26" fmla="*/ 1789889 w 9154243"/>
                    <a:gd name="connsiteY26" fmla="*/ 545762 h 5548928"/>
                    <a:gd name="connsiteX27" fmla="*/ 1789889 w 9154243"/>
                    <a:gd name="connsiteY27" fmla="*/ 681950 h 5548928"/>
                    <a:gd name="connsiteX28" fmla="*/ 1799617 w 9154243"/>
                    <a:gd name="connsiteY28" fmla="*/ 730588 h 5548928"/>
                    <a:gd name="connsiteX29" fmla="*/ 1926077 w 9154243"/>
                    <a:gd name="connsiteY29" fmla="*/ 808409 h 5548928"/>
                    <a:gd name="connsiteX30" fmla="*/ 2013626 w 9154243"/>
                    <a:gd name="connsiteY30" fmla="*/ 934869 h 5548928"/>
                    <a:gd name="connsiteX31" fmla="*/ 2140085 w 9154243"/>
                    <a:gd name="connsiteY31" fmla="*/ 1100239 h 5548928"/>
                    <a:gd name="connsiteX32" fmla="*/ 2247089 w 9154243"/>
                    <a:gd name="connsiteY32" fmla="*/ 1168333 h 5548928"/>
                    <a:gd name="connsiteX33" fmla="*/ 2402732 w 9154243"/>
                    <a:gd name="connsiteY33" fmla="*/ 1255881 h 5548928"/>
                    <a:gd name="connsiteX34" fmla="*/ 2597285 w 9154243"/>
                    <a:gd name="connsiteY34" fmla="*/ 1265609 h 5548928"/>
                    <a:gd name="connsiteX35" fmla="*/ 2791838 w 9154243"/>
                    <a:gd name="connsiteY35" fmla="*/ 1343430 h 5548928"/>
                    <a:gd name="connsiteX36" fmla="*/ 2976664 w 9154243"/>
                    <a:gd name="connsiteY36" fmla="*/ 1411524 h 5548928"/>
                    <a:gd name="connsiteX37" fmla="*/ 3093396 w 9154243"/>
                    <a:gd name="connsiteY37" fmla="*/ 1460162 h 5548928"/>
                    <a:gd name="connsiteX38" fmla="*/ 3278221 w 9154243"/>
                    <a:gd name="connsiteY38" fmla="*/ 1508801 h 5548928"/>
                    <a:gd name="connsiteX39" fmla="*/ 3472775 w 9154243"/>
                    <a:gd name="connsiteY39" fmla="*/ 1508801 h 5548928"/>
                    <a:gd name="connsiteX40" fmla="*/ 3647872 w 9154243"/>
                    <a:gd name="connsiteY40" fmla="*/ 1479618 h 5548928"/>
                    <a:gd name="connsiteX41" fmla="*/ 3793787 w 9154243"/>
                    <a:gd name="connsiteY41" fmla="*/ 1479618 h 5548928"/>
                    <a:gd name="connsiteX42" fmla="*/ 4007796 w 9154243"/>
                    <a:gd name="connsiteY42" fmla="*/ 1499073 h 5548928"/>
                    <a:gd name="connsiteX43" fmla="*/ 4241260 w 9154243"/>
                    <a:gd name="connsiteY43" fmla="*/ 1499073 h 5548928"/>
                    <a:gd name="connsiteX44" fmla="*/ 4572000 w 9154243"/>
                    <a:gd name="connsiteY44" fmla="*/ 1489345 h 5548928"/>
                    <a:gd name="connsiteX45" fmla="*/ 4912468 w 9154243"/>
                    <a:gd name="connsiteY45" fmla="*/ 1479618 h 5548928"/>
                    <a:gd name="connsiteX46" fmla="*/ 5204298 w 9154243"/>
                    <a:gd name="connsiteY46" fmla="*/ 1460162 h 5548928"/>
                    <a:gd name="connsiteX47" fmla="*/ 5447489 w 9154243"/>
                    <a:gd name="connsiteY47" fmla="*/ 1469890 h 5548928"/>
                    <a:gd name="connsiteX48" fmla="*/ 5661498 w 9154243"/>
                    <a:gd name="connsiteY48" fmla="*/ 1508801 h 5548928"/>
                    <a:gd name="connsiteX49" fmla="*/ 5992238 w 9154243"/>
                    <a:gd name="connsiteY49" fmla="*/ 1596350 h 5548928"/>
                    <a:gd name="connsiteX50" fmla="*/ 6245158 w 9154243"/>
                    <a:gd name="connsiteY50" fmla="*/ 1751992 h 5548928"/>
                    <a:gd name="connsiteX51" fmla="*/ 6410528 w 9154243"/>
                    <a:gd name="connsiteY51" fmla="*/ 1897907 h 5548928"/>
                    <a:gd name="connsiteX52" fmla="*/ 6527260 w 9154243"/>
                    <a:gd name="connsiteY52" fmla="*/ 2004911 h 5548928"/>
                    <a:gd name="connsiteX53" fmla="*/ 6546715 w 9154243"/>
                    <a:gd name="connsiteY53" fmla="*/ 2073005 h 5548928"/>
                    <a:gd name="connsiteX54" fmla="*/ 6692630 w 9154243"/>
                    <a:gd name="connsiteY54" fmla="*/ 2073005 h 5548928"/>
                    <a:gd name="connsiteX55" fmla="*/ 6838545 w 9154243"/>
                    <a:gd name="connsiteY55" fmla="*/ 2199464 h 5548928"/>
                    <a:gd name="connsiteX56" fmla="*/ 6974732 w 9154243"/>
                    <a:gd name="connsiteY56" fmla="*/ 2345379 h 5548928"/>
                    <a:gd name="connsiteX57" fmla="*/ 7101192 w 9154243"/>
                    <a:gd name="connsiteY57" fmla="*/ 2520477 h 5548928"/>
                    <a:gd name="connsiteX58" fmla="*/ 7198468 w 9154243"/>
                    <a:gd name="connsiteY58" fmla="*/ 2666392 h 5548928"/>
                    <a:gd name="connsiteX59" fmla="*/ 7363838 w 9154243"/>
                    <a:gd name="connsiteY59" fmla="*/ 2880401 h 5548928"/>
                    <a:gd name="connsiteX60" fmla="*/ 7461115 w 9154243"/>
                    <a:gd name="connsiteY60" fmla="*/ 3036043 h 5548928"/>
                    <a:gd name="connsiteX61" fmla="*/ 7626485 w 9154243"/>
                    <a:gd name="connsiteY61" fmla="*/ 3259779 h 5548928"/>
                    <a:gd name="connsiteX62" fmla="*/ 7684851 w 9154243"/>
                    <a:gd name="connsiteY62" fmla="*/ 3444605 h 5548928"/>
                    <a:gd name="connsiteX63" fmla="*/ 7782128 w 9154243"/>
                    <a:gd name="connsiteY63" fmla="*/ 3580792 h 5548928"/>
                    <a:gd name="connsiteX64" fmla="*/ 7966953 w 9154243"/>
                    <a:gd name="connsiteY64" fmla="*/ 3765618 h 5548928"/>
                    <a:gd name="connsiteX65" fmla="*/ 8180962 w 9154243"/>
                    <a:gd name="connsiteY65" fmla="*/ 3882350 h 5548928"/>
                    <a:gd name="connsiteX66" fmla="*/ 8424153 w 9154243"/>
                    <a:gd name="connsiteY66" fmla="*/ 4008809 h 5548928"/>
                    <a:gd name="connsiteX67" fmla="*/ 8647889 w 9154243"/>
                    <a:gd name="connsiteY67" fmla="*/ 4213090 h 5548928"/>
                    <a:gd name="connsiteX68" fmla="*/ 8852170 w 9154243"/>
                    <a:gd name="connsiteY68" fmla="*/ 4368733 h 5548928"/>
                    <a:gd name="connsiteX69" fmla="*/ 8978630 w 9154243"/>
                    <a:gd name="connsiteY69" fmla="*/ 4495192 h 5548928"/>
                    <a:gd name="connsiteX70" fmla="*/ 9066179 w 9154243"/>
                    <a:gd name="connsiteY70" fmla="*/ 4582741 h 5548928"/>
                    <a:gd name="connsiteX71" fmla="*/ 9095362 w 9154243"/>
                    <a:gd name="connsiteY71" fmla="*/ 4709201 h 5548928"/>
                    <a:gd name="connsiteX72" fmla="*/ 9144000 w 9154243"/>
                    <a:gd name="connsiteY72" fmla="*/ 4835660 h 5548928"/>
                    <a:gd name="connsiteX73" fmla="*/ 8929992 w 9154243"/>
                    <a:gd name="connsiteY73" fmla="*/ 4855115 h 5548928"/>
                    <a:gd name="connsiteX74" fmla="*/ 8754894 w 9154243"/>
                    <a:gd name="connsiteY74" fmla="*/ 4787022 h 5548928"/>
                    <a:gd name="connsiteX75" fmla="*/ 8472792 w 9154243"/>
                    <a:gd name="connsiteY75" fmla="*/ 4689745 h 5548928"/>
                    <a:gd name="connsiteX76" fmla="*/ 8287966 w 9154243"/>
                    <a:gd name="connsiteY76" fmla="*/ 4602196 h 5548928"/>
                    <a:gd name="connsiteX77" fmla="*/ 8083685 w 9154243"/>
                    <a:gd name="connsiteY77" fmla="*/ 4495192 h 5548928"/>
                    <a:gd name="connsiteX78" fmla="*/ 7889132 w 9154243"/>
                    <a:gd name="connsiteY78" fmla="*/ 4436826 h 5548928"/>
                    <a:gd name="connsiteX79" fmla="*/ 7743217 w 9154243"/>
                    <a:gd name="connsiteY79" fmla="*/ 4349277 h 5548928"/>
                    <a:gd name="connsiteX80" fmla="*/ 7402749 w 9154243"/>
                    <a:gd name="connsiteY80" fmla="*/ 4242273 h 5548928"/>
                    <a:gd name="connsiteX81" fmla="*/ 7110919 w 9154243"/>
                    <a:gd name="connsiteY81" fmla="*/ 4086630 h 5548928"/>
                    <a:gd name="connsiteX82" fmla="*/ 6867728 w 9154243"/>
                    <a:gd name="connsiteY82" fmla="*/ 3843439 h 5548928"/>
                    <a:gd name="connsiteX83" fmla="*/ 6695882 w 9154243"/>
                    <a:gd name="connsiteY83" fmla="*/ 3716079 h 5548928"/>
                    <a:gd name="connsiteX84" fmla="*/ 6614809 w 9154243"/>
                    <a:gd name="connsiteY84" fmla="*/ 3571064 h 5548928"/>
                    <a:gd name="connsiteX85" fmla="*/ 6595353 w 9154243"/>
                    <a:gd name="connsiteY85" fmla="*/ 3347328 h 5548928"/>
                    <a:gd name="connsiteX86" fmla="*/ 6566170 w 9154243"/>
                    <a:gd name="connsiteY86" fmla="*/ 3181958 h 5548928"/>
                    <a:gd name="connsiteX87" fmla="*/ 6566170 w 9154243"/>
                    <a:gd name="connsiteY87" fmla="*/ 3181958 h 5548928"/>
                    <a:gd name="connsiteX88" fmla="*/ 6566170 w 9154243"/>
                    <a:gd name="connsiteY88" fmla="*/ 2938767 h 5548928"/>
                    <a:gd name="connsiteX89" fmla="*/ 6566170 w 9154243"/>
                    <a:gd name="connsiteY89" fmla="*/ 2685847 h 5548928"/>
                    <a:gd name="connsiteX90" fmla="*/ 6429983 w 9154243"/>
                    <a:gd name="connsiteY90" fmla="*/ 2909584 h 5548928"/>
                    <a:gd name="connsiteX91" fmla="*/ 6410528 w 9154243"/>
                    <a:gd name="connsiteY91" fmla="*/ 3133320 h 5548928"/>
                    <a:gd name="connsiteX92" fmla="*/ 6342434 w 9154243"/>
                    <a:gd name="connsiteY92" fmla="*/ 3395967 h 5548928"/>
                    <a:gd name="connsiteX93" fmla="*/ 6235430 w 9154243"/>
                    <a:gd name="connsiteY93" fmla="*/ 3600247 h 5548928"/>
                    <a:gd name="connsiteX94" fmla="*/ 6099243 w 9154243"/>
                    <a:gd name="connsiteY94" fmla="*/ 3746162 h 5548928"/>
                    <a:gd name="connsiteX95" fmla="*/ 6040877 w 9154243"/>
                    <a:gd name="connsiteY95" fmla="*/ 3765618 h 5548928"/>
                    <a:gd name="connsiteX96" fmla="*/ 6021421 w 9154243"/>
                    <a:gd name="connsiteY96" fmla="*/ 3872622 h 5548928"/>
                    <a:gd name="connsiteX97" fmla="*/ 6021421 w 9154243"/>
                    <a:gd name="connsiteY97" fmla="*/ 4008809 h 5548928"/>
                    <a:gd name="connsiteX98" fmla="*/ 6050604 w 9154243"/>
                    <a:gd name="connsiteY98" fmla="*/ 4135269 h 5548928"/>
                    <a:gd name="connsiteX99" fmla="*/ 6177064 w 9154243"/>
                    <a:gd name="connsiteY99" fmla="*/ 4261728 h 5548928"/>
                    <a:gd name="connsiteX100" fmla="*/ 6254885 w 9154243"/>
                    <a:gd name="connsiteY100" fmla="*/ 4397915 h 5548928"/>
                    <a:gd name="connsiteX101" fmla="*/ 6322979 w 9154243"/>
                    <a:gd name="connsiteY101" fmla="*/ 4475737 h 5548928"/>
                    <a:gd name="connsiteX102" fmla="*/ 6322979 w 9154243"/>
                    <a:gd name="connsiteY102" fmla="*/ 4602196 h 5548928"/>
                    <a:gd name="connsiteX103" fmla="*/ 6245158 w 9154243"/>
                    <a:gd name="connsiteY103" fmla="*/ 4777294 h 5548928"/>
                    <a:gd name="connsiteX104" fmla="*/ 6186792 w 9154243"/>
                    <a:gd name="connsiteY104" fmla="*/ 4923209 h 5548928"/>
                    <a:gd name="connsiteX105" fmla="*/ 6108970 w 9154243"/>
                    <a:gd name="connsiteY105" fmla="*/ 5039941 h 5548928"/>
                    <a:gd name="connsiteX106" fmla="*/ 6021421 w 9154243"/>
                    <a:gd name="connsiteY106" fmla="*/ 5088579 h 5548928"/>
                    <a:gd name="connsiteX107" fmla="*/ 5856051 w 9154243"/>
                    <a:gd name="connsiteY107" fmla="*/ 5176128 h 5548928"/>
                    <a:gd name="connsiteX108" fmla="*/ 5729592 w 9154243"/>
                    <a:gd name="connsiteY108" fmla="*/ 5312315 h 5548928"/>
                    <a:gd name="connsiteX109" fmla="*/ 5729592 w 9154243"/>
                    <a:gd name="connsiteY109" fmla="*/ 5409592 h 5548928"/>
                    <a:gd name="connsiteX110" fmla="*/ 5554494 w 9154243"/>
                    <a:gd name="connsiteY110" fmla="*/ 5429047 h 5548928"/>
                    <a:gd name="connsiteX111" fmla="*/ 5389124 w 9154243"/>
                    <a:gd name="connsiteY111" fmla="*/ 5419320 h 5548928"/>
                    <a:gd name="connsiteX112" fmla="*/ 5272392 w 9154243"/>
                    <a:gd name="connsiteY112" fmla="*/ 5390137 h 5548928"/>
                    <a:gd name="connsiteX113" fmla="*/ 5155660 w 9154243"/>
                    <a:gd name="connsiteY113" fmla="*/ 5351226 h 5548928"/>
                    <a:gd name="connsiteX114" fmla="*/ 5107021 w 9154243"/>
                    <a:gd name="connsiteY114" fmla="*/ 5312315 h 5548928"/>
                    <a:gd name="connsiteX115" fmla="*/ 5126477 w 9154243"/>
                    <a:gd name="connsiteY115" fmla="*/ 5224767 h 5548928"/>
                    <a:gd name="connsiteX116" fmla="*/ 5282119 w 9154243"/>
                    <a:gd name="connsiteY116" fmla="*/ 5137218 h 5548928"/>
                    <a:gd name="connsiteX117" fmla="*/ 5350213 w 9154243"/>
                    <a:gd name="connsiteY117" fmla="*/ 5156673 h 5548928"/>
                    <a:gd name="connsiteX118" fmla="*/ 5350213 w 9154243"/>
                    <a:gd name="connsiteY118" fmla="*/ 5156673 h 5548928"/>
                    <a:gd name="connsiteX119" fmla="*/ 5466945 w 9154243"/>
                    <a:gd name="connsiteY119" fmla="*/ 5117762 h 5548928"/>
                    <a:gd name="connsiteX120" fmla="*/ 5642043 w 9154243"/>
                    <a:gd name="connsiteY120" fmla="*/ 4981575 h 5548928"/>
                    <a:gd name="connsiteX121" fmla="*/ 5817141 w 9154243"/>
                    <a:gd name="connsiteY121" fmla="*/ 4835660 h 5548928"/>
                    <a:gd name="connsiteX122" fmla="*/ 5865779 w 9154243"/>
                    <a:gd name="connsiteY122" fmla="*/ 4680018 h 5548928"/>
                    <a:gd name="connsiteX123" fmla="*/ 5778230 w 9154243"/>
                    <a:gd name="connsiteY123" fmla="*/ 4495192 h 5548928"/>
                    <a:gd name="connsiteX124" fmla="*/ 5739319 w 9154243"/>
                    <a:gd name="connsiteY124" fmla="*/ 4349277 h 5548928"/>
                    <a:gd name="connsiteX125" fmla="*/ 5642043 w 9154243"/>
                    <a:gd name="connsiteY125" fmla="*/ 4222818 h 5548928"/>
                    <a:gd name="connsiteX126" fmla="*/ 5457217 w 9154243"/>
                    <a:gd name="connsiteY126" fmla="*/ 4037992 h 5548928"/>
                    <a:gd name="connsiteX127" fmla="*/ 5311302 w 9154243"/>
                    <a:gd name="connsiteY127" fmla="*/ 3950443 h 5548928"/>
                    <a:gd name="connsiteX128" fmla="*/ 5107021 w 9154243"/>
                    <a:gd name="connsiteY128" fmla="*/ 3765618 h 5548928"/>
                    <a:gd name="connsiteX129" fmla="*/ 5000017 w 9154243"/>
                    <a:gd name="connsiteY129" fmla="*/ 3648886 h 5548928"/>
                    <a:gd name="connsiteX130" fmla="*/ 4912468 w 9154243"/>
                    <a:gd name="connsiteY130" fmla="*/ 3464060 h 5548928"/>
                    <a:gd name="connsiteX131" fmla="*/ 4844375 w 9154243"/>
                    <a:gd name="connsiteY131" fmla="*/ 3337601 h 5548928"/>
                    <a:gd name="connsiteX132" fmla="*/ 4572000 w 9154243"/>
                    <a:gd name="connsiteY132" fmla="*/ 3395967 h 5548928"/>
                    <a:gd name="connsiteX133" fmla="*/ 4338536 w 9154243"/>
                    <a:gd name="connsiteY133" fmla="*/ 3454333 h 5548928"/>
                    <a:gd name="connsiteX134" fmla="*/ 3920247 w 9154243"/>
                    <a:gd name="connsiteY134" fmla="*/ 3473788 h 5548928"/>
                    <a:gd name="connsiteX135" fmla="*/ 3647872 w 9154243"/>
                    <a:gd name="connsiteY135" fmla="*/ 3464060 h 5548928"/>
                    <a:gd name="connsiteX136" fmla="*/ 3531141 w 9154243"/>
                    <a:gd name="connsiteY136" fmla="*/ 3464060 h 5548928"/>
                    <a:gd name="connsiteX137" fmla="*/ 3501958 w 9154243"/>
                    <a:gd name="connsiteY137" fmla="*/ 3532154 h 5548928"/>
                    <a:gd name="connsiteX138" fmla="*/ 3385226 w 9154243"/>
                    <a:gd name="connsiteY138" fmla="*/ 3678069 h 5548928"/>
                    <a:gd name="connsiteX139" fmla="*/ 3385226 w 9154243"/>
                    <a:gd name="connsiteY139" fmla="*/ 3794801 h 5548928"/>
                    <a:gd name="connsiteX140" fmla="*/ 3385226 w 9154243"/>
                    <a:gd name="connsiteY140" fmla="*/ 3921260 h 5548928"/>
                    <a:gd name="connsiteX141" fmla="*/ 3385226 w 9154243"/>
                    <a:gd name="connsiteY141" fmla="*/ 4115813 h 5548928"/>
                    <a:gd name="connsiteX142" fmla="*/ 3433864 w 9154243"/>
                    <a:gd name="connsiteY142" fmla="*/ 4388188 h 5548928"/>
                    <a:gd name="connsiteX143" fmla="*/ 3492230 w 9154243"/>
                    <a:gd name="connsiteY143" fmla="*/ 4641107 h 5548928"/>
                    <a:gd name="connsiteX144" fmla="*/ 3492230 w 9154243"/>
                    <a:gd name="connsiteY144" fmla="*/ 4728656 h 5548928"/>
                    <a:gd name="connsiteX145" fmla="*/ 3492230 w 9154243"/>
                    <a:gd name="connsiteY145" fmla="*/ 4796750 h 5548928"/>
                    <a:gd name="connsiteX146" fmla="*/ 3531141 w 9154243"/>
                    <a:gd name="connsiteY146" fmla="*/ 4806477 h 5548928"/>
                    <a:gd name="connsiteX147" fmla="*/ 3531141 w 9154243"/>
                    <a:gd name="connsiteY147" fmla="*/ 4981575 h 5548928"/>
                    <a:gd name="connsiteX148" fmla="*/ 3472775 w 9154243"/>
                    <a:gd name="connsiteY148" fmla="*/ 5185856 h 5548928"/>
                    <a:gd name="connsiteX149" fmla="*/ 3443592 w 9154243"/>
                    <a:gd name="connsiteY149" fmla="*/ 5273405 h 5548928"/>
                    <a:gd name="connsiteX150" fmla="*/ 3307404 w 9154243"/>
                    <a:gd name="connsiteY150" fmla="*/ 5360954 h 5548928"/>
                    <a:gd name="connsiteX151" fmla="*/ 3287949 w 9154243"/>
                    <a:gd name="connsiteY151" fmla="*/ 5458230 h 5548928"/>
                    <a:gd name="connsiteX152" fmla="*/ 3249038 w 9154243"/>
                    <a:gd name="connsiteY152" fmla="*/ 5526324 h 5548928"/>
                    <a:gd name="connsiteX153" fmla="*/ 3064213 w 9154243"/>
                    <a:gd name="connsiteY153" fmla="*/ 5545779 h 5548928"/>
                    <a:gd name="connsiteX154" fmla="*/ 2960428 w 9154243"/>
                    <a:gd name="connsiteY154" fmla="*/ 5548928 h 5548928"/>
                    <a:gd name="connsiteX155" fmla="*/ 2801566 w 9154243"/>
                    <a:gd name="connsiteY155" fmla="*/ 5545884 h 5548928"/>
                    <a:gd name="connsiteX156" fmla="*/ 2743200 w 9154243"/>
                    <a:gd name="connsiteY156" fmla="*/ 5516596 h 5548928"/>
                    <a:gd name="connsiteX157" fmla="*/ 2655651 w 9154243"/>
                    <a:gd name="connsiteY157" fmla="*/ 5429047 h 5548928"/>
                    <a:gd name="connsiteX158" fmla="*/ 2607418 w 9154243"/>
                    <a:gd name="connsiteY158" fmla="*/ 5384705 h 5548928"/>
                    <a:gd name="connsiteX159" fmla="*/ 2578235 w 9154243"/>
                    <a:gd name="connsiteY159" fmla="*/ 5350415 h 5548928"/>
                    <a:gd name="connsiteX160" fmla="*/ 2579127 w 9154243"/>
                    <a:gd name="connsiteY160" fmla="*/ 5250140 h 5548928"/>
                    <a:gd name="connsiteX161" fmla="*/ 2675106 w 9154243"/>
                    <a:gd name="connsiteY161" fmla="*/ 5234494 h 5548928"/>
                    <a:gd name="connsiteX162" fmla="*/ 2752928 w 9154243"/>
                    <a:gd name="connsiteY162" fmla="*/ 5195584 h 5548928"/>
                    <a:gd name="connsiteX163" fmla="*/ 2976664 w 9154243"/>
                    <a:gd name="connsiteY163" fmla="*/ 5127490 h 5548928"/>
                    <a:gd name="connsiteX164" fmla="*/ 3025302 w 9154243"/>
                    <a:gd name="connsiteY164" fmla="*/ 4991303 h 5548928"/>
                    <a:gd name="connsiteX165" fmla="*/ 3132306 w 9154243"/>
                    <a:gd name="connsiteY165" fmla="*/ 4884298 h 5548928"/>
                    <a:gd name="connsiteX166" fmla="*/ 3142034 w 9154243"/>
                    <a:gd name="connsiteY166" fmla="*/ 4718928 h 5548928"/>
                    <a:gd name="connsiteX167" fmla="*/ 3132306 w 9154243"/>
                    <a:gd name="connsiteY167" fmla="*/ 4534103 h 5548928"/>
                    <a:gd name="connsiteX168" fmla="*/ 3054485 w 9154243"/>
                    <a:gd name="connsiteY168" fmla="*/ 4320094 h 5548928"/>
                    <a:gd name="connsiteX169" fmla="*/ 2986392 w 9154243"/>
                    <a:gd name="connsiteY169" fmla="*/ 4144996 h 5548928"/>
                    <a:gd name="connsiteX170" fmla="*/ 2947481 w 9154243"/>
                    <a:gd name="connsiteY170" fmla="*/ 3911533 h 5548928"/>
                    <a:gd name="connsiteX171" fmla="*/ 2859932 w 9154243"/>
                    <a:gd name="connsiteY171" fmla="*/ 3755890 h 5548928"/>
                    <a:gd name="connsiteX172" fmla="*/ 2840477 w 9154243"/>
                    <a:gd name="connsiteY172" fmla="*/ 3561337 h 5548928"/>
                    <a:gd name="connsiteX173" fmla="*/ 2607013 w 9154243"/>
                    <a:gd name="connsiteY173" fmla="*/ 3415422 h 5548928"/>
                    <a:gd name="connsiteX174" fmla="*/ 2217906 w 9154243"/>
                    <a:gd name="connsiteY174" fmla="*/ 3250052 h 5548928"/>
                    <a:gd name="connsiteX175" fmla="*/ 2020505 w 9154243"/>
                    <a:gd name="connsiteY175" fmla="*/ 3175601 h 5548928"/>
                    <a:gd name="connsiteX176" fmla="*/ 1955260 w 9154243"/>
                    <a:gd name="connsiteY176" fmla="*/ 3104137 h 5548928"/>
                    <a:gd name="connsiteX177" fmla="*/ 1848255 w 9154243"/>
                    <a:gd name="connsiteY177" fmla="*/ 2977677 h 5548928"/>
                    <a:gd name="connsiteX178" fmla="*/ 1663430 w 9154243"/>
                    <a:gd name="connsiteY178" fmla="*/ 2763669 h 5548928"/>
                    <a:gd name="connsiteX179" fmla="*/ 1498060 w 9154243"/>
                    <a:gd name="connsiteY179" fmla="*/ 2637209 h 5548928"/>
                    <a:gd name="connsiteX180" fmla="*/ 1196502 w 9154243"/>
                    <a:gd name="connsiteY180" fmla="*/ 2316196 h 5548928"/>
                    <a:gd name="connsiteX181" fmla="*/ 1089498 w 9154243"/>
                    <a:gd name="connsiteY181" fmla="*/ 2180009 h 5548928"/>
                    <a:gd name="connsiteX182" fmla="*/ 1021404 w 9154243"/>
                    <a:gd name="connsiteY182" fmla="*/ 2082733 h 5548928"/>
                    <a:gd name="connsiteX183" fmla="*/ 992221 w 9154243"/>
                    <a:gd name="connsiteY183" fmla="*/ 1946545 h 5548928"/>
                    <a:gd name="connsiteX184" fmla="*/ 953311 w 9154243"/>
                    <a:gd name="connsiteY184" fmla="*/ 1858996 h 5548928"/>
                    <a:gd name="connsiteX185" fmla="*/ 807396 w 9154243"/>
                    <a:gd name="connsiteY185" fmla="*/ 1703354 h 5548928"/>
                    <a:gd name="connsiteX186" fmla="*/ 690664 w 9154243"/>
                    <a:gd name="connsiteY186" fmla="*/ 1615805 h 5548928"/>
                    <a:gd name="connsiteX187" fmla="*/ 573932 w 9154243"/>
                    <a:gd name="connsiteY187" fmla="*/ 1537984 h 5548928"/>
                    <a:gd name="connsiteX188" fmla="*/ 428017 w 9154243"/>
                    <a:gd name="connsiteY188" fmla="*/ 1499073 h 5548928"/>
                    <a:gd name="connsiteX189" fmla="*/ 252919 w 9154243"/>
                    <a:gd name="connsiteY189" fmla="*/ 1401796 h 5548928"/>
                    <a:gd name="connsiteX190" fmla="*/ 107004 w 9154243"/>
                    <a:gd name="connsiteY190" fmla="*/ 1275337 h 5548928"/>
                    <a:gd name="connsiteX191" fmla="*/ 29183 w 9154243"/>
                    <a:gd name="connsiteY191" fmla="*/ 1187788 h 5548928"/>
                    <a:gd name="connsiteX192" fmla="*/ 0 w 9154243"/>
                    <a:gd name="connsiteY192" fmla="*/ 1080784 h 5548928"/>
                    <a:gd name="connsiteX193" fmla="*/ 48638 w 9154243"/>
                    <a:gd name="connsiteY193" fmla="*/ 1012690 h 5548928"/>
                    <a:gd name="connsiteX0" fmla="*/ 48638 w 9154243"/>
                    <a:gd name="connsiteY0" fmla="*/ 1012690 h 5548928"/>
                    <a:gd name="connsiteX1" fmla="*/ 87549 w 9154243"/>
                    <a:gd name="connsiteY1" fmla="*/ 944596 h 5548928"/>
                    <a:gd name="connsiteX2" fmla="*/ 175098 w 9154243"/>
                    <a:gd name="connsiteY2" fmla="*/ 915413 h 5548928"/>
                    <a:gd name="connsiteX3" fmla="*/ 379379 w 9154243"/>
                    <a:gd name="connsiteY3" fmla="*/ 905686 h 5548928"/>
                    <a:gd name="connsiteX4" fmla="*/ 554477 w 9154243"/>
                    <a:gd name="connsiteY4" fmla="*/ 905686 h 5548928"/>
                    <a:gd name="connsiteX5" fmla="*/ 700392 w 9154243"/>
                    <a:gd name="connsiteY5" fmla="*/ 866775 h 5548928"/>
                    <a:gd name="connsiteX6" fmla="*/ 778213 w 9154243"/>
                    <a:gd name="connsiteY6" fmla="*/ 827864 h 5548928"/>
                    <a:gd name="connsiteX7" fmla="*/ 885217 w 9154243"/>
                    <a:gd name="connsiteY7" fmla="*/ 759771 h 5548928"/>
                    <a:gd name="connsiteX8" fmla="*/ 943583 w 9154243"/>
                    <a:gd name="connsiteY8" fmla="*/ 691677 h 5548928"/>
                    <a:gd name="connsiteX9" fmla="*/ 1089498 w 9154243"/>
                    <a:gd name="connsiteY9" fmla="*/ 633311 h 5548928"/>
                    <a:gd name="connsiteX10" fmla="*/ 1186775 w 9154243"/>
                    <a:gd name="connsiteY10" fmla="*/ 613856 h 5548928"/>
                    <a:gd name="connsiteX11" fmla="*/ 1274324 w 9154243"/>
                    <a:gd name="connsiteY11" fmla="*/ 594401 h 5548928"/>
                    <a:gd name="connsiteX12" fmla="*/ 1303506 w 9154243"/>
                    <a:gd name="connsiteY12" fmla="*/ 594401 h 5548928"/>
                    <a:gd name="connsiteX13" fmla="*/ 1313234 w 9154243"/>
                    <a:gd name="connsiteY13" fmla="*/ 458213 h 5548928"/>
                    <a:gd name="connsiteX14" fmla="*/ 1352145 w 9154243"/>
                    <a:gd name="connsiteY14" fmla="*/ 351209 h 5548928"/>
                    <a:gd name="connsiteX15" fmla="*/ 1429966 w 9154243"/>
                    <a:gd name="connsiteY15" fmla="*/ 244205 h 5548928"/>
                    <a:gd name="connsiteX16" fmla="*/ 1488332 w 9154243"/>
                    <a:gd name="connsiteY16" fmla="*/ 117745 h 5548928"/>
                    <a:gd name="connsiteX17" fmla="*/ 1546698 w 9154243"/>
                    <a:gd name="connsiteY17" fmla="*/ 1013 h 5548928"/>
                    <a:gd name="connsiteX18" fmla="*/ 1556426 w 9154243"/>
                    <a:gd name="connsiteY18" fmla="*/ 69107 h 5548928"/>
                    <a:gd name="connsiteX19" fmla="*/ 1556426 w 9154243"/>
                    <a:gd name="connsiteY19" fmla="*/ 205294 h 5548928"/>
                    <a:gd name="connsiteX20" fmla="*/ 1556426 w 9154243"/>
                    <a:gd name="connsiteY20" fmla="*/ 370664 h 5548928"/>
                    <a:gd name="connsiteX21" fmla="*/ 1575881 w 9154243"/>
                    <a:gd name="connsiteY21" fmla="*/ 448486 h 5548928"/>
                    <a:gd name="connsiteX22" fmla="*/ 1624519 w 9154243"/>
                    <a:gd name="connsiteY22" fmla="*/ 467941 h 5548928"/>
                    <a:gd name="connsiteX23" fmla="*/ 1643975 w 9154243"/>
                    <a:gd name="connsiteY23" fmla="*/ 506852 h 5548928"/>
                    <a:gd name="connsiteX24" fmla="*/ 1692613 w 9154243"/>
                    <a:gd name="connsiteY24" fmla="*/ 487396 h 5548928"/>
                    <a:gd name="connsiteX25" fmla="*/ 1809519 w 9154243"/>
                    <a:gd name="connsiteY25" fmla="*/ 302013 h 5548928"/>
                    <a:gd name="connsiteX26" fmla="*/ 1789889 w 9154243"/>
                    <a:gd name="connsiteY26" fmla="*/ 545762 h 5548928"/>
                    <a:gd name="connsiteX27" fmla="*/ 1789889 w 9154243"/>
                    <a:gd name="connsiteY27" fmla="*/ 681950 h 5548928"/>
                    <a:gd name="connsiteX28" fmla="*/ 1799617 w 9154243"/>
                    <a:gd name="connsiteY28" fmla="*/ 730588 h 5548928"/>
                    <a:gd name="connsiteX29" fmla="*/ 1926077 w 9154243"/>
                    <a:gd name="connsiteY29" fmla="*/ 808409 h 5548928"/>
                    <a:gd name="connsiteX30" fmla="*/ 2013626 w 9154243"/>
                    <a:gd name="connsiteY30" fmla="*/ 934869 h 5548928"/>
                    <a:gd name="connsiteX31" fmla="*/ 2140085 w 9154243"/>
                    <a:gd name="connsiteY31" fmla="*/ 1100239 h 5548928"/>
                    <a:gd name="connsiteX32" fmla="*/ 2247089 w 9154243"/>
                    <a:gd name="connsiteY32" fmla="*/ 1168333 h 5548928"/>
                    <a:gd name="connsiteX33" fmla="*/ 2402732 w 9154243"/>
                    <a:gd name="connsiteY33" fmla="*/ 1255881 h 5548928"/>
                    <a:gd name="connsiteX34" fmla="*/ 2597285 w 9154243"/>
                    <a:gd name="connsiteY34" fmla="*/ 1265609 h 5548928"/>
                    <a:gd name="connsiteX35" fmla="*/ 2791838 w 9154243"/>
                    <a:gd name="connsiteY35" fmla="*/ 1343430 h 5548928"/>
                    <a:gd name="connsiteX36" fmla="*/ 2976664 w 9154243"/>
                    <a:gd name="connsiteY36" fmla="*/ 1411524 h 5548928"/>
                    <a:gd name="connsiteX37" fmla="*/ 3093396 w 9154243"/>
                    <a:gd name="connsiteY37" fmla="*/ 1460162 h 5548928"/>
                    <a:gd name="connsiteX38" fmla="*/ 3278221 w 9154243"/>
                    <a:gd name="connsiteY38" fmla="*/ 1508801 h 5548928"/>
                    <a:gd name="connsiteX39" fmla="*/ 3472775 w 9154243"/>
                    <a:gd name="connsiteY39" fmla="*/ 1508801 h 5548928"/>
                    <a:gd name="connsiteX40" fmla="*/ 3647872 w 9154243"/>
                    <a:gd name="connsiteY40" fmla="*/ 1479618 h 5548928"/>
                    <a:gd name="connsiteX41" fmla="*/ 3793787 w 9154243"/>
                    <a:gd name="connsiteY41" fmla="*/ 1479618 h 5548928"/>
                    <a:gd name="connsiteX42" fmla="*/ 4007796 w 9154243"/>
                    <a:gd name="connsiteY42" fmla="*/ 1499073 h 5548928"/>
                    <a:gd name="connsiteX43" fmla="*/ 4241260 w 9154243"/>
                    <a:gd name="connsiteY43" fmla="*/ 1499073 h 5548928"/>
                    <a:gd name="connsiteX44" fmla="*/ 4572000 w 9154243"/>
                    <a:gd name="connsiteY44" fmla="*/ 1489345 h 5548928"/>
                    <a:gd name="connsiteX45" fmla="*/ 4912468 w 9154243"/>
                    <a:gd name="connsiteY45" fmla="*/ 1479618 h 5548928"/>
                    <a:gd name="connsiteX46" fmla="*/ 5204298 w 9154243"/>
                    <a:gd name="connsiteY46" fmla="*/ 1460162 h 5548928"/>
                    <a:gd name="connsiteX47" fmla="*/ 5447489 w 9154243"/>
                    <a:gd name="connsiteY47" fmla="*/ 1469890 h 5548928"/>
                    <a:gd name="connsiteX48" fmla="*/ 5661498 w 9154243"/>
                    <a:gd name="connsiteY48" fmla="*/ 1508801 h 5548928"/>
                    <a:gd name="connsiteX49" fmla="*/ 5992238 w 9154243"/>
                    <a:gd name="connsiteY49" fmla="*/ 1596350 h 5548928"/>
                    <a:gd name="connsiteX50" fmla="*/ 6245158 w 9154243"/>
                    <a:gd name="connsiteY50" fmla="*/ 1751992 h 5548928"/>
                    <a:gd name="connsiteX51" fmla="*/ 6410528 w 9154243"/>
                    <a:gd name="connsiteY51" fmla="*/ 1897907 h 5548928"/>
                    <a:gd name="connsiteX52" fmla="*/ 6527260 w 9154243"/>
                    <a:gd name="connsiteY52" fmla="*/ 2004911 h 5548928"/>
                    <a:gd name="connsiteX53" fmla="*/ 6546715 w 9154243"/>
                    <a:gd name="connsiteY53" fmla="*/ 2073005 h 5548928"/>
                    <a:gd name="connsiteX54" fmla="*/ 6692630 w 9154243"/>
                    <a:gd name="connsiteY54" fmla="*/ 2073005 h 5548928"/>
                    <a:gd name="connsiteX55" fmla="*/ 6838545 w 9154243"/>
                    <a:gd name="connsiteY55" fmla="*/ 2199464 h 5548928"/>
                    <a:gd name="connsiteX56" fmla="*/ 6974732 w 9154243"/>
                    <a:gd name="connsiteY56" fmla="*/ 2345379 h 5548928"/>
                    <a:gd name="connsiteX57" fmla="*/ 7101192 w 9154243"/>
                    <a:gd name="connsiteY57" fmla="*/ 2520477 h 5548928"/>
                    <a:gd name="connsiteX58" fmla="*/ 7198468 w 9154243"/>
                    <a:gd name="connsiteY58" fmla="*/ 2666392 h 5548928"/>
                    <a:gd name="connsiteX59" fmla="*/ 7363838 w 9154243"/>
                    <a:gd name="connsiteY59" fmla="*/ 2880401 h 5548928"/>
                    <a:gd name="connsiteX60" fmla="*/ 7461115 w 9154243"/>
                    <a:gd name="connsiteY60" fmla="*/ 3036043 h 5548928"/>
                    <a:gd name="connsiteX61" fmla="*/ 7626485 w 9154243"/>
                    <a:gd name="connsiteY61" fmla="*/ 3259779 h 5548928"/>
                    <a:gd name="connsiteX62" fmla="*/ 7684851 w 9154243"/>
                    <a:gd name="connsiteY62" fmla="*/ 3444605 h 5548928"/>
                    <a:gd name="connsiteX63" fmla="*/ 7782128 w 9154243"/>
                    <a:gd name="connsiteY63" fmla="*/ 3580792 h 5548928"/>
                    <a:gd name="connsiteX64" fmla="*/ 7966953 w 9154243"/>
                    <a:gd name="connsiteY64" fmla="*/ 3765618 h 5548928"/>
                    <a:gd name="connsiteX65" fmla="*/ 8180962 w 9154243"/>
                    <a:gd name="connsiteY65" fmla="*/ 3882350 h 5548928"/>
                    <a:gd name="connsiteX66" fmla="*/ 8424153 w 9154243"/>
                    <a:gd name="connsiteY66" fmla="*/ 4008809 h 5548928"/>
                    <a:gd name="connsiteX67" fmla="*/ 8647889 w 9154243"/>
                    <a:gd name="connsiteY67" fmla="*/ 4213090 h 5548928"/>
                    <a:gd name="connsiteX68" fmla="*/ 8852170 w 9154243"/>
                    <a:gd name="connsiteY68" fmla="*/ 4368733 h 5548928"/>
                    <a:gd name="connsiteX69" fmla="*/ 8978630 w 9154243"/>
                    <a:gd name="connsiteY69" fmla="*/ 4495192 h 5548928"/>
                    <a:gd name="connsiteX70" fmla="*/ 9066179 w 9154243"/>
                    <a:gd name="connsiteY70" fmla="*/ 4582741 h 5548928"/>
                    <a:gd name="connsiteX71" fmla="*/ 9095362 w 9154243"/>
                    <a:gd name="connsiteY71" fmla="*/ 4709201 h 5548928"/>
                    <a:gd name="connsiteX72" fmla="*/ 9144000 w 9154243"/>
                    <a:gd name="connsiteY72" fmla="*/ 4835660 h 5548928"/>
                    <a:gd name="connsiteX73" fmla="*/ 8929992 w 9154243"/>
                    <a:gd name="connsiteY73" fmla="*/ 4855115 h 5548928"/>
                    <a:gd name="connsiteX74" fmla="*/ 8754894 w 9154243"/>
                    <a:gd name="connsiteY74" fmla="*/ 4787022 h 5548928"/>
                    <a:gd name="connsiteX75" fmla="*/ 8472792 w 9154243"/>
                    <a:gd name="connsiteY75" fmla="*/ 4689745 h 5548928"/>
                    <a:gd name="connsiteX76" fmla="*/ 8287966 w 9154243"/>
                    <a:gd name="connsiteY76" fmla="*/ 4602196 h 5548928"/>
                    <a:gd name="connsiteX77" fmla="*/ 8083685 w 9154243"/>
                    <a:gd name="connsiteY77" fmla="*/ 4495192 h 5548928"/>
                    <a:gd name="connsiteX78" fmla="*/ 7889132 w 9154243"/>
                    <a:gd name="connsiteY78" fmla="*/ 4436826 h 5548928"/>
                    <a:gd name="connsiteX79" fmla="*/ 7743217 w 9154243"/>
                    <a:gd name="connsiteY79" fmla="*/ 4349277 h 5548928"/>
                    <a:gd name="connsiteX80" fmla="*/ 7402749 w 9154243"/>
                    <a:gd name="connsiteY80" fmla="*/ 4242273 h 5548928"/>
                    <a:gd name="connsiteX81" fmla="*/ 7110919 w 9154243"/>
                    <a:gd name="connsiteY81" fmla="*/ 4086630 h 5548928"/>
                    <a:gd name="connsiteX82" fmla="*/ 6867728 w 9154243"/>
                    <a:gd name="connsiteY82" fmla="*/ 3843439 h 5548928"/>
                    <a:gd name="connsiteX83" fmla="*/ 6695882 w 9154243"/>
                    <a:gd name="connsiteY83" fmla="*/ 3716079 h 5548928"/>
                    <a:gd name="connsiteX84" fmla="*/ 6614809 w 9154243"/>
                    <a:gd name="connsiteY84" fmla="*/ 3571064 h 5548928"/>
                    <a:gd name="connsiteX85" fmla="*/ 6595353 w 9154243"/>
                    <a:gd name="connsiteY85" fmla="*/ 3347328 h 5548928"/>
                    <a:gd name="connsiteX86" fmla="*/ 6566170 w 9154243"/>
                    <a:gd name="connsiteY86" fmla="*/ 3181958 h 5548928"/>
                    <a:gd name="connsiteX87" fmla="*/ 6566170 w 9154243"/>
                    <a:gd name="connsiteY87" fmla="*/ 3181958 h 5548928"/>
                    <a:gd name="connsiteX88" fmla="*/ 6566170 w 9154243"/>
                    <a:gd name="connsiteY88" fmla="*/ 2938767 h 5548928"/>
                    <a:gd name="connsiteX89" fmla="*/ 6566170 w 9154243"/>
                    <a:gd name="connsiteY89" fmla="*/ 2685847 h 5548928"/>
                    <a:gd name="connsiteX90" fmla="*/ 6429983 w 9154243"/>
                    <a:gd name="connsiteY90" fmla="*/ 2909584 h 5548928"/>
                    <a:gd name="connsiteX91" fmla="*/ 6410528 w 9154243"/>
                    <a:gd name="connsiteY91" fmla="*/ 3133320 h 5548928"/>
                    <a:gd name="connsiteX92" fmla="*/ 6342434 w 9154243"/>
                    <a:gd name="connsiteY92" fmla="*/ 3395967 h 5548928"/>
                    <a:gd name="connsiteX93" fmla="*/ 6235430 w 9154243"/>
                    <a:gd name="connsiteY93" fmla="*/ 3600247 h 5548928"/>
                    <a:gd name="connsiteX94" fmla="*/ 6099243 w 9154243"/>
                    <a:gd name="connsiteY94" fmla="*/ 3746162 h 5548928"/>
                    <a:gd name="connsiteX95" fmla="*/ 6040877 w 9154243"/>
                    <a:gd name="connsiteY95" fmla="*/ 3765618 h 5548928"/>
                    <a:gd name="connsiteX96" fmla="*/ 6021421 w 9154243"/>
                    <a:gd name="connsiteY96" fmla="*/ 3872622 h 5548928"/>
                    <a:gd name="connsiteX97" fmla="*/ 6021421 w 9154243"/>
                    <a:gd name="connsiteY97" fmla="*/ 4008809 h 5548928"/>
                    <a:gd name="connsiteX98" fmla="*/ 6050604 w 9154243"/>
                    <a:gd name="connsiteY98" fmla="*/ 4135269 h 5548928"/>
                    <a:gd name="connsiteX99" fmla="*/ 6177064 w 9154243"/>
                    <a:gd name="connsiteY99" fmla="*/ 4261728 h 5548928"/>
                    <a:gd name="connsiteX100" fmla="*/ 6254885 w 9154243"/>
                    <a:gd name="connsiteY100" fmla="*/ 4397915 h 5548928"/>
                    <a:gd name="connsiteX101" fmla="*/ 6322979 w 9154243"/>
                    <a:gd name="connsiteY101" fmla="*/ 4475737 h 5548928"/>
                    <a:gd name="connsiteX102" fmla="*/ 6322979 w 9154243"/>
                    <a:gd name="connsiteY102" fmla="*/ 4602196 h 5548928"/>
                    <a:gd name="connsiteX103" fmla="*/ 6245158 w 9154243"/>
                    <a:gd name="connsiteY103" fmla="*/ 4777294 h 5548928"/>
                    <a:gd name="connsiteX104" fmla="*/ 6186792 w 9154243"/>
                    <a:gd name="connsiteY104" fmla="*/ 4923209 h 5548928"/>
                    <a:gd name="connsiteX105" fmla="*/ 6108970 w 9154243"/>
                    <a:gd name="connsiteY105" fmla="*/ 5039941 h 5548928"/>
                    <a:gd name="connsiteX106" fmla="*/ 6021421 w 9154243"/>
                    <a:gd name="connsiteY106" fmla="*/ 5088579 h 5548928"/>
                    <a:gd name="connsiteX107" fmla="*/ 5856051 w 9154243"/>
                    <a:gd name="connsiteY107" fmla="*/ 5176128 h 5548928"/>
                    <a:gd name="connsiteX108" fmla="*/ 5729592 w 9154243"/>
                    <a:gd name="connsiteY108" fmla="*/ 5312315 h 5548928"/>
                    <a:gd name="connsiteX109" fmla="*/ 5729592 w 9154243"/>
                    <a:gd name="connsiteY109" fmla="*/ 5409592 h 5548928"/>
                    <a:gd name="connsiteX110" fmla="*/ 5554494 w 9154243"/>
                    <a:gd name="connsiteY110" fmla="*/ 5429047 h 5548928"/>
                    <a:gd name="connsiteX111" fmla="*/ 5389124 w 9154243"/>
                    <a:gd name="connsiteY111" fmla="*/ 5419320 h 5548928"/>
                    <a:gd name="connsiteX112" fmla="*/ 5272392 w 9154243"/>
                    <a:gd name="connsiteY112" fmla="*/ 5390137 h 5548928"/>
                    <a:gd name="connsiteX113" fmla="*/ 5155660 w 9154243"/>
                    <a:gd name="connsiteY113" fmla="*/ 5351226 h 5548928"/>
                    <a:gd name="connsiteX114" fmla="*/ 5107021 w 9154243"/>
                    <a:gd name="connsiteY114" fmla="*/ 5312315 h 5548928"/>
                    <a:gd name="connsiteX115" fmla="*/ 5126477 w 9154243"/>
                    <a:gd name="connsiteY115" fmla="*/ 5224767 h 5548928"/>
                    <a:gd name="connsiteX116" fmla="*/ 5282119 w 9154243"/>
                    <a:gd name="connsiteY116" fmla="*/ 5137218 h 5548928"/>
                    <a:gd name="connsiteX117" fmla="*/ 5350213 w 9154243"/>
                    <a:gd name="connsiteY117" fmla="*/ 5156673 h 5548928"/>
                    <a:gd name="connsiteX118" fmla="*/ 5350213 w 9154243"/>
                    <a:gd name="connsiteY118" fmla="*/ 5156673 h 5548928"/>
                    <a:gd name="connsiteX119" fmla="*/ 5466945 w 9154243"/>
                    <a:gd name="connsiteY119" fmla="*/ 5117762 h 5548928"/>
                    <a:gd name="connsiteX120" fmla="*/ 5642043 w 9154243"/>
                    <a:gd name="connsiteY120" fmla="*/ 4981575 h 5548928"/>
                    <a:gd name="connsiteX121" fmla="*/ 5817141 w 9154243"/>
                    <a:gd name="connsiteY121" fmla="*/ 4835660 h 5548928"/>
                    <a:gd name="connsiteX122" fmla="*/ 5865779 w 9154243"/>
                    <a:gd name="connsiteY122" fmla="*/ 4680018 h 5548928"/>
                    <a:gd name="connsiteX123" fmla="*/ 5778230 w 9154243"/>
                    <a:gd name="connsiteY123" fmla="*/ 4495192 h 5548928"/>
                    <a:gd name="connsiteX124" fmla="*/ 5739319 w 9154243"/>
                    <a:gd name="connsiteY124" fmla="*/ 4349277 h 5548928"/>
                    <a:gd name="connsiteX125" fmla="*/ 5642043 w 9154243"/>
                    <a:gd name="connsiteY125" fmla="*/ 4222818 h 5548928"/>
                    <a:gd name="connsiteX126" fmla="*/ 5457217 w 9154243"/>
                    <a:gd name="connsiteY126" fmla="*/ 4037992 h 5548928"/>
                    <a:gd name="connsiteX127" fmla="*/ 5311302 w 9154243"/>
                    <a:gd name="connsiteY127" fmla="*/ 3950443 h 5548928"/>
                    <a:gd name="connsiteX128" fmla="*/ 5107021 w 9154243"/>
                    <a:gd name="connsiteY128" fmla="*/ 3765618 h 5548928"/>
                    <a:gd name="connsiteX129" fmla="*/ 5000017 w 9154243"/>
                    <a:gd name="connsiteY129" fmla="*/ 3648886 h 5548928"/>
                    <a:gd name="connsiteX130" fmla="*/ 4912468 w 9154243"/>
                    <a:gd name="connsiteY130" fmla="*/ 3464060 h 5548928"/>
                    <a:gd name="connsiteX131" fmla="*/ 4844375 w 9154243"/>
                    <a:gd name="connsiteY131" fmla="*/ 3337601 h 5548928"/>
                    <a:gd name="connsiteX132" fmla="*/ 4572000 w 9154243"/>
                    <a:gd name="connsiteY132" fmla="*/ 3395967 h 5548928"/>
                    <a:gd name="connsiteX133" fmla="*/ 4338536 w 9154243"/>
                    <a:gd name="connsiteY133" fmla="*/ 3454333 h 5548928"/>
                    <a:gd name="connsiteX134" fmla="*/ 3920247 w 9154243"/>
                    <a:gd name="connsiteY134" fmla="*/ 3473788 h 5548928"/>
                    <a:gd name="connsiteX135" fmla="*/ 3647872 w 9154243"/>
                    <a:gd name="connsiteY135" fmla="*/ 3464060 h 5548928"/>
                    <a:gd name="connsiteX136" fmla="*/ 3531141 w 9154243"/>
                    <a:gd name="connsiteY136" fmla="*/ 3464060 h 5548928"/>
                    <a:gd name="connsiteX137" fmla="*/ 3501958 w 9154243"/>
                    <a:gd name="connsiteY137" fmla="*/ 3532154 h 5548928"/>
                    <a:gd name="connsiteX138" fmla="*/ 3385226 w 9154243"/>
                    <a:gd name="connsiteY138" fmla="*/ 3678069 h 5548928"/>
                    <a:gd name="connsiteX139" fmla="*/ 3385226 w 9154243"/>
                    <a:gd name="connsiteY139" fmla="*/ 3794801 h 5548928"/>
                    <a:gd name="connsiteX140" fmla="*/ 3385226 w 9154243"/>
                    <a:gd name="connsiteY140" fmla="*/ 3921260 h 5548928"/>
                    <a:gd name="connsiteX141" fmla="*/ 3385226 w 9154243"/>
                    <a:gd name="connsiteY141" fmla="*/ 4115813 h 5548928"/>
                    <a:gd name="connsiteX142" fmla="*/ 3433864 w 9154243"/>
                    <a:gd name="connsiteY142" fmla="*/ 4388188 h 5548928"/>
                    <a:gd name="connsiteX143" fmla="*/ 3492230 w 9154243"/>
                    <a:gd name="connsiteY143" fmla="*/ 4641107 h 5548928"/>
                    <a:gd name="connsiteX144" fmla="*/ 3492230 w 9154243"/>
                    <a:gd name="connsiteY144" fmla="*/ 4728656 h 5548928"/>
                    <a:gd name="connsiteX145" fmla="*/ 3492230 w 9154243"/>
                    <a:gd name="connsiteY145" fmla="*/ 4796750 h 5548928"/>
                    <a:gd name="connsiteX146" fmla="*/ 3531141 w 9154243"/>
                    <a:gd name="connsiteY146" fmla="*/ 4806477 h 5548928"/>
                    <a:gd name="connsiteX147" fmla="*/ 3531141 w 9154243"/>
                    <a:gd name="connsiteY147" fmla="*/ 4981575 h 5548928"/>
                    <a:gd name="connsiteX148" fmla="*/ 3472775 w 9154243"/>
                    <a:gd name="connsiteY148" fmla="*/ 5185856 h 5548928"/>
                    <a:gd name="connsiteX149" fmla="*/ 3443592 w 9154243"/>
                    <a:gd name="connsiteY149" fmla="*/ 5273405 h 5548928"/>
                    <a:gd name="connsiteX150" fmla="*/ 3307404 w 9154243"/>
                    <a:gd name="connsiteY150" fmla="*/ 5360954 h 5548928"/>
                    <a:gd name="connsiteX151" fmla="*/ 3287949 w 9154243"/>
                    <a:gd name="connsiteY151" fmla="*/ 5458230 h 5548928"/>
                    <a:gd name="connsiteX152" fmla="*/ 3249038 w 9154243"/>
                    <a:gd name="connsiteY152" fmla="*/ 5526324 h 5548928"/>
                    <a:gd name="connsiteX153" fmla="*/ 3064213 w 9154243"/>
                    <a:gd name="connsiteY153" fmla="*/ 5545779 h 5548928"/>
                    <a:gd name="connsiteX154" fmla="*/ 2960428 w 9154243"/>
                    <a:gd name="connsiteY154" fmla="*/ 5548928 h 5548928"/>
                    <a:gd name="connsiteX155" fmla="*/ 2801566 w 9154243"/>
                    <a:gd name="connsiteY155" fmla="*/ 5545884 h 5548928"/>
                    <a:gd name="connsiteX156" fmla="*/ 2743200 w 9154243"/>
                    <a:gd name="connsiteY156" fmla="*/ 5516596 h 5548928"/>
                    <a:gd name="connsiteX157" fmla="*/ 2655651 w 9154243"/>
                    <a:gd name="connsiteY157" fmla="*/ 5429047 h 5548928"/>
                    <a:gd name="connsiteX158" fmla="*/ 2607418 w 9154243"/>
                    <a:gd name="connsiteY158" fmla="*/ 5384705 h 5548928"/>
                    <a:gd name="connsiteX159" fmla="*/ 2578235 w 9154243"/>
                    <a:gd name="connsiteY159" fmla="*/ 5350415 h 5548928"/>
                    <a:gd name="connsiteX160" fmla="*/ 2579127 w 9154243"/>
                    <a:gd name="connsiteY160" fmla="*/ 5250140 h 5548928"/>
                    <a:gd name="connsiteX161" fmla="*/ 2675106 w 9154243"/>
                    <a:gd name="connsiteY161" fmla="*/ 5234494 h 5548928"/>
                    <a:gd name="connsiteX162" fmla="*/ 2752928 w 9154243"/>
                    <a:gd name="connsiteY162" fmla="*/ 5195584 h 5548928"/>
                    <a:gd name="connsiteX163" fmla="*/ 2976664 w 9154243"/>
                    <a:gd name="connsiteY163" fmla="*/ 5127490 h 5548928"/>
                    <a:gd name="connsiteX164" fmla="*/ 3025302 w 9154243"/>
                    <a:gd name="connsiteY164" fmla="*/ 4991303 h 5548928"/>
                    <a:gd name="connsiteX165" fmla="*/ 3132306 w 9154243"/>
                    <a:gd name="connsiteY165" fmla="*/ 4884298 h 5548928"/>
                    <a:gd name="connsiteX166" fmla="*/ 3142034 w 9154243"/>
                    <a:gd name="connsiteY166" fmla="*/ 4718928 h 5548928"/>
                    <a:gd name="connsiteX167" fmla="*/ 3132306 w 9154243"/>
                    <a:gd name="connsiteY167" fmla="*/ 4534103 h 5548928"/>
                    <a:gd name="connsiteX168" fmla="*/ 3054485 w 9154243"/>
                    <a:gd name="connsiteY168" fmla="*/ 4320094 h 5548928"/>
                    <a:gd name="connsiteX169" fmla="*/ 2986392 w 9154243"/>
                    <a:gd name="connsiteY169" fmla="*/ 4144996 h 5548928"/>
                    <a:gd name="connsiteX170" fmla="*/ 2947481 w 9154243"/>
                    <a:gd name="connsiteY170" fmla="*/ 3911533 h 5548928"/>
                    <a:gd name="connsiteX171" fmla="*/ 2859932 w 9154243"/>
                    <a:gd name="connsiteY171" fmla="*/ 3755890 h 5548928"/>
                    <a:gd name="connsiteX172" fmla="*/ 2840477 w 9154243"/>
                    <a:gd name="connsiteY172" fmla="*/ 3561337 h 5548928"/>
                    <a:gd name="connsiteX173" fmla="*/ 2607013 w 9154243"/>
                    <a:gd name="connsiteY173" fmla="*/ 3415422 h 5548928"/>
                    <a:gd name="connsiteX174" fmla="*/ 2217906 w 9154243"/>
                    <a:gd name="connsiteY174" fmla="*/ 3250052 h 5548928"/>
                    <a:gd name="connsiteX175" fmla="*/ 2020505 w 9154243"/>
                    <a:gd name="connsiteY175" fmla="*/ 3175601 h 5548928"/>
                    <a:gd name="connsiteX176" fmla="*/ 1955260 w 9154243"/>
                    <a:gd name="connsiteY176" fmla="*/ 3104137 h 5548928"/>
                    <a:gd name="connsiteX177" fmla="*/ 1848255 w 9154243"/>
                    <a:gd name="connsiteY177" fmla="*/ 2977677 h 5548928"/>
                    <a:gd name="connsiteX178" fmla="*/ 1663430 w 9154243"/>
                    <a:gd name="connsiteY178" fmla="*/ 2763669 h 5548928"/>
                    <a:gd name="connsiteX179" fmla="*/ 1498060 w 9154243"/>
                    <a:gd name="connsiteY179" fmla="*/ 2637209 h 5548928"/>
                    <a:gd name="connsiteX180" fmla="*/ 1196502 w 9154243"/>
                    <a:gd name="connsiteY180" fmla="*/ 2316196 h 5548928"/>
                    <a:gd name="connsiteX181" fmla="*/ 1089498 w 9154243"/>
                    <a:gd name="connsiteY181" fmla="*/ 2180009 h 5548928"/>
                    <a:gd name="connsiteX182" fmla="*/ 1021404 w 9154243"/>
                    <a:gd name="connsiteY182" fmla="*/ 2082733 h 5548928"/>
                    <a:gd name="connsiteX183" fmla="*/ 992221 w 9154243"/>
                    <a:gd name="connsiteY183" fmla="*/ 1946545 h 5548928"/>
                    <a:gd name="connsiteX184" fmla="*/ 953311 w 9154243"/>
                    <a:gd name="connsiteY184" fmla="*/ 1858996 h 5548928"/>
                    <a:gd name="connsiteX185" fmla="*/ 807396 w 9154243"/>
                    <a:gd name="connsiteY185" fmla="*/ 1703354 h 5548928"/>
                    <a:gd name="connsiteX186" fmla="*/ 690664 w 9154243"/>
                    <a:gd name="connsiteY186" fmla="*/ 1615805 h 5548928"/>
                    <a:gd name="connsiteX187" fmla="*/ 573932 w 9154243"/>
                    <a:gd name="connsiteY187" fmla="*/ 1537984 h 5548928"/>
                    <a:gd name="connsiteX188" fmla="*/ 428017 w 9154243"/>
                    <a:gd name="connsiteY188" fmla="*/ 1499073 h 5548928"/>
                    <a:gd name="connsiteX189" fmla="*/ 252919 w 9154243"/>
                    <a:gd name="connsiteY189" fmla="*/ 1401796 h 5548928"/>
                    <a:gd name="connsiteX190" fmla="*/ 107004 w 9154243"/>
                    <a:gd name="connsiteY190" fmla="*/ 1275337 h 5548928"/>
                    <a:gd name="connsiteX191" fmla="*/ 29183 w 9154243"/>
                    <a:gd name="connsiteY191" fmla="*/ 1187788 h 5548928"/>
                    <a:gd name="connsiteX192" fmla="*/ 0 w 9154243"/>
                    <a:gd name="connsiteY192" fmla="*/ 1080784 h 5548928"/>
                    <a:gd name="connsiteX193" fmla="*/ 48638 w 9154243"/>
                    <a:gd name="connsiteY193" fmla="*/ 1012690 h 5548928"/>
                    <a:gd name="connsiteX0" fmla="*/ 48638 w 9154243"/>
                    <a:gd name="connsiteY0" fmla="*/ 1012690 h 5548928"/>
                    <a:gd name="connsiteX1" fmla="*/ 87549 w 9154243"/>
                    <a:gd name="connsiteY1" fmla="*/ 944596 h 5548928"/>
                    <a:gd name="connsiteX2" fmla="*/ 175098 w 9154243"/>
                    <a:gd name="connsiteY2" fmla="*/ 915413 h 5548928"/>
                    <a:gd name="connsiteX3" fmla="*/ 379379 w 9154243"/>
                    <a:gd name="connsiteY3" fmla="*/ 905686 h 5548928"/>
                    <a:gd name="connsiteX4" fmla="*/ 554477 w 9154243"/>
                    <a:gd name="connsiteY4" fmla="*/ 905686 h 5548928"/>
                    <a:gd name="connsiteX5" fmla="*/ 700392 w 9154243"/>
                    <a:gd name="connsiteY5" fmla="*/ 866775 h 5548928"/>
                    <a:gd name="connsiteX6" fmla="*/ 778213 w 9154243"/>
                    <a:gd name="connsiteY6" fmla="*/ 827864 h 5548928"/>
                    <a:gd name="connsiteX7" fmla="*/ 885217 w 9154243"/>
                    <a:gd name="connsiteY7" fmla="*/ 759771 h 5548928"/>
                    <a:gd name="connsiteX8" fmla="*/ 943583 w 9154243"/>
                    <a:gd name="connsiteY8" fmla="*/ 691677 h 5548928"/>
                    <a:gd name="connsiteX9" fmla="*/ 1089498 w 9154243"/>
                    <a:gd name="connsiteY9" fmla="*/ 633311 h 5548928"/>
                    <a:gd name="connsiteX10" fmla="*/ 1186775 w 9154243"/>
                    <a:gd name="connsiteY10" fmla="*/ 613856 h 5548928"/>
                    <a:gd name="connsiteX11" fmla="*/ 1274324 w 9154243"/>
                    <a:gd name="connsiteY11" fmla="*/ 594401 h 5548928"/>
                    <a:gd name="connsiteX12" fmla="*/ 1303506 w 9154243"/>
                    <a:gd name="connsiteY12" fmla="*/ 594401 h 5548928"/>
                    <a:gd name="connsiteX13" fmla="*/ 1313234 w 9154243"/>
                    <a:gd name="connsiteY13" fmla="*/ 458213 h 5548928"/>
                    <a:gd name="connsiteX14" fmla="*/ 1352145 w 9154243"/>
                    <a:gd name="connsiteY14" fmla="*/ 351209 h 5548928"/>
                    <a:gd name="connsiteX15" fmla="*/ 1429966 w 9154243"/>
                    <a:gd name="connsiteY15" fmla="*/ 244205 h 5548928"/>
                    <a:gd name="connsiteX16" fmla="*/ 1488332 w 9154243"/>
                    <a:gd name="connsiteY16" fmla="*/ 117745 h 5548928"/>
                    <a:gd name="connsiteX17" fmla="*/ 1546698 w 9154243"/>
                    <a:gd name="connsiteY17" fmla="*/ 1013 h 5548928"/>
                    <a:gd name="connsiteX18" fmla="*/ 1556426 w 9154243"/>
                    <a:gd name="connsiteY18" fmla="*/ 69107 h 5548928"/>
                    <a:gd name="connsiteX19" fmla="*/ 1556426 w 9154243"/>
                    <a:gd name="connsiteY19" fmla="*/ 205294 h 5548928"/>
                    <a:gd name="connsiteX20" fmla="*/ 1556426 w 9154243"/>
                    <a:gd name="connsiteY20" fmla="*/ 370664 h 5548928"/>
                    <a:gd name="connsiteX21" fmla="*/ 1575881 w 9154243"/>
                    <a:gd name="connsiteY21" fmla="*/ 448486 h 5548928"/>
                    <a:gd name="connsiteX22" fmla="*/ 1624519 w 9154243"/>
                    <a:gd name="connsiteY22" fmla="*/ 467941 h 5548928"/>
                    <a:gd name="connsiteX23" fmla="*/ 1643975 w 9154243"/>
                    <a:gd name="connsiteY23" fmla="*/ 506852 h 5548928"/>
                    <a:gd name="connsiteX24" fmla="*/ 1692613 w 9154243"/>
                    <a:gd name="connsiteY24" fmla="*/ 487396 h 5548928"/>
                    <a:gd name="connsiteX25" fmla="*/ 1809519 w 9154243"/>
                    <a:gd name="connsiteY25" fmla="*/ 302013 h 5548928"/>
                    <a:gd name="connsiteX26" fmla="*/ 1789889 w 9154243"/>
                    <a:gd name="connsiteY26" fmla="*/ 545762 h 5548928"/>
                    <a:gd name="connsiteX27" fmla="*/ 1789889 w 9154243"/>
                    <a:gd name="connsiteY27" fmla="*/ 681950 h 5548928"/>
                    <a:gd name="connsiteX28" fmla="*/ 1799617 w 9154243"/>
                    <a:gd name="connsiteY28" fmla="*/ 730588 h 5548928"/>
                    <a:gd name="connsiteX29" fmla="*/ 1926077 w 9154243"/>
                    <a:gd name="connsiteY29" fmla="*/ 808409 h 5548928"/>
                    <a:gd name="connsiteX30" fmla="*/ 2013626 w 9154243"/>
                    <a:gd name="connsiteY30" fmla="*/ 934869 h 5548928"/>
                    <a:gd name="connsiteX31" fmla="*/ 2140085 w 9154243"/>
                    <a:gd name="connsiteY31" fmla="*/ 1100239 h 5548928"/>
                    <a:gd name="connsiteX32" fmla="*/ 2247089 w 9154243"/>
                    <a:gd name="connsiteY32" fmla="*/ 1168333 h 5548928"/>
                    <a:gd name="connsiteX33" fmla="*/ 2402732 w 9154243"/>
                    <a:gd name="connsiteY33" fmla="*/ 1255881 h 5548928"/>
                    <a:gd name="connsiteX34" fmla="*/ 2597285 w 9154243"/>
                    <a:gd name="connsiteY34" fmla="*/ 1265609 h 5548928"/>
                    <a:gd name="connsiteX35" fmla="*/ 2791838 w 9154243"/>
                    <a:gd name="connsiteY35" fmla="*/ 1343430 h 5548928"/>
                    <a:gd name="connsiteX36" fmla="*/ 2976664 w 9154243"/>
                    <a:gd name="connsiteY36" fmla="*/ 1411524 h 5548928"/>
                    <a:gd name="connsiteX37" fmla="*/ 3093396 w 9154243"/>
                    <a:gd name="connsiteY37" fmla="*/ 1460162 h 5548928"/>
                    <a:gd name="connsiteX38" fmla="*/ 3278221 w 9154243"/>
                    <a:gd name="connsiteY38" fmla="*/ 1508801 h 5548928"/>
                    <a:gd name="connsiteX39" fmla="*/ 3472775 w 9154243"/>
                    <a:gd name="connsiteY39" fmla="*/ 1508801 h 5548928"/>
                    <a:gd name="connsiteX40" fmla="*/ 3647872 w 9154243"/>
                    <a:gd name="connsiteY40" fmla="*/ 1479618 h 5548928"/>
                    <a:gd name="connsiteX41" fmla="*/ 3793787 w 9154243"/>
                    <a:gd name="connsiteY41" fmla="*/ 1479618 h 5548928"/>
                    <a:gd name="connsiteX42" fmla="*/ 4007796 w 9154243"/>
                    <a:gd name="connsiteY42" fmla="*/ 1499073 h 5548928"/>
                    <a:gd name="connsiteX43" fmla="*/ 4241260 w 9154243"/>
                    <a:gd name="connsiteY43" fmla="*/ 1499073 h 5548928"/>
                    <a:gd name="connsiteX44" fmla="*/ 4572000 w 9154243"/>
                    <a:gd name="connsiteY44" fmla="*/ 1489345 h 5548928"/>
                    <a:gd name="connsiteX45" fmla="*/ 4912468 w 9154243"/>
                    <a:gd name="connsiteY45" fmla="*/ 1479618 h 5548928"/>
                    <a:gd name="connsiteX46" fmla="*/ 5204298 w 9154243"/>
                    <a:gd name="connsiteY46" fmla="*/ 1460162 h 5548928"/>
                    <a:gd name="connsiteX47" fmla="*/ 5447489 w 9154243"/>
                    <a:gd name="connsiteY47" fmla="*/ 1469890 h 5548928"/>
                    <a:gd name="connsiteX48" fmla="*/ 5661498 w 9154243"/>
                    <a:gd name="connsiteY48" fmla="*/ 1508801 h 5548928"/>
                    <a:gd name="connsiteX49" fmla="*/ 5992238 w 9154243"/>
                    <a:gd name="connsiteY49" fmla="*/ 1596350 h 5548928"/>
                    <a:gd name="connsiteX50" fmla="*/ 6245158 w 9154243"/>
                    <a:gd name="connsiteY50" fmla="*/ 1751992 h 5548928"/>
                    <a:gd name="connsiteX51" fmla="*/ 6410528 w 9154243"/>
                    <a:gd name="connsiteY51" fmla="*/ 1897907 h 5548928"/>
                    <a:gd name="connsiteX52" fmla="*/ 6527260 w 9154243"/>
                    <a:gd name="connsiteY52" fmla="*/ 2004911 h 5548928"/>
                    <a:gd name="connsiteX53" fmla="*/ 6546715 w 9154243"/>
                    <a:gd name="connsiteY53" fmla="*/ 2073005 h 5548928"/>
                    <a:gd name="connsiteX54" fmla="*/ 6692630 w 9154243"/>
                    <a:gd name="connsiteY54" fmla="*/ 2073005 h 5548928"/>
                    <a:gd name="connsiteX55" fmla="*/ 6838545 w 9154243"/>
                    <a:gd name="connsiteY55" fmla="*/ 2199464 h 5548928"/>
                    <a:gd name="connsiteX56" fmla="*/ 6974732 w 9154243"/>
                    <a:gd name="connsiteY56" fmla="*/ 2345379 h 5548928"/>
                    <a:gd name="connsiteX57" fmla="*/ 7101192 w 9154243"/>
                    <a:gd name="connsiteY57" fmla="*/ 2520477 h 5548928"/>
                    <a:gd name="connsiteX58" fmla="*/ 7198468 w 9154243"/>
                    <a:gd name="connsiteY58" fmla="*/ 2666392 h 5548928"/>
                    <a:gd name="connsiteX59" fmla="*/ 7363838 w 9154243"/>
                    <a:gd name="connsiteY59" fmla="*/ 2880401 h 5548928"/>
                    <a:gd name="connsiteX60" fmla="*/ 7461115 w 9154243"/>
                    <a:gd name="connsiteY60" fmla="*/ 3036043 h 5548928"/>
                    <a:gd name="connsiteX61" fmla="*/ 7626485 w 9154243"/>
                    <a:gd name="connsiteY61" fmla="*/ 3259779 h 5548928"/>
                    <a:gd name="connsiteX62" fmla="*/ 7684851 w 9154243"/>
                    <a:gd name="connsiteY62" fmla="*/ 3444605 h 5548928"/>
                    <a:gd name="connsiteX63" fmla="*/ 7782128 w 9154243"/>
                    <a:gd name="connsiteY63" fmla="*/ 3580792 h 5548928"/>
                    <a:gd name="connsiteX64" fmla="*/ 7966953 w 9154243"/>
                    <a:gd name="connsiteY64" fmla="*/ 3765618 h 5548928"/>
                    <a:gd name="connsiteX65" fmla="*/ 8180962 w 9154243"/>
                    <a:gd name="connsiteY65" fmla="*/ 3882350 h 5548928"/>
                    <a:gd name="connsiteX66" fmla="*/ 8424153 w 9154243"/>
                    <a:gd name="connsiteY66" fmla="*/ 4008809 h 5548928"/>
                    <a:gd name="connsiteX67" fmla="*/ 8647889 w 9154243"/>
                    <a:gd name="connsiteY67" fmla="*/ 4213090 h 5548928"/>
                    <a:gd name="connsiteX68" fmla="*/ 8852170 w 9154243"/>
                    <a:gd name="connsiteY68" fmla="*/ 4368733 h 5548928"/>
                    <a:gd name="connsiteX69" fmla="*/ 8978630 w 9154243"/>
                    <a:gd name="connsiteY69" fmla="*/ 4495192 h 5548928"/>
                    <a:gd name="connsiteX70" fmla="*/ 9066179 w 9154243"/>
                    <a:gd name="connsiteY70" fmla="*/ 4582741 h 5548928"/>
                    <a:gd name="connsiteX71" fmla="*/ 9095362 w 9154243"/>
                    <a:gd name="connsiteY71" fmla="*/ 4709201 h 5548928"/>
                    <a:gd name="connsiteX72" fmla="*/ 9144000 w 9154243"/>
                    <a:gd name="connsiteY72" fmla="*/ 4835660 h 5548928"/>
                    <a:gd name="connsiteX73" fmla="*/ 8929992 w 9154243"/>
                    <a:gd name="connsiteY73" fmla="*/ 4855115 h 5548928"/>
                    <a:gd name="connsiteX74" fmla="*/ 8754894 w 9154243"/>
                    <a:gd name="connsiteY74" fmla="*/ 4787022 h 5548928"/>
                    <a:gd name="connsiteX75" fmla="*/ 8472792 w 9154243"/>
                    <a:gd name="connsiteY75" fmla="*/ 4689745 h 5548928"/>
                    <a:gd name="connsiteX76" fmla="*/ 8287966 w 9154243"/>
                    <a:gd name="connsiteY76" fmla="*/ 4602196 h 5548928"/>
                    <a:gd name="connsiteX77" fmla="*/ 8083685 w 9154243"/>
                    <a:gd name="connsiteY77" fmla="*/ 4495192 h 5548928"/>
                    <a:gd name="connsiteX78" fmla="*/ 7889132 w 9154243"/>
                    <a:gd name="connsiteY78" fmla="*/ 4436826 h 5548928"/>
                    <a:gd name="connsiteX79" fmla="*/ 7743217 w 9154243"/>
                    <a:gd name="connsiteY79" fmla="*/ 4349277 h 5548928"/>
                    <a:gd name="connsiteX80" fmla="*/ 7402749 w 9154243"/>
                    <a:gd name="connsiteY80" fmla="*/ 4242273 h 5548928"/>
                    <a:gd name="connsiteX81" fmla="*/ 7110919 w 9154243"/>
                    <a:gd name="connsiteY81" fmla="*/ 4086630 h 5548928"/>
                    <a:gd name="connsiteX82" fmla="*/ 6867728 w 9154243"/>
                    <a:gd name="connsiteY82" fmla="*/ 3843439 h 5548928"/>
                    <a:gd name="connsiteX83" fmla="*/ 6695882 w 9154243"/>
                    <a:gd name="connsiteY83" fmla="*/ 3716079 h 5548928"/>
                    <a:gd name="connsiteX84" fmla="*/ 6614809 w 9154243"/>
                    <a:gd name="connsiteY84" fmla="*/ 3571064 h 5548928"/>
                    <a:gd name="connsiteX85" fmla="*/ 6595353 w 9154243"/>
                    <a:gd name="connsiteY85" fmla="*/ 3347328 h 5548928"/>
                    <a:gd name="connsiteX86" fmla="*/ 6566170 w 9154243"/>
                    <a:gd name="connsiteY86" fmla="*/ 3181958 h 5548928"/>
                    <a:gd name="connsiteX87" fmla="*/ 6566170 w 9154243"/>
                    <a:gd name="connsiteY87" fmla="*/ 3181958 h 5548928"/>
                    <a:gd name="connsiteX88" fmla="*/ 6566170 w 9154243"/>
                    <a:gd name="connsiteY88" fmla="*/ 2938767 h 5548928"/>
                    <a:gd name="connsiteX89" fmla="*/ 6566170 w 9154243"/>
                    <a:gd name="connsiteY89" fmla="*/ 2685847 h 5548928"/>
                    <a:gd name="connsiteX90" fmla="*/ 6429983 w 9154243"/>
                    <a:gd name="connsiteY90" fmla="*/ 2909584 h 5548928"/>
                    <a:gd name="connsiteX91" fmla="*/ 6410528 w 9154243"/>
                    <a:gd name="connsiteY91" fmla="*/ 3133320 h 5548928"/>
                    <a:gd name="connsiteX92" fmla="*/ 6342434 w 9154243"/>
                    <a:gd name="connsiteY92" fmla="*/ 3395967 h 5548928"/>
                    <a:gd name="connsiteX93" fmla="*/ 6235430 w 9154243"/>
                    <a:gd name="connsiteY93" fmla="*/ 3600247 h 5548928"/>
                    <a:gd name="connsiteX94" fmla="*/ 6099243 w 9154243"/>
                    <a:gd name="connsiteY94" fmla="*/ 3746162 h 5548928"/>
                    <a:gd name="connsiteX95" fmla="*/ 6040877 w 9154243"/>
                    <a:gd name="connsiteY95" fmla="*/ 3765618 h 5548928"/>
                    <a:gd name="connsiteX96" fmla="*/ 6021421 w 9154243"/>
                    <a:gd name="connsiteY96" fmla="*/ 3872622 h 5548928"/>
                    <a:gd name="connsiteX97" fmla="*/ 6021421 w 9154243"/>
                    <a:gd name="connsiteY97" fmla="*/ 4008809 h 5548928"/>
                    <a:gd name="connsiteX98" fmla="*/ 6050604 w 9154243"/>
                    <a:gd name="connsiteY98" fmla="*/ 4135269 h 5548928"/>
                    <a:gd name="connsiteX99" fmla="*/ 6177064 w 9154243"/>
                    <a:gd name="connsiteY99" fmla="*/ 4261728 h 5548928"/>
                    <a:gd name="connsiteX100" fmla="*/ 6254885 w 9154243"/>
                    <a:gd name="connsiteY100" fmla="*/ 4397915 h 5548928"/>
                    <a:gd name="connsiteX101" fmla="*/ 6322979 w 9154243"/>
                    <a:gd name="connsiteY101" fmla="*/ 4475737 h 5548928"/>
                    <a:gd name="connsiteX102" fmla="*/ 6322979 w 9154243"/>
                    <a:gd name="connsiteY102" fmla="*/ 4602196 h 5548928"/>
                    <a:gd name="connsiteX103" fmla="*/ 6245158 w 9154243"/>
                    <a:gd name="connsiteY103" fmla="*/ 4777294 h 5548928"/>
                    <a:gd name="connsiteX104" fmla="*/ 6186792 w 9154243"/>
                    <a:gd name="connsiteY104" fmla="*/ 4923209 h 5548928"/>
                    <a:gd name="connsiteX105" fmla="*/ 6108970 w 9154243"/>
                    <a:gd name="connsiteY105" fmla="*/ 5039941 h 5548928"/>
                    <a:gd name="connsiteX106" fmla="*/ 6021421 w 9154243"/>
                    <a:gd name="connsiteY106" fmla="*/ 5088579 h 5548928"/>
                    <a:gd name="connsiteX107" fmla="*/ 5856051 w 9154243"/>
                    <a:gd name="connsiteY107" fmla="*/ 5176128 h 5548928"/>
                    <a:gd name="connsiteX108" fmla="*/ 5729592 w 9154243"/>
                    <a:gd name="connsiteY108" fmla="*/ 5312315 h 5548928"/>
                    <a:gd name="connsiteX109" fmla="*/ 5729592 w 9154243"/>
                    <a:gd name="connsiteY109" fmla="*/ 5409592 h 5548928"/>
                    <a:gd name="connsiteX110" fmla="*/ 5554494 w 9154243"/>
                    <a:gd name="connsiteY110" fmla="*/ 5429047 h 5548928"/>
                    <a:gd name="connsiteX111" fmla="*/ 5389124 w 9154243"/>
                    <a:gd name="connsiteY111" fmla="*/ 5419320 h 5548928"/>
                    <a:gd name="connsiteX112" fmla="*/ 5272392 w 9154243"/>
                    <a:gd name="connsiteY112" fmla="*/ 5390137 h 5548928"/>
                    <a:gd name="connsiteX113" fmla="*/ 5155660 w 9154243"/>
                    <a:gd name="connsiteY113" fmla="*/ 5351226 h 5548928"/>
                    <a:gd name="connsiteX114" fmla="*/ 5107021 w 9154243"/>
                    <a:gd name="connsiteY114" fmla="*/ 5312315 h 5548928"/>
                    <a:gd name="connsiteX115" fmla="*/ 5126477 w 9154243"/>
                    <a:gd name="connsiteY115" fmla="*/ 5224767 h 5548928"/>
                    <a:gd name="connsiteX116" fmla="*/ 5282119 w 9154243"/>
                    <a:gd name="connsiteY116" fmla="*/ 5137218 h 5548928"/>
                    <a:gd name="connsiteX117" fmla="*/ 5350213 w 9154243"/>
                    <a:gd name="connsiteY117" fmla="*/ 5156673 h 5548928"/>
                    <a:gd name="connsiteX118" fmla="*/ 5350213 w 9154243"/>
                    <a:gd name="connsiteY118" fmla="*/ 5156673 h 5548928"/>
                    <a:gd name="connsiteX119" fmla="*/ 5466945 w 9154243"/>
                    <a:gd name="connsiteY119" fmla="*/ 5117762 h 5548928"/>
                    <a:gd name="connsiteX120" fmla="*/ 5642043 w 9154243"/>
                    <a:gd name="connsiteY120" fmla="*/ 4981575 h 5548928"/>
                    <a:gd name="connsiteX121" fmla="*/ 5817141 w 9154243"/>
                    <a:gd name="connsiteY121" fmla="*/ 4835660 h 5548928"/>
                    <a:gd name="connsiteX122" fmla="*/ 5865779 w 9154243"/>
                    <a:gd name="connsiteY122" fmla="*/ 4680018 h 5548928"/>
                    <a:gd name="connsiteX123" fmla="*/ 5778230 w 9154243"/>
                    <a:gd name="connsiteY123" fmla="*/ 4495192 h 5548928"/>
                    <a:gd name="connsiteX124" fmla="*/ 5739319 w 9154243"/>
                    <a:gd name="connsiteY124" fmla="*/ 4349277 h 5548928"/>
                    <a:gd name="connsiteX125" fmla="*/ 5642043 w 9154243"/>
                    <a:gd name="connsiteY125" fmla="*/ 4222818 h 5548928"/>
                    <a:gd name="connsiteX126" fmla="*/ 5457217 w 9154243"/>
                    <a:gd name="connsiteY126" fmla="*/ 4037992 h 5548928"/>
                    <a:gd name="connsiteX127" fmla="*/ 5311302 w 9154243"/>
                    <a:gd name="connsiteY127" fmla="*/ 3950443 h 5548928"/>
                    <a:gd name="connsiteX128" fmla="*/ 5107021 w 9154243"/>
                    <a:gd name="connsiteY128" fmla="*/ 3765618 h 5548928"/>
                    <a:gd name="connsiteX129" fmla="*/ 5000017 w 9154243"/>
                    <a:gd name="connsiteY129" fmla="*/ 3648886 h 5548928"/>
                    <a:gd name="connsiteX130" fmla="*/ 4912468 w 9154243"/>
                    <a:gd name="connsiteY130" fmla="*/ 3464060 h 5548928"/>
                    <a:gd name="connsiteX131" fmla="*/ 4844375 w 9154243"/>
                    <a:gd name="connsiteY131" fmla="*/ 3337601 h 5548928"/>
                    <a:gd name="connsiteX132" fmla="*/ 4572000 w 9154243"/>
                    <a:gd name="connsiteY132" fmla="*/ 3395967 h 5548928"/>
                    <a:gd name="connsiteX133" fmla="*/ 4338536 w 9154243"/>
                    <a:gd name="connsiteY133" fmla="*/ 3454333 h 5548928"/>
                    <a:gd name="connsiteX134" fmla="*/ 3920247 w 9154243"/>
                    <a:gd name="connsiteY134" fmla="*/ 3473788 h 5548928"/>
                    <a:gd name="connsiteX135" fmla="*/ 3647872 w 9154243"/>
                    <a:gd name="connsiteY135" fmla="*/ 3464060 h 5548928"/>
                    <a:gd name="connsiteX136" fmla="*/ 3531141 w 9154243"/>
                    <a:gd name="connsiteY136" fmla="*/ 3464060 h 5548928"/>
                    <a:gd name="connsiteX137" fmla="*/ 3501958 w 9154243"/>
                    <a:gd name="connsiteY137" fmla="*/ 3532154 h 5548928"/>
                    <a:gd name="connsiteX138" fmla="*/ 3385226 w 9154243"/>
                    <a:gd name="connsiteY138" fmla="*/ 3678069 h 5548928"/>
                    <a:gd name="connsiteX139" fmla="*/ 3385226 w 9154243"/>
                    <a:gd name="connsiteY139" fmla="*/ 3794801 h 5548928"/>
                    <a:gd name="connsiteX140" fmla="*/ 3385226 w 9154243"/>
                    <a:gd name="connsiteY140" fmla="*/ 3921260 h 5548928"/>
                    <a:gd name="connsiteX141" fmla="*/ 3385226 w 9154243"/>
                    <a:gd name="connsiteY141" fmla="*/ 4115813 h 5548928"/>
                    <a:gd name="connsiteX142" fmla="*/ 3433864 w 9154243"/>
                    <a:gd name="connsiteY142" fmla="*/ 4388188 h 5548928"/>
                    <a:gd name="connsiteX143" fmla="*/ 3492230 w 9154243"/>
                    <a:gd name="connsiteY143" fmla="*/ 4641107 h 5548928"/>
                    <a:gd name="connsiteX144" fmla="*/ 3492230 w 9154243"/>
                    <a:gd name="connsiteY144" fmla="*/ 4728656 h 5548928"/>
                    <a:gd name="connsiteX145" fmla="*/ 3492230 w 9154243"/>
                    <a:gd name="connsiteY145" fmla="*/ 4796750 h 5548928"/>
                    <a:gd name="connsiteX146" fmla="*/ 3531141 w 9154243"/>
                    <a:gd name="connsiteY146" fmla="*/ 4806477 h 5548928"/>
                    <a:gd name="connsiteX147" fmla="*/ 3531141 w 9154243"/>
                    <a:gd name="connsiteY147" fmla="*/ 4981575 h 5548928"/>
                    <a:gd name="connsiteX148" fmla="*/ 3472775 w 9154243"/>
                    <a:gd name="connsiteY148" fmla="*/ 5185856 h 5548928"/>
                    <a:gd name="connsiteX149" fmla="*/ 3443592 w 9154243"/>
                    <a:gd name="connsiteY149" fmla="*/ 5273405 h 5548928"/>
                    <a:gd name="connsiteX150" fmla="*/ 3307404 w 9154243"/>
                    <a:gd name="connsiteY150" fmla="*/ 5360954 h 5548928"/>
                    <a:gd name="connsiteX151" fmla="*/ 3287949 w 9154243"/>
                    <a:gd name="connsiteY151" fmla="*/ 5458230 h 5548928"/>
                    <a:gd name="connsiteX152" fmla="*/ 3249038 w 9154243"/>
                    <a:gd name="connsiteY152" fmla="*/ 5526324 h 5548928"/>
                    <a:gd name="connsiteX153" fmla="*/ 3064213 w 9154243"/>
                    <a:gd name="connsiteY153" fmla="*/ 5545779 h 5548928"/>
                    <a:gd name="connsiteX154" fmla="*/ 2960428 w 9154243"/>
                    <a:gd name="connsiteY154" fmla="*/ 5548928 h 5548928"/>
                    <a:gd name="connsiteX155" fmla="*/ 2801566 w 9154243"/>
                    <a:gd name="connsiteY155" fmla="*/ 5545884 h 5548928"/>
                    <a:gd name="connsiteX156" fmla="*/ 2743200 w 9154243"/>
                    <a:gd name="connsiteY156" fmla="*/ 5516596 h 5548928"/>
                    <a:gd name="connsiteX157" fmla="*/ 2655651 w 9154243"/>
                    <a:gd name="connsiteY157" fmla="*/ 5429047 h 5548928"/>
                    <a:gd name="connsiteX158" fmla="*/ 2607418 w 9154243"/>
                    <a:gd name="connsiteY158" fmla="*/ 5384705 h 5548928"/>
                    <a:gd name="connsiteX159" fmla="*/ 2578235 w 9154243"/>
                    <a:gd name="connsiteY159" fmla="*/ 5350415 h 5548928"/>
                    <a:gd name="connsiteX160" fmla="*/ 2579127 w 9154243"/>
                    <a:gd name="connsiteY160" fmla="*/ 5250140 h 5548928"/>
                    <a:gd name="connsiteX161" fmla="*/ 2675106 w 9154243"/>
                    <a:gd name="connsiteY161" fmla="*/ 5234494 h 5548928"/>
                    <a:gd name="connsiteX162" fmla="*/ 2752928 w 9154243"/>
                    <a:gd name="connsiteY162" fmla="*/ 5195584 h 5548928"/>
                    <a:gd name="connsiteX163" fmla="*/ 2976664 w 9154243"/>
                    <a:gd name="connsiteY163" fmla="*/ 5127490 h 5548928"/>
                    <a:gd name="connsiteX164" fmla="*/ 3025302 w 9154243"/>
                    <a:gd name="connsiteY164" fmla="*/ 4991303 h 5548928"/>
                    <a:gd name="connsiteX165" fmla="*/ 3132306 w 9154243"/>
                    <a:gd name="connsiteY165" fmla="*/ 4884298 h 5548928"/>
                    <a:gd name="connsiteX166" fmla="*/ 3142034 w 9154243"/>
                    <a:gd name="connsiteY166" fmla="*/ 4718928 h 5548928"/>
                    <a:gd name="connsiteX167" fmla="*/ 3132306 w 9154243"/>
                    <a:gd name="connsiteY167" fmla="*/ 4534103 h 5548928"/>
                    <a:gd name="connsiteX168" fmla="*/ 3054485 w 9154243"/>
                    <a:gd name="connsiteY168" fmla="*/ 4320094 h 5548928"/>
                    <a:gd name="connsiteX169" fmla="*/ 2986392 w 9154243"/>
                    <a:gd name="connsiteY169" fmla="*/ 4144996 h 5548928"/>
                    <a:gd name="connsiteX170" fmla="*/ 2947481 w 9154243"/>
                    <a:gd name="connsiteY170" fmla="*/ 3911533 h 5548928"/>
                    <a:gd name="connsiteX171" fmla="*/ 2859932 w 9154243"/>
                    <a:gd name="connsiteY171" fmla="*/ 3755890 h 5548928"/>
                    <a:gd name="connsiteX172" fmla="*/ 2840477 w 9154243"/>
                    <a:gd name="connsiteY172" fmla="*/ 3561337 h 5548928"/>
                    <a:gd name="connsiteX173" fmla="*/ 2607013 w 9154243"/>
                    <a:gd name="connsiteY173" fmla="*/ 3415422 h 5548928"/>
                    <a:gd name="connsiteX174" fmla="*/ 2217906 w 9154243"/>
                    <a:gd name="connsiteY174" fmla="*/ 3250052 h 5548928"/>
                    <a:gd name="connsiteX175" fmla="*/ 2020505 w 9154243"/>
                    <a:gd name="connsiteY175" fmla="*/ 3175601 h 5548928"/>
                    <a:gd name="connsiteX176" fmla="*/ 1955260 w 9154243"/>
                    <a:gd name="connsiteY176" fmla="*/ 3104137 h 5548928"/>
                    <a:gd name="connsiteX177" fmla="*/ 1848255 w 9154243"/>
                    <a:gd name="connsiteY177" fmla="*/ 2977677 h 5548928"/>
                    <a:gd name="connsiteX178" fmla="*/ 1663430 w 9154243"/>
                    <a:gd name="connsiteY178" fmla="*/ 2763669 h 5548928"/>
                    <a:gd name="connsiteX179" fmla="*/ 1498060 w 9154243"/>
                    <a:gd name="connsiteY179" fmla="*/ 2637209 h 5548928"/>
                    <a:gd name="connsiteX180" fmla="*/ 1196502 w 9154243"/>
                    <a:gd name="connsiteY180" fmla="*/ 2316196 h 5548928"/>
                    <a:gd name="connsiteX181" fmla="*/ 1089498 w 9154243"/>
                    <a:gd name="connsiteY181" fmla="*/ 2180009 h 5548928"/>
                    <a:gd name="connsiteX182" fmla="*/ 1021404 w 9154243"/>
                    <a:gd name="connsiteY182" fmla="*/ 2082733 h 5548928"/>
                    <a:gd name="connsiteX183" fmla="*/ 992221 w 9154243"/>
                    <a:gd name="connsiteY183" fmla="*/ 1946545 h 5548928"/>
                    <a:gd name="connsiteX184" fmla="*/ 953311 w 9154243"/>
                    <a:gd name="connsiteY184" fmla="*/ 1858996 h 5548928"/>
                    <a:gd name="connsiteX185" fmla="*/ 807396 w 9154243"/>
                    <a:gd name="connsiteY185" fmla="*/ 1703354 h 5548928"/>
                    <a:gd name="connsiteX186" fmla="*/ 690664 w 9154243"/>
                    <a:gd name="connsiteY186" fmla="*/ 1615805 h 5548928"/>
                    <a:gd name="connsiteX187" fmla="*/ 573932 w 9154243"/>
                    <a:gd name="connsiteY187" fmla="*/ 1537984 h 5548928"/>
                    <a:gd name="connsiteX188" fmla="*/ 428017 w 9154243"/>
                    <a:gd name="connsiteY188" fmla="*/ 1499073 h 5548928"/>
                    <a:gd name="connsiteX189" fmla="*/ 252919 w 9154243"/>
                    <a:gd name="connsiteY189" fmla="*/ 1401796 h 5548928"/>
                    <a:gd name="connsiteX190" fmla="*/ 107004 w 9154243"/>
                    <a:gd name="connsiteY190" fmla="*/ 1275337 h 5548928"/>
                    <a:gd name="connsiteX191" fmla="*/ 29183 w 9154243"/>
                    <a:gd name="connsiteY191" fmla="*/ 1187788 h 5548928"/>
                    <a:gd name="connsiteX192" fmla="*/ 0 w 9154243"/>
                    <a:gd name="connsiteY192" fmla="*/ 1080784 h 5548928"/>
                    <a:gd name="connsiteX193" fmla="*/ 48638 w 9154243"/>
                    <a:gd name="connsiteY193" fmla="*/ 1012690 h 5548928"/>
                    <a:gd name="connsiteX0" fmla="*/ 48638 w 9154243"/>
                    <a:gd name="connsiteY0" fmla="*/ 1012690 h 5548928"/>
                    <a:gd name="connsiteX1" fmla="*/ 87549 w 9154243"/>
                    <a:gd name="connsiteY1" fmla="*/ 944596 h 5548928"/>
                    <a:gd name="connsiteX2" fmla="*/ 175098 w 9154243"/>
                    <a:gd name="connsiteY2" fmla="*/ 915413 h 5548928"/>
                    <a:gd name="connsiteX3" fmla="*/ 379379 w 9154243"/>
                    <a:gd name="connsiteY3" fmla="*/ 905686 h 5548928"/>
                    <a:gd name="connsiteX4" fmla="*/ 554477 w 9154243"/>
                    <a:gd name="connsiteY4" fmla="*/ 905686 h 5548928"/>
                    <a:gd name="connsiteX5" fmla="*/ 700392 w 9154243"/>
                    <a:gd name="connsiteY5" fmla="*/ 866775 h 5548928"/>
                    <a:gd name="connsiteX6" fmla="*/ 778213 w 9154243"/>
                    <a:gd name="connsiteY6" fmla="*/ 827864 h 5548928"/>
                    <a:gd name="connsiteX7" fmla="*/ 885217 w 9154243"/>
                    <a:gd name="connsiteY7" fmla="*/ 759771 h 5548928"/>
                    <a:gd name="connsiteX8" fmla="*/ 943583 w 9154243"/>
                    <a:gd name="connsiteY8" fmla="*/ 691677 h 5548928"/>
                    <a:gd name="connsiteX9" fmla="*/ 1089498 w 9154243"/>
                    <a:gd name="connsiteY9" fmla="*/ 633311 h 5548928"/>
                    <a:gd name="connsiteX10" fmla="*/ 1186775 w 9154243"/>
                    <a:gd name="connsiteY10" fmla="*/ 613856 h 5548928"/>
                    <a:gd name="connsiteX11" fmla="*/ 1274324 w 9154243"/>
                    <a:gd name="connsiteY11" fmla="*/ 594401 h 5548928"/>
                    <a:gd name="connsiteX12" fmla="*/ 1303506 w 9154243"/>
                    <a:gd name="connsiteY12" fmla="*/ 594401 h 5548928"/>
                    <a:gd name="connsiteX13" fmla="*/ 1313234 w 9154243"/>
                    <a:gd name="connsiteY13" fmla="*/ 458213 h 5548928"/>
                    <a:gd name="connsiteX14" fmla="*/ 1352145 w 9154243"/>
                    <a:gd name="connsiteY14" fmla="*/ 351209 h 5548928"/>
                    <a:gd name="connsiteX15" fmla="*/ 1429966 w 9154243"/>
                    <a:gd name="connsiteY15" fmla="*/ 244205 h 5548928"/>
                    <a:gd name="connsiteX16" fmla="*/ 1488332 w 9154243"/>
                    <a:gd name="connsiteY16" fmla="*/ 117745 h 5548928"/>
                    <a:gd name="connsiteX17" fmla="*/ 1546698 w 9154243"/>
                    <a:gd name="connsiteY17" fmla="*/ 1013 h 5548928"/>
                    <a:gd name="connsiteX18" fmla="*/ 1556426 w 9154243"/>
                    <a:gd name="connsiteY18" fmla="*/ 69107 h 5548928"/>
                    <a:gd name="connsiteX19" fmla="*/ 1556426 w 9154243"/>
                    <a:gd name="connsiteY19" fmla="*/ 205294 h 5548928"/>
                    <a:gd name="connsiteX20" fmla="*/ 1556426 w 9154243"/>
                    <a:gd name="connsiteY20" fmla="*/ 370664 h 5548928"/>
                    <a:gd name="connsiteX21" fmla="*/ 1575881 w 9154243"/>
                    <a:gd name="connsiteY21" fmla="*/ 448486 h 5548928"/>
                    <a:gd name="connsiteX22" fmla="*/ 1624519 w 9154243"/>
                    <a:gd name="connsiteY22" fmla="*/ 467941 h 5548928"/>
                    <a:gd name="connsiteX23" fmla="*/ 1643975 w 9154243"/>
                    <a:gd name="connsiteY23" fmla="*/ 506852 h 5548928"/>
                    <a:gd name="connsiteX24" fmla="*/ 1692613 w 9154243"/>
                    <a:gd name="connsiteY24" fmla="*/ 487396 h 5548928"/>
                    <a:gd name="connsiteX25" fmla="*/ 1809519 w 9154243"/>
                    <a:gd name="connsiteY25" fmla="*/ 302013 h 5548928"/>
                    <a:gd name="connsiteX26" fmla="*/ 1789889 w 9154243"/>
                    <a:gd name="connsiteY26" fmla="*/ 545762 h 5548928"/>
                    <a:gd name="connsiteX27" fmla="*/ 1789889 w 9154243"/>
                    <a:gd name="connsiteY27" fmla="*/ 681950 h 5548928"/>
                    <a:gd name="connsiteX28" fmla="*/ 1799617 w 9154243"/>
                    <a:gd name="connsiteY28" fmla="*/ 730588 h 5548928"/>
                    <a:gd name="connsiteX29" fmla="*/ 1926077 w 9154243"/>
                    <a:gd name="connsiteY29" fmla="*/ 808409 h 5548928"/>
                    <a:gd name="connsiteX30" fmla="*/ 2013626 w 9154243"/>
                    <a:gd name="connsiteY30" fmla="*/ 934869 h 5548928"/>
                    <a:gd name="connsiteX31" fmla="*/ 2140085 w 9154243"/>
                    <a:gd name="connsiteY31" fmla="*/ 1100239 h 5548928"/>
                    <a:gd name="connsiteX32" fmla="*/ 2247089 w 9154243"/>
                    <a:gd name="connsiteY32" fmla="*/ 1168333 h 5548928"/>
                    <a:gd name="connsiteX33" fmla="*/ 2402732 w 9154243"/>
                    <a:gd name="connsiteY33" fmla="*/ 1255881 h 5548928"/>
                    <a:gd name="connsiteX34" fmla="*/ 2597285 w 9154243"/>
                    <a:gd name="connsiteY34" fmla="*/ 1265609 h 5548928"/>
                    <a:gd name="connsiteX35" fmla="*/ 2791838 w 9154243"/>
                    <a:gd name="connsiteY35" fmla="*/ 1343430 h 5548928"/>
                    <a:gd name="connsiteX36" fmla="*/ 2976664 w 9154243"/>
                    <a:gd name="connsiteY36" fmla="*/ 1411524 h 5548928"/>
                    <a:gd name="connsiteX37" fmla="*/ 3093396 w 9154243"/>
                    <a:gd name="connsiteY37" fmla="*/ 1460162 h 5548928"/>
                    <a:gd name="connsiteX38" fmla="*/ 3278221 w 9154243"/>
                    <a:gd name="connsiteY38" fmla="*/ 1508801 h 5548928"/>
                    <a:gd name="connsiteX39" fmla="*/ 3472775 w 9154243"/>
                    <a:gd name="connsiteY39" fmla="*/ 1508801 h 5548928"/>
                    <a:gd name="connsiteX40" fmla="*/ 3647872 w 9154243"/>
                    <a:gd name="connsiteY40" fmla="*/ 1479618 h 5548928"/>
                    <a:gd name="connsiteX41" fmla="*/ 3793787 w 9154243"/>
                    <a:gd name="connsiteY41" fmla="*/ 1479618 h 5548928"/>
                    <a:gd name="connsiteX42" fmla="*/ 4007796 w 9154243"/>
                    <a:gd name="connsiteY42" fmla="*/ 1499073 h 5548928"/>
                    <a:gd name="connsiteX43" fmla="*/ 4241260 w 9154243"/>
                    <a:gd name="connsiteY43" fmla="*/ 1499073 h 5548928"/>
                    <a:gd name="connsiteX44" fmla="*/ 4572000 w 9154243"/>
                    <a:gd name="connsiteY44" fmla="*/ 1489345 h 5548928"/>
                    <a:gd name="connsiteX45" fmla="*/ 4912468 w 9154243"/>
                    <a:gd name="connsiteY45" fmla="*/ 1479618 h 5548928"/>
                    <a:gd name="connsiteX46" fmla="*/ 5204298 w 9154243"/>
                    <a:gd name="connsiteY46" fmla="*/ 1460162 h 5548928"/>
                    <a:gd name="connsiteX47" fmla="*/ 5447489 w 9154243"/>
                    <a:gd name="connsiteY47" fmla="*/ 1469890 h 5548928"/>
                    <a:gd name="connsiteX48" fmla="*/ 5661498 w 9154243"/>
                    <a:gd name="connsiteY48" fmla="*/ 1508801 h 5548928"/>
                    <a:gd name="connsiteX49" fmla="*/ 5992238 w 9154243"/>
                    <a:gd name="connsiteY49" fmla="*/ 1596350 h 5548928"/>
                    <a:gd name="connsiteX50" fmla="*/ 6245158 w 9154243"/>
                    <a:gd name="connsiteY50" fmla="*/ 1751992 h 5548928"/>
                    <a:gd name="connsiteX51" fmla="*/ 6410528 w 9154243"/>
                    <a:gd name="connsiteY51" fmla="*/ 1897907 h 5548928"/>
                    <a:gd name="connsiteX52" fmla="*/ 6527260 w 9154243"/>
                    <a:gd name="connsiteY52" fmla="*/ 2004911 h 5548928"/>
                    <a:gd name="connsiteX53" fmla="*/ 6546715 w 9154243"/>
                    <a:gd name="connsiteY53" fmla="*/ 2073005 h 5548928"/>
                    <a:gd name="connsiteX54" fmla="*/ 6692630 w 9154243"/>
                    <a:gd name="connsiteY54" fmla="*/ 2073005 h 5548928"/>
                    <a:gd name="connsiteX55" fmla="*/ 6838545 w 9154243"/>
                    <a:gd name="connsiteY55" fmla="*/ 2199464 h 5548928"/>
                    <a:gd name="connsiteX56" fmla="*/ 6974732 w 9154243"/>
                    <a:gd name="connsiteY56" fmla="*/ 2345379 h 5548928"/>
                    <a:gd name="connsiteX57" fmla="*/ 7101192 w 9154243"/>
                    <a:gd name="connsiteY57" fmla="*/ 2520477 h 5548928"/>
                    <a:gd name="connsiteX58" fmla="*/ 7198468 w 9154243"/>
                    <a:gd name="connsiteY58" fmla="*/ 2666392 h 5548928"/>
                    <a:gd name="connsiteX59" fmla="*/ 7363838 w 9154243"/>
                    <a:gd name="connsiteY59" fmla="*/ 2880401 h 5548928"/>
                    <a:gd name="connsiteX60" fmla="*/ 7461115 w 9154243"/>
                    <a:gd name="connsiteY60" fmla="*/ 3036043 h 5548928"/>
                    <a:gd name="connsiteX61" fmla="*/ 7626485 w 9154243"/>
                    <a:gd name="connsiteY61" fmla="*/ 3259779 h 5548928"/>
                    <a:gd name="connsiteX62" fmla="*/ 7684851 w 9154243"/>
                    <a:gd name="connsiteY62" fmla="*/ 3444605 h 5548928"/>
                    <a:gd name="connsiteX63" fmla="*/ 7782128 w 9154243"/>
                    <a:gd name="connsiteY63" fmla="*/ 3580792 h 5548928"/>
                    <a:gd name="connsiteX64" fmla="*/ 7966953 w 9154243"/>
                    <a:gd name="connsiteY64" fmla="*/ 3765618 h 5548928"/>
                    <a:gd name="connsiteX65" fmla="*/ 8180962 w 9154243"/>
                    <a:gd name="connsiteY65" fmla="*/ 3882350 h 5548928"/>
                    <a:gd name="connsiteX66" fmla="*/ 8424153 w 9154243"/>
                    <a:gd name="connsiteY66" fmla="*/ 4008809 h 5548928"/>
                    <a:gd name="connsiteX67" fmla="*/ 8647889 w 9154243"/>
                    <a:gd name="connsiteY67" fmla="*/ 4213090 h 5548928"/>
                    <a:gd name="connsiteX68" fmla="*/ 8852170 w 9154243"/>
                    <a:gd name="connsiteY68" fmla="*/ 4368733 h 5548928"/>
                    <a:gd name="connsiteX69" fmla="*/ 8978630 w 9154243"/>
                    <a:gd name="connsiteY69" fmla="*/ 4495192 h 5548928"/>
                    <a:gd name="connsiteX70" fmla="*/ 9066179 w 9154243"/>
                    <a:gd name="connsiteY70" fmla="*/ 4582741 h 5548928"/>
                    <a:gd name="connsiteX71" fmla="*/ 9095362 w 9154243"/>
                    <a:gd name="connsiteY71" fmla="*/ 4709201 h 5548928"/>
                    <a:gd name="connsiteX72" fmla="*/ 9144000 w 9154243"/>
                    <a:gd name="connsiteY72" fmla="*/ 4835660 h 5548928"/>
                    <a:gd name="connsiteX73" fmla="*/ 8929992 w 9154243"/>
                    <a:gd name="connsiteY73" fmla="*/ 4855115 h 5548928"/>
                    <a:gd name="connsiteX74" fmla="*/ 8754894 w 9154243"/>
                    <a:gd name="connsiteY74" fmla="*/ 4787022 h 5548928"/>
                    <a:gd name="connsiteX75" fmla="*/ 8472792 w 9154243"/>
                    <a:gd name="connsiteY75" fmla="*/ 4689745 h 5548928"/>
                    <a:gd name="connsiteX76" fmla="*/ 8287966 w 9154243"/>
                    <a:gd name="connsiteY76" fmla="*/ 4602196 h 5548928"/>
                    <a:gd name="connsiteX77" fmla="*/ 8083685 w 9154243"/>
                    <a:gd name="connsiteY77" fmla="*/ 4495192 h 5548928"/>
                    <a:gd name="connsiteX78" fmla="*/ 7889132 w 9154243"/>
                    <a:gd name="connsiteY78" fmla="*/ 4436826 h 5548928"/>
                    <a:gd name="connsiteX79" fmla="*/ 7743217 w 9154243"/>
                    <a:gd name="connsiteY79" fmla="*/ 4349277 h 5548928"/>
                    <a:gd name="connsiteX80" fmla="*/ 7402749 w 9154243"/>
                    <a:gd name="connsiteY80" fmla="*/ 4242273 h 5548928"/>
                    <a:gd name="connsiteX81" fmla="*/ 7110919 w 9154243"/>
                    <a:gd name="connsiteY81" fmla="*/ 4086630 h 5548928"/>
                    <a:gd name="connsiteX82" fmla="*/ 6867728 w 9154243"/>
                    <a:gd name="connsiteY82" fmla="*/ 3843439 h 5548928"/>
                    <a:gd name="connsiteX83" fmla="*/ 6695882 w 9154243"/>
                    <a:gd name="connsiteY83" fmla="*/ 3716079 h 5548928"/>
                    <a:gd name="connsiteX84" fmla="*/ 6614809 w 9154243"/>
                    <a:gd name="connsiteY84" fmla="*/ 3571064 h 5548928"/>
                    <a:gd name="connsiteX85" fmla="*/ 6595353 w 9154243"/>
                    <a:gd name="connsiteY85" fmla="*/ 3347328 h 5548928"/>
                    <a:gd name="connsiteX86" fmla="*/ 6566170 w 9154243"/>
                    <a:gd name="connsiteY86" fmla="*/ 3181958 h 5548928"/>
                    <a:gd name="connsiteX87" fmla="*/ 6566170 w 9154243"/>
                    <a:gd name="connsiteY87" fmla="*/ 3181958 h 5548928"/>
                    <a:gd name="connsiteX88" fmla="*/ 6566170 w 9154243"/>
                    <a:gd name="connsiteY88" fmla="*/ 2938767 h 5548928"/>
                    <a:gd name="connsiteX89" fmla="*/ 6566170 w 9154243"/>
                    <a:gd name="connsiteY89" fmla="*/ 2685847 h 5548928"/>
                    <a:gd name="connsiteX90" fmla="*/ 6429983 w 9154243"/>
                    <a:gd name="connsiteY90" fmla="*/ 2909584 h 5548928"/>
                    <a:gd name="connsiteX91" fmla="*/ 6410528 w 9154243"/>
                    <a:gd name="connsiteY91" fmla="*/ 3133320 h 5548928"/>
                    <a:gd name="connsiteX92" fmla="*/ 6342434 w 9154243"/>
                    <a:gd name="connsiteY92" fmla="*/ 3395967 h 5548928"/>
                    <a:gd name="connsiteX93" fmla="*/ 6235430 w 9154243"/>
                    <a:gd name="connsiteY93" fmla="*/ 3600247 h 5548928"/>
                    <a:gd name="connsiteX94" fmla="*/ 6099243 w 9154243"/>
                    <a:gd name="connsiteY94" fmla="*/ 3746162 h 5548928"/>
                    <a:gd name="connsiteX95" fmla="*/ 6040877 w 9154243"/>
                    <a:gd name="connsiteY95" fmla="*/ 3765618 h 5548928"/>
                    <a:gd name="connsiteX96" fmla="*/ 6021421 w 9154243"/>
                    <a:gd name="connsiteY96" fmla="*/ 3872622 h 5548928"/>
                    <a:gd name="connsiteX97" fmla="*/ 6021421 w 9154243"/>
                    <a:gd name="connsiteY97" fmla="*/ 4008809 h 5548928"/>
                    <a:gd name="connsiteX98" fmla="*/ 6050604 w 9154243"/>
                    <a:gd name="connsiteY98" fmla="*/ 4135269 h 5548928"/>
                    <a:gd name="connsiteX99" fmla="*/ 6177064 w 9154243"/>
                    <a:gd name="connsiteY99" fmla="*/ 4261728 h 5548928"/>
                    <a:gd name="connsiteX100" fmla="*/ 6254885 w 9154243"/>
                    <a:gd name="connsiteY100" fmla="*/ 4397915 h 5548928"/>
                    <a:gd name="connsiteX101" fmla="*/ 6322979 w 9154243"/>
                    <a:gd name="connsiteY101" fmla="*/ 4475737 h 5548928"/>
                    <a:gd name="connsiteX102" fmla="*/ 6322979 w 9154243"/>
                    <a:gd name="connsiteY102" fmla="*/ 4602196 h 5548928"/>
                    <a:gd name="connsiteX103" fmla="*/ 6245158 w 9154243"/>
                    <a:gd name="connsiteY103" fmla="*/ 4777294 h 5548928"/>
                    <a:gd name="connsiteX104" fmla="*/ 6186792 w 9154243"/>
                    <a:gd name="connsiteY104" fmla="*/ 4923209 h 5548928"/>
                    <a:gd name="connsiteX105" fmla="*/ 6108970 w 9154243"/>
                    <a:gd name="connsiteY105" fmla="*/ 5039941 h 5548928"/>
                    <a:gd name="connsiteX106" fmla="*/ 6021421 w 9154243"/>
                    <a:gd name="connsiteY106" fmla="*/ 5088579 h 5548928"/>
                    <a:gd name="connsiteX107" fmla="*/ 5856051 w 9154243"/>
                    <a:gd name="connsiteY107" fmla="*/ 5176128 h 5548928"/>
                    <a:gd name="connsiteX108" fmla="*/ 5729592 w 9154243"/>
                    <a:gd name="connsiteY108" fmla="*/ 5312315 h 5548928"/>
                    <a:gd name="connsiteX109" fmla="*/ 5729592 w 9154243"/>
                    <a:gd name="connsiteY109" fmla="*/ 5409592 h 5548928"/>
                    <a:gd name="connsiteX110" fmla="*/ 5554494 w 9154243"/>
                    <a:gd name="connsiteY110" fmla="*/ 5429047 h 5548928"/>
                    <a:gd name="connsiteX111" fmla="*/ 5389124 w 9154243"/>
                    <a:gd name="connsiteY111" fmla="*/ 5419320 h 5548928"/>
                    <a:gd name="connsiteX112" fmla="*/ 5272392 w 9154243"/>
                    <a:gd name="connsiteY112" fmla="*/ 5390137 h 5548928"/>
                    <a:gd name="connsiteX113" fmla="*/ 5155660 w 9154243"/>
                    <a:gd name="connsiteY113" fmla="*/ 5351226 h 5548928"/>
                    <a:gd name="connsiteX114" fmla="*/ 5107021 w 9154243"/>
                    <a:gd name="connsiteY114" fmla="*/ 5312315 h 5548928"/>
                    <a:gd name="connsiteX115" fmla="*/ 5126477 w 9154243"/>
                    <a:gd name="connsiteY115" fmla="*/ 5224767 h 5548928"/>
                    <a:gd name="connsiteX116" fmla="*/ 5282119 w 9154243"/>
                    <a:gd name="connsiteY116" fmla="*/ 5137218 h 5548928"/>
                    <a:gd name="connsiteX117" fmla="*/ 5350213 w 9154243"/>
                    <a:gd name="connsiteY117" fmla="*/ 5156673 h 5548928"/>
                    <a:gd name="connsiteX118" fmla="*/ 5350213 w 9154243"/>
                    <a:gd name="connsiteY118" fmla="*/ 5156673 h 5548928"/>
                    <a:gd name="connsiteX119" fmla="*/ 5466945 w 9154243"/>
                    <a:gd name="connsiteY119" fmla="*/ 5117762 h 5548928"/>
                    <a:gd name="connsiteX120" fmla="*/ 5642043 w 9154243"/>
                    <a:gd name="connsiteY120" fmla="*/ 4981575 h 5548928"/>
                    <a:gd name="connsiteX121" fmla="*/ 5817141 w 9154243"/>
                    <a:gd name="connsiteY121" fmla="*/ 4835660 h 5548928"/>
                    <a:gd name="connsiteX122" fmla="*/ 5865779 w 9154243"/>
                    <a:gd name="connsiteY122" fmla="*/ 4680018 h 5548928"/>
                    <a:gd name="connsiteX123" fmla="*/ 5778230 w 9154243"/>
                    <a:gd name="connsiteY123" fmla="*/ 4495192 h 5548928"/>
                    <a:gd name="connsiteX124" fmla="*/ 5739319 w 9154243"/>
                    <a:gd name="connsiteY124" fmla="*/ 4349277 h 5548928"/>
                    <a:gd name="connsiteX125" fmla="*/ 5642043 w 9154243"/>
                    <a:gd name="connsiteY125" fmla="*/ 4222818 h 5548928"/>
                    <a:gd name="connsiteX126" fmla="*/ 5457217 w 9154243"/>
                    <a:gd name="connsiteY126" fmla="*/ 4037992 h 5548928"/>
                    <a:gd name="connsiteX127" fmla="*/ 5311302 w 9154243"/>
                    <a:gd name="connsiteY127" fmla="*/ 3950443 h 5548928"/>
                    <a:gd name="connsiteX128" fmla="*/ 5107021 w 9154243"/>
                    <a:gd name="connsiteY128" fmla="*/ 3765618 h 5548928"/>
                    <a:gd name="connsiteX129" fmla="*/ 5000017 w 9154243"/>
                    <a:gd name="connsiteY129" fmla="*/ 3648886 h 5548928"/>
                    <a:gd name="connsiteX130" fmla="*/ 4912468 w 9154243"/>
                    <a:gd name="connsiteY130" fmla="*/ 3464060 h 5548928"/>
                    <a:gd name="connsiteX131" fmla="*/ 4844375 w 9154243"/>
                    <a:gd name="connsiteY131" fmla="*/ 3337601 h 5548928"/>
                    <a:gd name="connsiteX132" fmla="*/ 4572000 w 9154243"/>
                    <a:gd name="connsiteY132" fmla="*/ 3395967 h 5548928"/>
                    <a:gd name="connsiteX133" fmla="*/ 4338536 w 9154243"/>
                    <a:gd name="connsiteY133" fmla="*/ 3454333 h 5548928"/>
                    <a:gd name="connsiteX134" fmla="*/ 3920247 w 9154243"/>
                    <a:gd name="connsiteY134" fmla="*/ 3473788 h 5548928"/>
                    <a:gd name="connsiteX135" fmla="*/ 3647872 w 9154243"/>
                    <a:gd name="connsiteY135" fmla="*/ 3464060 h 5548928"/>
                    <a:gd name="connsiteX136" fmla="*/ 3531141 w 9154243"/>
                    <a:gd name="connsiteY136" fmla="*/ 3464060 h 5548928"/>
                    <a:gd name="connsiteX137" fmla="*/ 3501958 w 9154243"/>
                    <a:gd name="connsiteY137" fmla="*/ 3532154 h 5548928"/>
                    <a:gd name="connsiteX138" fmla="*/ 3385226 w 9154243"/>
                    <a:gd name="connsiteY138" fmla="*/ 3678069 h 5548928"/>
                    <a:gd name="connsiteX139" fmla="*/ 3385226 w 9154243"/>
                    <a:gd name="connsiteY139" fmla="*/ 3794801 h 5548928"/>
                    <a:gd name="connsiteX140" fmla="*/ 3385226 w 9154243"/>
                    <a:gd name="connsiteY140" fmla="*/ 3921260 h 5548928"/>
                    <a:gd name="connsiteX141" fmla="*/ 3385226 w 9154243"/>
                    <a:gd name="connsiteY141" fmla="*/ 4115813 h 5548928"/>
                    <a:gd name="connsiteX142" fmla="*/ 3433864 w 9154243"/>
                    <a:gd name="connsiteY142" fmla="*/ 4388188 h 5548928"/>
                    <a:gd name="connsiteX143" fmla="*/ 3492230 w 9154243"/>
                    <a:gd name="connsiteY143" fmla="*/ 4641107 h 5548928"/>
                    <a:gd name="connsiteX144" fmla="*/ 3492230 w 9154243"/>
                    <a:gd name="connsiteY144" fmla="*/ 4728656 h 5548928"/>
                    <a:gd name="connsiteX145" fmla="*/ 3492230 w 9154243"/>
                    <a:gd name="connsiteY145" fmla="*/ 4796750 h 5548928"/>
                    <a:gd name="connsiteX146" fmla="*/ 3531141 w 9154243"/>
                    <a:gd name="connsiteY146" fmla="*/ 4806477 h 5548928"/>
                    <a:gd name="connsiteX147" fmla="*/ 3531141 w 9154243"/>
                    <a:gd name="connsiteY147" fmla="*/ 4981575 h 5548928"/>
                    <a:gd name="connsiteX148" fmla="*/ 3472775 w 9154243"/>
                    <a:gd name="connsiteY148" fmla="*/ 5185856 h 5548928"/>
                    <a:gd name="connsiteX149" fmla="*/ 3443592 w 9154243"/>
                    <a:gd name="connsiteY149" fmla="*/ 5273405 h 5548928"/>
                    <a:gd name="connsiteX150" fmla="*/ 3307404 w 9154243"/>
                    <a:gd name="connsiteY150" fmla="*/ 5360954 h 5548928"/>
                    <a:gd name="connsiteX151" fmla="*/ 3287949 w 9154243"/>
                    <a:gd name="connsiteY151" fmla="*/ 5458230 h 5548928"/>
                    <a:gd name="connsiteX152" fmla="*/ 3249038 w 9154243"/>
                    <a:gd name="connsiteY152" fmla="*/ 5526324 h 5548928"/>
                    <a:gd name="connsiteX153" fmla="*/ 3064213 w 9154243"/>
                    <a:gd name="connsiteY153" fmla="*/ 5545779 h 5548928"/>
                    <a:gd name="connsiteX154" fmla="*/ 2960428 w 9154243"/>
                    <a:gd name="connsiteY154" fmla="*/ 5548928 h 5548928"/>
                    <a:gd name="connsiteX155" fmla="*/ 2801566 w 9154243"/>
                    <a:gd name="connsiteY155" fmla="*/ 5545884 h 5548928"/>
                    <a:gd name="connsiteX156" fmla="*/ 2743200 w 9154243"/>
                    <a:gd name="connsiteY156" fmla="*/ 5516596 h 5548928"/>
                    <a:gd name="connsiteX157" fmla="*/ 2655651 w 9154243"/>
                    <a:gd name="connsiteY157" fmla="*/ 5429047 h 5548928"/>
                    <a:gd name="connsiteX158" fmla="*/ 2607418 w 9154243"/>
                    <a:gd name="connsiteY158" fmla="*/ 5384705 h 5548928"/>
                    <a:gd name="connsiteX159" fmla="*/ 2578235 w 9154243"/>
                    <a:gd name="connsiteY159" fmla="*/ 5350415 h 5548928"/>
                    <a:gd name="connsiteX160" fmla="*/ 2579127 w 9154243"/>
                    <a:gd name="connsiteY160" fmla="*/ 5250140 h 5548928"/>
                    <a:gd name="connsiteX161" fmla="*/ 2675106 w 9154243"/>
                    <a:gd name="connsiteY161" fmla="*/ 5234494 h 5548928"/>
                    <a:gd name="connsiteX162" fmla="*/ 2752928 w 9154243"/>
                    <a:gd name="connsiteY162" fmla="*/ 5195584 h 5548928"/>
                    <a:gd name="connsiteX163" fmla="*/ 2976664 w 9154243"/>
                    <a:gd name="connsiteY163" fmla="*/ 5127490 h 5548928"/>
                    <a:gd name="connsiteX164" fmla="*/ 3025302 w 9154243"/>
                    <a:gd name="connsiteY164" fmla="*/ 4991303 h 5548928"/>
                    <a:gd name="connsiteX165" fmla="*/ 3132306 w 9154243"/>
                    <a:gd name="connsiteY165" fmla="*/ 4884298 h 5548928"/>
                    <a:gd name="connsiteX166" fmla="*/ 3142034 w 9154243"/>
                    <a:gd name="connsiteY166" fmla="*/ 4718928 h 5548928"/>
                    <a:gd name="connsiteX167" fmla="*/ 3132306 w 9154243"/>
                    <a:gd name="connsiteY167" fmla="*/ 4534103 h 5548928"/>
                    <a:gd name="connsiteX168" fmla="*/ 3054485 w 9154243"/>
                    <a:gd name="connsiteY168" fmla="*/ 4320094 h 5548928"/>
                    <a:gd name="connsiteX169" fmla="*/ 2986392 w 9154243"/>
                    <a:gd name="connsiteY169" fmla="*/ 4144996 h 5548928"/>
                    <a:gd name="connsiteX170" fmla="*/ 2947481 w 9154243"/>
                    <a:gd name="connsiteY170" fmla="*/ 3911533 h 5548928"/>
                    <a:gd name="connsiteX171" fmla="*/ 2859932 w 9154243"/>
                    <a:gd name="connsiteY171" fmla="*/ 3755890 h 5548928"/>
                    <a:gd name="connsiteX172" fmla="*/ 2840477 w 9154243"/>
                    <a:gd name="connsiteY172" fmla="*/ 3561337 h 5548928"/>
                    <a:gd name="connsiteX173" fmla="*/ 2607013 w 9154243"/>
                    <a:gd name="connsiteY173" fmla="*/ 3415422 h 5548928"/>
                    <a:gd name="connsiteX174" fmla="*/ 2217906 w 9154243"/>
                    <a:gd name="connsiteY174" fmla="*/ 3250052 h 5548928"/>
                    <a:gd name="connsiteX175" fmla="*/ 2020505 w 9154243"/>
                    <a:gd name="connsiteY175" fmla="*/ 3175601 h 5548928"/>
                    <a:gd name="connsiteX176" fmla="*/ 1955260 w 9154243"/>
                    <a:gd name="connsiteY176" fmla="*/ 3104137 h 5548928"/>
                    <a:gd name="connsiteX177" fmla="*/ 1848255 w 9154243"/>
                    <a:gd name="connsiteY177" fmla="*/ 2977677 h 5548928"/>
                    <a:gd name="connsiteX178" fmla="*/ 1663430 w 9154243"/>
                    <a:gd name="connsiteY178" fmla="*/ 2763669 h 5548928"/>
                    <a:gd name="connsiteX179" fmla="*/ 1498060 w 9154243"/>
                    <a:gd name="connsiteY179" fmla="*/ 2637209 h 5548928"/>
                    <a:gd name="connsiteX180" fmla="*/ 1196502 w 9154243"/>
                    <a:gd name="connsiteY180" fmla="*/ 2316196 h 5548928"/>
                    <a:gd name="connsiteX181" fmla="*/ 1089498 w 9154243"/>
                    <a:gd name="connsiteY181" fmla="*/ 2180009 h 5548928"/>
                    <a:gd name="connsiteX182" fmla="*/ 1021404 w 9154243"/>
                    <a:gd name="connsiteY182" fmla="*/ 2082733 h 5548928"/>
                    <a:gd name="connsiteX183" fmla="*/ 992221 w 9154243"/>
                    <a:gd name="connsiteY183" fmla="*/ 1946545 h 5548928"/>
                    <a:gd name="connsiteX184" fmla="*/ 953311 w 9154243"/>
                    <a:gd name="connsiteY184" fmla="*/ 1858996 h 5548928"/>
                    <a:gd name="connsiteX185" fmla="*/ 807396 w 9154243"/>
                    <a:gd name="connsiteY185" fmla="*/ 1703354 h 5548928"/>
                    <a:gd name="connsiteX186" fmla="*/ 690664 w 9154243"/>
                    <a:gd name="connsiteY186" fmla="*/ 1615805 h 5548928"/>
                    <a:gd name="connsiteX187" fmla="*/ 573932 w 9154243"/>
                    <a:gd name="connsiteY187" fmla="*/ 1537984 h 5548928"/>
                    <a:gd name="connsiteX188" fmla="*/ 428017 w 9154243"/>
                    <a:gd name="connsiteY188" fmla="*/ 1499073 h 5548928"/>
                    <a:gd name="connsiteX189" fmla="*/ 252919 w 9154243"/>
                    <a:gd name="connsiteY189" fmla="*/ 1401796 h 5548928"/>
                    <a:gd name="connsiteX190" fmla="*/ 107004 w 9154243"/>
                    <a:gd name="connsiteY190" fmla="*/ 1275337 h 5548928"/>
                    <a:gd name="connsiteX191" fmla="*/ 29183 w 9154243"/>
                    <a:gd name="connsiteY191" fmla="*/ 1187788 h 5548928"/>
                    <a:gd name="connsiteX192" fmla="*/ 0 w 9154243"/>
                    <a:gd name="connsiteY192" fmla="*/ 1080784 h 5548928"/>
                    <a:gd name="connsiteX193" fmla="*/ 48638 w 9154243"/>
                    <a:gd name="connsiteY193" fmla="*/ 1012690 h 5548928"/>
                    <a:gd name="connsiteX0" fmla="*/ 48638 w 9154243"/>
                    <a:gd name="connsiteY0" fmla="*/ 1012690 h 5548928"/>
                    <a:gd name="connsiteX1" fmla="*/ 87549 w 9154243"/>
                    <a:gd name="connsiteY1" fmla="*/ 944596 h 5548928"/>
                    <a:gd name="connsiteX2" fmla="*/ 175098 w 9154243"/>
                    <a:gd name="connsiteY2" fmla="*/ 915413 h 5548928"/>
                    <a:gd name="connsiteX3" fmla="*/ 379379 w 9154243"/>
                    <a:gd name="connsiteY3" fmla="*/ 905686 h 5548928"/>
                    <a:gd name="connsiteX4" fmla="*/ 554477 w 9154243"/>
                    <a:gd name="connsiteY4" fmla="*/ 905686 h 5548928"/>
                    <a:gd name="connsiteX5" fmla="*/ 700392 w 9154243"/>
                    <a:gd name="connsiteY5" fmla="*/ 866775 h 5548928"/>
                    <a:gd name="connsiteX6" fmla="*/ 778213 w 9154243"/>
                    <a:gd name="connsiteY6" fmla="*/ 827864 h 5548928"/>
                    <a:gd name="connsiteX7" fmla="*/ 885217 w 9154243"/>
                    <a:gd name="connsiteY7" fmla="*/ 759771 h 5548928"/>
                    <a:gd name="connsiteX8" fmla="*/ 943583 w 9154243"/>
                    <a:gd name="connsiteY8" fmla="*/ 691677 h 5548928"/>
                    <a:gd name="connsiteX9" fmla="*/ 1089498 w 9154243"/>
                    <a:gd name="connsiteY9" fmla="*/ 633311 h 5548928"/>
                    <a:gd name="connsiteX10" fmla="*/ 1186775 w 9154243"/>
                    <a:gd name="connsiteY10" fmla="*/ 613856 h 5548928"/>
                    <a:gd name="connsiteX11" fmla="*/ 1274324 w 9154243"/>
                    <a:gd name="connsiteY11" fmla="*/ 594401 h 5548928"/>
                    <a:gd name="connsiteX12" fmla="*/ 1303506 w 9154243"/>
                    <a:gd name="connsiteY12" fmla="*/ 594401 h 5548928"/>
                    <a:gd name="connsiteX13" fmla="*/ 1313234 w 9154243"/>
                    <a:gd name="connsiteY13" fmla="*/ 458213 h 5548928"/>
                    <a:gd name="connsiteX14" fmla="*/ 1352145 w 9154243"/>
                    <a:gd name="connsiteY14" fmla="*/ 351209 h 5548928"/>
                    <a:gd name="connsiteX15" fmla="*/ 1429966 w 9154243"/>
                    <a:gd name="connsiteY15" fmla="*/ 244205 h 5548928"/>
                    <a:gd name="connsiteX16" fmla="*/ 1488332 w 9154243"/>
                    <a:gd name="connsiteY16" fmla="*/ 117745 h 5548928"/>
                    <a:gd name="connsiteX17" fmla="*/ 1546698 w 9154243"/>
                    <a:gd name="connsiteY17" fmla="*/ 1013 h 5548928"/>
                    <a:gd name="connsiteX18" fmla="*/ 1556426 w 9154243"/>
                    <a:gd name="connsiteY18" fmla="*/ 69107 h 5548928"/>
                    <a:gd name="connsiteX19" fmla="*/ 1556426 w 9154243"/>
                    <a:gd name="connsiteY19" fmla="*/ 205294 h 5548928"/>
                    <a:gd name="connsiteX20" fmla="*/ 1556426 w 9154243"/>
                    <a:gd name="connsiteY20" fmla="*/ 370664 h 5548928"/>
                    <a:gd name="connsiteX21" fmla="*/ 1575881 w 9154243"/>
                    <a:gd name="connsiteY21" fmla="*/ 448486 h 5548928"/>
                    <a:gd name="connsiteX22" fmla="*/ 1624519 w 9154243"/>
                    <a:gd name="connsiteY22" fmla="*/ 467941 h 5548928"/>
                    <a:gd name="connsiteX23" fmla="*/ 1643975 w 9154243"/>
                    <a:gd name="connsiteY23" fmla="*/ 506852 h 5548928"/>
                    <a:gd name="connsiteX24" fmla="*/ 1692613 w 9154243"/>
                    <a:gd name="connsiteY24" fmla="*/ 487396 h 5548928"/>
                    <a:gd name="connsiteX25" fmla="*/ 1809519 w 9154243"/>
                    <a:gd name="connsiteY25" fmla="*/ 302013 h 5548928"/>
                    <a:gd name="connsiteX26" fmla="*/ 1789889 w 9154243"/>
                    <a:gd name="connsiteY26" fmla="*/ 545762 h 5548928"/>
                    <a:gd name="connsiteX27" fmla="*/ 1789889 w 9154243"/>
                    <a:gd name="connsiteY27" fmla="*/ 681950 h 5548928"/>
                    <a:gd name="connsiteX28" fmla="*/ 1799617 w 9154243"/>
                    <a:gd name="connsiteY28" fmla="*/ 730588 h 5548928"/>
                    <a:gd name="connsiteX29" fmla="*/ 1926077 w 9154243"/>
                    <a:gd name="connsiteY29" fmla="*/ 808409 h 5548928"/>
                    <a:gd name="connsiteX30" fmla="*/ 2013626 w 9154243"/>
                    <a:gd name="connsiteY30" fmla="*/ 934869 h 5548928"/>
                    <a:gd name="connsiteX31" fmla="*/ 2140085 w 9154243"/>
                    <a:gd name="connsiteY31" fmla="*/ 1100239 h 5548928"/>
                    <a:gd name="connsiteX32" fmla="*/ 2247089 w 9154243"/>
                    <a:gd name="connsiteY32" fmla="*/ 1168333 h 5548928"/>
                    <a:gd name="connsiteX33" fmla="*/ 2402732 w 9154243"/>
                    <a:gd name="connsiteY33" fmla="*/ 1255881 h 5548928"/>
                    <a:gd name="connsiteX34" fmla="*/ 2597285 w 9154243"/>
                    <a:gd name="connsiteY34" fmla="*/ 1265609 h 5548928"/>
                    <a:gd name="connsiteX35" fmla="*/ 2791838 w 9154243"/>
                    <a:gd name="connsiteY35" fmla="*/ 1343430 h 5548928"/>
                    <a:gd name="connsiteX36" fmla="*/ 2976664 w 9154243"/>
                    <a:gd name="connsiteY36" fmla="*/ 1411524 h 5548928"/>
                    <a:gd name="connsiteX37" fmla="*/ 3093396 w 9154243"/>
                    <a:gd name="connsiteY37" fmla="*/ 1460162 h 5548928"/>
                    <a:gd name="connsiteX38" fmla="*/ 3278221 w 9154243"/>
                    <a:gd name="connsiteY38" fmla="*/ 1508801 h 5548928"/>
                    <a:gd name="connsiteX39" fmla="*/ 3472775 w 9154243"/>
                    <a:gd name="connsiteY39" fmla="*/ 1508801 h 5548928"/>
                    <a:gd name="connsiteX40" fmla="*/ 3647872 w 9154243"/>
                    <a:gd name="connsiteY40" fmla="*/ 1479618 h 5548928"/>
                    <a:gd name="connsiteX41" fmla="*/ 3793787 w 9154243"/>
                    <a:gd name="connsiteY41" fmla="*/ 1479618 h 5548928"/>
                    <a:gd name="connsiteX42" fmla="*/ 4007796 w 9154243"/>
                    <a:gd name="connsiteY42" fmla="*/ 1499073 h 5548928"/>
                    <a:gd name="connsiteX43" fmla="*/ 4241260 w 9154243"/>
                    <a:gd name="connsiteY43" fmla="*/ 1499073 h 5548928"/>
                    <a:gd name="connsiteX44" fmla="*/ 4572000 w 9154243"/>
                    <a:gd name="connsiteY44" fmla="*/ 1489345 h 5548928"/>
                    <a:gd name="connsiteX45" fmla="*/ 4912468 w 9154243"/>
                    <a:gd name="connsiteY45" fmla="*/ 1479618 h 5548928"/>
                    <a:gd name="connsiteX46" fmla="*/ 5204298 w 9154243"/>
                    <a:gd name="connsiteY46" fmla="*/ 1460162 h 5548928"/>
                    <a:gd name="connsiteX47" fmla="*/ 5447489 w 9154243"/>
                    <a:gd name="connsiteY47" fmla="*/ 1469890 h 5548928"/>
                    <a:gd name="connsiteX48" fmla="*/ 5661498 w 9154243"/>
                    <a:gd name="connsiteY48" fmla="*/ 1508801 h 5548928"/>
                    <a:gd name="connsiteX49" fmla="*/ 5992238 w 9154243"/>
                    <a:gd name="connsiteY49" fmla="*/ 1596350 h 5548928"/>
                    <a:gd name="connsiteX50" fmla="*/ 6245158 w 9154243"/>
                    <a:gd name="connsiteY50" fmla="*/ 1751992 h 5548928"/>
                    <a:gd name="connsiteX51" fmla="*/ 6410528 w 9154243"/>
                    <a:gd name="connsiteY51" fmla="*/ 1897907 h 5548928"/>
                    <a:gd name="connsiteX52" fmla="*/ 6527260 w 9154243"/>
                    <a:gd name="connsiteY52" fmla="*/ 2004911 h 5548928"/>
                    <a:gd name="connsiteX53" fmla="*/ 6546715 w 9154243"/>
                    <a:gd name="connsiteY53" fmla="*/ 2073005 h 5548928"/>
                    <a:gd name="connsiteX54" fmla="*/ 6692630 w 9154243"/>
                    <a:gd name="connsiteY54" fmla="*/ 2073005 h 5548928"/>
                    <a:gd name="connsiteX55" fmla="*/ 6838545 w 9154243"/>
                    <a:gd name="connsiteY55" fmla="*/ 2199464 h 5548928"/>
                    <a:gd name="connsiteX56" fmla="*/ 6974732 w 9154243"/>
                    <a:gd name="connsiteY56" fmla="*/ 2345379 h 5548928"/>
                    <a:gd name="connsiteX57" fmla="*/ 7101192 w 9154243"/>
                    <a:gd name="connsiteY57" fmla="*/ 2520477 h 5548928"/>
                    <a:gd name="connsiteX58" fmla="*/ 7198468 w 9154243"/>
                    <a:gd name="connsiteY58" fmla="*/ 2666392 h 5548928"/>
                    <a:gd name="connsiteX59" fmla="*/ 7363838 w 9154243"/>
                    <a:gd name="connsiteY59" fmla="*/ 2880401 h 5548928"/>
                    <a:gd name="connsiteX60" fmla="*/ 7461115 w 9154243"/>
                    <a:gd name="connsiteY60" fmla="*/ 3036043 h 5548928"/>
                    <a:gd name="connsiteX61" fmla="*/ 7626485 w 9154243"/>
                    <a:gd name="connsiteY61" fmla="*/ 3259779 h 5548928"/>
                    <a:gd name="connsiteX62" fmla="*/ 7684851 w 9154243"/>
                    <a:gd name="connsiteY62" fmla="*/ 3444605 h 5548928"/>
                    <a:gd name="connsiteX63" fmla="*/ 7782128 w 9154243"/>
                    <a:gd name="connsiteY63" fmla="*/ 3580792 h 5548928"/>
                    <a:gd name="connsiteX64" fmla="*/ 7966953 w 9154243"/>
                    <a:gd name="connsiteY64" fmla="*/ 3765618 h 5548928"/>
                    <a:gd name="connsiteX65" fmla="*/ 8180962 w 9154243"/>
                    <a:gd name="connsiteY65" fmla="*/ 3882350 h 5548928"/>
                    <a:gd name="connsiteX66" fmla="*/ 8424153 w 9154243"/>
                    <a:gd name="connsiteY66" fmla="*/ 4008809 h 5548928"/>
                    <a:gd name="connsiteX67" fmla="*/ 8647889 w 9154243"/>
                    <a:gd name="connsiteY67" fmla="*/ 4213090 h 5548928"/>
                    <a:gd name="connsiteX68" fmla="*/ 8852170 w 9154243"/>
                    <a:gd name="connsiteY68" fmla="*/ 4368733 h 5548928"/>
                    <a:gd name="connsiteX69" fmla="*/ 8978630 w 9154243"/>
                    <a:gd name="connsiteY69" fmla="*/ 4495192 h 5548928"/>
                    <a:gd name="connsiteX70" fmla="*/ 9066179 w 9154243"/>
                    <a:gd name="connsiteY70" fmla="*/ 4582741 h 5548928"/>
                    <a:gd name="connsiteX71" fmla="*/ 9095362 w 9154243"/>
                    <a:gd name="connsiteY71" fmla="*/ 4709201 h 5548928"/>
                    <a:gd name="connsiteX72" fmla="*/ 9144000 w 9154243"/>
                    <a:gd name="connsiteY72" fmla="*/ 4835660 h 5548928"/>
                    <a:gd name="connsiteX73" fmla="*/ 8929992 w 9154243"/>
                    <a:gd name="connsiteY73" fmla="*/ 4855115 h 5548928"/>
                    <a:gd name="connsiteX74" fmla="*/ 8754894 w 9154243"/>
                    <a:gd name="connsiteY74" fmla="*/ 4787022 h 5548928"/>
                    <a:gd name="connsiteX75" fmla="*/ 8472792 w 9154243"/>
                    <a:gd name="connsiteY75" fmla="*/ 4689745 h 5548928"/>
                    <a:gd name="connsiteX76" fmla="*/ 8287966 w 9154243"/>
                    <a:gd name="connsiteY76" fmla="*/ 4602196 h 5548928"/>
                    <a:gd name="connsiteX77" fmla="*/ 8083685 w 9154243"/>
                    <a:gd name="connsiteY77" fmla="*/ 4495192 h 5548928"/>
                    <a:gd name="connsiteX78" fmla="*/ 7889132 w 9154243"/>
                    <a:gd name="connsiteY78" fmla="*/ 4436826 h 5548928"/>
                    <a:gd name="connsiteX79" fmla="*/ 7743217 w 9154243"/>
                    <a:gd name="connsiteY79" fmla="*/ 4349277 h 5548928"/>
                    <a:gd name="connsiteX80" fmla="*/ 7402749 w 9154243"/>
                    <a:gd name="connsiteY80" fmla="*/ 4242273 h 5548928"/>
                    <a:gd name="connsiteX81" fmla="*/ 7110919 w 9154243"/>
                    <a:gd name="connsiteY81" fmla="*/ 4086630 h 5548928"/>
                    <a:gd name="connsiteX82" fmla="*/ 6867728 w 9154243"/>
                    <a:gd name="connsiteY82" fmla="*/ 3843439 h 5548928"/>
                    <a:gd name="connsiteX83" fmla="*/ 6695882 w 9154243"/>
                    <a:gd name="connsiteY83" fmla="*/ 3716079 h 5548928"/>
                    <a:gd name="connsiteX84" fmla="*/ 6614809 w 9154243"/>
                    <a:gd name="connsiteY84" fmla="*/ 3571064 h 5548928"/>
                    <a:gd name="connsiteX85" fmla="*/ 6595353 w 9154243"/>
                    <a:gd name="connsiteY85" fmla="*/ 3347328 h 5548928"/>
                    <a:gd name="connsiteX86" fmla="*/ 6566170 w 9154243"/>
                    <a:gd name="connsiteY86" fmla="*/ 3181958 h 5548928"/>
                    <a:gd name="connsiteX87" fmla="*/ 6566170 w 9154243"/>
                    <a:gd name="connsiteY87" fmla="*/ 3181958 h 5548928"/>
                    <a:gd name="connsiteX88" fmla="*/ 6566170 w 9154243"/>
                    <a:gd name="connsiteY88" fmla="*/ 2938767 h 5548928"/>
                    <a:gd name="connsiteX89" fmla="*/ 6566170 w 9154243"/>
                    <a:gd name="connsiteY89" fmla="*/ 2685847 h 5548928"/>
                    <a:gd name="connsiteX90" fmla="*/ 6429983 w 9154243"/>
                    <a:gd name="connsiteY90" fmla="*/ 2909584 h 5548928"/>
                    <a:gd name="connsiteX91" fmla="*/ 6410528 w 9154243"/>
                    <a:gd name="connsiteY91" fmla="*/ 3133320 h 5548928"/>
                    <a:gd name="connsiteX92" fmla="*/ 6342434 w 9154243"/>
                    <a:gd name="connsiteY92" fmla="*/ 3395967 h 5548928"/>
                    <a:gd name="connsiteX93" fmla="*/ 6235430 w 9154243"/>
                    <a:gd name="connsiteY93" fmla="*/ 3600247 h 5548928"/>
                    <a:gd name="connsiteX94" fmla="*/ 6099243 w 9154243"/>
                    <a:gd name="connsiteY94" fmla="*/ 3746162 h 5548928"/>
                    <a:gd name="connsiteX95" fmla="*/ 6040877 w 9154243"/>
                    <a:gd name="connsiteY95" fmla="*/ 3765618 h 5548928"/>
                    <a:gd name="connsiteX96" fmla="*/ 6021421 w 9154243"/>
                    <a:gd name="connsiteY96" fmla="*/ 3872622 h 5548928"/>
                    <a:gd name="connsiteX97" fmla="*/ 6021421 w 9154243"/>
                    <a:gd name="connsiteY97" fmla="*/ 4008809 h 5548928"/>
                    <a:gd name="connsiteX98" fmla="*/ 6050604 w 9154243"/>
                    <a:gd name="connsiteY98" fmla="*/ 4135269 h 5548928"/>
                    <a:gd name="connsiteX99" fmla="*/ 6177064 w 9154243"/>
                    <a:gd name="connsiteY99" fmla="*/ 4261728 h 5548928"/>
                    <a:gd name="connsiteX100" fmla="*/ 6254885 w 9154243"/>
                    <a:gd name="connsiteY100" fmla="*/ 4397915 h 5548928"/>
                    <a:gd name="connsiteX101" fmla="*/ 6322979 w 9154243"/>
                    <a:gd name="connsiteY101" fmla="*/ 4475737 h 5548928"/>
                    <a:gd name="connsiteX102" fmla="*/ 6322979 w 9154243"/>
                    <a:gd name="connsiteY102" fmla="*/ 4602196 h 5548928"/>
                    <a:gd name="connsiteX103" fmla="*/ 6245158 w 9154243"/>
                    <a:gd name="connsiteY103" fmla="*/ 4777294 h 5548928"/>
                    <a:gd name="connsiteX104" fmla="*/ 6186792 w 9154243"/>
                    <a:gd name="connsiteY104" fmla="*/ 4923209 h 5548928"/>
                    <a:gd name="connsiteX105" fmla="*/ 6108970 w 9154243"/>
                    <a:gd name="connsiteY105" fmla="*/ 5039941 h 5548928"/>
                    <a:gd name="connsiteX106" fmla="*/ 6021421 w 9154243"/>
                    <a:gd name="connsiteY106" fmla="*/ 5088579 h 5548928"/>
                    <a:gd name="connsiteX107" fmla="*/ 5856051 w 9154243"/>
                    <a:gd name="connsiteY107" fmla="*/ 5176128 h 5548928"/>
                    <a:gd name="connsiteX108" fmla="*/ 5729592 w 9154243"/>
                    <a:gd name="connsiteY108" fmla="*/ 5312315 h 5548928"/>
                    <a:gd name="connsiteX109" fmla="*/ 5729592 w 9154243"/>
                    <a:gd name="connsiteY109" fmla="*/ 5409592 h 5548928"/>
                    <a:gd name="connsiteX110" fmla="*/ 5554494 w 9154243"/>
                    <a:gd name="connsiteY110" fmla="*/ 5429047 h 5548928"/>
                    <a:gd name="connsiteX111" fmla="*/ 5389124 w 9154243"/>
                    <a:gd name="connsiteY111" fmla="*/ 5419320 h 5548928"/>
                    <a:gd name="connsiteX112" fmla="*/ 5272392 w 9154243"/>
                    <a:gd name="connsiteY112" fmla="*/ 5390137 h 5548928"/>
                    <a:gd name="connsiteX113" fmla="*/ 5155660 w 9154243"/>
                    <a:gd name="connsiteY113" fmla="*/ 5351226 h 5548928"/>
                    <a:gd name="connsiteX114" fmla="*/ 5107021 w 9154243"/>
                    <a:gd name="connsiteY114" fmla="*/ 5312315 h 5548928"/>
                    <a:gd name="connsiteX115" fmla="*/ 5126477 w 9154243"/>
                    <a:gd name="connsiteY115" fmla="*/ 5224767 h 5548928"/>
                    <a:gd name="connsiteX116" fmla="*/ 5282119 w 9154243"/>
                    <a:gd name="connsiteY116" fmla="*/ 5137218 h 5548928"/>
                    <a:gd name="connsiteX117" fmla="*/ 5350213 w 9154243"/>
                    <a:gd name="connsiteY117" fmla="*/ 5156673 h 5548928"/>
                    <a:gd name="connsiteX118" fmla="*/ 5350213 w 9154243"/>
                    <a:gd name="connsiteY118" fmla="*/ 5156673 h 5548928"/>
                    <a:gd name="connsiteX119" fmla="*/ 5466945 w 9154243"/>
                    <a:gd name="connsiteY119" fmla="*/ 5117762 h 5548928"/>
                    <a:gd name="connsiteX120" fmla="*/ 5642043 w 9154243"/>
                    <a:gd name="connsiteY120" fmla="*/ 4981575 h 5548928"/>
                    <a:gd name="connsiteX121" fmla="*/ 5817141 w 9154243"/>
                    <a:gd name="connsiteY121" fmla="*/ 4835660 h 5548928"/>
                    <a:gd name="connsiteX122" fmla="*/ 5865779 w 9154243"/>
                    <a:gd name="connsiteY122" fmla="*/ 4680018 h 5548928"/>
                    <a:gd name="connsiteX123" fmla="*/ 5778230 w 9154243"/>
                    <a:gd name="connsiteY123" fmla="*/ 4495192 h 5548928"/>
                    <a:gd name="connsiteX124" fmla="*/ 5739319 w 9154243"/>
                    <a:gd name="connsiteY124" fmla="*/ 4349277 h 5548928"/>
                    <a:gd name="connsiteX125" fmla="*/ 5642043 w 9154243"/>
                    <a:gd name="connsiteY125" fmla="*/ 4222818 h 5548928"/>
                    <a:gd name="connsiteX126" fmla="*/ 5457217 w 9154243"/>
                    <a:gd name="connsiteY126" fmla="*/ 4037992 h 5548928"/>
                    <a:gd name="connsiteX127" fmla="*/ 5311302 w 9154243"/>
                    <a:gd name="connsiteY127" fmla="*/ 3950443 h 5548928"/>
                    <a:gd name="connsiteX128" fmla="*/ 5107021 w 9154243"/>
                    <a:gd name="connsiteY128" fmla="*/ 3765618 h 5548928"/>
                    <a:gd name="connsiteX129" fmla="*/ 5000017 w 9154243"/>
                    <a:gd name="connsiteY129" fmla="*/ 3648886 h 5548928"/>
                    <a:gd name="connsiteX130" fmla="*/ 4912468 w 9154243"/>
                    <a:gd name="connsiteY130" fmla="*/ 3464060 h 5548928"/>
                    <a:gd name="connsiteX131" fmla="*/ 4844375 w 9154243"/>
                    <a:gd name="connsiteY131" fmla="*/ 3337601 h 5548928"/>
                    <a:gd name="connsiteX132" fmla="*/ 4572000 w 9154243"/>
                    <a:gd name="connsiteY132" fmla="*/ 3395967 h 5548928"/>
                    <a:gd name="connsiteX133" fmla="*/ 4338536 w 9154243"/>
                    <a:gd name="connsiteY133" fmla="*/ 3454333 h 5548928"/>
                    <a:gd name="connsiteX134" fmla="*/ 3920247 w 9154243"/>
                    <a:gd name="connsiteY134" fmla="*/ 3473788 h 5548928"/>
                    <a:gd name="connsiteX135" fmla="*/ 3647872 w 9154243"/>
                    <a:gd name="connsiteY135" fmla="*/ 3464060 h 5548928"/>
                    <a:gd name="connsiteX136" fmla="*/ 3531141 w 9154243"/>
                    <a:gd name="connsiteY136" fmla="*/ 3464060 h 5548928"/>
                    <a:gd name="connsiteX137" fmla="*/ 3501958 w 9154243"/>
                    <a:gd name="connsiteY137" fmla="*/ 3532154 h 5548928"/>
                    <a:gd name="connsiteX138" fmla="*/ 3385226 w 9154243"/>
                    <a:gd name="connsiteY138" fmla="*/ 3678069 h 5548928"/>
                    <a:gd name="connsiteX139" fmla="*/ 3385226 w 9154243"/>
                    <a:gd name="connsiteY139" fmla="*/ 3794801 h 5548928"/>
                    <a:gd name="connsiteX140" fmla="*/ 3385226 w 9154243"/>
                    <a:gd name="connsiteY140" fmla="*/ 3921260 h 5548928"/>
                    <a:gd name="connsiteX141" fmla="*/ 3385226 w 9154243"/>
                    <a:gd name="connsiteY141" fmla="*/ 4115813 h 5548928"/>
                    <a:gd name="connsiteX142" fmla="*/ 3433864 w 9154243"/>
                    <a:gd name="connsiteY142" fmla="*/ 4388188 h 5548928"/>
                    <a:gd name="connsiteX143" fmla="*/ 3492230 w 9154243"/>
                    <a:gd name="connsiteY143" fmla="*/ 4641107 h 5548928"/>
                    <a:gd name="connsiteX144" fmla="*/ 3492230 w 9154243"/>
                    <a:gd name="connsiteY144" fmla="*/ 4728656 h 5548928"/>
                    <a:gd name="connsiteX145" fmla="*/ 3492230 w 9154243"/>
                    <a:gd name="connsiteY145" fmla="*/ 4796750 h 5548928"/>
                    <a:gd name="connsiteX146" fmla="*/ 3531141 w 9154243"/>
                    <a:gd name="connsiteY146" fmla="*/ 4806477 h 5548928"/>
                    <a:gd name="connsiteX147" fmla="*/ 3531141 w 9154243"/>
                    <a:gd name="connsiteY147" fmla="*/ 4981575 h 5548928"/>
                    <a:gd name="connsiteX148" fmla="*/ 3472775 w 9154243"/>
                    <a:gd name="connsiteY148" fmla="*/ 5185856 h 5548928"/>
                    <a:gd name="connsiteX149" fmla="*/ 3443592 w 9154243"/>
                    <a:gd name="connsiteY149" fmla="*/ 5273405 h 5548928"/>
                    <a:gd name="connsiteX150" fmla="*/ 3307404 w 9154243"/>
                    <a:gd name="connsiteY150" fmla="*/ 5360954 h 5548928"/>
                    <a:gd name="connsiteX151" fmla="*/ 3287949 w 9154243"/>
                    <a:gd name="connsiteY151" fmla="*/ 5458230 h 5548928"/>
                    <a:gd name="connsiteX152" fmla="*/ 3249038 w 9154243"/>
                    <a:gd name="connsiteY152" fmla="*/ 5526324 h 5548928"/>
                    <a:gd name="connsiteX153" fmla="*/ 3064213 w 9154243"/>
                    <a:gd name="connsiteY153" fmla="*/ 5545779 h 5548928"/>
                    <a:gd name="connsiteX154" fmla="*/ 2960428 w 9154243"/>
                    <a:gd name="connsiteY154" fmla="*/ 5548928 h 5548928"/>
                    <a:gd name="connsiteX155" fmla="*/ 2801566 w 9154243"/>
                    <a:gd name="connsiteY155" fmla="*/ 5545884 h 5548928"/>
                    <a:gd name="connsiteX156" fmla="*/ 2743200 w 9154243"/>
                    <a:gd name="connsiteY156" fmla="*/ 5516596 h 5548928"/>
                    <a:gd name="connsiteX157" fmla="*/ 2655651 w 9154243"/>
                    <a:gd name="connsiteY157" fmla="*/ 5429047 h 5548928"/>
                    <a:gd name="connsiteX158" fmla="*/ 2607418 w 9154243"/>
                    <a:gd name="connsiteY158" fmla="*/ 5384705 h 5548928"/>
                    <a:gd name="connsiteX159" fmla="*/ 2578235 w 9154243"/>
                    <a:gd name="connsiteY159" fmla="*/ 5350415 h 5548928"/>
                    <a:gd name="connsiteX160" fmla="*/ 2579127 w 9154243"/>
                    <a:gd name="connsiteY160" fmla="*/ 5250140 h 5548928"/>
                    <a:gd name="connsiteX161" fmla="*/ 2675106 w 9154243"/>
                    <a:gd name="connsiteY161" fmla="*/ 5234494 h 5548928"/>
                    <a:gd name="connsiteX162" fmla="*/ 2752928 w 9154243"/>
                    <a:gd name="connsiteY162" fmla="*/ 5195584 h 5548928"/>
                    <a:gd name="connsiteX163" fmla="*/ 2976664 w 9154243"/>
                    <a:gd name="connsiteY163" fmla="*/ 5127490 h 5548928"/>
                    <a:gd name="connsiteX164" fmla="*/ 3025302 w 9154243"/>
                    <a:gd name="connsiteY164" fmla="*/ 4991303 h 5548928"/>
                    <a:gd name="connsiteX165" fmla="*/ 3132306 w 9154243"/>
                    <a:gd name="connsiteY165" fmla="*/ 4884298 h 5548928"/>
                    <a:gd name="connsiteX166" fmla="*/ 3142034 w 9154243"/>
                    <a:gd name="connsiteY166" fmla="*/ 4718928 h 5548928"/>
                    <a:gd name="connsiteX167" fmla="*/ 3132306 w 9154243"/>
                    <a:gd name="connsiteY167" fmla="*/ 4534103 h 5548928"/>
                    <a:gd name="connsiteX168" fmla="*/ 3054485 w 9154243"/>
                    <a:gd name="connsiteY168" fmla="*/ 4320094 h 5548928"/>
                    <a:gd name="connsiteX169" fmla="*/ 2986392 w 9154243"/>
                    <a:gd name="connsiteY169" fmla="*/ 4144996 h 5548928"/>
                    <a:gd name="connsiteX170" fmla="*/ 2947481 w 9154243"/>
                    <a:gd name="connsiteY170" fmla="*/ 3911533 h 5548928"/>
                    <a:gd name="connsiteX171" fmla="*/ 2859932 w 9154243"/>
                    <a:gd name="connsiteY171" fmla="*/ 3755890 h 5548928"/>
                    <a:gd name="connsiteX172" fmla="*/ 2840477 w 9154243"/>
                    <a:gd name="connsiteY172" fmla="*/ 3561337 h 5548928"/>
                    <a:gd name="connsiteX173" fmla="*/ 2607013 w 9154243"/>
                    <a:gd name="connsiteY173" fmla="*/ 3415422 h 5548928"/>
                    <a:gd name="connsiteX174" fmla="*/ 2217906 w 9154243"/>
                    <a:gd name="connsiteY174" fmla="*/ 3250052 h 5548928"/>
                    <a:gd name="connsiteX175" fmla="*/ 2020505 w 9154243"/>
                    <a:gd name="connsiteY175" fmla="*/ 3175601 h 5548928"/>
                    <a:gd name="connsiteX176" fmla="*/ 1955260 w 9154243"/>
                    <a:gd name="connsiteY176" fmla="*/ 3104137 h 5548928"/>
                    <a:gd name="connsiteX177" fmla="*/ 1848255 w 9154243"/>
                    <a:gd name="connsiteY177" fmla="*/ 2977677 h 5548928"/>
                    <a:gd name="connsiteX178" fmla="*/ 1663430 w 9154243"/>
                    <a:gd name="connsiteY178" fmla="*/ 2763669 h 5548928"/>
                    <a:gd name="connsiteX179" fmla="*/ 1498060 w 9154243"/>
                    <a:gd name="connsiteY179" fmla="*/ 2637209 h 5548928"/>
                    <a:gd name="connsiteX180" fmla="*/ 1196502 w 9154243"/>
                    <a:gd name="connsiteY180" fmla="*/ 2316196 h 5548928"/>
                    <a:gd name="connsiteX181" fmla="*/ 1089498 w 9154243"/>
                    <a:gd name="connsiteY181" fmla="*/ 2180009 h 5548928"/>
                    <a:gd name="connsiteX182" fmla="*/ 1021404 w 9154243"/>
                    <a:gd name="connsiteY182" fmla="*/ 2082733 h 5548928"/>
                    <a:gd name="connsiteX183" fmla="*/ 992221 w 9154243"/>
                    <a:gd name="connsiteY183" fmla="*/ 1946545 h 5548928"/>
                    <a:gd name="connsiteX184" fmla="*/ 953311 w 9154243"/>
                    <a:gd name="connsiteY184" fmla="*/ 1858996 h 5548928"/>
                    <a:gd name="connsiteX185" fmla="*/ 807396 w 9154243"/>
                    <a:gd name="connsiteY185" fmla="*/ 1703354 h 5548928"/>
                    <a:gd name="connsiteX186" fmla="*/ 690664 w 9154243"/>
                    <a:gd name="connsiteY186" fmla="*/ 1615805 h 5548928"/>
                    <a:gd name="connsiteX187" fmla="*/ 573932 w 9154243"/>
                    <a:gd name="connsiteY187" fmla="*/ 1537984 h 5548928"/>
                    <a:gd name="connsiteX188" fmla="*/ 428017 w 9154243"/>
                    <a:gd name="connsiteY188" fmla="*/ 1499073 h 5548928"/>
                    <a:gd name="connsiteX189" fmla="*/ 252919 w 9154243"/>
                    <a:gd name="connsiteY189" fmla="*/ 1401796 h 5548928"/>
                    <a:gd name="connsiteX190" fmla="*/ 107004 w 9154243"/>
                    <a:gd name="connsiteY190" fmla="*/ 1275337 h 5548928"/>
                    <a:gd name="connsiteX191" fmla="*/ 29183 w 9154243"/>
                    <a:gd name="connsiteY191" fmla="*/ 1187788 h 5548928"/>
                    <a:gd name="connsiteX192" fmla="*/ 0 w 9154243"/>
                    <a:gd name="connsiteY192" fmla="*/ 1080784 h 5548928"/>
                    <a:gd name="connsiteX193" fmla="*/ 48638 w 9154243"/>
                    <a:gd name="connsiteY193" fmla="*/ 1012690 h 5548928"/>
                    <a:gd name="connsiteX0" fmla="*/ 48638 w 9154243"/>
                    <a:gd name="connsiteY0" fmla="*/ 1012690 h 5548928"/>
                    <a:gd name="connsiteX1" fmla="*/ 87549 w 9154243"/>
                    <a:gd name="connsiteY1" fmla="*/ 944596 h 5548928"/>
                    <a:gd name="connsiteX2" fmla="*/ 175098 w 9154243"/>
                    <a:gd name="connsiteY2" fmla="*/ 915413 h 5548928"/>
                    <a:gd name="connsiteX3" fmla="*/ 379379 w 9154243"/>
                    <a:gd name="connsiteY3" fmla="*/ 905686 h 5548928"/>
                    <a:gd name="connsiteX4" fmla="*/ 554477 w 9154243"/>
                    <a:gd name="connsiteY4" fmla="*/ 905686 h 5548928"/>
                    <a:gd name="connsiteX5" fmla="*/ 700392 w 9154243"/>
                    <a:gd name="connsiteY5" fmla="*/ 866775 h 5548928"/>
                    <a:gd name="connsiteX6" fmla="*/ 778213 w 9154243"/>
                    <a:gd name="connsiteY6" fmla="*/ 827864 h 5548928"/>
                    <a:gd name="connsiteX7" fmla="*/ 885217 w 9154243"/>
                    <a:gd name="connsiteY7" fmla="*/ 759771 h 5548928"/>
                    <a:gd name="connsiteX8" fmla="*/ 943583 w 9154243"/>
                    <a:gd name="connsiteY8" fmla="*/ 691677 h 5548928"/>
                    <a:gd name="connsiteX9" fmla="*/ 1089498 w 9154243"/>
                    <a:gd name="connsiteY9" fmla="*/ 633311 h 5548928"/>
                    <a:gd name="connsiteX10" fmla="*/ 1186775 w 9154243"/>
                    <a:gd name="connsiteY10" fmla="*/ 613856 h 5548928"/>
                    <a:gd name="connsiteX11" fmla="*/ 1274324 w 9154243"/>
                    <a:gd name="connsiteY11" fmla="*/ 594401 h 5548928"/>
                    <a:gd name="connsiteX12" fmla="*/ 1303506 w 9154243"/>
                    <a:gd name="connsiteY12" fmla="*/ 594401 h 5548928"/>
                    <a:gd name="connsiteX13" fmla="*/ 1313234 w 9154243"/>
                    <a:gd name="connsiteY13" fmla="*/ 458213 h 5548928"/>
                    <a:gd name="connsiteX14" fmla="*/ 1352145 w 9154243"/>
                    <a:gd name="connsiteY14" fmla="*/ 351209 h 5548928"/>
                    <a:gd name="connsiteX15" fmla="*/ 1429966 w 9154243"/>
                    <a:gd name="connsiteY15" fmla="*/ 244205 h 5548928"/>
                    <a:gd name="connsiteX16" fmla="*/ 1488332 w 9154243"/>
                    <a:gd name="connsiteY16" fmla="*/ 117745 h 5548928"/>
                    <a:gd name="connsiteX17" fmla="*/ 1546698 w 9154243"/>
                    <a:gd name="connsiteY17" fmla="*/ 1013 h 5548928"/>
                    <a:gd name="connsiteX18" fmla="*/ 1556426 w 9154243"/>
                    <a:gd name="connsiteY18" fmla="*/ 69107 h 5548928"/>
                    <a:gd name="connsiteX19" fmla="*/ 1556426 w 9154243"/>
                    <a:gd name="connsiteY19" fmla="*/ 205294 h 5548928"/>
                    <a:gd name="connsiteX20" fmla="*/ 1556426 w 9154243"/>
                    <a:gd name="connsiteY20" fmla="*/ 370664 h 5548928"/>
                    <a:gd name="connsiteX21" fmla="*/ 1575881 w 9154243"/>
                    <a:gd name="connsiteY21" fmla="*/ 448486 h 5548928"/>
                    <a:gd name="connsiteX22" fmla="*/ 1624519 w 9154243"/>
                    <a:gd name="connsiteY22" fmla="*/ 467941 h 5548928"/>
                    <a:gd name="connsiteX23" fmla="*/ 1643975 w 9154243"/>
                    <a:gd name="connsiteY23" fmla="*/ 506852 h 5548928"/>
                    <a:gd name="connsiteX24" fmla="*/ 1692613 w 9154243"/>
                    <a:gd name="connsiteY24" fmla="*/ 487396 h 5548928"/>
                    <a:gd name="connsiteX25" fmla="*/ 1809519 w 9154243"/>
                    <a:gd name="connsiteY25" fmla="*/ 302013 h 5548928"/>
                    <a:gd name="connsiteX26" fmla="*/ 1789889 w 9154243"/>
                    <a:gd name="connsiteY26" fmla="*/ 545762 h 5548928"/>
                    <a:gd name="connsiteX27" fmla="*/ 1789889 w 9154243"/>
                    <a:gd name="connsiteY27" fmla="*/ 681950 h 5548928"/>
                    <a:gd name="connsiteX28" fmla="*/ 1799617 w 9154243"/>
                    <a:gd name="connsiteY28" fmla="*/ 730588 h 5548928"/>
                    <a:gd name="connsiteX29" fmla="*/ 1926077 w 9154243"/>
                    <a:gd name="connsiteY29" fmla="*/ 808409 h 5548928"/>
                    <a:gd name="connsiteX30" fmla="*/ 2013626 w 9154243"/>
                    <a:gd name="connsiteY30" fmla="*/ 934869 h 5548928"/>
                    <a:gd name="connsiteX31" fmla="*/ 2140085 w 9154243"/>
                    <a:gd name="connsiteY31" fmla="*/ 1100239 h 5548928"/>
                    <a:gd name="connsiteX32" fmla="*/ 2247089 w 9154243"/>
                    <a:gd name="connsiteY32" fmla="*/ 1168333 h 5548928"/>
                    <a:gd name="connsiteX33" fmla="*/ 2402732 w 9154243"/>
                    <a:gd name="connsiteY33" fmla="*/ 1255881 h 5548928"/>
                    <a:gd name="connsiteX34" fmla="*/ 2597285 w 9154243"/>
                    <a:gd name="connsiteY34" fmla="*/ 1265609 h 5548928"/>
                    <a:gd name="connsiteX35" fmla="*/ 2791838 w 9154243"/>
                    <a:gd name="connsiteY35" fmla="*/ 1343430 h 5548928"/>
                    <a:gd name="connsiteX36" fmla="*/ 2976664 w 9154243"/>
                    <a:gd name="connsiteY36" fmla="*/ 1411524 h 5548928"/>
                    <a:gd name="connsiteX37" fmla="*/ 3093396 w 9154243"/>
                    <a:gd name="connsiteY37" fmla="*/ 1460162 h 5548928"/>
                    <a:gd name="connsiteX38" fmla="*/ 3278221 w 9154243"/>
                    <a:gd name="connsiteY38" fmla="*/ 1508801 h 5548928"/>
                    <a:gd name="connsiteX39" fmla="*/ 3472775 w 9154243"/>
                    <a:gd name="connsiteY39" fmla="*/ 1508801 h 5548928"/>
                    <a:gd name="connsiteX40" fmla="*/ 3647872 w 9154243"/>
                    <a:gd name="connsiteY40" fmla="*/ 1479618 h 5548928"/>
                    <a:gd name="connsiteX41" fmla="*/ 3793787 w 9154243"/>
                    <a:gd name="connsiteY41" fmla="*/ 1479618 h 5548928"/>
                    <a:gd name="connsiteX42" fmla="*/ 4007796 w 9154243"/>
                    <a:gd name="connsiteY42" fmla="*/ 1499073 h 5548928"/>
                    <a:gd name="connsiteX43" fmla="*/ 4241260 w 9154243"/>
                    <a:gd name="connsiteY43" fmla="*/ 1499073 h 5548928"/>
                    <a:gd name="connsiteX44" fmla="*/ 4572000 w 9154243"/>
                    <a:gd name="connsiteY44" fmla="*/ 1489345 h 5548928"/>
                    <a:gd name="connsiteX45" fmla="*/ 4912468 w 9154243"/>
                    <a:gd name="connsiteY45" fmla="*/ 1479618 h 5548928"/>
                    <a:gd name="connsiteX46" fmla="*/ 5204298 w 9154243"/>
                    <a:gd name="connsiteY46" fmla="*/ 1460162 h 5548928"/>
                    <a:gd name="connsiteX47" fmla="*/ 5447489 w 9154243"/>
                    <a:gd name="connsiteY47" fmla="*/ 1469890 h 5548928"/>
                    <a:gd name="connsiteX48" fmla="*/ 5661498 w 9154243"/>
                    <a:gd name="connsiteY48" fmla="*/ 1508801 h 5548928"/>
                    <a:gd name="connsiteX49" fmla="*/ 5992238 w 9154243"/>
                    <a:gd name="connsiteY49" fmla="*/ 1596350 h 5548928"/>
                    <a:gd name="connsiteX50" fmla="*/ 6245158 w 9154243"/>
                    <a:gd name="connsiteY50" fmla="*/ 1751992 h 5548928"/>
                    <a:gd name="connsiteX51" fmla="*/ 6410528 w 9154243"/>
                    <a:gd name="connsiteY51" fmla="*/ 1897907 h 5548928"/>
                    <a:gd name="connsiteX52" fmla="*/ 6527260 w 9154243"/>
                    <a:gd name="connsiteY52" fmla="*/ 2004911 h 5548928"/>
                    <a:gd name="connsiteX53" fmla="*/ 6546715 w 9154243"/>
                    <a:gd name="connsiteY53" fmla="*/ 2073005 h 5548928"/>
                    <a:gd name="connsiteX54" fmla="*/ 6692630 w 9154243"/>
                    <a:gd name="connsiteY54" fmla="*/ 2073005 h 5548928"/>
                    <a:gd name="connsiteX55" fmla="*/ 6838545 w 9154243"/>
                    <a:gd name="connsiteY55" fmla="*/ 2199464 h 5548928"/>
                    <a:gd name="connsiteX56" fmla="*/ 6974732 w 9154243"/>
                    <a:gd name="connsiteY56" fmla="*/ 2345379 h 5548928"/>
                    <a:gd name="connsiteX57" fmla="*/ 7101192 w 9154243"/>
                    <a:gd name="connsiteY57" fmla="*/ 2520477 h 5548928"/>
                    <a:gd name="connsiteX58" fmla="*/ 7198468 w 9154243"/>
                    <a:gd name="connsiteY58" fmla="*/ 2666392 h 5548928"/>
                    <a:gd name="connsiteX59" fmla="*/ 7363838 w 9154243"/>
                    <a:gd name="connsiteY59" fmla="*/ 2880401 h 5548928"/>
                    <a:gd name="connsiteX60" fmla="*/ 7461115 w 9154243"/>
                    <a:gd name="connsiteY60" fmla="*/ 3036043 h 5548928"/>
                    <a:gd name="connsiteX61" fmla="*/ 7626485 w 9154243"/>
                    <a:gd name="connsiteY61" fmla="*/ 3259779 h 5548928"/>
                    <a:gd name="connsiteX62" fmla="*/ 7684851 w 9154243"/>
                    <a:gd name="connsiteY62" fmla="*/ 3444605 h 5548928"/>
                    <a:gd name="connsiteX63" fmla="*/ 7782128 w 9154243"/>
                    <a:gd name="connsiteY63" fmla="*/ 3580792 h 5548928"/>
                    <a:gd name="connsiteX64" fmla="*/ 7966953 w 9154243"/>
                    <a:gd name="connsiteY64" fmla="*/ 3765618 h 5548928"/>
                    <a:gd name="connsiteX65" fmla="*/ 8180962 w 9154243"/>
                    <a:gd name="connsiteY65" fmla="*/ 3882350 h 5548928"/>
                    <a:gd name="connsiteX66" fmla="*/ 8424153 w 9154243"/>
                    <a:gd name="connsiteY66" fmla="*/ 4008809 h 5548928"/>
                    <a:gd name="connsiteX67" fmla="*/ 8647889 w 9154243"/>
                    <a:gd name="connsiteY67" fmla="*/ 4213090 h 5548928"/>
                    <a:gd name="connsiteX68" fmla="*/ 8852170 w 9154243"/>
                    <a:gd name="connsiteY68" fmla="*/ 4368733 h 5548928"/>
                    <a:gd name="connsiteX69" fmla="*/ 8978630 w 9154243"/>
                    <a:gd name="connsiteY69" fmla="*/ 4495192 h 5548928"/>
                    <a:gd name="connsiteX70" fmla="*/ 9066179 w 9154243"/>
                    <a:gd name="connsiteY70" fmla="*/ 4582741 h 5548928"/>
                    <a:gd name="connsiteX71" fmla="*/ 9095362 w 9154243"/>
                    <a:gd name="connsiteY71" fmla="*/ 4709201 h 5548928"/>
                    <a:gd name="connsiteX72" fmla="*/ 9144000 w 9154243"/>
                    <a:gd name="connsiteY72" fmla="*/ 4835660 h 5548928"/>
                    <a:gd name="connsiteX73" fmla="*/ 8929992 w 9154243"/>
                    <a:gd name="connsiteY73" fmla="*/ 4855115 h 5548928"/>
                    <a:gd name="connsiteX74" fmla="*/ 8754894 w 9154243"/>
                    <a:gd name="connsiteY74" fmla="*/ 4787022 h 5548928"/>
                    <a:gd name="connsiteX75" fmla="*/ 8472792 w 9154243"/>
                    <a:gd name="connsiteY75" fmla="*/ 4689745 h 5548928"/>
                    <a:gd name="connsiteX76" fmla="*/ 8287966 w 9154243"/>
                    <a:gd name="connsiteY76" fmla="*/ 4602196 h 5548928"/>
                    <a:gd name="connsiteX77" fmla="*/ 8083685 w 9154243"/>
                    <a:gd name="connsiteY77" fmla="*/ 4495192 h 5548928"/>
                    <a:gd name="connsiteX78" fmla="*/ 7889132 w 9154243"/>
                    <a:gd name="connsiteY78" fmla="*/ 4436826 h 5548928"/>
                    <a:gd name="connsiteX79" fmla="*/ 7743217 w 9154243"/>
                    <a:gd name="connsiteY79" fmla="*/ 4349277 h 5548928"/>
                    <a:gd name="connsiteX80" fmla="*/ 7402749 w 9154243"/>
                    <a:gd name="connsiteY80" fmla="*/ 4242273 h 5548928"/>
                    <a:gd name="connsiteX81" fmla="*/ 7110919 w 9154243"/>
                    <a:gd name="connsiteY81" fmla="*/ 4086630 h 5548928"/>
                    <a:gd name="connsiteX82" fmla="*/ 6867728 w 9154243"/>
                    <a:gd name="connsiteY82" fmla="*/ 3843439 h 5548928"/>
                    <a:gd name="connsiteX83" fmla="*/ 6695882 w 9154243"/>
                    <a:gd name="connsiteY83" fmla="*/ 3716079 h 5548928"/>
                    <a:gd name="connsiteX84" fmla="*/ 6614809 w 9154243"/>
                    <a:gd name="connsiteY84" fmla="*/ 3571064 h 5548928"/>
                    <a:gd name="connsiteX85" fmla="*/ 6595353 w 9154243"/>
                    <a:gd name="connsiteY85" fmla="*/ 3347328 h 5548928"/>
                    <a:gd name="connsiteX86" fmla="*/ 6566170 w 9154243"/>
                    <a:gd name="connsiteY86" fmla="*/ 3181958 h 5548928"/>
                    <a:gd name="connsiteX87" fmla="*/ 6566170 w 9154243"/>
                    <a:gd name="connsiteY87" fmla="*/ 3181958 h 5548928"/>
                    <a:gd name="connsiteX88" fmla="*/ 6566170 w 9154243"/>
                    <a:gd name="connsiteY88" fmla="*/ 2938767 h 5548928"/>
                    <a:gd name="connsiteX89" fmla="*/ 6566170 w 9154243"/>
                    <a:gd name="connsiteY89" fmla="*/ 2685847 h 5548928"/>
                    <a:gd name="connsiteX90" fmla="*/ 6429983 w 9154243"/>
                    <a:gd name="connsiteY90" fmla="*/ 2909584 h 5548928"/>
                    <a:gd name="connsiteX91" fmla="*/ 6410528 w 9154243"/>
                    <a:gd name="connsiteY91" fmla="*/ 3133320 h 5548928"/>
                    <a:gd name="connsiteX92" fmla="*/ 6342434 w 9154243"/>
                    <a:gd name="connsiteY92" fmla="*/ 3395967 h 5548928"/>
                    <a:gd name="connsiteX93" fmla="*/ 6235430 w 9154243"/>
                    <a:gd name="connsiteY93" fmla="*/ 3600247 h 5548928"/>
                    <a:gd name="connsiteX94" fmla="*/ 6099243 w 9154243"/>
                    <a:gd name="connsiteY94" fmla="*/ 3746162 h 5548928"/>
                    <a:gd name="connsiteX95" fmla="*/ 6040877 w 9154243"/>
                    <a:gd name="connsiteY95" fmla="*/ 3765618 h 5548928"/>
                    <a:gd name="connsiteX96" fmla="*/ 6021421 w 9154243"/>
                    <a:gd name="connsiteY96" fmla="*/ 3872622 h 5548928"/>
                    <a:gd name="connsiteX97" fmla="*/ 6021421 w 9154243"/>
                    <a:gd name="connsiteY97" fmla="*/ 4008809 h 5548928"/>
                    <a:gd name="connsiteX98" fmla="*/ 6050604 w 9154243"/>
                    <a:gd name="connsiteY98" fmla="*/ 4135269 h 5548928"/>
                    <a:gd name="connsiteX99" fmla="*/ 6177064 w 9154243"/>
                    <a:gd name="connsiteY99" fmla="*/ 4261728 h 5548928"/>
                    <a:gd name="connsiteX100" fmla="*/ 6254885 w 9154243"/>
                    <a:gd name="connsiteY100" fmla="*/ 4397915 h 5548928"/>
                    <a:gd name="connsiteX101" fmla="*/ 6322979 w 9154243"/>
                    <a:gd name="connsiteY101" fmla="*/ 4475737 h 5548928"/>
                    <a:gd name="connsiteX102" fmla="*/ 6322979 w 9154243"/>
                    <a:gd name="connsiteY102" fmla="*/ 4602196 h 5548928"/>
                    <a:gd name="connsiteX103" fmla="*/ 6245158 w 9154243"/>
                    <a:gd name="connsiteY103" fmla="*/ 4777294 h 5548928"/>
                    <a:gd name="connsiteX104" fmla="*/ 6186792 w 9154243"/>
                    <a:gd name="connsiteY104" fmla="*/ 4923209 h 5548928"/>
                    <a:gd name="connsiteX105" fmla="*/ 6108970 w 9154243"/>
                    <a:gd name="connsiteY105" fmla="*/ 5039941 h 5548928"/>
                    <a:gd name="connsiteX106" fmla="*/ 6021421 w 9154243"/>
                    <a:gd name="connsiteY106" fmla="*/ 5088579 h 5548928"/>
                    <a:gd name="connsiteX107" fmla="*/ 5856051 w 9154243"/>
                    <a:gd name="connsiteY107" fmla="*/ 5176128 h 5548928"/>
                    <a:gd name="connsiteX108" fmla="*/ 5729592 w 9154243"/>
                    <a:gd name="connsiteY108" fmla="*/ 5312315 h 5548928"/>
                    <a:gd name="connsiteX109" fmla="*/ 5729592 w 9154243"/>
                    <a:gd name="connsiteY109" fmla="*/ 5409592 h 5548928"/>
                    <a:gd name="connsiteX110" fmla="*/ 5554494 w 9154243"/>
                    <a:gd name="connsiteY110" fmla="*/ 5429047 h 5548928"/>
                    <a:gd name="connsiteX111" fmla="*/ 5389124 w 9154243"/>
                    <a:gd name="connsiteY111" fmla="*/ 5419320 h 5548928"/>
                    <a:gd name="connsiteX112" fmla="*/ 5272392 w 9154243"/>
                    <a:gd name="connsiteY112" fmla="*/ 5390137 h 5548928"/>
                    <a:gd name="connsiteX113" fmla="*/ 5155660 w 9154243"/>
                    <a:gd name="connsiteY113" fmla="*/ 5351226 h 5548928"/>
                    <a:gd name="connsiteX114" fmla="*/ 5107021 w 9154243"/>
                    <a:gd name="connsiteY114" fmla="*/ 5312315 h 5548928"/>
                    <a:gd name="connsiteX115" fmla="*/ 5126477 w 9154243"/>
                    <a:gd name="connsiteY115" fmla="*/ 5224767 h 5548928"/>
                    <a:gd name="connsiteX116" fmla="*/ 5282119 w 9154243"/>
                    <a:gd name="connsiteY116" fmla="*/ 5137218 h 5548928"/>
                    <a:gd name="connsiteX117" fmla="*/ 5350213 w 9154243"/>
                    <a:gd name="connsiteY117" fmla="*/ 5156673 h 5548928"/>
                    <a:gd name="connsiteX118" fmla="*/ 5350213 w 9154243"/>
                    <a:gd name="connsiteY118" fmla="*/ 5156673 h 5548928"/>
                    <a:gd name="connsiteX119" fmla="*/ 5466945 w 9154243"/>
                    <a:gd name="connsiteY119" fmla="*/ 5117762 h 5548928"/>
                    <a:gd name="connsiteX120" fmla="*/ 5642043 w 9154243"/>
                    <a:gd name="connsiteY120" fmla="*/ 4981575 h 5548928"/>
                    <a:gd name="connsiteX121" fmla="*/ 5817141 w 9154243"/>
                    <a:gd name="connsiteY121" fmla="*/ 4835660 h 5548928"/>
                    <a:gd name="connsiteX122" fmla="*/ 5865779 w 9154243"/>
                    <a:gd name="connsiteY122" fmla="*/ 4680018 h 5548928"/>
                    <a:gd name="connsiteX123" fmla="*/ 5778230 w 9154243"/>
                    <a:gd name="connsiteY123" fmla="*/ 4495192 h 5548928"/>
                    <a:gd name="connsiteX124" fmla="*/ 5739319 w 9154243"/>
                    <a:gd name="connsiteY124" fmla="*/ 4349277 h 5548928"/>
                    <a:gd name="connsiteX125" fmla="*/ 5642043 w 9154243"/>
                    <a:gd name="connsiteY125" fmla="*/ 4222818 h 5548928"/>
                    <a:gd name="connsiteX126" fmla="*/ 5457217 w 9154243"/>
                    <a:gd name="connsiteY126" fmla="*/ 4037992 h 5548928"/>
                    <a:gd name="connsiteX127" fmla="*/ 5311302 w 9154243"/>
                    <a:gd name="connsiteY127" fmla="*/ 3950443 h 5548928"/>
                    <a:gd name="connsiteX128" fmla="*/ 5107021 w 9154243"/>
                    <a:gd name="connsiteY128" fmla="*/ 3765618 h 5548928"/>
                    <a:gd name="connsiteX129" fmla="*/ 5000017 w 9154243"/>
                    <a:gd name="connsiteY129" fmla="*/ 3648886 h 5548928"/>
                    <a:gd name="connsiteX130" fmla="*/ 4912468 w 9154243"/>
                    <a:gd name="connsiteY130" fmla="*/ 3464060 h 5548928"/>
                    <a:gd name="connsiteX131" fmla="*/ 4844375 w 9154243"/>
                    <a:gd name="connsiteY131" fmla="*/ 3337601 h 5548928"/>
                    <a:gd name="connsiteX132" fmla="*/ 4572000 w 9154243"/>
                    <a:gd name="connsiteY132" fmla="*/ 3395967 h 5548928"/>
                    <a:gd name="connsiteX133" fmla="*/ 4338536 w 9154243"/>
                    <a:gd name="connsiteY133" fmla="*/ 3454333 h 5548928"/>
                    <a:gd name="connsiteX134" fmla="*/ 3920247 w 9154243"/>
                    <a:gd name="connsiteY134" fmla="*/ 3473788 h 5548928"/>
                    <a:gd name="connsiteX135" fmla="*/ 3647872 w 9154243"/>
                    <a:gd name="connsiteY135" fmla="*/ 3464060 h 5548928"/>
                    <a:gd name="connsiteX136" fmla="*/ 3531141 w 9154243"/>
                    <a:gd name="connsiteY136" fmla="*/ 3464060 h 5548928"/>
                    <a:gd name="connsiteX137" fmla="*/ 3501958 w 9154243"/>
                    <a:gd name="connsiteY137" fmla="*/ 3532154 h 5548928"/>
                    <a:gd name="connsiteX138" fmla="*/ 3385226 w 9154243"/>
                    <a:gd name="connsiteY138" fmla="*/ 3678069 h 5548928"/>
                    <a:gd name="connsiteX139" fmla="*/ 3385226 w 9154243"/>
                    <a:gd name="connsiteY139" fmla="*/ 3794801 h 5548928"/>
                    <a:gd name="connsiteX140" fmla="*/ 3385226 w 9154243"/>
                    <a:gd name="connsiteY140" fmla="*/ 3921260 h 5548928"/>
                    <a:gd name="connsiteX141" fmla="*/ 3385226 w 9154243"/>
                    <a:gd name="connsiteY141" fmla="*/ 4115813 h 5548928"/>
                    <a:gd name="connsiteX142" fmla="*/ 3433864 w 9154243"/>
                    <a:gd name="connsiteY142" fmla="*/ 4388188 h 5548928"/>
                    <a:gd name="connsiteX143" fmla="*/ 3492230 w 9154243"/>
                    <a:gd name="connsiteY143" fmla="*/ 4641107 h 5548928"/>
                    <a:gd name="connsiteX144" fmla="*/ 3492230 w 9154243"/>
                    <a:gd name="connsiteY144" fmla="*/ 4728656 h 5548928"/>
                    <a:gd name="connsiteX145" fmla="*/ 3492230 w 9154243"/>
                    <a:gd name="connsiteY145" fmla="*/ 4796750 h 5548928"/>
                    <a:gd name="connsiteX146" fmla="*/ 3531141 w 9154243"/>
                    <a:gd name="connsiteY146" fmla="*/ 4806477 h 5548928"/>
                    <a:gd name="connsiteX147" fmla="*/ 3531141 w 9154243"/>
                    <a:gd name="connsiteY147" fmla="*/ 4981575 h 5548928"/>
                    <a:gd name="connsiteX148" fmla="*/ 3472775 w 9154243"/>
                    <a:gd name="connsiteY148" fmla="*/ 5185856 h 5548928"/>
                    <a:gd name="connsiteX149" fmla="*/ 3443592 w 9154243"/>
                    <a:gd name="connsiteY149" fmla="*/ 5273405 h 5548928"/>
                    <a:gd name="connsiteX150" fmla="*/ 3307404 w 9154243"/>
                    <a:gd name="connsiteY150" fmla="*/ 5360954 h 5548928"/>
                    <a:gd name="connsiteX151" fmla="*/ 3287949 w 9154243"/>
                    <a:gd name="connsiteY151" fmla="*/ 5458230 h 5548928"/>
                    <a:gd name="connsiteX152" fmla="*/ 3249038 w 9154243"/>
                    <a:gd name="connsiteY152" fmla="*/ 5526324 h 5548928"/>
                    <a:gd name="connsiteX153" fmla="*/ 3064213 w 9154243"/>
                    <a:gd name="connsiteY153" fmla="*/ 5545779 h 5548928"/>
                    <a:gd name="connsiteX154" fmla="*/ 2960428 w 9154243"/>
                    <a:gd name="connsiteY154" fmla="*/ 5548928 h 5548928"/>
                    <a:gd name="connsiteX155" fmla="*/ 2801566 w 9154243"/>
                    <a:gd name="connsiteY155" fmla="*/ 5545884 h 5548928"/>
                    <a:gd name="connsiteX156" fmla="*/ 2743200 w 9154243"/>
                    <a:gd name="connsiteY156" fmla="*/ 5516596 h 5548928"/>
                    <a:gd name="connsiteX157" fmla="*/ 2655651 w 9154243"/>
                    <a:gd name="connsiteY157" fmla="*/ 5429047 h 5548928"/>
                    <a:gd name="connsiteX158" fmla="*/ 2607418 w 9154243"/>
                    <a:gd name="connsiteY158" fmla="*/ 5384705 h 5548928"/>
                    <a:gd name="connsiteX159" fmla="*/ 2578235 w 9154243"/>
                    <a:gd name="connsiteY159" fmla="*/ 5350415 h 5548928"/>
                    <a:gd name="connsiteX160" fmla="*/ 2579127 w 9154243"/>
                    <a:gd name="connsiteY160" fmla="*/ 5250140 h 5548928"/>
                    <a:gd name="connsiteX161" fmla="*/ 2675106 w 9154243"/>
                    <a:gd name="connsiteY161" fmla="*/ 5234494 h 5548928"/>
                    <a:gd name="connsiteX162" fmla="*/ 2752928 w 9154243"/>
                    <a:gd name="connsiteY162" fmla="*/ 5195584 h 5548928"/>
                    <a:gd name="connsiteX163" fmla="*/ 2976664 w 9154243"/>
                    <a:gd name="connsiteY163" fmla="*/ 5127490 h 5548928"/>
                    <a:gd name="connsiteX164" fmla="*/ 3025302 w 9154243"/>
                    <a:gd name="connsiteY164" fmla="*/ 4991303 h 5548928"/>
                    <a:gd name="connsiteX165" fmla="*/ 3132306 w 9154243"/>
                    <a:gd name="connsiteY165" fmla="*/ 4884298 h 5548928"/>
                    <a:gd name="connsiteX166" fmla="*/ 3142034 w 9154243"/>
                    <a:gd name="connsiteY166" fmla="*/ 4718928 h 5548928"/>
                    <a:gd name="connsiteX167" fmla="*/ 3132306 w 9154243"/>
                    <a:gd name="connsiteY167" fmla="*/ 4534103 h 5548928"/>
                    <a:gd name="connsiteX168" fmla="*/ 3054485 w 9154243"/>
                    <a:gd name="connsiteY168" fmla="*/ 4320094 h 5548928"/>
                    <a:gd name="connsiteX169" fmla="*/ 2986392 w 9154243"/>
                    <a:gd name="connsiteY169" fmla="*/ 4144996 h 5548928"/>
                    <a:gd name="connsiteX170" fmla="*/ 2947481 w 9154243"/>
                    <a:gd name="connsiteY170" fmla="*/ 3911533 h 5548928"/>
                    <a:gd name="connsiteX171" fmla="*/ 2859932 w 9154243"/>
                    <a:gd name="connsiteY171" fmla="*/ 3755890 h 5548928"/>
                    <a:gd name="connsiteX172" fmla="*/ 2840477 w 9154243"/>
                    <a:gd name="connsiteY172" fmla="*/ 3561337 h 5548928"/>
                    <a:gd name="connsiteX173" fmla="*/ 2607013 w 9154243"/>
                    <a:gd name="connsiteY173" fmla="*/ 3415422 h 5548928"/>
                    <a:gd name="connsiteX174" fmla="*/ 2217906 w 9154243"/>
                    <a:gd name="connsiteY174" fmla="*/ 3250052 h 5548928"/>
                    <a:gd name="connsiteX175" fmla="*/ 2020505 w 9154243"/>
                    <a:gd name="connsiteY175" fmla="*/ 3175601 h 5548928"/>
                    <a:gd name="connsiteX176" fmla="*/ 1955260 w 9154243"/>
                    <a:gd name="connsiteY176" fmla="*/ 3104137 h 5548928"/>
                    <a:gd name="connsiteX177" fmla="*/ 1848255 w 9154243"/>
                    <a:gd name="connsiteY177" fmla="*/ 2977677 h 5548928"/>
                    <a:gd name="connsiteX178" fmla="*/ 1663430 w 9154243"/>
                    <a:gd name="connsiteY178" fmla="*/ 2763669 h 5548928"/>
                    <a:gd name="connsiteX179" fmla="*/ 1498060 w 9154243"/>
                    <a:gd name="connsiteY179" fmla="*/ 2637209 h 5548928"/>
                    <a:gd name="connsiteX180" fmla="*/ 1196502 w 9154243"/>
                    <a:gd name="connsiteY180" fmla="*/ 2316196 h 5548928"/>
                    <a:gd name="connsiteX181" fmla="*/ 1089498 w 9154243"/>
                    <a:gd name="connsiteY181" fmla="*/ 2180009 h 5548928"/>
                    <a:gd name="connsiteX182" fmla="*/ 1021404 w 9154243"/>
                    <a:gd name="connsiteY182" fmla="*/ 2082733 h 5548928"/>
                    <a:gd name="connsiteX183" fmla="*/ 992221 w 9154243"/>
                    <a:gd name="connsiteY183" fmla="*/ 1946545 h 5548928"/>
                    <a:gd name="connsiteX184" fmla="*/ 953311 w 9154243"/>
                    <a:gd name="connsiteY184" fmla="*/ 1858996 h 5548928"/>
                    <a:gd name="connsiteX185" fmla="*/ 807396 w 9154243"/>
                    <a:gd name="connsiteY185" fmla="*/ 1703354 h 5548928"/>
                    <a:gd name="connsiteX186" fmla="*/ 690664 w 9154243"/>
                    <a:gd name="connsiteY186" fmla="*/ 1615805 h 5548928"/>
                    <a:gd name="connsiteX187" fmla="*/ 573932 w 9154243"/>
                    <a:gd name="connsiteY187" fmla="*/ 1537984 h 5548928"/>
                    <a:gd name="connsiteX188" fmla="*/ 428017 w 9154243"/>
                    <a:gd name="connsiteY188" fmla="*/ 1499073 h 5548928"/>
                    <a:gd name="connsiteX189" fmla="*/ 252919 w 9154243"/>
                    <a:gd name="connsiteY189" fmla="*/ 1401796 h 5548928"/>
                    <a:gd name="connsiteX190" fmla="*/ 107004 w 9154243"/>
                    <a:gd name="connsiteY190" fmla="*/ 1275337 h 5548928"/>
                    <a:gd name="connsiteX191" fmla="*/ 29183 w 9154243"/>
                    <a:gd name="connsiteY191" fmla="*/ 1187788 h 5548928"/>
                    <a:gd name="connsiteX192" fmla="*/ 0 w 9154243"/>
                    <a:gd name="connsiteY192" fmla="*/ 1080784 h 5548928"/>
                    <a:gd name="connsiteX193" fmla="*/ 48638 w 9154243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3654 w 9154697"/>
                    <a:gd name="connsiteY156" fmla="*/ 5516596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76196 w 9154697"/>
                    <a:gd name="connsiteY156" fmla="*/ 5422225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02020 w 9154697"/>
                    <a:gd name="connsiteY155" fmla="*/ 5545884 h 5548928"/>
                    <a:gd name="connsiteX156" fmla="*/ 2746908 w 9154697"/>
                    <a:gd name="connsiteY156" fmla="*/ 5484055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8928"/>
                    <a:gd name="connsiteX1" fmla="*/ 88003 w 9154697"/>
                    <a:gd name="connsiteY1" fmla="*/ 944596 h 5548928"/>
                    <a:gd name="connsiteX2" fmla="*/ 175552 w 9154697"/>
                    <a:gd name="connsiteY2" fmla="*/ 915413 h 5548928"/>
                    <a:gd name="connsiteX3" fmla="*/ 379833 w 9154697"/>
                    <a:gd name="connsiteY3" fmla="*/ 905686 h 5548928"/>
                    <a:gd name="connsiteX4" fmla="*/ 554931 w 9154697"/>
                    <a:gd name="connsiteY4" fmla="*/ 905686 h 5548928"/>
                    <a:gd name="connsiteX5" fmla="*/ 700846 w 9154697"/>
                    <a:gd name="connsiteY5" fmla="*/ 866775 h 5548928"/>
                    <a:gd name="connsiteX6" fmla="*/ 778667 w 9154697"/>
                    <a:gd name="connsiteY6" fmla="*/ 827864 h 5548928"/>
                    <a:gd name="connsiteX7" fmla="*/ 885671 w 9154697"/>
                    <a:gd name="connsiteY7" fmla="*/ 759771 h 5548928"/>
                    <a:gd name="connsiteX8" fmla="*/ 944037 w 9154697"/>
                    <a:gd name="connsiteY8" fmla="*/ 691677 h 5548928"/>
                    <a:gd name="connsiteX9" fmla="*/ 1089952 w 9154697"/>
                    <a:gd name="connsiteY9" fmla="*/ 633311 h 5548928"/>
                    <a:gd name="connsiteX10" fmla="*/ 1187229 w 9154697"/>
                    <a:gd name="connsiteY10" fmla="*/ 613856 h 5548928"/>
                    <a:gd name="connsiteX11" fmla="*/ 1274778 w 9154697"/>
                    <a:gd name="connsiteY11" fmla="*/ 594401 h 5548928"/>
                    <a:gd name="connsiteX12" fmla="*/ 1303960 w 9154697"/>
                    <a:gd name="connsiteY12" fmla="*/ 594401 h 5548928"/>
                    <a:gd name="connsiteX13" fmla="*/ 1313688 w 9154697"/>
                    <a:gd name="connsiteY13" fmla="*/ 458213 h 5548928"/>
                    <a:gd name="connsiteX14" fmla="*/ 1352599 w 9154697"/>
                    <a:gd name="connsiteY14" fmla="*/ 351209 h 5548928"/>
                    <a:gd name="connsiteX15" fmla="*/ 1430420 w 9154697"/>
                    <a:gd name="connsiteY15" fmla="*/ 244205 h 5548928"/>
                    <a:gd name="connsiteX16" fmla="*/ 1488786 w 9154697"/>
                    <a:gd name="connsiteY16" fmla="*/ 117745 h 5548928"/>
                    <a:gd name="connsiteX17" fmla="*/ 1547152 w 9154697"/>
                    <a:gd name="connsiteY17" fmla="*/ 1013 h 5548928"/>
                    <a:gd name="connsiteX18" fmla="*/ 1556880 w 9154697"/>
                    <a:gd name="connsiteY18" fmla="*/ 69107 h 5548928"/>
                    <a:gd name="connsiteX19" fmla="*/ 1556880 w 9154697"/>
                    <a:gd name="connsiteY19" fmla="*/ 205294 h 5548928"/>
                    <a:gd name="connsiteX20" fmla="*/ 1556880 w 9154697"/>
                    <a:gd name="connsiteY20" fmla="*/ 370664 h 5548928"/>
                    <a:gd name="connsiteX21" fmla="*/ 1576335 w 9154697"/>
                    <a:gd name="connsiteY21" fmla="*/ 448486 h 5548928"/>
                    <a:gd name="connsiteX22" fmla="*/ 1624973 w 9154697"/>
                    <a:gd name="connsiteY22" fmla="*/ 467941 h 5548928"/>
                    <a:gd name="connsiteX23" fmla="*/ 1644429 w 9154697"/>
                    <a:gd name="connsiteY23" fmla="*/ 506852 h 5548928"/>
                    <a:gd name="connsiteX24" fmla="*/ 1693067 w 9154697"/>
                    <a:gd name="connsiteY24" fmla="*/ 487396 h 5548928"/>
                    <a:gd name="connsiteX25" fmla="*/ 1809973 w 9154697"/>
                    <a:gd name="connsiteY25" fmla="*/ 302013 h 5548928"/>
                    <a:gd name="connsiteX26" fmla="*/ 1790343 w 9154697"/>
                    <a:gd name="connsiteY26" fmla="*/ 545762 h 5548928"/>
                    <a:gd name="connsiteX27" fmla="*/ 1790343 w 9154697"/>
                    <a:gd name="connsiteY27" fmla="*/ 681950 h 5548928"/>
                    <a:gd name="connsiteX28" fmla="*/ 1800071 w 9154697"/>
                    <a:gd name="connsiteY28" fmla="*/ 730588 h 5548928"/>
                    <a:gd name="connsiteX29" fmla="*/ 1926531 w 9154697"/>
                    <a:gd name="connsiteY29" fmla="*/ 808409 h 5548928"/>
                    <a:gd name="connsiteX30" fmla="*/ 2014080 w 9154697"/>
                    <a:gd name="connsiteY30" fmla="*/ 934869 h 5548928"/>
                    <a:gd name="connsiteX31" fmla="*/ 2140539 w 9154697"/>
                    <a:gd name="connsiteY31" fmla="*/ 1100239 h 5548928"/>
                    <a:gd name="connsiteX32" fmla="*/ 2247543 w 9154697"/>
                    <a:gd name="connsiteY32" fmla="*/ 1168333 h 5548928"/>
                    <a:gd name="connsiteX33" fmla="*/ 2403186 w 9154697"/>
                    <a:gd name="connsiteY33" fmla="*/ 1255881 h 5548928"/>
                    <a:gd name="connsiteX34" fmla="*/ 2597739 w 9154697"/>
                    <a:gd name="connsiteY34" fmla="*/ 1265609 h 5548928"/>
                    <a:gd name="connsiteX35" fmla="*/ 2792292 w 9154697"/>
                    <a:gd name="connsiteY35" fmla="*/ 1343430 h 5548928"/>
                    <a:gd name="connsiteX36" fmla="*/ 2977118 w 9154697"/>
                    <a:gd name="connsiteY36" fmla="*/ 1411524 h 5548928"/>
                    <a:gd name="connsiteX37" fmla="*/ 3093850 w 9154697"/>
                    <a:gd name="connsiteY37" fmla="*/ 1460162 h 5548928"/>
                    <a:gd name="connsiteX38" fmla="*/ 3278675 w 9154697"/>
                    <a:gd name="connsiteY38" fmla="*/ 1508801 h 5548928"/>
                    <a:gd name="connsiteX39" fmla="*/ 3473229 w 9154697"/>
                    <a:gd name="connsiteY39" fmla="*/ 1508801 h 5548928"/>
                    <a:gd name="connsiteX40" fmla="*/ 3648326 w 9154697"/>
                    <a:gd name="connsiteY40" fmla="*/ 1479618 h 5548928"/>
                    <a:gd name="connsiteX41" fmla="*/ 3794241 w 9154697"/>
                    <a:gd name="connsiteY41" fmla="*/ 1479618 h 5548928"/>
                    <a:gd name="connsiteX42" fmla="*/ 4008250 w 9154697"/>
                    <a:gd name="connsiteY42" fmla="*/ 1499073 h 5548928"/>
                    <a:gd name="connsiteX43" fmla="*/ 4241714 w 9154697"/>
                    <a:gd name="connsiteY43" fmla="*/ 1499073 h 5548928"/>
                    <a:gd name="connsiteX44" fmla="*/ 4572454 w 9154697"/>
                    <a:gd name="connsiteY44" fmla="*/ 1489345 h 5548928"/>
                    <a:gd name="connsiteX45" fmla="*/ 4912922 w 9154697"/>
                    <a:gd name="connsiteY45" fmla="*/ 1479618 h 5548928"/>
                    <a:gd name="connsiteX46" fmla="*/ 5204752 w 9154697"/>
                    <a:gd name="connsiteY46" fmla="*/ 1460162 h 5548928"/>
                    <a:gd name="connsiteX47" fmla="*/ 5447943 w 9154697"/>
                    <a:gd name="connsiteY47" fmla="*/ 1469890 h 5548928"/>
                    <a:gd name="connsiteX48" fmla="*/ 5661952 w 9154697"/>
                    <a:gd name="connsiteY48" fmla="*/ 1508801 h 5548928"/>
                    <a:gd name="connsiteX49" fmla="*/ 5992692 w 9154697"/>
                    <a:gd name="connsiteY49" fmla="*/ 1596350 h 5548928"/>
                    <a:gd name="connsiteX50" fmla="*/ 6245612 w 9154697"/>
                    <a:gd name="connsiteY50" fmla="*/ 1751992 h 5548928"/>
                    <a:gd name="connsiteX51" fmla="*/ 6410982 w 9154697"/>
                    <a:gd name="connsiteY51" fmla="*/ 1897907 h 5548928"/>
                    <a:gd name="connsiteX52" fmla="*/ 6527714 w 9154697"/>
                    <a:gd name="connsiteY52" fmla="*/ 2004911 h 5548928"/>
                    <a:gd name="connsiteX53" fmla="*/ 6547169 w 9154697"/>
                    <a:gd name="connsiteY53" fmla="*/ 2073005 h 5548928"/>
                    <a:gd name="connsiteX54" fmla="*/ 6693084 w 9154697"/>
                    <a:gd name="connsiteY54" fmla="*/ 2073005 h 5548928"/>
                    <a:gd name="connsiteX55" fmla="*/ 6838999 w 9154697"/>
                    <a:gd name="connsiteY55" fmla="*/ 2199464 h 5548928"/>
                    <a:gd name="connsiteX56" fmla="*/ 6975186 w 9154697"/>
                    <a:gd name="connsiteY56" fmla="*/ 2345379 h 5548928"/>
                    <a:gd name="connsiteX57" fmla="*/ 7101646 w 9154697"/>
                    <a:gd name="connsiteY57" fmla="*/ 2520477 h 5548928"/>
                    <a:gd name="connsiteX58" fmla="*/ 7198922 w 9154697"/>
                    <a:gd name="connsiteY58" fmla="*/ 2666392 h 5548928"/>
                    <a:gd name="connsiteX59" fmla="*/ 7364292 w 9154697"/>
                    <a:gd name="connsiteY59" fmla="*/ 2880401 h 5548928"/>
                    <a:gd name="connsiteX60" fmla="*/ 7461569 w 9154697"/>
                    <a:gd name="connsiteY60" fmla="*/ 3036043 h 5548928"/>
                    <a:gd name="connsiteX61" fmla="*/ 7626939 w 9154697"/>
                    <a:gd name="connsiteY61" fmla="*/ 3259779 h 5548928"/>
                    <a:gd name="connsiteX62" fmla="*/ 7685305 w 9154697"/>
                    <a:gd name="connsiteY62" fmla="*/ 3444605 h 5548928"/>
                    <a:gd name="connsiteX63" fmla="*/ 7782582 w 9154697"/>
                    <a:gd name="connsiteY63" fmla="*/ 3580792 h 5548928"/>
                    <a:gd name="connsiteX64" fmla="*/ 7967407 w 9154697"/>
                    <a:gd name="connsiteY64" fmla="*/ 3765618 h 5548928"/>
                    <a:gd name="connsiteX65" fmla="*/ 8181416 w 9154697"/>
                    <a:gd name="connsiteY65" fmla="*/ 3882350 h 5548928"/>
                    <a:gd name="connsiteX66" fmla="*/ 8424607 w 9154697"/>
                    <a:gd name="connsiteY66" fmla="*/ 4008809 h 5548928"/>
                    <a:gd name="connsiteX67" fmla="*/ 8648343 w 9154697"/>
                    <a:gd name="connsiteY67" fmla="*/ 4213090 h 5548928"/>
                    <a:gd name="connsiteX68" fmla="*/ 8852624 w 9154697"/>
                    <a:gd name="connsiteY68" fmla="*/ 4368733 h 5548928"/>
                    <a:gd name="connsiteX69" fmla="*/ 8979084 w 9154697"/>
                    <a:gd name="connsiteY69" fmla="*/ 4495192 h 5548928"/>
                    <a:gd name="connsiteX70" fmla="*/ 9066633 w 9154697"/>
                    <a:gd name="connsiteY70" fmla="*/ 4582741 h 5548928"/>
                    <a:gd name="connsiteX71" fmla="*/ 9095816 w 9154697"/>
                    <a:gd name="connsiteY71" fmla="*/ 4709201 h 5548928"/>
                    <a:gd name="connsiteX72" fmla="*/ 9144454 w 9154697"/>
                    <a:gd name="connsiteY72" fmla="*/ 4835660 h 5548928"/>
                    <a:gd name="connsiteX73" fmla="*/ 8930446 w 9154697"/>
                    <a:gd name="connsiteY73" fmla="*/ 4855115 h 5548928"/>
                    <a:gd name="connsiteX74" fmla="*/ 8755348 w 9154697"/>
                    <a:gd name="connsiteY74" fmla="*/ 4787022 h 5548928"/>
                    <a:gd name="connsiteX75" fmla="*/ 8473246 w 9154697"/>
                    <a:gd name="connsiteY75" fmla="*/ 4689745 h 5548928"/>
                    <a:gd name="connsiteX76" fmla="*/ 8288420 w 9154697"/>
                    <a:gd name="connsiteY76" fmla="*/ 4602196 h 5548928"/>
                    <a:gd name="connsiteX77" fmla="*/ 8084139 w 9154697"/>
                    <a:gd name="connsiteY77" fmla="*/ 4495192 h 5548928"/>
                    <a:gd name="connsiteX78" fmla="*/ 7889586 w 9154697"/>
                    <a:gd name="connsiteY78" fmla="*/ 4436826 h 5548928"/>
                    <a:gd name="connsiteX79" fmla="*/ 7743671 w 9154697"/>
                    <a:gd name="connsiteY79" fmla="*/ 4349277 h 5548928"/>
                    <a:gd name="connsiteX80" fmla="*/ 7403203 w 9154697"/>
                    <a:gd name="connsiteY80" fmla="*/ 4242273 h 5548928"/>
                    <a:gd name="connsiteX81" fmla="*/ 7111373 w 9154697"/>
                    <a:gd name="connsiteY81" fmla="*/ 4086630 h 5548928"/>
                    <a:gd name="connsiteX82" fmla="*/ 6868182 w 9154697"/>
                    <a:gd name="connsiteY82" fmla="*/ 3843439 h 5548928"/>
                    <a:gd name="connsiteX83" fmla="*/ 6696336 w 9154697"/>
                    <a:gd name="connsiteY83" fmla="*/ 3716079 h 5548928"/>
                    <a:gd name="connsiteX84" fmla="*/ 6615263 w 9154697"/>
                    <a:gd name="connsiteY84" fmla="*/ 3571064 h 5548928"/>
                    <a:gd name="connsiteX85" fmla="*/ 6595807 w 9154697"/>
                    <a:gd name="connsiteY85" fmla="*/ 3347328 h 5548928"/>
                    <a:gd name="connsiteX86" fmla="*/ 6566624 w 9154697"/>
                    <a:gd name="connsiteY86" fmla="*/ 3181958 h 5548928"/>
                    <a:gd name="connsiteX87" fmla="*/ 6566624 w 9154697"/>
                    <a:gd name="connsiteY87" fmla="*/ 3181958 h 5548928"/>
                    <a:gd name="connsiteX88" fmla="*/ 6566624 w 9154697"/>
                    <a:gd name="connsiteY88" fmla="*/ 2938767 h 5548928"/>
                    <a:gd name="connsiteX89" fmla="*/ 6566624 w 9154697"/>
                    <a:gd name="connsiteY89" fmla="*/ 2685847 h 5548928"/>
                    <a:gd name="connsiteX90" fmla="*/ 6430437 w 9154697"/>
                    <a:gd name="connsiteY90" fmla="*/ 2909584 h 5548928"/>
                    <a:gd name="connsiteX91" fmla="*/ 6410982 w 9154697"/>
                    <a:gd name="connsiteY91" fmla="*/ 3133320 h 5548928"/>
                    <a:gd name="connsiteX92" fmla="*/ 6342888 w 9154697"/>
                    <a:gd name="connsiteY92" fmla="*/ 3395967 h 5548928"/>
                    <a:gd name="connsiteX93" fmla="*/ 6235884 w 9154697"/>
                    <a:gd name="connsiteY93" fmla="*/ 3600247 h 5548928"/>
                    <a:gd name="connsiteX94" fmla="*/ 6099697 w 9154697"/>
                    <a:gd name="connsiteY94" fmla="*/ 3746162 h 5548928"/>
                    <a:gd name="connsiteX95" fmla="*/ 6041331 w 9154697"/>
                    <a:gd name="connsiteY95" fmla="*/ 3765618 h 5548928"/>
                    <a:gd name="connsiteX96" fmla="*/ 6021875 w 9154697"/>
                    <a:gd name="connsiteY96" fmla="*/ 3872622 h 5548928"/>
                    <a:gd name="connsiteX97" fmla="*/ 6021875 w 9154697"/>
                    <a:gd name="connsiteY97" fmla="*/ 4008809 h 5548928"/>
                    <a:gd name="connsiteX98" fmla="*/ 6051058 w 9154697"/>
                    <a:gd name="connsiteY98" fmla="*/ 4135269 h 5548928"/>
                    <a:gd name="connsiteX99" fmla="*/ 6177518 w 9154697"/>
                    <a:gd name="connsiteY99" fmla="*/ 4261728 h 5548928"/>
                    <a:gd name="connsiteX100" fmla="*/ 6255339 w 9154697"/>
                    <a:gd name="connsiteY100" fmla="*/ 4397915 h 5548928"/>
                    <a:gd name="connsiteX101" fmla="*/ 6323433 w 9154697"/>
                    <a:gd name="connsiteY101" fmla="*/ 4475737 h 5548928"/>
                    <a:gd name="connsiteX102" fmla="*/ 6323433 w 9154697"/>
                    <a:gd name="connsiteY102" fmla="*/ 4602196 h 5548928"/>
                    <a:gd name="connsiteX103" fmla="*/ 6245612 w 9154697"/>
                    <a:gd name="connsiteY103" fmla="*/ 4777294 h 5548928"/>
                    <a:gd name="connsiteX104" fmla="*/ 6187246 w 9154697"/>
                    <a:gd name="connsiteY104" fmla="*/ 4923209 h 5548928"/>
                    <a:gd name="connsiteX105" fmla="*/ 6109424 w 9154697"/>
                    <a:gd name="connsiteY105" fmla="*/ 5039941 h 5548928"/>
                    <a:gd name="connsiteX106" fmla="*/ 6021875 w 9154697"/>
                    <a:gd name="connsiteY106" fmla="*/ 5088579 h 5548928"/>
                    <a:gd name="connsiteX107" fmla="*/ 5856505 w 9154697"/>
                    <a:gd name="connsiteY107" fmla="*/ 5176128 h 5548928"/>
                    <a:gd name="connsiteX108" fmla="*/ 5730046 w 9154697"/>
                    <a:gd name="connsiteY108" fmla="*/ 5312315 h 5548928"/>
                    <a:gd name="connsiteX109" fmla="*/ 5730046 w 9154697"/>
                    <a:gd name="connsiteY109" fmla="*/ 5409592 h 5548928"/>
                    <a:gd name="connsiteX110" fmla="*/ 5554948 w 9154697"/>
                    <a:gd name="connsiteY110" fmla="*/ 5429047 h 5548928"/>
                    <a:gd name="connsiteX111" fmla="*/ 5389578 w 9154697"/>
                    <a:gd name="connsiteY111" fmla="*/ 5419320 h 5548928"/>
                    <a:gd name="connsiteX112" fmla="*/ 5272846 w 9154697"/>
                    <a:gd name="connsiteY112" fmla="*/ 5390137 h 5548928"/>
                    <a:gd name="connsiteX113" fmla="*/ 5156114 w 9154697"/>
                    <a:gd name="connsiteY113" fmla="*/ 5351226 h 5548928"/>
                    <a:gd name="connsiteX114" fmla="*/ 5107475 w 9154697"/>
                    <a:gd name="connsiteY114" fmla="*/ 5312315 h 5548928"/>
                    <a:gd name="connsiteX115" fmla="*/ 5126931 w 9154697"/>
                    <a:gd name="connsiteY115" fmla="*/ 5224767 h 5548928"/>
                    <a:gd name="connsiteX116" fmla="*/ 5282573 w 9154697"/>
                    <a:gd name="connsiteY116" fmla="*/ 5137218 h 5548928"/>
                    <a:gd name="connsiteX117" fmla="*/ 5350667 w 9154697"/>
                    <a:gd name="connsiteY117" fmla="*/ 5156673 h 5548928"/>
                    <a:gd name="connsiteX118" fmla="*/ 5350667 w 9154697"/>
                    <a:gd name="connsiteY118" fmla="*/ 5156673 h 5548928"/>
                    <a:gd name="connsiteX119" fmla="*/ 5467399 w 9154697"/>
                    <a:gd name="connsiteY119" fmla="*/ 5117762 h 5548928"/>
                    <a:gd name="connsiteX120" fmla="*/ 5642497 w 9154697"/>
                    <a:gd name="connsiteY120" fmla="*/ 4981575 h 5548928"/>
                    <a:gd name="connsiteX121" fmla="*/ 5817595 w 9154697"/>
                    <a:gd name="connsiteY121" fmla="*/ 4835660 h 5548928"/>
                    <a:gd name="connsiteX122" fmla="*/ 5866233 w 9154697"/>
                    <a:gd name="connsiteY122" fmla="*/ 4680018 h 5548928"/>
                    <a:gd name="connsiteX123" fmla="*/ 5778684 w 9154697"/>
                    <a:gd name="connsiteY123" fmla="*/ 4495192 h 5548928"/>
                    <a:gd name="connsiteX124" fmla="*/ 5739773 w 9154697"/>
                    <a:gd name="connsiteY124" fmla="*/ 4349277 h 5548928"/>
                    <a:gd name="connsiteX125" fmla="*/ 5642497 w 9154697"/>
                    <a:gd name="connsiteY125" fmla="*/ 4222818 h 5548928"/>
                    <a:gd name="connsiteX126" fmla="*/ 5457671 w 9154697"/>
                    <a:gd name="connsiteY126" fmla="*/ 4037992 h 5548928"/>
                    <a:gd name="connsiteX127" fmla="*/ 5311756 w 9154697"/>
                    <a:gd name="connsiteY127" fmla="*/ 3950443 h 5548928"/>
                    <a:gd name="connsiteX128" fmla="*/ 5107475 w 9154697"/>
                    <a:gd name="connsiteY128" fmla="*/ 3765618 h 5548928"/>
                    <a:gd name="connsiteX129" fmla="*/ 5000471 w 9154697"/>
                    <a:gd name="connsiteY129" fmla="*/ 3648886 h 5548928"/>
                    <a:gd name="connsiteX130" fmla="*/ 4912922 w 9154697"/>
                    <a:gd name="connsiteY130" fmla="*/ 3464060 h 5548928"/>
                    <a:gd name="connsiteX131" fmla="*/ 4844829 w 9154697"/>
                    <a:gd name="connsiteY131" fmla="*/ 3337601 h 5548928"/>
                    <a:gd name="connsiteX132" fmla="*/ 4572454 w 9154697"/>
                    <a:gd name="connsiteY132" fmla="*/ 3395967 h 5548928"/>
                    <a:gd name="connsiteX133" fmla="*/ 4338990 w 9154697"/>
                    <a:gd name="connsiteY133" fmla="*/ 3454333 h 5548928"/>
                    <a:gd name="connsiteX134" fmla="*/ 3920701 w 9154697"/>
                    <a:gd name="connsiteY134" fmla="*/ 3473788 h 5548928"/>
                    <a:gd name="connsiteX135" fmla="*/ 3648326 w 9154697"/>
                    <a:gd name="connsiteY135" fmla="*/ 3464060 h 5548928"/>
                    <a:gd name="connsiteX136" fmla="*/ 3531595 w 9154697"/>
                    <a:gd name="connsiteY136" fmla="*/ 3464060 h 5548928"/>
                    <a:gd name="connsiteX137" fmla="*/ 3502412 w 9154697"/>
                    <a:gd name="connsiteY137" fmla="*/ 3532154 h 5548928"/>
                    <a:gd name="connsiteX138" fmla="*/ 3385680 w 9154697"/>
                    <a:gd name="connsiteY138" fmla="*/ 3678069 h 5548928"/>
                    <a:gd name="connsiteX139" fmla="*/ 3385680 w 9154697"/>
                    <a:gd name="connsiteY139" fmla="*/ 3794801 h 5548928"/>
                    <a:gd name="connsiteX140" fmla="*/ 3385680 w 9154697"/>
                    <a:gd name="connsiteY140" fmla="*/ 3921260 h 5548928"/>
                    <a:gd name="connsiteX141" fmla="*/ 3385680 w 9154697"/>
                    <a:gd name="connsiteY141" fmla="*/ 4115813 h 5548928"/>
                    <a:gd name="connsiteX142" fmla="*/ 3434318 w 9154697"/>
                    <a:gd name="connsiteY142" fmla="*/ 4388188 h 5548928"/>
                    <a:gd name="connsiteX143" fmla="*/ 3492684 w 9154697"/>
                    <a:gd name="connsiteY143" fmla="*/ 4641107 h 5548928"/>
                    <a:gd name="connsiteX144" fmla="*/ 3492684 w 9154697"/>
                    <a:gd name="connsiteY144" fmla="*/ 4728656 h 5548928"/>
                    <a:gd name="connsiteX145" fmla="*/ 3492684 w 9154697"/>
                    <a:gd name="connsiteY145" fmla="*/ 4796750 h 5548928"/>
                    <a:gd name="connsiteX146" fmla="*/ 3531595 w 9154697"/>
                    <a:gd name="connsiteY146" fmla="*/ 4806477 h 5548928"/>
                    <a:gd name="connsiteX147" fmla="*/ 3531595 w 9154697"/>
                    <a:gd name="connsiteY147" fmla="*/ 4981575 h 5548928"/>
                    <a:gd name="connsiteX148" fmla="*/ 3473229 w 9154697"/>
                    <a:gd name="connsiteY148" fmla="*/ 5185856 h 5548928"/>
                    <a:gd name="connsiteX149" fmla="*/ 3444046 w 9154697"/>
                    <a:gd name="connsiteY149" fmla="*/ 5273405 h 5548928"/>
                    <a:gd name="connsiteX150" fmla="*/ 3307858 w 9154697"/>
                    <a:gd name="connsiteY150" fmla="*/ 5360954 h 5548928"/>
                    <a:gd name="connsiteX151" fmla="*/ 3288403 w 9154697"/>
                    <a:gd name="connsiteY151" fmla="*/ 5458230 h 5548928"/>
                    <a:gd name="connsiteX152" fmla="*/ 3249492 w 9154697"/>
                    <a:gd name="connsiteY152" fmla="*/ 5526324 h 5548928"/>
                    <a:gd name="connsiteX153" fmla="*/ 3064667 w 9154697"/>
                    <a:gd name="connsiteY153" fmla="*/ 5545779 h 5548928"/>
                    <a:gd name="connsiteX154" fmla="*/ 2960882 w 9154697"/>
                    <a:gd name="connsiteY154" fmla="*/ 5548928 h 5548928"/>
                    <a:gd name="connsiteX155" fmla="*/ 2880121 w 9154697"/>
                    <a:gd name="connsiteY155" fmla="*/ 5474292 h 5548928"/>
                    <a:gd name="connsiteX156" fmla="*/ 2746908 w 9154697"/>
                    <a:gd name="connsiteY156" fmla="*/ 5484055 h 5548928"/>
                    <a:gd name="connsiteX157" fmla="*/ 2656105 w 9154697"/>
                    <a:gd name="connsiteY157" fmla="*/ 5429047 h 5548928"/>
                    <a:gd name="connsiteX158" fmla="*/ 2607872 w 9154697"/>
                    <a:gd name="connsiteY158" fmla="*/ 5384705 h 5548928"/>
                    <a:gd name="connsiteX159" fmla="*/ 2578689 w 9154697"/>
                    <a:gd name="connsiteY159" fmla="*/ 5350415 h 5548928"/>
                    <a:gd name="connsiteX160" fmla="*/ 2579581 w 9154697"/>
                    <a:gd name="connsiteY160" fmla="*/ 5250140 h 5548928"/>
                    <a:gd name="connsiteX161" fmla="*/ 2675560 w 9154697"/>
                    <a:gd name="connsiteY161" fmla="*/ 5234494 h 5548928"/>
                    <a:gd name="connsiteX162" fmla="*/ 2753382 w 9154697"/>
                    <a:gd name="connsiteY162" fmla="*/ 5195584 h 5548928"/>
                    <a:gd name="connsiteX163" fmla="*/ 2977118 w 9154697"/>
                    <a:gd name="connsiteY163" fmla="*/ 5127490 h 5548928"/>
                    <a:gd name="connsiteX164" fmla="*/ 3025756 w 9154697"/>
                    <a:gd name="connsiteY164" fmla="*/ 4991303 h 5548928"/>
                    <a:gd name="connsiteX165" fmla="*/ 3132760 w 9154697"/>
                    <a:gd name="connsiteY165" fmla="*/ 4884298 h 5548928"/>
                    <a:gd name="connsiteX166" fmla="*/ 3142488 w 9154697"/>
                    <a:gd name="connsiteY166" fmla="*/ 4718928 h 5548928"/>
                    <a:gd name="connsiteX167" fmla="*/ 3132760 w 9154697"/>
                    <a:gd name="connsiteY167" fmla="*/ 4534103 h 5548928"/>
                    <a:gd name="connsiteX168" fmla="*/ 3054939 w 9154697"/>
                    <a:gd name="connsiteY168" fmla="*/ 4320094 h 5548928"/>
                    <a:gd name="connsiteX169" fmla="*/ 2986846 w 9154697"/>
                    <a:gd name="connsiteY169" fmla="*/ 4144996 h 5548928"/>
                    <a:gd name="connsiteX170" fmla="*/ 2947935 w 9154697"/>
                    <a:gd name="connsiteY170" fmla="*/ 3911533 h 5548928"/>
                    <a:gd name="connsiteX171" fmla="*/ 2860386 w 9154697"/>
                    <a:gd name="connsiteY171" fmla="*/ 3755890 h 5548928"/>
                    <a:gd name="connsiteX172" fmla="*/ 2840931 w 9154697"/>
                    <a:gd name="connsiteY172" fmla="*/ 3561337 h 5548928"/>
                    <a:gd name="connsiteX173" fmla="*/ 2607467 w 9154697"/>
                    <a:gd name="connsiteY173" fmla="*/ 3415422 h 5548928"/>
                    <a:gd name="connsiteX174" fmla="*/ 2218360 w 9154697"/>
                    <a:gd name="connsiteY174" fmla="*/ 3250052 h 5548928"/>
                    <a:gd name="connsiteX175" fmla="*/ 2020959 w 9154697"/>
                    <a:gd name="connsiteY175" fmla="*/ 3175601 h 5548928"/>
                    <a:gd name="connsiteX176" fmla="*/ 1955714 w 9154697"/>
                    <a:gd name="connsiteY176" fmla="*/ 3104137 h 5548928"/>
                    <a:gd name="connsiteX177" fmla="*/ 1848709 w 9154697"/>
                    <a:gd name="connsiteY177" fmla="*/ 2977677 h 5548928"/>
                    <a:gd name="connsiteX178" fmla="*/ 1663884 w 9154697"/>
                    <a:gd name="connsiteY178" fmla="*/ 2763669 h 5548928"/>
                    <a:gd name="connsiteX179" fmla="*/ 1498514 w 9154697"/>
                    <a:gd name="connsiteY179" fmla="*/ 2637209 h 5548928"/>
                    <a:gd name="connsiteX180" fmla="*/ 1196956 w 9154697"/>
                    <a:gd name="connsiteY180" fmla="*/ 2316196 h 5548928"/>
                    <a:gd name="connsiteX181" fmla="*/ 1089952 w 9154697"/>
                    <a:gd name="connsiteY181" fmla="*/ 2180009 h 5548928"/>
                    <a:gd name="connsiteX182" fmla="*/ 1021858 w 9154697"/>
                    <a:gd name="connsiteY182" fmla="*/ 2082733 h 5548928"/>
                    <a:gd name="connsiteX183" fmla="*/ 992675 w 9154697"/>
                    <a:gd name="connsiteY183" fmla="*/ 1946545 h 5548928"/>
                    <a:gd name="connsiteX184" fmla="*/ 953765 w 9154697"/>
                    <a:gd name="connsiteY184" fmla="*/ 1858996 h 5548928"/>
                    <a:gd name="connsiteX185" fmla="*/ 807850 w 9154697"/>
                    <a:gd name="connsiteY185" fmla="*/ 1703354 h 5548928"/>
                    <a:gd name="connsiteX186" fmla="*/ 691118 w 9154697"/>
                    <a:gd name="connsiteY186" fmla="*/ 1615805 h 5548928"/>
                    <a:gd name="connsiteX187" fmla="*/ 574386 w 9154697"/>
                    <a:gd name="connsiteY187" fmla="*/ 1537984 h 5548928"/>
                    <a:gd name="connsiteX188" fmla="*/ 428471 w 9154697"/>
                    <a:gd name="connsiteY188" fmla="*/ 1499073 h 5548928"/>
                    <a:gd name="connsiteX189" fmla="*/ 253373 w 9154697"/>
                    <a:gd name="connsiteY189" fmla="*/ 1401796 h 5548928"/>
                    <a:gd name="connsiteX190" fmla="*/ 107458 w 9154697"/>
                    <a:gd name="connsiteY190" fmla="*/ 1275337 h 5548928"/>
                    <a:gd name="connsiteX191" fmla="*/ 29637 w 9154697"/>
                    <a:gd name="connsiteY191" fmla="*/ 1187788 h 5548928"/>
                    <a:gd name="connsiteX192" fmla="*/ 454 w 9154697"/>
                    <a:gd name="connsiteY192" fmla="*/ 1080784 h 5548928"/>
                    <a:gd name="connsiteX193" fmla="*/ 49092 w 9154697"/>
                    <a:gd name="connsiteY193" fmla="*/ 1012690 h 5548928"/>
                    <a:gd name="connsiteX0" fmla="*/ 49092 w 9154697"/>
                    <a:gd name="connsiteY0" fmla="*/ 1012690 h 5545779"/>
                    <a:gd name="connsiteX1" fmla="*/ 88003 w 9154697"/>
                    <a:gd name="connsiteY1" fmla="*/ 944596 h 5545779"/>
                    <a:gd name="connsiteX2" fmla="*/ 175552 w 9154697"/>
                    <a:gd name="connsiteY2" fmla="*/ 915413 h 5545779"/>
                    <a:gd name="connsiteX3" fmla="*/ 379833 w 9154697"/>
                    <a:gd name="connsiteY3" fmla="*/ 905686 h 5545779"/>
                    <a:gd name="connsiteX4" fmla="*/ 554931 w 9154697"/>
                    <a:gd name="connsiteY4" fmla="*/ 905686 h 5545779"/>
                    <a:gd name="connsiteX5" fmla="*/ 700846 w 9154697"/>
                    <a:gd name="connsiteY5" fmla="*/ 866775 h 5545779"/>
                    <a:gd name="connsiteX6" fmla="*/ 778667 w 9154697"/>
                    <a:gd name="connsiteY6" fmla="*/ 827864 h 5545779"/>
                    <a:gd name="connsiteX7" fmla="*/ 885671 w 9154697"/>
                    <a:gd name="connsiteY7" fmla="*/ 759771 h 5545779"/>
                    <a:gd name="connsiteX8" fmla="*/ 944037 w 9154697"/>
                    <a:gd name="connsiteY8" fmla="*/ 691677 h 5545779"/>
                    <a:gd name="connsiteX9" fmla="*/ 1089952 w 9154697"/>
                    <a:gd name="connsiteY9" fmla="*/ 633311 h 5545779"/>
                    <a:gd name="connsiteX10" fmla="*/ 1187229 w 9154697"/>
                    <a:gd name="connsiteY10" fmla="*/ 613856 h 5545779"/>
                    <a:gd name="connsiteX11" fmla="*/ 1274778 w 9154697"/>
                    <a:gd name="connsiteY11" fmla="*/ 594401 h 5545779"/>
                    <a:gd name="connsiteX12" fmla="*/ 1303960 w 9154697"/>
                    <a:gd name="connsiteY12" fmla="*/ 594401 h 5545779"/>
                    <a:gd name="connsiteX13" fmla="*/ 1313688 w 9154697"/>
                    <a:gd name="connsiteY13" fmla="*/ 458213 h 5545779"/>
                    <a:gd name="connsiteX14" fmla="*/ 1352599 w 9154697"/>
                    <a:gd name="connsiteY14" fmla="*/ 351209 h 5545779"/>
                    <a:gd name="connsiteX15" fmla="*/ 1430420 w 9154697"/>
                    <a:gd name="connsiteY15" fmla="*/ 244205 h 5545779"/>
                    <a:gd name="connsiteX16" fmla="*/ 1488786 w 9154697"/>
                    <a:gd name="connsiteY16" fmla="*/ 117745 h 5545779"/>
                    <a:gd name="connsiteX17" fmla="*/ 1547152 w 9154697"/>
                    <a:gd name="connsiteY17" fmla="*/ 1013 h 5545779"/>
                    <a:gd name="connsiteX18" fmla="*/ 1556880 w 9154697"/>
                    <a:gd name="connsiteY18" fmla="*/ 69107 h 5545779"/>
                    <a:gd name="connsiteX19" fmla="*/ 1556880 w 9154697"/>
                    <a:gd name="connsiteY19" fmla="*/ 205294 h 5545779"/>
                    <a:gd name="connsiteX20" fmla="*/ 1556880 w 9154697"/>
                    <a:gd name="connsiteY20" fmla="*/ 370664 h 5545779"/>
                    <a:gd name="connsiteX21" fmla="*/ 1576335 w 9154697"/>
                    <a:gd name="connsiteY21" fmla="*/ 448486 h 5545779"/>
                    <a:gd name="connsiteX22" fmla="*/ 1624973 w 9154697"/>
                    <a:gd name="connsiteY22" fmla="*/ 467941 h 5545779"/>
                    <a:gd name="connsiteX23" fmla="*/ 1644429 w 9154697"/>
                    <a:gd name="connsiteY23" fmla="*/ 506852 h 5545779"/>
                    <a:gd name="connsiteX24" fmla="*/ 1693067 w 9154697"/>
                    <a:gd name="connsiteY24" fmla="*/ 487396 h 5545779"/>
                    <a:gd name="connsiteX25" fmla="*/ 1809973 w 9154697"/>
                    <a:gd name="connsiteY25" fmla="*/ 302013 h 5545779"/>
                    <a:gd name="connsiteX26" fmla="*/ 1790343 w 9154697"/>
                    <a:gd name="connsiteY26" fmla="*/ 545762 h 5545779"/>
                    <a:gd name="connsiteX27" fmla="*/ 1790343 w 9154697"/>
                    <a:gd name="connsiteY27" fmla="*/ 681950 h 5545779"/>
                    <a:gd name="connsiteX28" fmla="*/ 1800071 w 9154697"/>
                    <a:gd name="connsiteY28" fmla="*/ 730588 h 5545779"/>
                    <a:gd name="connsiteX29" fmla="*/ 1926531 w 9154697"/>
                    <a:gd name="connsiteY29" fmla="*/ 808409 h 5545779"/>
                    <a:gd name="connsiteX30" fmla="*/ 2014080 w 9154697"/>
                    <a:gd name="connsiteY30" fmla="*/ 934869 h 5545779"/>
                    <a:gd name="connsiteX31" fmla="*/ 2140539 w 9154697"/>
                    <a:gd name="connsiteY31" fmla="*/ 1100239 h 5545779"/>
                    <a:gd name="connsiteX32" fmla="*/ 2247543 w 9154697"/>
                    <a:gd name="connsiteY32" fmla="*/ 1168333 h 5545779"/>
                    <a:gd name="connsiteX33" fmla="*/ 2403186 w 9154697"/>
                    <a:gd name="connsiteY33" fmla="*/ 1255881 h 5545779"/>
                    <a:gd name="connsiteX34" fmla="*/ 2597739 w 9154697"/>
                    <a:gd name="connsiteY34" fmla="*/ 1265609 h 5545779"/>
                    <a:gd name="connsiteX35" fmla="*/ 2792292 w 9154697"/>
                    <a:gd name="connsiteY35" fmla="*/ 1343430 h 5545779"/>
                    <a:gd name="connsiteX36" fmla="*/ 2977118 w 9154697"/>
                    <a:gd name="connsiteY36" fmla="*/ 1411524 h 5545779"/>
                    <a:gd name="connsiteX37" fmla="*/ 3093850 w 9154697"/>
                    <a:gd name="connsiteY37" fmla="*/ 1460162 h 5545779"/>
                    <a:gd name="connsiteX38" fmla="*/ 3278675 w 9154697"/>
                    <a:gd name="connsiteY38" fmla="*/ 1508801 h 5545779"/>
                    <a:gd name="connsiteX39" fmla="*/ 3473229 w 9154697"/>
                    <a:gd name="connsiteY39" fmla="*/ 1508801 h 5545779"/>
                    <a:gd name="connsiteX40" fmla="*/ 3648326 w 9154697"/>
                    <a:gd name="connsiteY40" fmla="*/ 1479618 h 5545779"/>
                    <a:gd name="connsiteX41" fmla="*/ 3794241 w 9154697"/>
                    <a:gd name="connsiteY41" fmla="*/ 1479618 h 5545779"/>
                    <a:gd name="connsiteX42" fmla="*/ 4008250 w 9154697"/>
                    <a:gd name="connsiteY42" fmla="*/ 1499073 h 5545779"/>
                    <a:gd name="connsiteX43" fmla="*/ 4241714 w 9154697"/>
                    <a:gd name="connsiteY43" fmla="*/ 1499073 h 5545779"/>
                    <a:gd name="connsiteX44" fmla="*/ 4572454 w 9154697"/>
                    <a:gd name="connsiteY44" fmla="*/ 1489345 h 5545779"/>
                    <a:gd name="connsiteX45" fmla="*/ 4912922 w 9154697"/>
                    <a:gd name="connsiteY45" fmla="*/ 1479618 h 5545779"/>
                    <a:gd name="connsiteX46" fmla="*/ 5204752 w 9154697"/>
                    <a:gd name="connsiteY46" fmla="*/ 1460162 h 5545779"/>
                    <a:gd name="connsiteX47" fmla="*/ 5447943 w 9154697"/>
                    <a:gd name="connsiteY47" fmla="*/ 1469890 h 5545779"/>
                    <a:gd name="connsiteX48" fmla="*/ 5661952 w 9154697"/>
                    <a:gd name="connsiteY48" fmla="*/ 1508801 h 5545779"/>
                    <a:gd name="connsiteX49" fmla="*/ 5992692 w 9154697"/>
                    <a:gd name="connsiteY49" fmla="*/ 1596350 h 5545779"/>
                    <a:gd name="connsiteX50" fmla="*/ 6245612 w 9154697"/>
                    <a:gd name="connsiteY50" fmla="*/ 1751992 h 5545779"/>
                    <a:gd name="connsiteX51" fmla="*/ 6410982 w 9154697"/>
                    <a:gd name="connsiteY51" fmla="*/ 1897907 h 5545779"/>
                    <a:gd name="connsiteX52" fmla="*/ 6527714 w 9154697"/>
                    <a:gd name="connsiteY52" fmla="*/ 2004911 h 5545779"/>
                    <a:gd name="connsiteX53" fmla="*/ 6547169 w 9154697"/>
                    <a:gd name="connsiteY53" fmla="*/ 2073005 h 5545779"/>
                    <a:gd name="connsiteX54" fmla="*/ 6693084 w 9154697"/>
                    <a:gd name="connsiteY54" fmla="*/ 2073005 h 5545779"/>
                    <a:gd name="connsiteX55" fmla="*/ 6838999 w 9154697"/>
                    <a:gd name="connsiteY55" fmla="*/ 2199464 h 5545779"/>
                    <a:gd name="connsiteX56" fmla="*/ 6975186 w 9154697"/>
                    <a:gd name="connsiteY56" fmla="*/ 2345379 h 5545779"/>
                    <a:gd name="connsiteX57" fmla="*/ 7101646 w 9154697"/>
                    <a:gd name="connsiteY57" fmla="*/ 2520477 h 5545779"/>
                    <a:gd name="connsiteX58" fmla="*/ 7198922 w 9154697"/>
                    <a:gd name="connsiteY58" fmla="*/ 2666392 h 5545779"/>
                    <a:gd name="connsiteX59" fmla="*/ 7364292 w 9154697"/>
                    <a:gd name="connsiteY59" fmla="*/ 2880401 h 5545779"/>
                    <a:gd name="connsiteX60" fmla="*/ 7461569 w 9154697"/>
                    <a:gd name="connsiteY60" fmla="*/ 3036043 h 5545779"/>
                    <a:gd name="connsiteX61" fmla="*/ 7626939 w 9154697"/>
                    <a:gd name="connsiteY61" fmla="*/ 3259779 h 5545779"/>
                    <a:gd name="connsiteX62" fmla="*/ 7685305 w 9154697"/>
                    <a:gd name="connsiteY62" fmla="*/ 3444605 h 5545779"/>
                    <a:gd name="connsiteX63" fmla="*/ 7782582 w 9154697"/>
                    <a:gd name="connsiteY63" fmla="*/ 3580792 h 5545779"/>
                    <a:gd name="connsiteX64" fmla="*/ 7967407 w 9154697"/>
                    <a:gd name="connsiteY64" fmla="*/ 3765618 h 5545779"/>
                    <a:gd name="connsiteX65" fmla="*/ 8181416 w 9154697"/>
                    <a:gd name="connsiteY65" fmla="*/ 3882350 h 5545779"/>
                    <a:gd name="connsiteX66" fmla="*/ 8424607 w 9154697"/>
                    <a:gd name="connsiteY66" fmla="*/ 4008809 h 5545779"/>
                    <a:gd name="connsiteX67" fmla="*/ 8648343 w 9154697"/>
                    <a:gd name="connsiteY67" fmla="*/ 4213090 h 5545779"/>
                    <a:gd name="connsiteX68" fmla="*/ 8852624 w 9154697"/>
                    <a:gd name="connsiteY68" fmla="*/ 4368733 h 5545779"/>
                    <a:gd name="connsiteX69" fmla="*/ 8979084 w 9154697"/>
                    <a:gd name="connsiteY69" fmla="*/ 4495192 h 5545779"/>
                    <a:gd name="connsiteX70" fmla="*/ 9066633 w 9154697"/>
                    <a:gd name="connsiteY70" fmla="*/ 4582741 h 5545779"/>
                    <a:gd name="connsiteX71" fmla="*/ 9095816 w 9154697"/>
                    <a:gd name="connsiteY71" fmla="*/ 4709201 h 5545779"/>
                    <a:gd name="connsiteX72" fmla="*/ 9144454 w 9154697"/>
                    <a:gd name="connsiteY72" fmla="*/ 4835660 h 5545779"/>
                    <a:gd name="connsiteX73" fmla="*/ 8930446 w 9154697"/>
                    <a:gd name="connsiteY73" fmla="*/ 4855115 h 5545779"/>
                    <a:gd name="connsiteX74" fmla="*/ 8755348 w 9154697"/>
                    <a:gd name="connsiteY74" fmla="*/ 4787022 h 5545779"/>
                    <a:gd name="connsiteX75" fmla="*/ 8473246 w 9154697"/>
                    <a:gd name="connsiteY75" fmla="*/ 4689745 h 5545779"/>
                    <a:gd name="connsiteX76" fmla="*/ 8288420 w 9154697"/>
                    <a:gd name="connsiteY76" fmla="*/ 4602196 h 5545779"/>
                    <a:gd name="connsiteX77" fmla="*/ 8084139 w 9154697"/>
                    <a:gd name="connsiteY77" fmla="*/ 4495192 h 5545779"/>
                    <a:gd name="connsiteX78" fmla="*/ 7889586 w 9154697"/>
                    <a:gd name="connsiteY78" fmla="*/ 4436826 h 5545779"/>
                    <a:gd name="connsiteX79" fmla="*/ 7743671 w 9154697"/>
                    <a:gd name="connsiteY79" fmla="*/ 4349277 h 5545779"/>
                    <a:gd name="connsiteX80" fmla="*/ 7403203 w 9154697"/>
                    <a:gd name="connsiteY80" fmla="*/ 4242273 h 5545779"/>
                    <a:gd name="connsiteX81" fmla="*/ 7111373 w 9154697"/>
                    <a:gd name="connsiteY81" fmla="*/ 4086630 h 5545779"/>
                    <a:gd name="connsiteX82" fmla="*/ 6868182 w 9154697"/>
                    <a:gd name="connsiteY82" fmla="*/ 3843439 h 5545779"/>
                    <a:gd name="connsiteX83" fmla="*/ 6696336 w 9154697"/>
                    <a:gd name="connsiteY83" fmla="*/ 3716079 h 5545779"/>
                    <a:gd name="connsiteX84" fmla="*/ 6615263 w 9154697"/>
                    <a:gd name="connsiteY84" fmla="*/ 3571064 h 5545779"/>
                    <a:gd name="connsiteX85" fmla="*/ 6595807 w 9154697"/>
                    <a:gd name="connsiteY85" fmla="*/ 3347328 h 5545779"/>
                    <a:gd name="connsiteX86" fmla="*/ 6566624 w 9154697"/>
                    <a:gd name="connsiteY86" fmla="*/ 3181958 h 5545779"/>
                    <a:gd name="connsiteX87" fmla="*/ 6566624 w 9154697"/>
                    <a:gd name="connsiteY87" fmla="*/ 3181958 h 5545779"/>
                    <a:gd name="connsiteX88" fmla="*/ 6566624 w 9154697"/>
                    <a:gd name="connsiteY88" fmla="*/ 2938767 h 5545779"/>
                    <a:gd name="connsiteX89" fmla="*/ 6566624 w 9154697"/>
                    <a:gd name="connsiteY89" fmla="*/ 2685847 h 5545779"/>
                    <a:gd name="connsiteX90" fmla="*/ 6430437 w 9154697"/>
                    <a:gd name="connsiteY90" fmla="*/ 2909584 h 5545779"/>
                    <a:gd name="connsiteX91" fmla="*/ 6410982 w 9154697"/>
                    <a:gd name="connsiteY91" fmla="*/ 3133320 h 5545779"/>
                    <a:gd name="connsiteX92" fmla="*/ 6342888 w 9154697"/>
                    <a:gd name="connsiteY92" fmla="*/ 3395967 h 5545779"/>
                    <a:gd name="connsiteX93" fmla="*/ 6235884 w 9154697"/>
                    <a:gd name="connsiteY93" fmla="*/ 3600247 h 5545779"/>
                    <a:gd name="connsiteX94" fmla="*/ 6099697 w 9154697"/>
                    <a:gd name="connsiteY94" fmla="*/ 3746162 h 5545779"/>
                    <a:gd name="connsiteX95" fmla="*/ 6041331 w 9154697"/>
                    <a:gd name="connsiteY95" fmla="*/ 3765618 h 5545779"/>
                    <a:gd name="connsiteX96" fmla="*/ 6021875 w 9154697"/>
                    <a:gd name="connsiteY96" fmla="*/ 3872622 h 5545779"/>
                    <a:gd name="connsiteX97" fmla="*/ 6021875 w 9154697"/>
                    <a:gd name="connsiteY97" fmla="*/ 4008809 h 5545779"/>
                    <a:gd name="connsiteX98" fmla="*/ 6051058 w 9154697"/>
                    <a:gd name="connsiteY98" fmla="*/ 4135269 h 5545779"/>
                    <a:gd name="connsiteX99" fmla="*/ 6177518 w 9154697"/>
                    <a:gd name="connsiteY99" fmla="*/ 4261728 h 5545779"/>
                    <a:gd name="connsiteX100" fmla="*/ 6255339 w 9154697"/>
                    <a:gd name="connsiteY100" fmla="*/ 4397915 h 5545779"/>
                    <a:gd name="connsiteX101" fmla="*/ 6323433 w 9154697"/>
                    <a:gd name="connsiteY101" fmla="*/ 4475737 h 5545779"/>
                    <a:gd name="connsiteX102" fmla="*/ 6323433 w 9154697"/>
                    <a:gd name="connsiteY102" fmla="*/ 4602196 h 5545779"/>
                    <a:gd name="connsiteX103" fmla="*/ 6245612 w 9154697"/>
                    <a:gd name="connsiteY103" fmla="*/ 4777294 h 5545779"/>
                    <a:gd name="connsiteX104" fmla="*/ 6187246 w 9154697"/>
                    <a:gd name="connsiteY104" fmla="*/ 4923209 h 5545779"/>
                    <a:gd name="connsiteX105" fmla="*/ 6109424 w 9154697"/>
                    <a:gd name="connsiteY105" fmla="*/ 5039941 h 5545779"/>
                    <a:gd name="connsiteX106" fmla="*/ 6021875 w 9154697"/>
                    <a:gd name="connsiteY106" fmla="*/ 5088579 h 5545779"/>
                    <a:gd name="connsiteX107" fmla="*/ 5856505 w 9154697"/>
                    <a:gd name="connsiteY107" fmla="*/ 5176128 h 5545779"/>
                    <a:gd name="connsiteX108" fmla="*/ 5730046 w 9154697"/>
                    <a:gd name="connsiteY108" fmla="*/ 5312315 h 5545779"/>
                    <a:gd name="connsiteX109" fmla="*/ 5730046 w 9154697"/>
                    <a:gd name="connsiteY109" fmla="*/ 5409592 h 5545779"/>
                    <a:gd name="connsiteX110" fmla="*/ 5554948 w 9154697"/>
                    <a:gd name="connsiteY110" fmla="*/ 5429047 h 5545779"/>
                    <a:gd name="connsiteX111" fmla="*/ 5389578 w 9154697"/>
                    <a:gd name="connsiteY111" fmla="*/ 5419320 h 5545779"/>
                    <a:gd name="connsiteX112" fmla="*/ 5272846 w 9154697"/>
                    <a:gd name="connsiteY112" fmla="*/ 5390137 h 5545779"/>
                    <a:gd name="connsiteX113" fmla="*/ 5156114 w 9154697"/>
                    <a:gd name="connsiteY113" fmla="*/ 5351226 h 5545779"/>
                    <a:gd name="connsiteX114" fmla="*/ 5107475 w 9154697"/>
                    <a:gd name="connsiteY114" fmla="*/ 5312315 h 5545779"/>
                    <a:gd name="connsiteX115" fmla="*/ 5126931 w 9154697"/>
                    <a:gd name="connsiteY115" fmla="*/ 5224767 h 5545779"/>
                    <a:gd name="connsiteX116" fmla="*/ 5282573 w 9154697"/>
                    <a:gd name="connsiteY116" fmla="*/ 5137218 h 5545779"/>
                    <a:gd name="connsiteX117" fmla="*/ 5350667 w 9154697"/>
                    <a:gd name="connsiteY117" fmla="*/ 5156673 h 5545779"/>
                    <a:gd name="connsiteX118" fmla="*/ 5350667 w 9154697"/>
                    <a:gd name="connsiteY118" fmla="*/ 5156673 h 5545779"/>
                    <a:gd name="connsiteX119" fmla="*/ 5467399 w 9154697"/>
                    <a:gd name="connsiteY119" fmla="*/ 5117762 h 5545779"/>
                    <a:gd name="connsiteX120" fmla="*/ 5642497 w 9154697"/>
                    <a:gd name="connsiteY120" fmla="*/ 4981575 h 5545779"/>
                    <a:gd name="connsiteX121" fmla="*/ 5817595 w 9154697"/>
                    <a:gd name="connsiteY121" fmla="*/ 4835660 h 5545779"/>
                    <a:gd name="connsiteX122" fmla="*/ 5866233 w 9154697"/>
                    <a:gd name="connsiteY122" fmla="*/ 4680018 h 5545779"/>
                    <a:gd name="connsiteX123" fmla="*/ 5778684 w 9154697"/>
                    <a:gd name="connsiteY123" fmla="*/ 4495192 h 5545779"/>
                    <a:gd name="connsiteX124" fmla="*/ 5739773 w 9154697"/>
                    <a:gd name="connsiteY124" fmla="*/ 4349277 h 5545779"/>
                    <a:gd name="connsiteX125" fmla="*/ 5642497 w 9154697"/>
                    <a:gd name="connsiteY125" fmla="*/ 4222818 h 5545779"/>
                    <a:gd name="connsiteX126" fmla="*/ 5457671 w 9154697"/>
                    <a:gd name="connsiteY126" fmla="*/ 4037992 h 5545779"/>
                    <a:gd name="connsiteX127" fmla="*/ 5311756 w 9154697"/>
                    <a:gd name="connsiteY127" fmla="*/ 3950443 h 5545779"/>
                    <a:gd name="connsiteX128" fmla="*/ 5107475 w 9154697"/>
                    <a:gd name="connsiteY128" fmla="*/ 3765618 h 5545779"/>
                    <a:gd name="connsiteX129" fmla="*/ 5000471 w 9154697"/>
                    <a:gd name="connsiteY129" fmla="*/ 3648886 h 5545779"/>
                    <a:gd name="connsiteX130" fmla="*/ 4912922 w 9154697"/>
                    <a:gd name="connsiteY130" fmla="*/ 3464060 h 5545779"/>
                    <a:gd name="connsiteX131" fmla="*/ 4844829 w 9154697"/>
                    <a:gd name="connsiteY131" fmla="*/ 3337601 h 5545779"/>
                    <a:gd name="connsiteX132" fmla="*/ 4572454 w 9154697"/>
                    <a:gd name="connsiteY132" fmla="*/ 3395967 h 5545779"/>
                    <a:gd name="connsiteX133" fmla="*/ 4338990 w 9154697"/>
                    <a:gd name="connsiteY133" fmla="*/ 3454333 h 5545779"/>
                    <a:gd name="connsiteX134" fmla="*/ 3920701 w 9154697"/>
                    <a:gd name="connsiteY134" fmla="*/ 3473788 h 5545779"/>
                    <a:gd name="connsiteX135" fmla="*/ 3648326 w 9154697"/>
                    <a:gd name="connsiteY135" fmla="*/ 3464060 h 5545779"/>
                    <a:gd name="connsiteX136" fmla="*/ 3531595 w 9154697"/>
                    <a:gd name="connsiteY136" fmla="*/ 3464060 h 5545779"/>
                    <a:gd name="connsiteX137" fmla="*/ 3502412 w 9154697"/>
                    <a:gd name="connsiteY137" fmla="*/ 3532154 h 5545779"/>
                    <a:gd name="connsiteX138" fmla="*/ 3385680 w 9154697"/>
                    <a:gd name="connsiteY138" fmla="*/ 3678069 h 5545779"/>
                    <a:gd name="connsiteX139" fmla="*/ 3385680 w 9154697"/>
                    <a:gd name="connsiteY139" fmla="*/ 3794801 h 5545779"/>
                    <a:gd name="connsiteX140" fmla="*/ 3385680 w 9154697"/>
                    <a:gd name="connsiteY140" fmla="*/ 3921260 h 5545779"/>
                    <a:gd name="connsiteX141" fmla="*/ 3385680 w 9154697"/>
                    <a:gd name="connsiteY141" fmla="*/ 4115813 h 5545779"/>
                    <a:gd name="connsiteX142" fmla="*/ 3434318 w 9154697"/>
                    <a:gd name="connsiteY142" fmla="*/ 4388188 h 5545779"/>
                    <a:gd name="connsiteX143" fmla="*/ 3492684 w 9154697"/>
                    <a:gd name="connsiteY143" fmla="*/ 4641107 h 5545779"/>
                    <a:gd name="connsiteX144" fmla="*/ 3492684 w 9154697"/>
                    <a:gd name="connsiteY144" fmla="*/ 4728656 h 5545779"/>
                    <a:gd name="connsiteX145" fmla="*/ 3492684 w 9154697"/>
                    <a:gd name="connsiteY145" fmla="*/ 4796750 h 5545779"/>
                    <a:gd name="connsiteX146" fmla="*/ 3531595 w 9154697"/>
                    <a:gd name="connsiteY146" fmla="*/ 4806477 h 5545779"/>
                    <a:gd name="connsiteX147" fmla="*/ 3531595 w 9154697"/>
                    <a:gd name="connsiteY147" fmla="*/ 4981575 h 5545779"/>
                    <a:gd name="connsiteX148" fmla="*/ 3473229 w 9154697"/>
                    <a:gd name="connsiteY148" fmla="*/ 5185856 h 5545779"/>
                    <a:gd name="connsiteX149" fmla="*/ 3444046 w 9154697"/>
                    <a:gd name="connsiteY149" fmla="*/ 5273405 h 5545779"/>
                    <a:gd name="connsiteX150" fmla="*/ 3307858 w 9154697"/>
                    <a:gd name="connsiteY150" fmla="*/ 5360954 h 5545779"/>
                    <a:gd name="connsiteX151" fmla="*/ 3288403 w 9154697"/>
                    <a:gd name="connsiteY151" fmla="*/ 5458230 h 5545779"/>
                    <a:gd name="connsiteX152" fmla="*/ 3249492 w 9154697"/>
                    <a:gd name="connsiteY152" fmla="*/ 5526324 h 5545779"/>
                    <a:gd name="connsiteX153" fmla="*/ 3064667 w 9154697"/>
                    <a:gd name="connsiteY153" fmla="*/ 5545779 h 5545779"/>
                    <a:gd name="connsiteX154" fmla="*/ 3058507 w 9154697"/>
                    <a:gd name="connsiteY154" fmla="*/ 5470828 h 5545779"/>
                    <a:gd name="connsiteX155" fmla="*/ 2880121 w 9154697"/>
                    <a:gd name="connsiteY155" fmla="*/ 5474292 h 5545779"/>
                    <a:gd name="connsiteX156" fmla="*/ 2746908 w 9154697"/>
                    <a:gd name="connsiteY156" fmla="*/ 5484055 h 5545779"/>
                    <a:gd name="connsiteX157" fmla="*/ 2656105 w 9154697"/>
                    <a:gd name="connsiteY157" fmla="*/ 5429047 h 5545779"/>
                    <a:gd name="connsiteX158" fmla="*/ 2607872 w 9154697"/>
                    <a:gd name="connsiteY158" fmla="*/ 5384705 h 5545779"/>
                    <a:gd name="connsiteX159" fmla="*/ 2578689 w 9154697"/>
                    <a:gd name="connsiteY159" fmla="*/ 5350415 h 5545779"/>
                    <a:gd name="connsiteX160" fmla="*/ 2579581 w 9154697"/>
                    <a:gd name="connsiteY160" fmla="*/ 5250140 h 5545779"/>
                    <a:gd name="connsiteX161" fmla="*/ 2675560 w 9154697"/>
                    <a:gd name="connsiteY161" fmla="*/ 5234494 h 5545779"/>
                    <a:gd name="connsiteX162" fmla="*/ 2753382 w 9154697"/>
                    <a:gd name="connsiteY162" fmla="*/ 5195584 h 5545779"/>
                    <a:gd name="connsiteX163" fmla="*/ 2977118 w 9154697"/>
                    <a:gd name="connsiteY163" fmla="*/ 5127490 h 5545779"/>
                    <a:gd name="connsiteX164" fmla="*/ 3025756 w 9154697"/>
                    <a:gd name="connsiteY164" fmla="*/ 4991303 h 5545779"/>
                    <a:gd name="connsiteX165" fmla="*/ 3132760 w 9154697"/>
                    <a:gd name="connsiteY165" fmla="*/ 4884298 h 5545779"/>
                    <a:gd name="connsiteX166" fmla="*/ 3142488 w 9154697"/>
                    <a:gd name="connsiteY166" fmla="*/ 4718928 h 5545779"/>
                    <a:gd name="connsiteX167" fmla="*/ 3132760 w 9154697"/>
                    <a:gd name="connsiteY167" fmla="*/ 4534103 h 5545779"/>
                    <a:gd name="connsiteX168" fmla="*/ 3054939 w 9154697"/>
                    <a:gd name="connsiteY168" fmla="*/ 4320094 h 5545779"/>
                    <a:gd name="connsiteX169" fmla="*/ 2986846 w 9154697"/>
                    <a:gd name="connsiteY169" fmla="*/ 4144996 h 5545779"/>
                    <a:gd name="connsiteX170" fmla="*/ 2947935 w 9154697"/>
                    <a:gd name="connsiteY170" fmla="*/ 3911533 h 5545779"/>
                    <a:gd name="connsiteX171" fmla="*/ 2860386 w 9154697"/>
                    <a:gd name="connsiteY171" fmla="*/ 3755890 h 5545779"/>
                    <a:gd name="connsiteX172" fmla="*/ 2840931 w 9154697"/>
                    <a:gd name="connsiteY172" fmla="*/ 3561337 h 5545779"/>
                    <a:gd name="connsiteX173" fmla="*/ 2607467 w 9154697"/>
                    <a:gd name="connsiteY173" fmla="*/ 3415422 h 5545779"/>
                    <a:gd name="connsiteX174" fmla="*/ 2218360 w 9154697"/>
                    <a:gd name="connsiteY174" fmla="*/ 3250052 h 5545779"/>
                    <a:gd name="connsiteX175" fmla="*/ 2020959 w 9154697"/>
                    <a:gd name="connsiteY175" fmla="*/ 3175601 h 5545779"/>
                    <a:gd name="connsiteX176" fmla="*/ 1955714 w 9154697"/>
                    <a:gd name="connsiteY176" fmla="*/ 3104137 h 5545779"/>
                    <a:gd name="connsiteX177" fmla="*/ 1848709 w 9154697"/>
                    <a:gd name="connsiteY177" fmla="*/ 2977677 h 5545779"/>
                    <a:gd name="connsiteX178" fmla="*/ 1663884 w 9154697"/>
                    <a:gd name="connsiteY178" fmla="*/ 2763669 h 5545779"/>
                    <a:gd name="connsiteX179" fmla="*/ 1498514 w 9154697"/>
                    <a:gd name="connsiteY179" fmla="*/ 2637209 h 5545779"/>
                    <a:gd name="connsiteX180" fmla="*/ 1196956 w 9154697"/>
                    <a:gd name="connsiteY180" fmla="*/ 2316196 h 5545779"/>
                    <a:gd name="connsiteX181" fmla="*/ 1089952 w 9154697"/>
                    <a:gd name="connsiteY181" fmla="*/ 2180009 h 5545779"/>
                    <a:gd name="connsiteX182" fmla="*/ 1021858 w 9154697"/>
                    <a:gd name="connsiteY182" fmla="*/ 2082733 h 5545779"/>
                    <a:gd name="connsiteX183" fmla="*/ 992675 w 9154697"/>
                    <a:gd name="connsiteY183" fmla="*/ 1946545 h 5545779"/>
                    <a:gd name="connsiteX184" fmla="*/ 953765 w 9154697"/>
                    <a:gd name="connsiteY184" fmla="*/ 1858996 h 5545779"/>
                    <a:gd name="connsiteX185" fmla="*/ 807850 w 9154697"/>
                    <a:gd name="connsiteY185" fmla="*/ 1703354 h 5545779"/>
                    <a:gd name="connsiteX186" fmla="*/ 691118 w 9154697"/>
                    <a:gd name="connsiteY186" fmla="*/ 1615805 h 5545779"/>
                    <a:gd name="connsiteX187" fmla="*/ 574386 w 9154697"/>
                    <a:gd name="connsiteY187" fmla="*/ 1537984 h 5545779"/>
                    <a:gd name="connsiteX188" fmla="*/ 428471 w 9154697"/>
                    <a:gd name="connsiteY188" fmla="*/ 1499073 h 5545779"/>
                    <a:gd name="connsiteX189" fmla="*/ 253373 w 9154697"/>
                    <a:gd name="connsiteY189" fmla="*/ 1401796 h 5545779"/>
                    <a:gd name="connsiteX190" fmla="*/ 107458 w 9154697"/>
                    <a:gd name="connsiteY190" fmla="*/ 1275337 h 5545779"/>
                    <a:gd name="connsiteX191" fmla="*/ 29637 w 9154697"/>
                    <a:gd name="connsiteY191" fmla="*/ 1187788 h 5545779"/>
                    <a:gd name="connsiteX192" fmla="*/ 454 w 9154697"/>
                    <a:gd name="connsiteY192" fmla="*/ 1080784 h 5545779"/>
                    <a:gd name="connsiteX193" fmla="*/ 49092 w 9154697"/>
                    <a:gd name="connsiteY193" fmla="*/ 1012690 h 5545779"/>
                    <a:gd name="connsiteX0" fmla="*/ 49092 w 9154697"/>
                    <a:gd name="connsiteY0" fmla="*/ 1012690 h 5526324"/>
                    <a:gd name="connsiteX1" fmla="*/ 88003 w 9154697"/>
                    <a:gd name="connsiteY1" fmla="*/ 944596 h 5526324"/>
                    <a:gd name="connsiteX2" fmla="*/ 175552 w 9154697"/>
                    <a:gd name="connsiteY2" fmla="*/ 915413 h 5526324"/>
                    <a:gd name="connsiteX3" fmla="*/ 379833 w 9154697"/>
                    <a:gd name="connsiteY3" fmla="*/ 905686 h 5526324"/>
                    <a:gd name="connsiteX4" fmla="*/ 554931 w 9154697"/>
                    <a:gd name="connsiteY4" fmla="*/ 905686 h 5526324"/>
                    <a:gd name="connsiteX5" fmla="*/ 700846 w 9154697"/>
                    <a:gd name="connsiteY5" fmla="*/ 866775 h 5526324"/>
                    <a:gd name="connsiteX6" fmla="*/ 778667 w 9154697"/>
                    <a:gd name="connsiteY6" fmla="*/ 827864 h 5526324"/>
                    <a:gd name="connsiteX7" fmla="*/ 885671 w 9154697"/>
                    <a:gd name="connsiteY7" fmla="*/ 759771 h 5526324"/>
                    <a:gd name="connsiteX8" fmla="*/ 944037 w 9154697"/>
                    <a:gd name="connsiteY8" fmla="*/ 691677 h 5526324"/>
                    <a:gd name="connsiteX9" fmla="*/ 1089952 w 9154697"/>
                    <a:gd name="connsiteY9" fmla="*/ 633311 h 5526324"/>
                    <a:gd name="connsiteX10" fmla="*/ 1187229 w 9154697"/>
                    <a:gd name="connsiteY10" fmla="*/ 613856 h 5526324"/>
                    <a:gd name="connsiteX11" fmla="*/ 1274778 w 9154697"/>
                    <a:gd name="connsiteY11" fmla="*/ 594401 h 5526324"/>
                    <a:gd name="connsiteX12" fmla="*/ 1303960 w 9154697"/>
                    <a:gd name="connsiteY12" fmla="*/ 594401 h 5526324"/>
                    <a:gd name="connsiteX13" fmla="*/ 1313688 w 9154697"/>
                    <a:gd name="connsiteY13" fmla="*/ 458213 h 5526324"/>
                    <a:gd name="connsiteX14" fmla="*/ 1352599 w 9154697"/>
                    <a:gd name="connsiteY14" fmla="*/ 351209 h 5526324"/>
                    <a:gd name="connsiteX15" fmla="*/ 1430420 w 9154697"/>
                    <a:gd name="connsiteY15" fmla="*/ 244205 h 5526324"/>
                    <a:gd name="connsiteX16" fmla="*/ 1488786 w 9154697"/>
                    <a:gd name="connsiteY16" fmla="*/ 117745 h 5526324"/>
                    <a:gd name="connsiteX17" fmla="*/ 1547152 w 9154697"/>
                    <a:gd name="connsiteY17" fmla="*/ 1013 h 5526324"/>
                    <a:gd name="connsiteX18" fmla="*/ 1556880 w 9154697"/>
                    <a:gd name="connsiteY18" fmla="*/ 69107 h 5526324"/>
                    <a:gd name="connsiteX19" fmla="*/ 1556880 w 9154697"/>
                    <a:gd name="connsiteY19" fmla="*/ 205294 h 5526324"/>
                    <a:gd name="connsiteX20" fmla="*/ 1556880 w 9154697"/>
                    <a:gd name="connsiteY20" fmla="*/ 370664 h 5526324"/>
                    <a:gd name="connsiteX21" fmla="*/ 1576335 w 9154697"/>
                    <a:gd name="connsiteY21" fmla="*/ 448486 h 5526324"/>
                    <a:gd name="connsiteX22" fmla="*/ 1624973 w 9154697"/>
                    <a:gd name="connsiteY22" fmla="*/ 467941 h 5526324"/>
                    <a:gd name="connsiteX23" fmla="*/ 1644429 w 9154697"/>
                    <a:gd name="connsiteY23" fmla="*/ 506852 h 5526324"/>
                    <a:gd name="connsiteX24" fmla="*/ 1693067 w 9154697"/>
                    <a:gd name="connsiteY24" fmla="*/ 487396 h 5526324"/>
                    <a:gd name="connsiteX25" fmla="*/ 1809973 w 9154697"/>
                    <a:gd name="connsiteY25" fmla="*/ 302013 h 5526324"/>
                    <a:gd name="connsiteX26" fmla="*/ 1790343 w 9154697"/>
                    <a:gd name="connsiteY26" fmla="*/ 545762 h 5526324"/>
                    <a:gd name="connsiteX27" fmla="*/ 1790343 w 9154697"/>
                    <a:gd name="connsiteY27" fmla="*/ 681950 h 5526324"/>
                    <a:gd name="connsiteX28" fmla="*/ 1800071 w 9154697"/>
                    <a:gd name="connsiteY28" fmla="*/ 730588 h 5526324"/>
                    <a:gd name="connsiteX29" fmla="*/ 1926531 w 9154697"/>
                    <a:gd name="connsiteY29" fmla="*/ 808409 h 5526324"/>
                    <a:gd name="connsiteX30" fmla="*/ 2014080 w 9154697"/>
                    <a:gd name="connsiteY30" fmla="*/ 934869 h 5526324"/>
                    <a:gd name="connsiteX31" fmla="*/ 2140539 w 9154697"/>
                    <a:gd name="connsiteY31" fmla="*/ 1100239 h 5526324"/>
                    <a:gd name="connsiteX32" fmla="*/ 2247543 w 9154697"/>
                    <a:gd name="connsiteY32" fmla="*/ 1168333 h 5526324"/>
                    <a:gd name="connsiteX33" fmla="*/ 2403186 w 9154697"/>
                    <a:gd name="connsiteY33" fmla="*/ 1255881 h 5526324"/>
                    <a:gd name="connsiteX34" fmla="*/ 2597739 w 9154697"/>
                    <a:gd name="connsiteY34" fmla="*/ 1265609 h 5526324"/>
                    <a:gd name="connsiteX35" fmla="*/ 2792292 w 9154697"/>
                    <a:gd name="connsiteY35" fmla="*/ 1343430 h 5526324"/>
                    <a:gd name="connsiteX36" fmla="*/ 2977118 w 9154697"/>
                    <a:gd name="connsiteY36" fmla="*/ 1411524 h 5526324"/>
                    <a:gd name="connsiteX37" fmla="*/ 3093850 w 9154697"/>
                    <a:gd name="connsiteY37" fmla="*/ 1460162 h 5526324"/>
                    <a:gd name="connsiteX38" fmla="*/ 3278675 w 9154697"/>
                    <a:gd name="connsiteY38" fmla="*/ 1508801 h 5526324"/>
                    <a:gd name="connsiteX39" fmla="*/ 3473229 w 9154697"/>
                    <a:gd name="connsiteY39" fmla="*/ 1508801 h 5526324"/>
                    <a:gd name="connsiteX40" fmla="*/ 3648326 w 9154697"/>
                    <a:gd name="connsiteY40" fmla="*/ 1479618 h 5526324"/>
                    <a:gd name="connsiteX41" fmla="*/ 3794241 w 9154697"/>
                    <a:gd name="connsiteY41" fmla="*/ 1479618 h 5526324"/>
                    <a:gd name="connsiteX42" fmla="*/ 4008250 w 9154697"/>
                    <a:gd name="connsiteY42" fmla="*/ 1499073 h 5526324"/>
                    <a:gd name="connsiteX43" fmla="*/ 4241714 w 9154697"/>
                    <a:gd name="connsiteY43" fmla="*/ 1499073 h 5526324"/>
                    <a:gd name="connsiteX44" fmla="*/ 4572454 w 9154697"/>
                    <a:gd name="connsiteY44" fmla="*/ 1489345 h 5526324"/>
                    <a:gd name="connsiteX45" fmla="*/ 4912922 w 9154697"/>
                    <a:gd name="connsiteY45" fmla="*/ 1479618 h 5526324"/>
                    <a:gd name="connsiteX46" fmla="*/ 5204752 w 9154697"/>
                    <a:gd name="connsiteY46" fmla="*/ 1460162 h 5526324"/>
                    <a:gd name="connsiteX47" fmla="*/ 5447943 w 9154697"/>
                    <a:gd name="connsiteY47" fmla="*/ 1469890 h 5526324"/>
                    <a:gd name="connsiteX48" fmla="*/ 5661952 w 9154697"/>
                    <a:gd name="connsiteY48" fmla="*/ 1508801 h 5526324"/>
                    <a:gd name="connsiteX49" fmla="*/ 5992692 w 9154697"/>
                    <a:gd name="connsiteY49" fmla="*/ 1596350 h 5526324"/>
                    <a:gd name="connsiteX50" fmla="*/ 6245612 w 9154697"/>
                    <a:gd name="connsiteY50" fmla="*/ 1751992 h 5526324"/>
                    <a:gd name="connsiteX51" fmla="*/ 6410982 w 9154697"/>
                    <a:gd name="connsiteY51" fmla="*/ 1897907 h 5526324"/>
                    <a:gd name="connsiteX52" fmla="*/ 6527714 w 9154697"/>
                    <a:gd name="connsiteY52" fmla="*/ 2004911 h 5526324"/>
                    <a:gd name="connsiteX53" fmla="*/ 6547169 w 9154697"/>
                    <a:gd name="connsiteY53" fmla="*/ 2073005 h 5526324"/>
                    <a:gd name="connsiteX54" fmla="*/ 6693084 w 9154697"/>
                    <a:gd name="connsiteY54" fmla="*/ 2073005 h 5526324"/>
                    <a:gd name="connsiteX55" fmla="*/ 6838999 w 9154697"/>
                    <a:gd name="connsiteY55" fmla="*/ 2199464 h 5526324"/>
                    <a:gd name="connsiteX56" fmla="*/ 6975186 w 9154697"/>
                    <a:gd name="connsiteY56" fmla="*/ 2345379 h 5526324"/>
                    <a:gd name="connsiteX57" fmla="*/ 7101646 w 9154697"/>
                    <a:gd name="connsiteY57" fmla="*/ 2520477 h 5526324"/>
                    <a:gd name="connsiteX58" fmla="*/ 7198922 w 9154697"/>
                    <a:gd name="connsiteY58" fmla="*/ 2666392 h 5526324"/>
                    <a:gd name="connsiteX59" fmla="*/ 7364292 w 9154697"/>
                    <a:gd name="connsiteY59" fmla="*/ 2880401 h 5526324"/>
                    <a:gd name="connsiteX60" fmla="*/ 7461569 w 9154697"/>
                    <a:gd name="connsiteY60" fmla="*/ 3036043 h 5526324"/>
                    <a:gd name="connsiteX61" fmla="*/ 7626939 w 9154697"/>
                    <a:gd name="connsiteY61" fmla="*/ 3259779 h 5526324"/>
                    <a:gd name="connsiteX62" fmla="*/ 7685305 w 9154697"/>
                    <a:gd name="connsiteY62" fmla="*/ 3444605 h 5526324"/>
                    <a:gd name="connsiteX63" fmla="*/ 7782582 w 9154697"/>
                    <a:gd name="connsiteY63" fmla="*/ 3580792 h 5526324"/>
                    <a:gd name="connsiteX64" fmla="*/ 7967407 w 9154697"/>
                    <a:gd name="connsiteY64" fmla="*/ 3765618 h 5526324"/>
                    <a:gd name="connsiteX65" fmla="*/ 8181416 w 9154697"/>
                    <a:gd name="connsiteY65" fmla="*/ 3882350 h 5526324"/>
                    <a:gd name="connsiteX66" fmla="*/ 8424607 w 9154697"/>
                    <a:gd name="connsiteY66" fmla="*/ 4008809 h 5526324"/>
                    <a:gd name="connsiteX67" fmla="*/ 8648343 w 9154697"/>
                    <a:gd name="connsiteY67" fmla="*/ 4213090 h 5526324"/>
                    <a:gd name="connsiteX68" fmla="*/ 8852624 w 9154697"/>
                    <a:gd name="connsiteY68" fmla="*/ 4368733 h 5526324"/>
                    <a:gd name="connsiteX69" fmla="*/ 8979084 w 9154697"/>
                    <a:gd name="connsiteY69" fmla="*/ 4495192 h 5526324"/>
                    <a:gd name="connsiteX70" fmla="*/ 9066633 w 9154697"/>
                    <a:gd name="connsiteY70" fmla="*/ 4582741 h 5526324"/>
                    <a:gd name="connsiteX71" fmla="*/ 9095816 w 9154697"/>
                    <a:gd name="connsiteY71" fmla="*/ 4709201 h 5526324"/>
                    <a:gd name="connsiteX72" fmla="*/ 9144454 w 9154697"/>
                    <a:gd name="connsiteY72" fmla="*/ 4835660 h 5526324"/>
                    <a:gd name="connsiteX73" fmla="*/ 8930446 w 9154697"/>
                    <a:gd name="connsiteY73" fmla="*/ 4855115 h 5526324"/>
                    <a:gd name="connsiteX74" fmla="*/ 8755348 w 9154697"/>
                    <a:gd name="connsiteY74" fmla="*/ 4787022 h 5526324"/>
                    <a:gd name="connsiteX75" fmla="*/ 8473246 w 9154697"/>
                    <a:gd name="connsiteY75" fmla="*/ 4689745 h 5526324"/>
                    <a:gd name="connsiteX76" fmla="*/ 8288420 w 9154697"/>
                    <a:gd name="connsiteY76" fmla="*/ 4602196 h 5526324"/>
                    <a:gd name="connsiteX77" fmla="*/ 8084139 w 9154697"/>
                    <a:gd name="connsiteY77" fmla="*/ 4495192 h 5526324"/>
                    <a:gd name="connsiteX78" fmla="*/ 7889586 w 9154697"/>
                    <a:gd name="connsiteY78" fmla="*/ 4436826 h 5526324"/>
                    <a:gd name="connsiteX79" fmla="*/ 7743671 w 9154697"/>
                    <a:gd name="connsiteY79" fmla="*/ 4349277 h 5526324"/>
                    <a:gd name="connsiteX80" fmla="*/ 7403203 w 9154697"/>
                    <a:gd name="connsiteY80" fmla="*/ 4242273 h 5526324"/>
                    <a:gd name="connsiteX81" fmla="*/ 7111373 w 9154697"/>
                    <a:gd name="connsiteY81" fmla="*/ 4086630 h 5526324"/>
                    <a:gd name="connsiteX82" fmla="*/ 6868182 w 9154697"/>
                    <a:gd name="connsiteY82" fmla="*/ 3843439 h 5526324"/>
                    <a:gd name="connsiteX83" fmla="*/ 6696336 w 9154697"/>
                    <a:gd name="connsiteY83" fmla="*/ 3716079 h 5526324"/>
                    <a:gd name="connsiteX84" fmla="*/ 6615263 w 9154697"/>
                    <a:gd name="connsiteY84" fmla="*/ 3571064 h 5526324"/>
                    <a:gd name="connsiteX85" fmla="*/ 6595807 w 9154697"/>
                    <a:gd name="connsiteY85" fmla="*/ 3347328 h 5526324"/>
                    <a:gd name="connsiteX86" fmla="*/ 6566624 w 9154697"/>
                    <a:gd name="connsiteY86" fmla="*/ 3181958 h 5526324"/>
                    <a:gd name="connsiteX87" fmla="*/ 6566624 w 9154697"/>
                    <a:gd name="connsiteY87" fmla="*/ 3181958 h 5526324"/>
                    <a:gd name="connsiteX88" fmla="*/ 6566624 w 9154697"/>
                    <a:gd name="connsiteY88" fmla="*/ 2938767 h 5526324"/>
                    <a:gd name="connsiteX89" fmla="*/ 6566624 w 9154697"/>
                    <a:gd name="connsiteY89" fmla="*/ 2685847 h 5526324"/>
                    <a:gd name="connsiteX90" fmla="*/ 6430437 w 9154697"/>
                    <a:gd name="connsiteY90" fmla="*/ 2909584 h 5526324"/>
                    <a:gd name="connsiteX91" fmla="*/ 6410982 w 9154697"/>
                    <a:gd name="connsiteY91" fmla="*/ 3133320 h 5526324"/>
                    <a:gd name="connsiteX92" fmla="*/ 6342888 w 9154697"/>
                    <a:gd name="connsiteY92" fmla="*/ 3395967 h 5526324"/>
                    <a:gd name="connsiteX93" fmla="*/ 6235884 w 9154697"/>
                    <a:gd name="connsiteY93" fmla="*/ 3600247 h 5526324"/>
                    <a:gd name="connsiteX94" fmla="*/ 6099697 w 9154697"/>
                    <a:gd name="connsiteY94" fmla="*/ 3746162 h 5526324"/>
                    <a:gd name="connsiteX95" fmla="*/ 6041331 w 9154697"/>
                    <a:gd name="connsiteY95" fmla="*/ 3765618 h 5526324"/>
                    <a:gd name="connsiteX96" fmla="*/ 6021875 w 9154697"/>
                    <a:gd name="connsiteY96" fmla="*/ 3872622 h 5526324"/>
                    <a:gd name="connsiteX97" fmla="*/ 6021875 w 9154697"/>
                    <a:gd name="connsiteY97" fmla="*/ 4008809 h 5526324"/>
                    <a:gd name="connsiteX98" fmla="*/ 6051058 w 9154697"/>
                    <a:gd name="connsiteY98" fmla="*/ 4135269 h 5526324"/>
                    <a:gd name="connsiteX99" fmla="*/ 6177518 w 9154697"/>
                    <a:gd name="connsiteY99" fmla="*/ 4261728 h 5526324"/>
                    <a:gd name="connsiteX100" fmla="*/ 6255339 w 9154697"/>
                    <a:gd name="connsiteY100" fmla="*/ 4397915 h 5526324"/>
                    <a:gd name="connsiteX101" fmla="*/ 6323433 w 9154697"/>
                    <a:gd name="connsiteY101" fmla="*/ 4475737 h 5526324"/>
                    <a:gd name="connsiteX102" fmla="*/ 6323433 w 9154697"/>
                    <a:gd name="connsiteY102" fmla="*/ 4602196 h 5526324"/>
                    <a:gd name="connsiteX103" fmla="*/ 6245612 w 9154697"/>
                    <a:gd name="connsiteY103" fmla="*/ 4777294 h 5526324"/>
                    <a:gd name="connsiteX104" fmla="*/ 6187246 w 9154697"/>
                    <a:gd name="connsiteY104" fmla="*/ 4923209 h 5526324"/>
                    <a:gd name="connsiteX105" fmla="*/ 6109424 w 9154697"/>
                    <a:gd name="connsiteY105" fmla="*/ 5039941 h 5526324"/>
                    <a:gd name="connsiteX106" fmla="*/ 6021875 w 9154697"/>
                    <a:gd name="connsiteY106" fmla="*/ 5088579 h 5526324"/>
                    <a:gd name="connsiteX107" fmla="*/ 5856505 w 9154697"/>
                    <a:gd name="connsiteY107" fmla="*/ 5176128 h 5526324"/>
                    <a:gd name="connsiteX108" fmla="*/ 5730046 w 9154697"/>
                    <a:gd name="connsiteY108" fmla="*/ 5312315 h 5526324"/>
                    <a:gd name="connsiteX109" fmla="*/ 5730046 w 9154697"/>
                    <a:gd name="connsiteY109" fmla="*/ 5409592 h 5526324"/>
                    <a:gd name="connsiteX110" fmla="*/ 5554948 w 9154697"/>
                    <a:gd name="connsiteY110" fmla="*/ 5429047 h 5526324"/>
                    <a:gd name="connsiteX111" fmla="*/ 5389578 w 9154697"/>
                    <a:gd name="connsiteY111" fmla="*/ 5419320 h 5526324"/>
                    <a:gd name="connsiteX112" fmla="*/ 5272846 w 9154697"/>
                    <a:gd name="connsiteY112" fmla="*/ 5390137 h 5526324"/>
                    <a:gd name="connsiteX113" fmla="*/ 5156114 w 9154697"/>
                    <a:gd name="connsiteY113" fmla="*/ 5351226 h 5526324"/>
                    <a:gd name="connsiteX114" fmla="*/ 5107475 w 9154697"/>
                    <a:gd name="connsiteY114" fmla="*/ 5312315 h 5526324"/>
                    <a:gd name="connsiteX115" fmla="*/ 5126931 w 9154697"/>
                    <a:gd name="connsiteY115" fmla="*/ 5224767 h 5526324"/>
                    <a:gd name="connsiteX116" fmla="*/ 5282573 w 9154697"/>
                    <a:gd name="connsiteY116" fmla="*/ 5137218 h 5526324"/>
                    <a:gd name="connsiteX117" fmla="*/ 5350667 w 9154697"/>
                    <a:gd name="connsiteY117" fmla="*/ 5156673 h 5526324"/>
                    <a:gd name="connsiteX118" fmla="*/ 5350667 w 9154697"/>
                    <a:gd name="connsiteY118" fmla="*/ 5156673 h 5526324"/>
                    <a:gd name="connsiteX119" fmla="*/ 5467399 w 9154697"/>
                    <a:gd name="connsiteY119" fmla="*/ 5117762 h 5526324"/>
                    <a:gd name="connsiteX120" fmla="*/ 5642497 w 9154697"/>
                    <a:gd name="connsiteY120" fmla="*/ 4981575 h 5526324"/>
                    <a:gd name="connsiteX121" fmla="*/ 5817595 w 9154697"/>
                    <a:gd name="connsiteY121" fmla="*/ 4835660 h 5526324"/>
                    <a:gd name="connsiteX122" fmla="*/ 5866233 w 9154697"/>
                    <a:gd name="connsiteY122" fmla="*/ 4680018 h 5526324"/>
                    <a:gd name="connsiteX123" fmla="*/ 5778684 w 9154697"/>
                    <a:gd name="connsiteY123" fmla="*/ 4495192 h 5526324"/>
                    <a:gd name="connsiteX124" fmla="*/ 5739773 w 9154697"/>
                    <a:gd name="connsiteY124" fmla="*/ 4349277 h 5526324"/>
                    <a:gd name="connsiteX125" fmla="*/ 5642497 w 9154697"/>
                    <a:gd name="connsiteY125" fmla="*/ 4222818 h 5526324"/>
                    <a:gd name="connsiteX126" fmla="*/ 5457671 w 9154697"/>
                    <a:gd name="connsiteY126" fmla="*/ 4037992 h 5526324"/>
                    <a:gd name="connsiteX127" fmla="*/ 5311756 w 9154697"/>
                    <a:gd name="connsiteY127" fmla="*/ 3950443 h 5526324"/>
                    <a:gd name="connsiteX128" fmla="*/ 5107475 w 9154697"/>
                    <a:gd name="connsiteY128" fmla="*/ 3765618 h 5526324"/>
                    <a:gd name="connsiteX129" fmla="*/ 5000471 w 9154697"/>
                    <a:gd name="connsiteY129" fmla="*/ 3648886 h 5526324"/>
                    <a:gd name="connsiteX130" fmla="*/ 4912922 w 9154697"/>
                    <a:gd name="connsiteY130" fmla="*/ 3464060 h 5526324"/>
                    <a:gd name="connsiteX131" fmla="*/ 4844829 w 9154697"/>
                    <a:gd name="connsiteY131" fmla="*/ 3337601 h 5526324"/>
                    <a:gd name="connsiteX132" fmla="*/ 4572454 w 9154697"/>
                    <a:gd name="connsiteY132" fmla="*/ 3395967 h 5526324"/>
                    <a:gd name="connsiteX133" fmla="*/ 4338990 w 9154697"/>
                    <a:gd name="connsiteY133" fmla="*/ 3454333 h 5526324"/>
                    <a:gd name="connsiteX134" fmla="*/ 3920701 w 9154697"/>
                    <a:gd name="connsiteY134" fmla="*/ 3473788 h 5526324"/>
                    <a:gd name="connsiteX135" fmla="*/ 3648326 w 9154697"/>
                    <a:gd name="connsiteY135" fmla="*/ 3464060 h 5526324"/>
                    <a:gd name="connsiteX136" fmla="*/ 3531595 w 9154697"/>
                    <a:gd name="connsiteY136" fmla="*/ 3464060 h 5526324"/>
                    <a:gd name="connsiteX137" fmla="*/ 3502412 w 9154697"/>
                    <a:gd name="connsiteY137" fmla="*/ 3532154 h 5526324"/>
                    <a:gd name="connsiteX138" fmla="*/ 3385680 w 9154697"/>
                    <a:gd name="connsiteY138" fmla="*/ 3678069 h 5526324"/>
                    <a:gd name="connsiteX139" fmla="*/ 3385680 w 9154697"/>
                    <a:gd name="connsiteY139" fmla="*/ 3794801 h 5526324"/>
                    <a:gd name="connsiteX140" fmla="*/ 3385680 w 9154697"/>
                    <a:gd name="connsiteY140" fmla="*/ 3921260 h 5526324"/>
                    <a:gd name="connsiteX141" fmla="*/ 3385680 w 9154697"/>
                    <a:gd name="connsiteY141" fmla="*/ 4115813 h 5526324"/>
                    <a:gd name="connsiteX142" fmla="*/ 3434318 w 9154697"/>
                    <a:gd name="connsiteY142" fmla="*/ 4388188 h 5526324"/>
                    <a:gd name="connsiteX143" fmla="*/ 3492684 w 9154697"/>
                    <a:gd name="connsiteY143" fmla="*/ 4641107 h 5526324"/>
                    <a:gd name="connsiteX144" fmla="*/ 3492684 w 9154697"/>
                    <a:gd name="connsiteY144" fmla="*/ 4728656 h 5526324"/>
                    <a:gd name="connsiteX145" fmla="*/ 3492684 w 9154697"/>
                    <a:gd name="connsiteY145" fmla="*/ 4796750 h 5526324"/>
                    <a:gd name="connsiteX146" fmla="*/ 3531595 w 9154697"/>
                    <a:gd name="connsiteY146" fmla="*/ 4806477 h 5526324"/>
                    <a:gd name="connsiteX147" fmla="*/ 3531595 w 9154697"/>
                    <a:gd name="connsiteY147" fmla="*/ 4981575 h 5526324"/>
                    <a:gd name="connsiteX148" fmla="*/ 3473229 w 9154697"/>
                    <a:gd name="connsiteY148" fmla="*/ 5185856 h 5526324"/>
                    <a:gd name="connsiteX149" fmla="*/ 3444046 w 9154697"/>
                    <a:gd name="connsiteY149" fmla="*/ 5273405 h 5526324"/>
                    <a:gd name="connsiteX150" fmla="*/ 3307858 w 9154697"/>
                    <a:gd name="connsiteY150" fmla="*/ 5360954 h 5526324"/>
                    <a:gd name="connsiteX151" fmla="*/ 3288403 w 9154697"/>
                    <a:gd name="connsiteY151" fmla="*/ 5458230 h 5526324"/>
                    <a:gd name="connsiteX152" fmla="*/ 3249492 w 9154697"/>
                    <a:gd name="connsiteY152" fmla="*/ 5526324 h 5526324"/>
                    <a:gd name="connsiteX153" fmla="*/ 3136259 w 9154697"/>
                    <a:gd name="connsiteY153" fmla="*/ 5467679 h 5526324"/>
                    <a:gd name="connsiteX154" fmla="*/ 3058507 w 9154697"/>
                    <a:gd name="connsiteY154" fmla="*/ 5470828 h 5526324"/>
                    <a:gd name="connsiteX155" fmla="*/ 2880121 w 9154697"/>
                    <a:gd name="connsiteY155" fmla="*/ 5474292 h 5526324"/>
                    <a:gd name="connsiteX156" fmla="*/ 2746908 w 9154697"/>
                    <a:gd name="connsiteY156" fmla="*/ 5484055 h 5526324"/>
                    <a:gd name="connsiteX157" fmla="*/ 2656105 w 9154697"/>
                    <a:gd name="connsiteY157" fmla="*/ 5429047 h 5526324"/>
                    <a:gd name="connsiteX158" fmla="*/ 2607872 w 9154697"/>
                    <a:gd name="connsiteY158" fmla="*/ 5384705 h 5526324"/>
                    <a:gd name="connsiteX159" fmla="*/ 2578689 w 9154697"/>
                    <a:gd name="connsiteY159" fmla="*/ 5350415 h 5526324"/>
                    <a:gd name="connsiteX160" fmla="*/ 2579581 w 9154697"/>
                    <a:gd name="connsiteY160" fmla="*/ 5250140 h 5526324"/>
                    <a:gd name="connsiteX161" fmla="*/ 2675560 w 9154697"/>
                    <a:gd name="connsiteY161" fmla="*/ 5234494 h 5526324"/>
                    <a:gd name="connsiteX162" fmla="*/ 2753382 w 9154697"/>
                    <a:gd name="connsiteY162" fmla="*/ 5195584 h 5526324"/>
                    <a:gd name="connsiteX163" fmla="*/ 2977118 w 9154697"/>
                    <a:gd name="connsiteY163" fmla="*/ 5127490 h 5526324"/>
                    <a:gd name="connsiteX164" fmla="*/ 3025756 w 9154697"/>
                    <a:gd name="connsiteY164" fmla="*/ 4991303 h 5526324"/>
                    <a:gd name="connsiteX165" fmla="*/ 3132760 w 9154697"/>
                    <a:gd name="connsiteY165" fmla="*/ 4884298 h 5526324"/>
                    <a:gd name="connsiteX166" fmla="*/ 3142488 w 9154697"/>
                    <a:gd name="connsiteY166" fmla="*/ 4718928 h 5526324"/>
                    <a:gd name="connsiteX167" fmla="*/ 3132760 w 9154697"/>
                    <a:gd name="connsiteY167" fmla="*/ 4534103 h 5526324"/>
                    <a:gd name="connsiteX168" fmla="*/ 3054939 w 9154697"/>
                    <a:gd name="connsiteY168" fmla="*/ 4320094 h 5526324"/>
                    <a:gd name="connsiteX169" fmla="*/ 2986846 w 9154697"/>
                    <a:gd name="connsiteY169" fmla="*/ 4144996 h 5526324"/>
                    <a:gd name="connsiteX170" fmla="*/ 2947935 w 9154697"/>
                    <a:gd name="connsiteY170" fmla="*/ 3911533 h 5526324"/>
                    <a:gd name="connsiteX171" fmla="*/ 2860386 w 9154697"/>
                    <a:gd name="connsiteY171" fmla="*/ 3755890 h 5526324"/>
                    <a:gd name="connsiteX172" fmla="*/ 2840931 w 9154697"/>
                    <a:gd name="connsiteY172" fmla="*/ 3561337 h 5526324"/>
                    <a:gd name="connsiteX173" fmla="*/ 2607467 w 9154697"/>
                    <a:gd name="connsiteY173" fmla="*/ 3415422 h 5526324"/>
                    <a:gd name="connsiteX174" fmla="*/ 2218360 w 9154697"/>
                    <a:gd name="connsiteY174" fmla="*/ 3250052 h 5526324"/>
                    <a:gd name="connsiteX175" fmla="*/ 2020959 w 9154697"/>
                    <a:gd name="connsiteY175" fmla="*/ 3175601 h 5526324"/>
                    <a:gd name="connsiteX176" fmla="*/ 1955714 w 9154697"/>
                    <a:gd name="connsiteY176" fmla="*/ 3104137 h 5526324"/>
                    <a:gd name="connsiteX177" fmla="*/ 1848709 w 9154697"/>
                    <a:gd name="connsiteY177" fmla="*/ 2977677 h 5526324"/>
                    <a:gd name="connsiteX178" fmla="*/ 1663884 w 9154697"/>
                    <a:gd name="connsiteY178" fmla="*/ 2763669 h 5526324"/>
                    <a:gd name="connsiteX179" fmla="*/ 1498514 w 9154697"/>
                    <a:gd name="connsiteY179" fmla="*/ 2637209 h 5526324"/>
                    <a:gd name="connsiteX180" fmla="*/ 1196956 w 9154697"/>
                    <a:gd name="connsiteY180" fmla="*/ 2316196 h 5526324"/>
                    <a:gd name="connsiteX181" fmla="*/ 1089952 w 9154697"/>
                    <a:gd name="connsiteY181" fmla="*/ 2180009 h 5526324"/>
                    <a:gd name="connsiteX182" fmla="*/ 1021858 w 9154697"/>
                    <a:gd name="connsiteY182" fmla="*/ 2082733 h 5526324"/>
                    <a:gd name="connsiteX183" fmla="*/ 992675 w 9154697"/>
                    <a:gd name="connsiteY183" fmla="*/ 1946545 h 5526324"/>
                    <a:gd name="connsiteX184" fmla="*/ 953765 w 9154697"/>
                    <a:gd name="connsiteY184" fmla="*/ 1858996 h 5526324"/>
                    <a:gd name="connsiteX185" fmla="*/ 807850 w 9154697"/>
                    <a:gd name="connsiteY185" fmla="*/ 1703354 h 5526324"/>
                    <a:gd name="connsiteX186" fmla="*/ 691118 w 9154697"/>
                    <a:gd name="connsiteY186" fmla="*/ 1615805 h 5526324"/>
                    <a:gd name="connsiteX187" fmla="*/ 574386 w 9154697"/>
                    <a:gd name="connsiteY187" fmla="*/ 1537984 h 5526324"/>
                    <a:gd name="connsiteX188" fmla="*/ 428471 w 9154697"/>
                    <a:gd name="connsiteY188" fmla="*/ 1499073 h 5526324"/>
                    <a:gd name="connsiteX189" fmla="*/ 253373 w 9154697"/>
                    <a:gd name="connsiteY189" fmla="*/ 1401796 h 5526324"/>
                    <a:gd name="connsiteX190" fmla="*/ 107458 w 9154697"/>
                    <a:gd name="connsiteY190" fmla="*/ 1275337 h 5526324"/>
                    <a:gd name="connsiteX191" fmla="*/ 29637 w 9154697"/>
                    <a:gd name="connsiteY191" fmla="*/ 1187788 h 5526324"/>
                    <a:gd name="connsiteX192" fmla="*/ 454 w 9154697"/>
                    <a:gd name="connsiteY192" fmla="*/ 1080784 h 5526324"/>
                    <a:gd name="connsiteX193" fmla="*/ 49092 w 9154697"/>
                    <a:gd name="connsiteY193" fmla="*/ 1012690 h 5526324"/>
                    <a:gd name="connsiteX0" fmla="*/ 49092 w 9154697"/>
                    <a:gd name="connsiteY0" fmla="*/ 1012690 h 5484056"/>
                    <a:gd name="connsiteX1" fmla="*/ 88003 w 9154697"/>
                    <a:gd name="connsiteY1" fmla="*/ 944596 h 5484056"/>
                    <a:gd name="connsiteX2" fmla="*/ 175552 w 9154697"/>
                    <a:gd name="connsiteY2" fmla="*/ 915413 h 5484056"/>
                    <a:gd name="connsiteX3" fmla="*/ 379833 w 9154697"/>
                    <a:gd name="connsiteY3" fmla="*/ 905686 h 5484056"/>
                    <a:gd name="connsiteX4" fmla="*/ 554931 w 9154697"/>
                    <a:gd name="connsiteY4" fmla="*/ 905686 h 5484056"/>
                    <a:gd name="connsiteX5" fmla="*/ 700846 w 9154697"/>
                    <a:gd name="connsiteY5" fmla="*/ 866775 h 5484056"/>
                    <a:gd name="connsiteX6" fmla="*/ 778667 w 9154697"/>
                    <a:gd name="connsiteY6" fmla="*/ 827864 h 5484056"/>
                    <a:gd name="connsiteX7" fmla="*/ 885671 w 9154697"/>
                    <a:gd name="connsiteY7" fmla="*/ 759771 h 5484056"/>
                    <a:gd name="connsiteX8" fmla="*/ 944037 w 9154697"/>
                    <a:gd name="connsiteY8" fmla="*/ 691677 h 5484056"/>
                    <a:gd name="connsiteX9" fmla="*/ 1089952 w 9154697"/>
                    <a:gd name="connsiteY9" fmla="*/ 633311 h 5484056"/>
                    <a:gd name="connsiteX10" fmla="*/ 1187229 w 9154697"/>
                    <a:gd name="connsiteY10" fmla="*/ 613856 h 5484056"/>
                    <a:gd name="connsiteX11" fmla="*/ 1274778 w 9154697"/>
                    <a:gd name="connsiteY11" fmla="*/ 594401 h 5484056"/>
                    <a:gd name="connsiteX12" fmla="*/ 1303960 w 9154697"/>
                    <a:gd name="connsiteY12" fmla="*/ 594401 h 5484056"/>
                    <a:gd name="connsiteX13" fmla="*/ 1313688 w 9154697"/>
                    <a:gd name="connsiteY13" fmla="*/ 458213 h 5484056"/>
                    <a:gd name="connsiteX14" fmla="*/ 1352599 w 9154697"/>
                    <a:gd name="connsiteY14" fmla="*/ 351209 h 5484056"/>
                    <a:gd name="connsiteX15" fmla="*/ 1430420 w 9154697"/>
                    <a:gd name="connsiteY15" fmla="*/ 244205 h 5484056"/>
                    <a:gd name="connsiteX16" fmla="*/ 1488786 w 9154697"/>
                    <a:gd name="connsiteY16" fmla="*/ 117745 h 5484056"/>
                    <a:gd name="connsiteX17" fmla="*/ 1547152 w 9154697"/>
                    <a:gd name="connsiteY17" fmla="*/ 1013 h 5484056"/>
                    <a:gd name="connsiteX18" fmla="*/ 1556880 w 9154697"/>
                    <a:gd name="connsiteY18" fmla="*/ 69107 h 5484056"/>
                    <a:gd name="connsiteX19" fmla="*/ 1556880 w 9154697"/>
                    <a:gd name="connsiteY19" fmla="*/ 205294 h 5484056"/>
                    <a:gd name="connsiteX20" fmla="*/ 1556880 w 9154697"/>
                    <a:gd name="connsiteY20" fmla="*/ 370664 h 5484056"/>
                    <a:gd name="connsiteX21" fmla="*/ 1576335 w 9154697"/>
                    <a:gd name="connsiteY21" fmla="*/ 448486 h 5484056"/>
                    <a:gd name="connsiteX22" fmla="*/ 1624973 w 9154697"/>
                    <a:gd name="connsiteY22" fmla="*/ 467941 h 5484056"/>
                    <a:gd name="connsiteX23" fmla="*/ 1644429 w 9154697"/>
                    <a:gd name="connsiteY23" fmla="*/ 506852 h 5484056"/>
                    <a:gd name="connsiteX24" fmla="*/ 1693067 w 9154697"/>
                    <a:gd name="connsiteY24" fmla="*/ 487396 h 5484056"/>
                    <a:gd name="connsiteX25" fmla="*/ 1809973 w 9154697"/>
                    <a:gd name="connsiteY25" fmla="*/ 302013 h 5484056"/>
                    <a:gd name="connsiteX26" fmla="*/ 1790343 w 9154697"/>
                    <a:gd name="connsiteY26" fmla="*/ 545762 h 5484056"/>
                    <a:gd name="connsiteX27" fmla="*/ 1790343 w 9154697"/>
                    <a:gd name="connsiteY27" fmla="*/ 681950 h 5484056"/>
                    <a:gd name="connsiteX28" fmla="*/ 1800071 w 9154697"/>
                    <a:gd name="connsiteY28" fmla="*/ 730588 h 5484056"/>
                    <a:gd name="connsiteX29" fmla="*/ 1926531 w 9154697"/>
                    <a:gd name="connsiteY29" fmla="*/ 808409 h 5484056"/>
                    <a:gd name="connsiteX30" fmla="*/ 2014080 w 9154697"/>
                    <a:gd name="connsiteY30" fmla="*/ 934869 h 5484056"/>
                    <a:gd name="connsiteX31" fmla="*/ 2140539 w 9154697"/>
                    <a:gd name="connsiteY31" fmla="*/ 1100239 h 5484056"/>
                    <a:gd name="connsiteX32" fmla="*/ 2247543 w 9154697"/>
                    <a:gd name="connsiteY32" fmla="*/ 1168333 h 5484056"/>
                    <a:gd name="connsiteX33" fmla="*/ 2403186 w 9154697"/>
                    <a:gd name="connsiteY33" fmla="*/ 1255881 h 5484056"/>
                    <a:gd name="connsiteX34" fmla="*/ 2597739 w 9154697"/>
                    <a:gd name="connsiteY34" fmla="*/ 1265609 h 5484056"/>
                    <a:gd name="connsiteX35" fmla="*/ 2792292 w 9154697"/>
                    <a:gd name="connsiteY35" fmla="*/ 1343430 h 5484056"/>
                    <a:gd name="connsiteX36" fmla="*/ 2977118 w 9154697"/>
                    <a:gd name="connsiteY36" fmla="*/ 1411524 h 5484056"/>
                    <a:gd name="connsiteX37" fmla="*/ 3093850 w 9154697"/>
                    <a:gd name="connsiteY37" fmla="*/ 1460162 h 5484056"/>
                    <a:gd name="connsiteX38" fmla="*/ 3278675 w 9154697"/>
                    <a:gd name="connsiteY38" fmla="*/ 1508801 h 5484056"/>
                    <a:gd name="connsiteX39" fmla="*/ 3473229 w 9154697"/>
                    <a:gd name="connsiteY39" fmla="*/ 1508801 h 5484056"/>
                    <a:gd name="connsiteX40" fmla="*/ 3648326 w 9154697"/>
                    <a:gd name="connsiteY40" fmla="*/ 1479618 h 5484056"/>
                    <a:gd name="connsiteX41" fmla="*/ 3794241 w 9154697"/>
                    <a:gd name="connsiteY41" fmla="*/ 1479618 h 5484056"/>
                    <a:gd name="connsiteX42" fmla="*/ 4008250 w 9154697"/>
                    <a:gd name="connsiteY42" fmla="*/ 1499073 h 5484056"/>
                    <a:gd name="connsiteX43" fmla="*/ 4241714 w 9154697"/>
                    <a:gd name="connsiteY43" fmla="*/ 1499073 h 5484056"/>
                    <a:gd name="connsiteX44" fmla="*/ 4572454 w 9154697"/>
                    <a:gd name="connsiteY44" fmla="*/ 1489345 h 5484056"/>
                    <a:gd name="connsiteX45" fmla="*/ 4912922 w 9154697"/>
                    <a:gd name="connsiteY45" fmla="*/ 1479618 h 5484056"/>
                    <a:gd name="connsiteX46" fmla="*/ 5204752 w 9154697"/>
                    <a:gd name="connsiteY46" fmla="*/ 1460162 h 5484056"/>
                    <a:gd name="connsiteX47" fmla="*/ 5447943 w 9154697"/>
                    <a:gd name="connsiteY47" fmla="*/ 1469890 h 5484056"/>
                    <a:gd name="connsiteX48" fmla="*/ 5661952 w 9154697"/>
                    <a:gd name="connsiteY48" fmla="*/ 1508801 h 5484056"/>
                    <a:gd name="connsiteX49" fmla="*/ 5992692 w 9154697"/>
                    <a:gd name="connsiteY49" fmla="*/ 1596350 h 5484056"/>
                    <a:gd name="connsiteX50" fmla="*/ 6245612 w 9154697"/>
                    <a:gd name="connsiteY50" fmla="*/ 1751992 h 5484056"/>
                    <a:gd name="connsiteX51" fmla="*/ 6410982 w 9154697"/>
                    <a:gd name="connsiteY51" fmla="*/ 1897907 h 5484056"/>
                    <a:gd name="connsiteX52" fmla="*/ 6527714 w 9154697"/>
                    <a:gd name="connsiteY52" fmla="*/ 2004911 h 5484056"/>
                    <a:gd name="connsiteX53" fmla="*/ 6547169 w 9154697"/>
                    <a:gd name="connsiteY53" fmla="*/ 2073005 h 5484056"/>
                    <a:gd name="connsiteX54" fmla="*/ 6693084 w 9154697"/>
                    <a:gd name="connsiteY54" fmla="*/ 2073005 h 5484056"/>
                    <a:gd name="connsiteX55" fmla="*/ 6838999 w 9154697"/>
                    <a:gd name="connsiteY55" fmla="*/ 2199464 h 5484056"/>
                    <a:gd name="connsiteX56" fmla="*/ 6975186 w 9154697"/>
                    <a:gd name="connsiteY56" fmla="*/ 2345379 h 5484056"/>
                    <a:gd name="connsiteX57" fmla="*/ 7101646 w 9154697"/>
                    <a:gd name="connsiteY57" fmla="*/ 2520477 h 5484056"/>
                    <a:gd name="connsiteX58" fmla="*/ 7198922 w 9154697"/>
                    <a:gd name="connsiteY58" fmla="*/ 2666392 h 5484056"/>
                    <a:gd name="connsiteX59" fmla="*/ 7364292 w 9154697"/>
                    <a:gd name="connsiteY59" fmla="*/ 2880401 h 5484056"/>
                    <a:gd name="connsiteX60" fmla="*/ 7461569 w 9154697"/>
                    <a:gd name="connsiteY60" fmla="*/ 3036043 h 5484056"/>
                    <a:gd name="connsiteX61" fmla="*/ 7626939 w 9154697"/>
                    <a:gd name="connsiteY61" fmla="*/ 3259779 h 5484056"/>
                    <a:gd name="connsiteX62" fmla="*/ 7685305 w 9154697"/>
                    <a:gd name="connsiteY62" fmla="*/ 3444605 h 5484056"/>
                    <a:gd name="connsiteX63" fmla="*/ 7782582 w 9154697"/>
                    <a:gd name="connsiteY63" fmla="*/ 3580792 h 5484056"/>
                    <a:gd name="connsiteX64" fmla="*/ 7967407 w 9154697"/>
                    <a:gd name="connsiteY64" fmla="*/ 3765618 h 5484056"/>
                    <a:gd name="connsiteX65" fmla="*/ 8181416 w 9154697"/>
                    <a:gd name="connsiteY65" fmla="*/ 3882350 h 5484056"/>
                    <a:gd name="connsiteX66" fmla="*/ 8424607 w 9154697"/>
                    <a:gd name="connsiteY66" fmla="*/ 4008809 h 5484056"/>
                    <a:gd name="connsiteX67" fmla="*/ 8648343 w 9154697"/>
                    <a:gd name="connsiteY67" fmla="*/ 4213090 h 5484056"/>
                    <a:gd name="connsiteX68" fmla="*/ 8852624 w 9154697"/>
                    <a:gd name="connsiteY68" fmla="*/ 4368733 h 5484056"/>
                    <a:gd name="connsiteX69" fmla="*/ 8979084 w 9154697"/>
                    <a:gd name="connsiteY69" fmla="*/ 4495192 h 5484056"/>
                    <a:gd name="connsiteX70" fmla="*/ 9066633 w 9154697"/>
                    <a:gd name="connsiteY70" fmla="*/ 4582741 h 5484056"/>
                    <a:gd name="connsiteX71" fmla="*/ 9095816 w 9154697"/>
                    <a:gd name="connsiteY71" fmla="*/ 4709201 h 5484056"/>
                    <a:gd name="connsiteX72" fmla="*/ 9144454 w 9154697"/>
                    <a:gd name="connsiteY72" fmla="*/ 4835660 h 5484056"/>
                    <a:gd name="connsiteX73" fmla="*/ 8930446 w 9154697"/>
                    <a:gd name="connsiteY73" fmla="*/ 4855115 h 5484056"/>
                    <a:gd name="connsiteX74" fmla="*/ 8755348 w 9154697"/>
                    <a:gd name="connsiteY74" fmla="*/ 4787022 h 5484056"/>
                    <a:gd name="connsiteX75" fmla="*/ 8473246 w 9154697"/>
                    <a:gd name="connsiteY75" fmla="*/ 4689745 h 5484056"/>
                    <a:gd name="connsiteX76" fmla="*/ 8288420 w 9154697"/>
                    <a:gd name="connsiteY76" fmla="*/ 4602196 h 5484056"/>
                    <a:gd name="connsiteX77" fmla="*/ 8084139 w 9154697"/>
                    <a:gd name="connsiteY77" fmla="*/ 4495192 h 5484056"/>
                    <a:gd name="connsiteX78" fmla="*/ 7889586 w 9154697"/>
                    <a:gd name="connsiteY78" fmla="*/ 4436826 h 5484056"/>
                    <a:gd name="connsiteX79" fmla="*/ 7743671 w 9154697"/>
                    <a:gd name="connsiteY79" fmla="*/ 4349277 h 5484056"/>
                    <a:gd name="connsiteX80" fmla="*/ 7403203 w 9154697"/>
                    <a:gd name="connsiteY80" fmla="*/ 4242273 h 5484056"/>
                    <a:gd name="connsiteX81" fmla="*/ 7111373 w 9154697"/>
                    <a:gd name="connsiteY81" fmla="*/ 4086630 h 5484056"/>
                    <a:gd name="connsiteX82" fmla="*/ 6868182 w 9154697"/>
                    <a:gd name="connsiteY82" fmla="*/ 3843439 h 5484056"/>
                    <a:gd name="connsiteX83" fmla="*/ 6696336 w 9154697"/>
                    <a:gd name="connsiteY83" fmla="*/ 3716079 h 5484056"/>
                    <a:gd name="connsiteX84" fmla="*/ 6615263 w 9154697"/>
                    <a:gd name="connsiteY84" fmla="*/ 3571064 h 5484056"/>
                    <a:gd name="connsiteX85" fmla="*/ 6595807 w 9154697"/>
                    <a:gd name="connsiteY85" fmla="*/ 3347328 h 5484056"/>
                    <a:gd name="connsiteX86" fmla="*/ 6566624 w 9154697"/>
                    <a:gd name="connsiteY86" fmla="*/ 3181958 h 5484056"/>
                    <a:gd name="connsiteX87" fmla="*/ 6566624 w 9154697"/>
                    <a:gd name="connsiteY87" fmla="*/ 3181958 h 5484056"/>
                    <a:gd name="connsiteX88" fmla="*/ 6566624 w 9154697"/>
                    <a:gd name="connsiteY88" fmla="*/ 2938767 h 5484056"/>
                    <a:gd name="connsiteX89" fmla="*/ 6566624 w 9154697"/>
                    <a:gd name="connsiteY89" fmla="*/ 2685847 h 5484056"/>
                    <a:gd name="connsiteX90" fmla="*/ 6430437 w 9154697"/>
                    <a:gd name="connsiteY90" fmla="*/ 2909584 h 5484056"/>
                    <a:gd name="connsiteX91" fmla="*/ 6410982 w 9154697"/>
                    <a:gd name="connsiteY91" fmla="*/ 3133320 h 5484056"/>
                    <a:gd name="connsiteX92" fmla="*/ 6342888 w 9154697"/>
                    <a:gd name="connsiteY92" fmla="*/ 3395967 h 5484056"/>
                    <a:gd name="connsiteX93" fmla="*/ 6235884 w 9154697"/>
                    <a:gd name="connsiteY93" fmla="*/ 3600247 h 5484056"/>
                    <a:gd name="connsiteX94" fmla="*/ 6099697 w 9154697"/>
                    <a:gd name="connsiteY94" fmla="*/ 3746162 h 5484056"/>
                    <a:gd name="connsiteX95" fmla="*/ 6041331 w 9154697"/>
                    <a:gd name="connsiteY95" fmla="*/ 3765618 h 5484056"/>
                    <a:gd name="connsiteX96" fmla="*/ 6021875 w 9154697"/>
                    <a:gd name="connsiteY96" fmla="*/ 3872622 h 5484056"/>
                    <a:gd name="connsiteX97" fmla="*/ 6021875 w 9154697"/>
                    <a:gd name="connsiteY97" fmla="*/ 4008809 h 5484056"/>
                    <a:gd name="connsiteX98" fmla="*/ 6051058 w 9154697"/>
                    <a:gd name="connsiteY98" fmla="*/ 4135269 h 5484056"/>
                    <a:gd name="connsiteX99" fmla="*/ 6177518 w 9154697"/>
                    <a:gd name="connsiteY99" fmla="*/ 4261728 h 5484056"/>
                    <a:gd name="connsiteX100" fmla="*/ 6255339 w 9154697"/>
                    <a:gd name="connsiteY100" fmla="*/ 4397915 h 5484056"/>
                    <a:gd name="connsiteX101" fmla="*/ 6323433 w 9154697"/>
                    <a:gd name="connsiteY101" fmla="*/ 4475737 h 5484056"/>
                    <a:gd name="connsiteX102" fmla="*/ 6323433 w 9154697"/>
                    <a:gd name="connsiteY102" fmla="*/ 4602196 h 5484056"/>
                    <a:gd name="connsiteX103" fmla="*/ 6245612 w 9154697"/>
                    <a:gd name="connsiteY103" fmla="*/ 4777294 h 5484056"/>
                    <a:gd name="connsiteX104" fmla="*/ 6187246 w 9154697"/>
                    <a:gd name="connsiteY104" fmla="*/ 4923209 h 5484056"/>
                    <a:gd name="connsiteX105" fmla="*/ 6109424 w 9154697"/>
                    <a:gd name="connsiteY105" fmla="*/ 5039941 h 5484056"/>
                    <a:gd name="connsiteX106" fmla="*/ 6021875 w 9154697"/>
                    <a:gd name="connsiteY106" fmla="*/ 5088579 h 5484056"/>
                    <a:gd name="connsiteX107" fmla="*/ 5856505 w 9154697"/>
                    <a:gd name="connsiteY107" fmla="*/ 5176128 h 5484056"/>
                    <a:gd name="connsiteX108" fmla="*/ 5730046 w 9154697"/>
                    <a:gd name="connsiteY108" fmla="*/ 5312315 h 5484056"/>
                    <a:gd name="connsiteX109" fmla="*/ 5730046 w 9154697"/>
                    <a:gd name="connsiteY109" fmla="*/ 5409592 h 5484056"/>
                    <a:gd name="connsiteX110" fmla="*/ 5554948 w 9154697"/>
                    <a:gd name="connsiteY110" fmla="*/ 5429047 h 5484056"/>
                    <a:gd name="connsiteX111" fmla="*/ 5389578 w 9154697"/>
                    <a:gd name="connsiteY111" fmla="*/ 5419320 h 5484056"/>
                    <a:gd name="connsiteX112" fmla="*/ 5272846 w 9154697"/>
                    <a:gd name="connsiteY112" fmla="*/ 5390137 h 5484056"/>
                    <a:gd name="connsiteX113" fmla="*/ 5156114 w 9154697"/>
                    <a:gd name="connsiteY113" fmla="*/ 5351226 h 5484056"/>
                    <a:gd name="connsiteX114" fmla="*/ 5107475 w 9154697"/>
                    <a:gd name="connsiteY114" fmla="*/ 5312315 h 5484056"/>
                    <a:gd name="connsiteX115" fmla="*/ 5126931 w 9154697"/>
                    <a:gd name="connsiteY115" fmla="*/ 5224767 h 5484056"/>
                    <a:gd name="connsiteX116" fmla="*/ 5282573 w 9154697"/>
                    <a:gd name="connsiteY116" fmla="*/ 5137218 h 5484056"/>
                    <a:gd name="connsiteX117" fmla="*/ 5350667 w 9154697"/>
                    <a:gd name="connsiteY117" fmla="*/ 5156673 h 5484056"/>
                    <a:gd name="connsiteX118" fmla="*/ 5350667 w 9154697"/>
                    <a:gd name="connsiteY118" fmla="*/ 5156673 h 5484056"/>
                    <a:gd name="connsiteX119" fmla="*/ 5467399 w 9154697"/>
                    <a:gd name="connsiteY119" fmla="*/ 5117762 h 5484056"/>
                    <a:gd name="connsiteX120" fmla="*/ 5642497 w 9154697"/>
                    <a:gd name="connsiteY120" fmla="*/ 4981575 h 5484056"/>
                    <a:gd name="connsiteX121" fmla="*/ 5817595 w 9154697"/>
                    <a:gd name="connsiteY121" fmla="*/ 4835660 h 5484056"/>
                    <a:gd name="connsiteX122" fmla="*/ 5866233 w 9154697"/>
                    <a:gd name="connsiteY122" fmla="*/ 4680018 h 5484056"/>
                    <a:gd name="connsiteX123" fmla="*/ 5778684 w 9154697"/>
                    <a:gd name="connsiteY123" fmla="*/ 4495192 h 5484056"/>
                    <a:gd name="connsiteX124" fmla="*/ 5739773 w 9154697"/>
                    <a:gd name="connsiteY124" fmla="*/ 4349277 h 5484056"/>
                    <a:gd name="connsiteX125" fmla="*/ 5642497 w 9154697"/>
                    <a:gd name="connsiteY125" fmla="*/ 4222818 h 5484056"/>
                    <a:gd name="connsiteX126" fmla="*/ 5457671 w 9154697"/>
                    <a:gd name="connsiteY126" fmla="*/ 4037992 h 5484056"/>
                    <a:gd name="connsiteX127" fmla="*/ 5311756 w 9154697"/>
                    <a:gd name="connsiteY127" fmla="*/ 3950443 h 5484056"/>
                    <a:gd name="connsiteX128" fmla="*/ 5107475 w 9154697"/>
                    <a:gd name="connsiteY128" fmla="*/ 3765618 h 5484056"/>
                    <a:gd name="connsiteX129" fmla="*/ 5000471 w 9154697"/>
                    <a:gd name="connsiteY129" fmla="*/ 3648886 h 5484056"/>
                    <a:gd name="connsiteX130" fmla="*/ 4912922 w 9154697"/>
                    <a:gd name="connsiteY130" fmla="*/ 3464060 h 5484056"/>
                    <a:gd name="connsiteX131" fmla="*/ 4844829 w 9154697"/>
                    <a:gd name="connsiteY131" fmla="*/ 3337601 h 5484056"/>
                    <a:gd name="connsiteX132" fmla="*/ 4572454 w 9154697"/>
                    <a:gd name="connsiteY132" fmla="*/ 3395967 h 5484056"/>
                    <a:gd name="connsiteX133" fmla="*/ 4338990 w 9154697"/>
                    <a:gd name="connsiteY133" fmla="*/ 3454333 h 5484056"/>
                    <a:gd name="connsiteX134" fmla="*/ 3920701 w 9154697"/>
                    <a:gd name="connsiteY134" fmla="*/ 3473788 h 5484056"/>
                    <a:gd name="connsiteX135" fmla="*/ 3648326 w 9154697"/>
                    <a:gd name="connsiteY135" fmla="*/ 3464060 h 5484056"/>
                    <a:gd name="connsiteX136" fmla="*/ 3531595 w 9154697"/>
                    <a:gd name="connsiteY136" fmla="*/ 3464060 h 5484056"/>
                    <a:gd name="connsiteX137" fmla="*/ 3502412 w 9154697"/>
                    <a:gd name="connsiteY137" fmla="*/ 3532154 h 5484056"/>
                    <a:gd name="connsiteX138" fmla="*/ 3385680 w 9154697"/>
                    <a:gd name="connsiteY138" fmla="*/ 3678069 h 5484056"/>
                    <a:gd name="connsiteX139" fmla="*/ 3385680 w 9154697"/>
                    <a:gd name="connsiteY139" fmla="*/ 3794801 h 5484056"/>
                    <a:gd name="connsiteX140" fmla="*/ 3385680 w 9154697"/>
                    <a:gd name="connsiteY140" fmla="*/ 3921260 h 5484056"/>
                    <a:gd name="connsiteX141" fmla="*/ 3385680 w 9154697"/>
                    <a:gd name="connsiteY141" fmla="*/ 4115813 h 5484056"/>
                    <a:gd name="connsiteX142" fmla="*/ 3434318 w 9154697"/>
                    <a:gd name="connsiteY142" fmla="*/ 4388188 h 5484056"/>
                    <a:gd name="connsiteX143" fmla="*/ 3492684 w 9154697"/>
                    <a:gd name="connsiteY143" fmla="*/ 4641107 h 5484056"/>
                    <a:gd name="connsiteX144" fmla="*/ 3492684 w 9154697"/>
                    <a:gd name="connsiteY144" fmla="*/ 4728656 h 5484056"/>
                    <a:gd name="connsiteX145" fmla="*/ 3492684 w 9154697"/>
                    <a:gd name="connsiteY145" fmla="*/ 4796750 h 5484056"/>
                    <a:gd name="connsiteX146" fmla="*/ 3531595 w 9154697"/>
                    <a:gd name="connsiteY146" fmla="*/ 4806477 h 5484056"/>
                    <a:gd name="connsiteX147" fmla="*/ 3531595 w 9154697"/>
                    <a:gd name="connsiteY147" fmla="*/ 4981575 h 5484056"/>
                    <a:gd name="connsiteX148" fmla="*/ 3473229 w 9154697"/>
                    <a:gd name="connsiteY148" fmla="*/ 5185856 h 5484056"/>
                    <a:gd name="connsiteX149" fmla="*/ 3444046 w 9154697"/>
                    <a:gd name="connsiteY149" fmla="*/ 5273405 h 5484056"/>
                    <a:gd name="connsiteX150" fmla="*/ 3307858 w 9154697"/>
                    <a:gd name="connsiteY150" fmla="*/ 5360954 h 5484056"/>
                    <a:gd name="connsiteX151" fmla="*/ 3288403 w 9154697"/>
                    <a:gd name="connsiteY151" fmla="*/ 5458230 h 5484056"/>
                    <a:gd name="connsiteX152" fmla="*/ 3229967 w 9154697"/>
                    <a:gd name="connsiteY152" fmla="*/ 5474257 h 5484056"/>
                    <a:gd name="connsiteX153" fmla="*/ 3136259 w 9154697"/>
                    <a:gd name="connsiteY153" fmla="*/ 5467679 h 5484056"/>
                    <a:gd name="connsiteX154" fmla="*/ 3058507 w 9154697"/>
                    <a:gd name="connsiteY154" fmla="*/ 5470828 h 5484056"/>
                    <a:gd name="connsiteX155" fmla="*/ 2880121 w 9154697"/>
                    <a:gd name="connsiteY155" fmla="*/ 5474292 h 5484056"/>
                    <a:gd name="connsiteX156" fmla="*/ 2746908 w 9154697"/>
                    <a:gd name="connsiteY156" fmla="*/ 5484055 h 5484056"/>
                    <a:gd name="connsiteX157" fmla="*/ 2656105 w 9154697"/>
                    <a:gd name="connsiteY157" fmla="*/ 5429047 h 5484056"/>
                    <a:gd name="connsiteX158" fmla="*/ 2607872 w 9154697"/>
                    <a:gd name="connsiteY158" fmla="*/ 5384705 h 5484056"/>
                    <a:gd name="connsiteX159" fmla="*/ 2578689 w 9154697"/>
                    <a:gd name="connsiteY159" fmla="*/ 5350415 h 5484056"/>
                    <a:gd name="connsiteX160" fmla="*/ 2579581 w 9154697"/>
                    <a:gd name="connsiteY160" fmla="*/ 5250140 h 5484056"/>
                    <a:gd name="connsiteX161" fmla="*/ 2675560 w 9154697"/>
                    <a:gd name="connsiteY161" fmla="*/ 5234494 h 5484056"/>
                    <a:gd name="connsiteX162" fmla="*/ 2753382 w 9154697"/>
                    <a:gd name="connsiteY162" fmla="*/ 5195584 h 5484056"/>
                    <a:gd name="connsiteX163" fmla="*/ 2977118 w 9154697"/>
                    <a:gd name="connsiteY163" fmla="*/ 5127490 h 5484056"/>
                    <a:gd name="connsiteX164" fmla="*/ 3025756 w 9154697"/>
                    <a:gd name="connsiteY164" fmla="*/ 4991303 h 5484056"/>
                    <a:gd name="connsiteX165" fmla="*/ 3132760 w 9154697"/>
                    <a:gd name="connsiteY165" fmla="*/ 4884298 h 5484056"/>
                    <a:gd name="connsiteX166" fmla="*/ 3142488 w 9154697"/>
                    <a:gd name="connsiteY166" fmla="*/ 4718928 h 5484056"/>
                    <a:gd name="connsiteX167" fmla="*/ 3132760 w 9154697"/>
                    <a:gd name="connsiteY167" fmla="*/ 4534103 h 5484056"/>
                    <a:gd name="connsiteX168" fmla="*/ 3054939 w 9154697"/>
                    <a:gd name="connsiteY168" fmla="*/ 4320094 h 5484056"/>
                    <a:gd name="connsiteX169" fmla="*/ 2986846 w 9154697"/>
                    <a:gd name="connsiteY169" fmla="*/ 4144996 h 5484056"/>
                    <a:gd name="connsiteX170" fmla="*/ 2947935 w 9154697"/>
                    <a:gd name="connsiteY170" fmla="*/ 3911533 h 5484056"/>
                    <a:gd name="connsiteX171" fmla="*/ 2860386 w 9154697"/>
                    <a:gd name="connsiteY171" fmla="*/ 3755890 h 5484056"/>
                    <a:gd name="connsiteX172" fmla="*/ 2840931 w 9154697"/>
                    <a:gd name="connsiteY172" fmla="*/ 3561337 h 5484056"/>
                    <a:gd name="connsiteX173" fmla="*/ 2607467 w 9154697"/>
                    <a:gd name="connsiteY173" fmla="*/ 3415422 h 5484056"/>
                    <a:gd name="connsiteX174" fmla="*/ 2218360 w 9154697"/>
                    <a:gd name="connsiteY174" fmla="*/ 3250052 h 5484056"/>
                    <a:gd name="connsiteX175" fmla="*/ 2020959 w 9154697"/>
                    <a:gd name="connsiteY175" fmla="*/ 3175601 h 5484056"/>
                    <a:gd name="connsiteX176" fmla="*/ 1955714 w 9154697"/>
                    <a:gd name="connsiteY176" fmla="*/ 3104137 h 5484056"/>
                    <a:gd name="connsiteX177" fmla="*/ 1848709 w 9154697"/>
                    <a:gd name="connsiteY177" fmla="*/ 2977677 h 5484056"/>
                    <a:gd name="connsiteX178" fmla="*/ 1663884 w 9154697"/>
                    <a:gd name="connsiteY178" fmla="*/ 2763669 h 5484056"/>
                    <a:gd name="connsiteX179" fmla="*/ 1498514 w 9154697"/>
                    <a:gd name="connsiteY179" fmla="*/ 2637209 h 5484056"/>
                    <a:gd name="connsiteX180" fmla="*/ 1196956 w 9154697"/>
                    <a:gd name="connsiteY180" fmla="*/ 2316196 h 5484056"/>
                    <a:gd name="connsiteX181" fmla="*/ 1089952 w 9154697"/>
                    <a:gd name="connsiteY181" fmla="*/ 2180009 h 5484056"/>
                    <a:gd name="connsiteX182" fmla="*/ 1021858 w 9154697"/>
                    <a:gd name="connsiteY182" fmla="*/ 2082733 h 5484056"/>
                    <a:gd name="connsiteX183" fmla="*/ 992675 w 9154697"/>
                    <a:gd name="connsiteY183" fmla="*/ 1946545 h 5484056"/>
                    <a:gd name="connsiteX184" fmla="*/ 953765 w 9154697"/>
                    <a:gd name="connsiteY184" fmla="*/ 1858996 h 5484056"/>
                    <a:gd name="connsiteX185" fmla="*/ 807850 w 9154697"/>
                    <a:gd name="connsiteY185" fmla="*/ 1703354 h 5484056"/>
                    <a:gd name="connsiteX186" fmla="*/ 691118 w 9154697"/>
                    <a:gd name="connsiteY186" fmla="*/ 1615805 h 5484056"/>
                    <a:gd name="connsiteX187" fmla="*/ 574386 w 9154697"/>
                    <a:gd name="connsiteY187" fmla="*/ 1537984 h 5484056"/>
                    <a:gd name="connsiteX188" fmla="*/ 428471 w 9154697"/>
                    <a:gd name="connsiteY188" fmla="*/ 1499073 h 5484056"/>
                    <a:gd name="connsiteX189" fmla="*/ 253373 w 9154697"/>
                    <a:gd name="connsiteY189" fmla="*/ 1401796 h 5484056"/>
                    <a:gd name="connsiteX190" fmla="*/ 107458 w 9154697"/>
                    <a:gd name="connsiteY190" fmla="*/ 1275337 h 5484056"/>
                    <a:gd name="connsiteX191" fmla="*/ 29637 w 9154697"/>
                    <a:gd name="connsiteY191" fmla="*/ 1187788 h 5484056"/>
                    <a:gd name="connsiteX192" fmla="*/ 454 w 9154697"/>
                    <a:gd name="connsiteY192" fmla="*/ 1080784 h 5484056"/>
                    <a:gd name="connsiteX193" fmla="*/ 49092 w 9154697"/>
                    <a:gd name="connsiteY193" fmla="*/ 1012690 h 5484056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531595 w 9154697"/>
                    <a:gd name="connsiteY146" fmla="*/ 4806477 h 5484055"/>
                    <a:gd name="connsiteX147" fmla="*/ 3531595 w 9154697"/>
                    <a:gd name="connsiteY147" fmla="*/ 4981575 h 5484055"/>
                    <a:gd name="connsiteX148" fmla="*/ 3473229 w 9154697"/>
                    <a:gd name="connsiteY148" fmla="*/ 5185856 h 5484055"/>
                    <a:gd name="connsiteX149" fmla="*/ 3444046 w 9154697"/>
                    <a:gd name="connsiteY149" fmla="*/ 5273405 h 5484055"/>
                    <a:gd name="connsiteX150" fmla="*/ 3307858 w 9154697"/>
                    <a:gd name="connsiteY150" fmla="*/ 5360954 h 5484055"/>
                    <a:gd name="connsiteX151" fmla="*/ 3288404 w 9154697"/>
                    <a:gd name="connsiteY151" fmla="*/ 5419180 h 5484055"/>
                    <a:gd name="connsiteX152" fmla="*/ 3229967 w 9154697"/>
                    <a:gd name="connsiteY152" fmla="*/ 5474257 h 5484055"/>
                    <a:gd name="connsiteX153" fmla="*/ 3136259 w 9154697"/>
                    <a:gd name="connsiteY153" fmla="*/ 5467679 h 5484055"/>
                    <a:gd name="connsiteX154" fmla="*/ 3058507 w 9154697"/>
                    <a:gd name="connsiteY154" fmla="*/ 5470828 h 5484055"/>
                    <a:gd name="connsiteX155" fmla="*/ 2880121 w 9154697"/>
                    <a:gd name="connsiteY155" fmla="*/ 5474292 h 5484055"/>
                    <a:gd name="connsiteX156" fmla="*/ 2746908 w 9154697"/>
                    <a:gd name="connsiteY156" fmla="*/ 5484055 h 5484055"/>
                    <a:gd name="connsiteX157" fmla="*/ 2656105 w 9154697"/>
                    <a:gd name="connsiteY157" fmla="*/ 5429047 h 5484055"/>
                    <a:gd name="connsiteX158" fmla="*/ 2607872 w 9154697"/>
                    <a:gd name="connsiteY158" fmla="*/ 5384705 h 5484055"/>
                    <a:gd name="connsiteX159" fmla="*/ 2578689 w 9154697"/>
                    <a:gd name="connsiteY159" fmla="*/ 5350415 h 5484055"/>
                    <a:gd name="connsiteX160" fmla="*/ 2579581 w 9154697"/>
                    <a:gd name="connsiteY160" fmla="*/ 5250140 h 5484055"/>
                    <a:gd name="connsiteX161" fmla="*/ 2675560 w 9154697"/>
                    <a:gd name="connsiteY161" fmla="*/ 5234494 h 5484055"/>
                    <a:gd name="connsiteX162" fmla="*/ 2753382 w 9154697"/>
                    <a:gd name="connsiteY162" fmla="*/ 5195584 h 5484055"/>
                    <a:gd name="connsiteX163" fmla="*/ 2977118 w 9154697"/>
                    <a:gd name="connsiteY163" fmla="*/ 5127490 h 5484055"/>
                    <a:gd name="connsiteX164" fmla="*/ 3025756 w 9154697"/>
                    <a:gd name="connsiteY164" fmla="*/ 4991303 h 5484055"/>
                    <a:gd name="connsiteX165" fmla="*/ 3132760 w 9154697"/>
                    <a:gd name="connsiteY165" fmla="*/ 4884298 h 5484055"/>
                    <a:gd name="connsiteX166" fmla="*/ 3142488 w 9154697"/>
                    <a:gd name="connsiteY166" fmla="*/ 4718928 h 5484055"/>
                    <a:gd name="connsiteX167" fmla="*/ 3132760 w 9154697"/>
                    <a:gd name="connsiteY167" fmla="*/ 4534103 h 5484055"/>
                    <a:gd name="connsiteX168" fmla="*/ 3054939 w 9154697"/>
                    <a:gd name="connsiteY168" fmla="*/ 4320094 h 5484055"/>
                    <a:gd name="connsiteX169" fmla="*/ 2986846 w 9154697"/>
                    <a:gd name="connsiteY169" fmla="*/ 4144996 h 5484055"/>
                    <a:gd name="connsiteX170" fmla="*/ 2947935 w 9154697"/>
                    <a:gd name="connsiteY170" fmla="*/ 3911533 h 5484055"/>
                    <a:gd name="connsiteX171" fmla="*/ 2860386 w 9154697"/>
                    <a:gd name="connsiteY171" fmla="*/ 3755890 h 5484055"/>
                    <a:gd name="connsiteX172" fmla="*/ 2840931 w 9154697"/>
                    <a:gd name="connsiteY172" fmla="*/ 3561337 h 5484055"/>
                    <a:gd name="connsiteX173" fmla="*/ 2607467 w 9154697"/>
                    <a:gd name="connsiteY173" fmla="*/ 3415422 h 5484055"/>
                    <a:gd name="connsiteX174" fmla="*/ 2218360 w 9154697"/>
                    <a:gd name="connsiteY174" fmla="*/ 3250052 h 5484055"/>
                    <a:gd name="connsiteX175" fmla="*/ 2020959 w 9154697"/>
                    <a:gd name="connsiteY175" fmla="*/ 3175601 h 5484055"/>
                    <a:gd name="connsiteX176" fmla="*/ 1955714 w 9154697"/>
                    <a:gd name="connsiteY176" fmla="*/ 3104137 h 5484055"/>
                    <a:gd name="connsiteX177" fmla="*/ 1848709 w 9154697"/>
                    <a:gd name="connsiteY177" fmla="*/ 2977677 h 5484055"/>
                    <a:gd name="connsiteX178" fmla="*/ 1663884 w 9154697"/>
                    <a:gd name="connsiteY178" fmla="*/ 2763669 h 5484055"/>
                    <a:gd name="connsiteX179" fmla="*/ 1498514 w 9154697"/>
                    <a:gd name="connsiteY179" fmla="*/ 2637209 h 5484055"/>
                    <a:gd name="connsiteX180" fmla="*/ 1196956 w 9154697"/>
                    <a:gd name="connsiteY180" fmla="*/ 2316196 h 5484055"/>
                    <a:gd name="connsiteX181" fmla="*/ 1089952 w 9154697"/>
                    <a:gd name="connsiteY181" fmla="*/ 2180009 h 5484055"/>
                    <a:gd name="connsiteX182" fmla="*/ 1021858 w 9154697"/>
                    <a:gd name="connsiteY182" fmla="*/ 2082733 h 5484055"/>
                    <a:gd name="connsiteX183" fmla="*/ 992675 w 9154697"/>
                    <a:gd name="connsiteY183" fmla="*/ 1946545 h 5484055"/>
                    <a:gd name="connsiteX184" fmla="*/ 953765 w 9154697"/>
                    <a:gd name="connsiteY184" fmla="*/ 1858996 h 5484055"/>
                    <a:gd name="connsiteX185" fmla="*/ 807850 w 9154697"/>
                    <a:gd name="connsiteY185" fmla="*/ 1703354 h 5484055"/>
                    <a:gd name="connsiteX186" fmla="*/ 691118 w 9154697"/>
                    <a:gd name="connsiteY186" fmla="*/ 1615805 h 5484055"/>
                    <a:gd name="connsiteX187" fmla="*/ 574386 w 9154697"/>
                    <a:gd name="connsiteY187" fmla="*/ 1537984 h 5484055"/>
                    <a:gd name="connsiteX188" fmla="*/ 428471 w 9154697"/>
                    <a:gd name="connsiteY188" fmla="*/ 1499073 h 5484055"/>
                    <a:gd name="connsiteX189" fmla="*/ 253373 w 9154697"/>
                    <a:gd name="connsiteY189" fmla="*/ 1401796 h 5484055"/>
                    <a:gd name="connsiteX190" fmla="*/ 107458 w 9154697"/>
                    <a:gd name="connsiteY190" fmla="*/ 1275337 h 5484055"/>
                    <a:gd name="connsiteX191" fmla="*/ 29637 w 9154697"/>
                    <a:gd name="connsiteY191" fmla="*/ 1187788 h 5484055"/>
                    <a:gd name="connsiteX192" fmla="*/ 454 w 9154697"/>
                    <a:gd name="connsiteY192" fmla="*/ 1080784 h 5484055"/>
                    <a:gd name="connsiteX193" fmla="*/ 49092 w 9154697"/>
                    <a:gd name="connsiteY193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531595 w 9154697"/>
                    <a:gd name="connsiteY146" fmla="*/ 4806477 h 5484055"/>
                    <a:gd name="connsiteX147" fmla="*/ 3531595 w 9154697"/>
                    <a:gd name="connsiteY147" fmla="*/ 4981575 h 5484055"/>
                    <a:gd name="connsiteX148" fmla="*/ 3473229 w 9154697"/>
                    <a:gd name="connsiteY148" fmla="*/ 5185856 h 5484055"/>
                    <a:gd name="connsiteX149" fmla="*/ 3444046 w 9154697"/>
                    <a:gd name="connsiteY149" fmla="*/ 5273405 h 5484055"/>
                    <a:gd name="connsiteX150" fmla="*/ 3307858 w 9154697"/>
                    <a:gd name="connsiteY150" fmla="*/ 5360954 h 5484055"/>
                    <a:gd name="connsiteX151" fmla="*/ 3288404 w 9154697"/>
                    <a:gd name="connsiteY151" fmla="*/ 5419180 h 5484055"/>
                    <a:gd name="connsiteX152" fmla="*/ 3229967 w 9154697"/>
                    <a:gd name="connsiteY152" fmla="*/ 5474257 h 5484055"/>
                    <a:gd name="connsiteX153" fmla="*/ 3136259 w 9154697"/>
                    <a:gd name="connsiteY153" fmla="*/ 5467679 h 5484055"/>
                    <a:gd name="connsiteX154" fmla="*/ 3058507 w 9154697"/>
                    <a:gd name="connsiteY154" fmla="*/ 5470828 h 5484055"/>
                    <a:gd name="connsiteX155" fmla="*/ 2880121 w 9154697"/>
                    <a:gd name="connsiteY155" fmla="*/ 5474292 h 5484055"/>
                    <a:gd name="connsiteX156" fmla="*/ 2746908 w 9154697"/>
                    <a:gd name="connsiteY156" fmla="*/ 5484055 h 5484055"/>
                    <a:gd name="connsiteX157" fmla="*/ 2656105 w 9154697"/>
                    <a:gd name="connsiteY157" fmla="*/ 5429047 h 5484055"/>
                    <a:gd name="connsiteX158" fmla="*/ 2607872 w 9154697"/>
                    <a:gd name="connsiteY158" fmla="*/ 5384705 h 5484055"/>
                    <a:gd name="connsiteX159" fmla="*/ 2578689 w 9154697"/>
                    <a:gd name="connsiteY159" fmla="*/ 5350415 h 5484055"/>
                    <a:gd name="connsiteX160" fmla="*/ 2579581 w 9154697"/>
                    <a:gd name="connsiteY160" fmla="*/ 5250140 h 5484055"/>
                    <a:gd name="connsiteX161" fmla="*/ 2675560 w 9154697"/>
                    <a:gd name="connsiteY161" fmla="*/ 5234494 h 5484055"/>
                    <a:gd name="connsiteX162" fmla="*/ 2753382 w 9154697"/>
                    <a:gd name="connsiteY162" fmla="*/ 5195584 h 5484055"/>
                    <a:gd name="connsiteX163" fmla="*/ 2977118 w 9154697"/>
                    <a:gd name="connsiteY163" fmla="*/ 5127490 h 5484055"/>
                    <a:gd name="connsiteX164" fmla="*/ 3025756 w 9154697"/>
                    <a:gd name="connsiteY164" fmla="*/ 4991303 h 5484055"/>
                    <a:gd name="connsiteX165" fmla="*/ 3132760 w 9154697"/>
                    <a:gd name="connsiteY165" fmla="*/ 4884298 h 5484055"/>
                    <a:gd name="connsiteX166" fmla="*/ 3142488 w 9154697"/>
                    <a:gd name="connsiteY166" fmla="*/ 4718928 h 5484055"/>
                    <a:gd name="connsiteX167" fmla="*/ 3132760 w 9154697"/>
                    <a:gd name="connsiteY167" fmla="*/ 4534103 h 5484055"/>
                    <a:gd name="connsiteX168" fmla="*/ 3054939 w 9154697"/>
                    <a:gd name="connsiteY168" fmla="*/ 4320094 h 5484055"/>
                    <a:gd name="connsiteX169" fmla="*/ 2986846 w 9154697"/>
                    <a:gd name="connsiteY169" fmla="*/ 4144996 h 5484055"/>
                    <a:gd name="connsiteX170" fmla="*/ 2947935 w 9154697"/>
                    <a:gd name="connsiteY170" fmla="*/ 3911533 h 5484055"/>
                    <a:gd name="connsiteX171" fmla="*/ 2860386 w 9154697"/>
                    <a:gd name="connsiteY171" fmla="*/ 3755890 h 5484055"/>
                    <a:gd name="connsiteX172" fmla="*/ 2840931 w 9154697"/>
                    <a:gd name="connsiteY172" fmla="*/ 3561337 h 5484055"/>
                    <a:gd name="connsiteX173" fmla="*/ 2607467 w 9154697"/>
                    <a:gd name="connsiteY173" fmla="*/ 3415422 h 5484055"/>
                    <a:gd name="connsiteX174" fmla="*/ 2218360 w 9154697"/>
                    <a:gd name="connsiteY174" fmla="*/ 3250052 h 5484055"/>
                    <a:gd name="connsiteX175" fmla="*/ 2020959 w 9154697"/>
                    <a:gd name="connsiteY175" fmla="*/ 3175601 h 5484055"/>
                    <a:gd name="connsiteX176" fmla="*/ 1955714 w 9154697"/>
                    <a:gd name="connsiteY176" fmla="*/ 3104137 h 5484055"/>
                    <a:gd name="connsiteX177" fmla="*/ 1848709 w 9154697"/>
                    <a:gd name="connsiteY177" fmla="*/ 2977677 h 5484055"/>
                    <a:gd name="connsiteX178" fmla="*/ 1663884 w 9154697"/>
                    <a:gd name="connsiteY178" fmla="*/ 2763669 h 5484055"/>
                    <a:gd name="connsiteX179" fmla="*/ 1498514 w 9154697"/>
                    <a:gd name="connsiteY179" fmla="*/ 2637209 h 5484055"/>
                    <a:gd name="connsiteX180" fmla="*/ 1196956 w 9154697"/>
                    <a:gd name="connsiteY180" fmla="*/ 2316196 h 5484055"/>
                    <a:gd name="connsiteX181" fmla="*/ 1089952 w 9154697"/>
                    <a:gd name="connsiteY181" fmla="*/ 2180009 h 5484055"/>
                    <a:gd name="connsiteX182" fmla="*/ 1021858 w 9154697"/>
                    <a:gd name="connsiteY182" fmla="*/ 2082733 h 5484055"/>
                    <a:gd name="connsiteX183" fmla="*/ 992675 w 9154697"/>
                    <a:gd name="connsiteY183" fmla="*/ 1946545 h 5484055"/>
                    <a:gd name="connsiteX184" fmla="*/ 953765 w 9154697"/>
                    <a:gd name="connsiteY184" fmla="*/ 1858996 h 5484055"/>
                    <a:gd name="connsiteX185" fmla="*/ 807850 w 9154697"/>
                    <a:gd name="connsiteY185" fmla="*/ 1703354 h 5484055"/>
                    <a:gd name="connsiteX186" fmla="*/ 691118 w 9154697"/>
                    <a:gd name="connsiteY186" fmla="*/ 1615805 h 5484055"/>
                    <a:gd name="connsiteX187" fmla="*/ 574386 w 9154697"/>
                    <a:gd name="connsiteY187" fmla="*/ 1537984 h 5484055"/>
                    <a:gd name="connsiteX188" fmla="*/ 428471 w 9154697"/>
                    <a:gd name="connsiteY188" fmla="*/ 1499073 h 5484055"/>
                    <a:gd name="connsiteX189" fmla="*/ 253373 w 9154697"/>
                    <a:gd name="connsiteY189" fmla="*/ 1401796 h 5484055"/>
                    <a:gd name="connsiteX190" fmla="*/ 107458 w 9154697"/>
                    <a:gd name="connsiteY190" fmla="*/ 1275337 h 5484055"/>
                    <a:gd name="connsiteX191" fmla="*/ 29637 w 9154697"/>
                    <a:gd name="connsiteY191" fmla="*/ 1187788 h 5484055"/>
                    <a:gd name="connsiteX192" fmla="*/ 454 w 9154697"/>
                    <a:gd name="connsiteY192" fmla="*/ 1080784 h 5484055"/>
                    <a:gd name="connsiteX193" fmla="*/ 49092 w 9154697"/>
                    <a:gd name="connsiteY193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531595 w 9154697"/>
                    <a:gd name="connsiteY146" fmla="*/ 4806477 h 5484055"/>
                    <a:gd name="connsiteX147" fmla="*/ 3531595 w 9154697"/>
                    <a:gd name="connsiteY147" fmla="*/ 4981575 h 5484055"/>
                    <a:gd name="connsiteX148" fmla="*/ 3473229 w 9154697"/>
                    <a:gd name="connsiteY148" fmla="*/ 5185856 h 5484055"/>
                    <a:gd name="connsiteX149" fmla="*/ 3444046 w 9154697"/>
                    <a:gd name="connsiteY149" fmla="*/ 5273405 h 5484055"/>
                    <a:gd name="connsiteX150" fmla="*/ 3307858 w 9154697"/>
                    <a:gd name="connsiteY150" fmla="*/ 5360954 h 5484055"/>
                    <a:gd name="connsiteX151" fmla="*/ 3288404 w 9154697"/>
                    <a:gd name="connsiteY151" fmla="*/ 5419180 h 5484055"/>
                    <a:gd name="connsiteX152" fmla="*/ 3229967 w 9154697"/>
                    <a:gd name="connsiteY152" fmla="*/ 5474257 h 5484055"/>
                    <a:gd name="connsiteX153" fmla="*/ 3136259 w 9154697"/>
                    <a:gd name="connsiteY153" fmla="*/ 5467679 h 5484055"/>
                    <a:gd name="connsiteX154" fmla="*/ 3058507 w 9154697"/>
                    <a:gd name="connsiteY154" fmla="*/ 5470828 h 5484055"/>
                    <a:gd name="connsiteX155" fmla="*/ 2880121 w 9154697"/>
                    <a:gd name="connsiteY155" fmla="*/ 5474292 h 5484055"/>
                    <a:gd name="connsiteX156" fmla="*/ 2746908 w 9154697"/>
                    <a:gd name="connsiteY156" fmla="*/ 5484055 h 5484055"/>
                    <a:gd name="connsiteX157" fmla="*/ 2656105 w 9154697"/>
                    <a:gd name="connsiteY157" fmla="*/ 5429047 h 5484055"/>
                    <a:gd name="connsiteX158" fmla="*/ 2607872 w 9154697"/>
                    <a:gd name="connsiteY158" fmla="*/ 5384705 h 5484055"/>
                    <a:gd name="connsiteX159" fmla="*/ 2578689 w 9154697"/>
                    <a:gd name="connsiteY159" fmla="*/ 5350415 h 5484055"/>
                    <a:gd name="connsiteX160" fmla="*/ 2579581 w 9154697"/>
                    <a:gd name="connsiteY160" fmla="*/ 5250140 h 5484055"/>
                    <a:gd name="connsiteX161" fmla="*/ 2675560 w 9154697"/>
                    <a:gd name="connsiteY161" fmla="*/ 5234494 h 5484055"/>
                    <a:gd name="connsiteX162" fmla="*/ 2804635 w 9154697"/>
                    <a:gd name="connsiteY162" fmla="*/ 5244396 h 5484055"/>
                    <a:gd name="connsiteX163" fmla="*/ 2977118 w 9154697"/>
                    <a:gd name="connsiteY163" fmla="*/ 5127490 h 5484055"/>
                    <a:gd name="connsiteX164" fmla="*/ 3025756 w 9154697"/>
                    <a:gd name="connsiteY164" fmla="*/ 4991303 h 5484055"/>
                    <a:gd name="connsiteX165" fmla="*/ 3132760 w 9154697"/>
                    <a:gd name="connsiteY165" fmla="*/ 4884298 h 5484055"/>
                    <a:gd name="connsiteX166" fmla="*/ 3142488 w 9154697"/>
                    <a:gd name="connsiteY166" fmla="*/ 4718928 h 5484055"/>
                    <a:gd name="connsiteX167" fmla="*/ 3132760 w 9154697"/>
                    <a:gd name="connsiteY167" fmla="*/ 4534103 h 5484055"/>
                    <a:gd name="connsiteX168" fmla="*/ 3054939 w 9154697"/>
                    <a:gd name="connsiteY168" fmla="*/ 4320094 h 5484055"/>
                    <a:gd name="connsiteX169" fmla="*/ 2986846 w 9154697"/>
                    <a:gd name="connsiteY169" fmla="*/ 4144996 h 5484055"/>
                    <a:gd name="connsiteX170" fmla="*/ 2947935 w 9154697"/>
                    <a:gd name="connsiteY170" fmla="*/ 3911533 h 5484055"/>
                    <a:gd name="connsiteX171" fmla="*/ 2860386 w 9154697"/>
                    <a:gd name="connsiteY171" fmla="*/ 3755890 h 5484055"/>
                    <a:gd name="connsiteX172" fmla="*/ 2840931 w 9154697"/>
                    <a:gd name="connsiteY172" fmla="*/ 3561337 h 5484055"/>
                    <a:gd name="connsiteX173" fmla="*/ 2607467 w 9154697"/>
                    <a:gd name="connsiteY173" fmla="*/ 3415422 h 5484055"/>
                    <a:gd name="connsiteX174" fmla="*/ 2218360 w 9154697"/>
                    <a:gd name="connsiteY174" fmla="*/ 3250052 h 5484055"/>
                    <a:gd name="connsiteX175" fmla="*/ 2020959 w 9154697"/>
                    <a:gd name="connsiteY175" fmla="*/ 3175601 h 5484055"/>
                    <a:gd name="connsiteX176" fmla="*/ 1955714 w 9154697"/>
                    <a:gd name="connsiteY176" fmla="*/ 3104137 h 5484055"/>
                    <a:gd name="connsiteX177" fmla="*/ 1848709 w 9154697"/>
                    <a:gd name="connsiteY177" fmla="*/ 2977677 h 5484055"/>
                    <a:gd name="connsiteX178" fmla="*/ 1663884 w 9154697"/>
                    <a:gd name="connsiteY178" fmla="*/ 2763669 h 5484055"/>
                    <a:gd name="connsiteX179" fmla="*/ 1498514 w 9154697"/>
                    <a:gd name="connsiteY179" fmla="*/ 2637209 h 5484055"/>
                    <a:gd name="connsiteX180" fmla="*/ 1196956 w 9154697"/>
                    <a:gd name="connsiteY180" fmla="*/ 2316196 h 5484055"/>
                    <a:gd name="connsiteX181" fmla="*/ 1089952 w 9154697"/>
                    <a:gd name="connsiteY181" fmla="*/ 2180009 h 5484055"/>
                    <a:gd name="connsiteX182" fmla="*/ 1021858 w 9154697"/>
                    <a:gd name="connsiteY182" fmla="*/ 2082733 h 5484055"/>
                    <a:gd name="connsiteX183" fmla="*/ 992675 w 9154697"/>
                    <a:gd name="connsiteY183" fmla="*/ 1946545 h 5484055"/>
                    <a:gd name="connsiteX184" fmla="*/ 953765 w 9154697"/>
                    <a:gd name="connsiteY184" fmla="*/ 1858996 h 5484055"/>
                    <a:gd name="connsiteX185" fmla="*/ 807850 w 9154697"/>
                    <a:gd name="connsiteY185" fmla="*/ 1703354 h 5484055"/>
                    <a:gd name="connsiteX186" fmla="*/ 691118 w 9154697"/>
                    <a:gd name="connsiteY186" fmla="*/ 1615805 h 5484055"/>
                    <a:gd name="connsiteX187" fmla="*/ 574386 w 9154697"/>
                    <a:gd name="connsiteY187" fmla="*/ 1537984 h 5484055"/>
                    <a:gd name="connsiteX188" fmla="*/ 428471 w 9154697"/>
                    <a:gd name="connsiteY188" fmla="*/ 1499073 h 5484055"/>
                    <a:gd name="connsiteX189" fmla="*/ 253373 w 9154697"/>
                    <a:gd name="connsiteY189" fmla="*/ 1401796 h 5484055"/>
                    <a:gd name="connsiteX190" fmla="*/ 107458 w 9154697"/>
                    <a:gd name="connsiteY190" fmla="*/ 1275337 h 5484055"/>
                    <a:gd name="connsiteX191" fmla="*/ 29637 w 9154697"/>
                    <a:gd name="connsiteY191" fmla="*/ 1187788 h 5484055"/>
                    <a:gd name="connsiteX192" fmla="*/ 454 w 9154697"/>
                    <a:gd name="connsiteY192" fmla="*/ 1080784 h 5484055"/>
                    <a:gd name="connsiteX193" fmla="*/ 49092 w 9154697"/>
                    <a:gd name="connsiteY193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531595 w 9154697"/>
                    <a:gd name="connsiteY146" fmla="*/ 4806477 h 5484055"/>
                    <a:gd name="connsiteX147" fmla="*/ 3531595 w 9154697"/>
                    <a:gd name="connsiteY147" fmla="*/ 4981575 h 5484055"/>
                    <a:gd name="connsiteX148" fmla="*/ 3473229 w 9154697"/>
                    <a:gd name="connsiteY148" fmla="*/ 5185856 h 5484055"/>
                    <a:gd name="connsiteX149" fmla="*/ 3444046 w 9154697"/>
                    <a:gd name="connsiteY149" fmla="*/ 5273405 h 5484055"/>
                    <a:gd name="connsiteX150" fmla="*/ 3307858 w 9154697"/>
                    <a:gd name="connsiteY150" fmla="*/ 5360954 h 5484055"/>
                    <a:gd name="connsiteX151" fmla="*/ 3288404 w 9154697"/>
                    <a:gd name="connsiteY151" fmla="*/ 5419180 h 5484055"/>
                    <a:gd name="connsiteX152" fmla="*/ 3229967 w 9154697"/>
                    <a:gd name="connsiteY152" fmla="*/ 5474257 h 5484055"/>
                    <a:gd name="connsiteX153" fmla="*/ 3136259 w 9154697"/>
                    <a:gd name="connsiteY153" fmla="*/ 5467679 h 5484055"/>
                    <a:gd name="connsiteX154" fmla="*/ 3058507 w 9154697"/>
                    <a:gd name="connsiteY154" fmla="*/ 5470828 h 5484055"/>
                    <a:gd name="connsiteX155" fmla="*/ 2880121 w 9154697"/>
                    <a:gd name="connsiteY155" fmla="*/ 5474292 h 5484055"/>
                    <a:gd name="connsiteX156" fmla="*/ 2746908 w 9154697"/>
                    <a:gd name="connsiteY156" fmla="*/ 5484055 h 5484055"/>
                    <a:gd name="connsiteX157" fmla="*/ 2656105 w 9154697"/>
                    <a:gd name="connsiteY157" fmla="*/ 5429047 h 5484055"/>
                    <a:gd name="connsiteX158" fmla="*/ 2607872 w 9154697"/>
                    <a:gd name="connsiteY158" fmla="*/ 5384705 h 5484055"/>
                    <a:gd name="connsiteX159" fmla="*/ 2578689 w 9154697"/>
                    <a:gd name="connsiteY159" fmla="*/ 5350415 h 5484055"/>
                    <a:gd name="connsiteX160" fmla="*/ 2579581 w 9154697"/>
                    <a:gd name="connsiteY160" fmla="*/ 5250140 h 5484055"/>
                    <a:gd name="connsiteX161" fmla="*/ 2675560 w 9154697"/>
                    <a:gd name="connsiteY161" fmla="*/ 5234494 h 5484055"/>
                    <a:gd name="connsiteX162" fmla="*/ 2809517 w 9154697"/>
                    <a:gd name="connsiteY162" fmla="*/ 5215109 h 5484055"/>
                    <a:gd name="connsiteX163" fmla="*/ 2977118 w 9154697"/>
                    <a:gd name="connsiteY163" fmla="*/ 5127490 h 5484055"/>
                    <a:gd name="connsiteX164" fmla="*/ 3025756 w 9154697"/>
                    <a:gd name="connsiteY164" fmla="*/ 4991303 h 5484055"/>
                    <a:gd name="connsiteX165" fmla="*/ 3132760 w 9154697"/>
                    <a:gd name="connsiteY165" fmla="*/ 4884298 h 5484055"/>
                    <a:gd name="connsiteX166" fmla="*/ 3142488 w 9154697"/>
                    <a:gd name="connsiteY166" fmla="*/ 4718928 h 5484055"/>
                    <a:gd name="connsiteX167" fmla="*/ 3132760 w 9154697"/>
                    <a:gd name="connsiteY167" fmla="*/ 4534103 h 5484055"/>
                    <a:gd name="connsiteX168" fmla="*/ 3054939 w 9154697"/>
                    <a:gd name="connsiteY168" fmla="*/ 4320094 h 5484055"/>
                    <a:gd name="connsiteX169" fmla="*/ 2986846 w 9154697"/>
                    <a:gd name="connsiteY169" fmla="*/ 4144996 h 5484055"/>
                    <a:gd name="connsiteX170" fmla="*/ 2947935 w 9154697"/>
                    <a:gd name="connsiteY170" fmla="*/ 3911533 h 5484055"/>
                    <a:gd name="connsiteX171" fmla="*/ 2860386 w 9154697"/>
                    <a:gd name="connsiteY171" fmla="*/ 3755890 h 5484055"/>
                    <a:gd name="connsiteX172" fmla="*/ 2840931 w 9154697"/>
                    <a:gd name="connsiteY172" fmla="*/ 3561337 h 5484055"/>
                    <a:gd name="connsiteX173" fmla="*/ 2607467 w 9154697"/>
                    <a:gd name="connsiteY173" fmla="*/ 3415422 h 5484055"/>
                    <a:gd name="connsiteX174" fmla="*/ 2218360 w 9154697"/>
                    <a:gd name="connsiteY174" fmla="*/ 3250052 h 5484055"/>
                    <a:gd name="connsiteX175" fmla="*/ 2020959 w 9154697"/>
                    <a:gd name="connsiteY175" fmla="*/ 3175601 h 5484055"/>
                    <a:gd name="connsiteX176" fmla="*/ 1955714 w 9154697"/>
                    <a:gd name="connsiteY176" fmla="*/ 3104137 h 5484055"/>
                    <a:gd name="connsiteX177" fmla="*/ 1848709 w 9154697"/>
                    <a:gd name="connsiteY177" fmla="*/ 2977677 h 5484055"/>
                    <a:gd name="connsiteX178" fmla="*/ 1663884 w 9154697"/>
                    <a:gd name="connsiteY178" fmla="*/ 2763669 h 5484055"/>
                    <a:gd name="connsiteX179" fmla="*/ 1498514 w 9154697"/>
                    <a:gd name="connsiteY179" fmla="*/ 2637209 h 5484055"/>
                    <a:gd name="connsiteX180" fmla="*/ 1196956 w 9154697"/>
                    <a:gd name="connsiteY180" fmla="*/ 2316196 h 5484055"/>
                    <a:gd name="connsiteX181" fmla="*/ 1089952 w 9154697"/>
                    <a:gd name="connsiteY181" fmla="*/ 2180009 h 5484055"/>
                    <a:gd name="connsiteX182" fmla="*/ 1021858 w 9154697"/>
                    <a:gd name="connsiteY182" fmla="*/ 2082733 h 5484055"/>
                    <a:gd name="connsiteX183" fmla="*/ 992675 w 9154697"/>
                    <a:gd name="connsiteY183" fmla="*/ 1946545 h 5484055"/>
                    <a:gd name="connsiteX184" fmla="*/ 953765 w 9154697"/>
                    <a:gd name="connsiteY184" fmla="*/ 1858996 h 5484055"/>
                    <a:gd name="connsiteX185" fmla="*/ 807850 w 9154697"/>
                    <a:gd name="connsiteY185" fmla="*/ 1703354 h 5484055"/>
                    <a:gd name="connsiteX186" fmla="*/ 691118 w 9154697"/>
                    <a:gd name="connsiteY186" fmla="*/ 1615805 h 5484055"/>
                    <a:gd name="connsiteX187" fmla="*/ 574386 w 9154697"/>
                    <a:gd name="connsiteY187" fmla="*/ 1537984 h 5484055"/>
                    <a:gd name="connsiteX188" fmla="*/ 428471 w 9154697"/>
                    <a:gd name="connsiteY188" fmla="*/ 1499073 h 5484055"/>
                    <a:gd name="connsiteX189" fmla="*/ 253373 w 9154697"/>
                    <a:gd name="connsiteY189" fmla="*/ 1401796 h 5484055"/>
                    <a:gd name="connsiteX190" fmla="*/ 107458 w 9154697"/>
                    <a:gd name="connsiteY190" fmla="*/ 1275337 h 5484055"/>
                    <a:gd name="connsiteX191" fmla="*/ 29637 w 9154697"/>
                    <a:gd name="connsiteY191" fmla="*/ 1187788 h 5484055"/>
                    <a:gd name="connsiteX192" fmla="*/ 454 w 9154697"/>
                    <a:gd name="connsiteY192" fmla="*/ 1080784 h 5484055"/>
                    <a:gd name="connsiteX193" fmla="*/ 49092 w 9154697"/>
                    <a:gd name="connsiteY193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531595 w 9154697"/>
                    <a:gd name="connsiteY146" fmla="*/ 4981575 h 5484055"/>
                    <a:gd name="connsiteX147" fmla="*/ 3473229 w 9154697"/>
                    <a:gd name="connsiteY147" fmla="*/ 5185856 h 5484055"/>
                    <a:gd name="connsiteX148" fmla="*/ 3444046 w 9154697"/>
                    <a:gd name="connsiteY148" fmla="*/ 5273405 h 5484055"/>
                    <a:gd name="connsiteX149" fmla="*/ 3307858 w 9154697"/>
                    <a:gd name="connsiteY149" fmla="*/ 5360954 h 5484055"/>
                    <a:gd name="connsiteX150" fmla="*/ 3288404 w 9154697"/>
                    <a:gd name="connsiteY150" fmla="*/ 5419180 h 5484055"/>
                    <a:gd name="connsiteX151" fmla="*/ 3229967 w 9154697"/>
                    <a:gd name="connsiteY151" fmla="*/ 5474257 h 5484055"/>
                    <a:gd name="connsiteX152" fmla="*/ 3136259 w 9154697"/>
                    <a:gd name="connsiteY152" fmla="*/ 5467679 h 5484055"/>
                    <a:gd name="connsiteX153" fmla="*/ 3058507 w 9154697"/>
                    <a:gd name="connsiteY153" fmla="*/ 5470828 h 5484055"/>
                    <a:gd name="connsiteX154" fmla="*/ 2880121 w 9154697"/>
                    <a:gd name="connsiteY154" fmla="*/ 5474292 h 5484055"/>
                    <a:gd name="connsiteX155" fmla="*/ 2746908 w 9154697"/>
                    <a:gd name="connsiteY155" fmla="*/ 5484055 h 5484055"/>
                    <a:gd name="connsiteX156" fmla="*/ 2656105 w 9154697"/>
                    <a:gd name="connsiteY156" fmla="*/ 5429047 h 5484055"/>
                    <a:gd name="connsiteX157" fmla="*/ 2607872 w 9154697"/>
                    <a:gd name="connsiteY157" fmla="*/ 5384705 h 5484055"/>
                    <a:gd name="connsiteX158" fmla="*/ 2578689 w 9154697"/>
                    <a:gd name="connsiteY158" fmla="*/ 5350415 h 5484055"/>
                    <a:gd name="connsiteX159" fmla="*/ 2579581 w 9154697"/>
                    <a:gd name="connsiteY159" fmla="*/ 5250140 h 5484055"/>
                    <a:gd name="connsiteX160" fmla="*/ 2675560 w 9154697"/>
                    <a:gd name="connsiteY160" fmla="*/ 5234494 h 5484055"/>
                    <a:gd name="connsiteX161" fmla="*/ 2809517 w 9154697"/>
                    <a:gd name="connsiteY161" fmla="*/ 5215109 h 5484055"/>
                    <a:gd name="connsiteX162" fmla="*/ 2977118 w 9154697"/>
                    <a:gd name="connsiteY162" fmla="*/ 5127490 h 5484055"/>
                    <a:gd name="connsiteX163" fmla="*/ 3025756 w 9154697"/>
                    <a:gd name="connsiteY163" fmla="*/ 4991303 h 5484055"/>
                    <a:gd name="connsiteX164" fmla="*/ 3132760 w 9154697"/>
                    <a:gd name="connsiteY164" fmla="*/ 4884298 h 5484055"/>
                    <a:gd name="connsiteX165" fmla="*/ 3142488 w 9154697"/>
                    <a:gd name="connsiteY165" fmla="*/ 4718928 h 5484055"/>
                    <a:gd name="connsiteX166" fmla="*/ 3132760 w 9154697"/>
                    <a:gd name="connsiteY166" fmla="*/ 4534103 h 5484055"/>
                    <a:gd name="connsiteX167" fmla="*/ 3054939 w 9154697"/>
                    <a:gd name="connsiteY167" fmla="*/ 4320094 h 5484055"/>
                    <a:gd name="connsiteX168" fmla="*/ 2986846 w 9154697"/>
                    <a:gd name="connsiteY168" fmla="*/ 4144996 h 5484055"/>
                    <a:gd name="connsiteX169" fmla="*/ 2947935 w 9154697"/>
                    <a:gd name="connsiteY169" fmla="*/ 3911533 h 5484055"/>
                    <a:gd name="connsiteX170" fmla="*/ 2860386 w 9154697"/>
                    <a:gd name="connsiteY170" fmla="*/ 3755890 h 5484055"/>
                    <a:gd name="connsiteX171" fmla="*/ 2840931 w 9154697"/>
                    <a:gd name="connsiteY171" fmla="*/ 3561337 h 5484055"/>
                    <a:gd name="connsiteX172" fmla="*/ 2607467 w 9154697"/>
                    <a:gd name="connsiteY172" fmla="*/ 3415422 h 5484055"/>
                    <a:gd name="connsiteX173" fmla="*/ 2218360 w 9154697"/>
                    <a:gd name="connsiteY173" fmla="*/ 3250052 h 5484055"/>
                    <a:gd name="connsiteX174" fmla="*/ 2020959 w 9154697"/>
                    <a:gd name="connsiteY174" fmla="*/ 3175601 h 5484055"/>
                    <a:gd name="connsiteX175" fmla="*/ 1955714 w 9154697"/>
                    <a:gd name="connsiteY175" fmla="*/ 3104137 h 5484055"/>
                    <a:gd name="connsiteX176" fmla="*/ 1848709 w 9154697"/>
                    <a:gd name="connsiteY176" fmla="*/ 2977677 h 5484055"/>
                    <a:gd name="connsiteX177" fmla="*/ 1663884 w 9154697"/>
                    <a:gd name="connsiteY177" fmla="*/ 2763669 h 5484055"/>
                    <a:gd name="connsiteX178" fmla="*/ 1498514 w 9154697"/>
                    <a:gd name="connsiteY178" fmla="*/ 2637209 h 5484055"/>
                    <a:gd name="connsiteX179" fmla="*/ 1196956 w 9154697"/>
                    <a:gd name="connsiteY179" fmla="*/ 2316196 h 5484055"/>
                    <a:gd name="connsiteX180" fmla="*/ 1089952 w 9154697"/>
                    <a:gd name="connsiteY180" fmla="*/ 2180009 h 5484055"/>
                    <a:gd name="connsiteX181" fmla="*/ 1021858 w 9154697"/>
                    <a:gd name="connsiteY181" fmla="*/ 2082733 h 5484055"/>
                    <a:gd name="connsiteX182" fmla="*/ 992675 w 9154697"/>
                    <a:gd name="connsiteY182" fmla="*/ 1946545 h 5484055"/>
                    <a:gd name="connsiteX183" fmla="*/ 953765 w 9154697"/>
                    <a:gd name="connsiteY183" fmla="*/ 1858996 h 5484055"/>
                    <a:gd name="connsiteX184" fmla="*/ 807850 w 9154697"/>
                    <a:gd name="connsiteY184" fmla="*/ 1703354 h 5484055"/>
                    <a:gd name="connsiteX185" fmla="*/ 691118 w 9154697"/>
                    <a:gd name="connsiteY185" fmla="*/ 1615805 h 5484055"/>
                    <a:gd name="connsiteX186" fmla="*/ 574386 w 9154697"/>
                    <a:gd name="connsiteY186" fmla="*/ 1537984 h 5484055"/>
                    <a:gd name="connsiteX187" fmla="*/ 428471 w 9154697"/>
                    <a:gd name="connsiteY187" fmla="*/ 1499073 h 5484055"/>
                    <a:gd name="connsiteX188" fmla="*/ 253373 w 9154697"/>
                    <a:gd name="connsiteY188" fmla="*/ 1401796 h 5484055"/>
                    <a:gd name="connsiteX189" fmla="*/ 107458 w 9154697"/>
                    <a:gd name="connsiteY189" fmla="*/ 1275337 h 5484055"/>
                    <a:gd name="connsiteX190" fmla="*/ 29637 w 9154697"/>
                    <a:gd name="connsiteY190" fmla="*/ 1187788 h 5484055"/>
                    <a:gd name="connsiteX191" fmla="*/ 454 w 9154697"/>
                    <a:gd name="connsiteY191" fmla="*/ 1080784 h 5484055"/>
                    <a:gd name="connsiteX192" fmla="*/ 49092 w 9154697"/>
                    <a:gd name="connsiteY192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473229 w 9154697"/>
                    <a:gd name="connsiteY147" fmla="*/ 5185856 h 5484055"/>
                    <a:gd name="connsiteX148" fmla="*/ 3444046 w 9154697"/>
                    <a:gd name="connsiteY148" fmla="*/ 5273405 h 5484055"/>
                    <a:gd name="connsiteX149" fmla="*/ 3307858 w 9154697"/>
                    <a:gd name="connsiteY149" fmla="*/ 5360954 h 5484055"/>
                    <a:gd name="connsiteX150" fmla="*/ 3288404 w 9154697"/>
                    <a:gd name="connsiteY150" fmla="*/ 5419180 h 5484055"/>
                    <a:gd name="connsiteX151" fmla="*/ 3229967 w 9154697"/>
                    <a:gd name="connsiteY151" fmla="*/ 5474257 h 5484055"/>
                    <a:gd name="connsiteX152" fmla="*/ 3136259 w 9154697"/>
                    <a:gd name="connsiteY152" fmla="*/ 5467679 h 5484055"/>
                    <a:gd name="connsiteX153" fmla="*/ 3058507 w 9154697"/>
                    <a:gd name="connsiteY153" fmla="*/ 5470828 h 5484055"/>
                    <a:gd name="connsiteX154" fmla="*/ 2880121 w 9154697"/>
                    <a:gd name="connsiteY154" fmla="*/ 5474292 h 5484055"/>
                    <a:gd name="connsiteX155" fmla="*/ 2746908 w 9154697"/>
                    <a:gd name="connsiteY155" fmla="*/ 5484055 h 5484055"/>
                    <a:gd name="connsiteX156" fmla="*/ 2656105 w 9154697"/>
                    <a:gd name="connsiteY156" fmla="*/ 5429047 h 5484055"/>
                    <a:gd name="connsiteX157" fmla="*/ 2607872 w 9154697"/>
                    <a:gd name="connsiteY157" fmla="*/ 5384705 h 5484055"/>
                    <a:gd name="connsiteX158" fmla="*/ 2578689 w 9154697"/>
                    <a:gd name="connsiteY158" fmla="*/ 5350415 h 5484055"/>
                    <a:gd name="connsiteX159" fmla="*/ 2579581 w 9154697"/>
                    <a:gd name="connsiteY159" fmla="*/ 5250140 h 5484055"/>
                    <a:gd name="connsiteX160" fmla="*/ 2675560 w 9154697"/>
                    <a:gd name="connsiteY160" fmla="*/ 5234494 h 5484055"/>
                    <a:gd name="connsiteX161" fmla="*/ 2809517 w 9154697"/>
                    <a:gd name="connsiteY161" fmla="*/ 5215109 h 5484055"/>
                    <a:gd name="connsiteX162" fmla="*/ 2977118 w 9154697"/>
                    <a:gd name="connsiteY162" fmla="*/ 5127490 h 5484055"/>
                    <a:gd name="connsiteX163" fmla="*/ 3025756 w 9154697"/>
                    <a:gd name="connsiteY163" fmla="*/ 4991303 h 5484055"/>
                    <a:gd name="connsiteX164" fmla="*/ 3132760 w 9154697"/>
                    <a:gd name="connsiteY164" fmla="*/ 4884298 h 5484055"/>
                    <a:gd name="connsiteX165" fmla="*/ 3142488 w 9154697"/>
                    <a:gd name="connsiteY165" fmla="*/ 4718928 h 5484055"/>
                    <a:gd name="connsiteX166" fmla="*/ 3132760 w 9154697"/>
                    <a:gd name="connsiteY166" fmla="*/ 4534103 h 5484055"/>
                    <a:gd name="connsiteX167" fmla="*/ 3054939 w 9154697"/>
                    <a:gd name="connsiteY167" fmla="*/ 4320094 h 5484055"/>
                    <a:gd name="connsiteX168" fmla="*/ 2986846 w 9154697"/>
                    <a:gd name="connsiteY168" fmla="*/ 4144996 h 5484055"/>
                    <a:gd name="connsiteX169" fmla="*/ 2947935 w 9154697"/>
                    <a:gd name="connsiteY169" fmla="*/ 3911533 h 5484055"/>
                    <a:gd name="connsiteX170" fmla="*/ 2860386 w 9154697"/>
                    <a:gd name="connsiteY170" fmla="*/ 3755890 h 5484055"/>
                    <a:gd name="connsiteX171" fmla="*/ 2840931 w 9154697"/>
                    <a:gd name="connsiteY171" fmla="*/ 3561337 h 5484055"/>
                    <a:gd name="connsiteX172" fmla="*/ 2607467 w 9154697"/>
                    <a:gd name="connsiteY172" fmla="*/ 3415422 h 5484055"/>
                    <a:gd name="connsiteX173" fmla="*/ 2218360 w 9154697"/>
                    <a:gd name="connsiteY173" fmla="*/ 3250052 h 5484055"/>
                    <a:gd name="connsiteX174" fmla="*/ 2020959 w 9154697"/>
                    <a:gd name="connsiteY174" fmla="*/ 3175601 h 5484055"/>
                    <a:gd name="connsiteX175" fmla="*/ 1955714 w 9154697"/>
                    <a:gd name="connsiteY175" fmla="*/ 3104137 h 5484055"/>
                    <a:gd name="connsiteX176" fmla="*/ 1848709 w 9154697"/>
                    <a:gd name="connsiteY176" fmla="*/ 2977677 h 5484055"/>
                    <a:gd name="connsiteX177" fmla="*/ 1663884 w 9154697"/>
                    <a:gd name="connsiteY177" fmla="*/ 2763669 h 5484055"/>
                    <a:gd name="connsiteX178" fmla="*/ 1498514 w 9154697"/>
                    <a:gd name="connsiteY178" fmla="*/ 2637209 h 5484055"/>
                    <a:gd name="connsiteX179" fmla="*/ 1196956 w 9154697"/>
                    <a:gd name="connsiteY179" fmla="*/ 2316196 h 5484055"/>
                    <a:gd name="connsiteX180" fmla="*/ 1089952 w 9154697"/>
                    <a:gd name="connsiteY180" fmla="*/ 2180009 h 5484055"/>
                    <a:gd name="connsiteX181" fmla="*/ 1021858 w 9154697"/>
                    <a:gd name="connsiteY181" fmla="*/ 2082733 h 5484055"/>
                    <a:gd name="connsiteX182" fmla="*/ 992675 w 9154697"/>
                    <a:gd name="connsiteY182" fmla="*/ 1946545 h 5484055"/>
                    <a:gd name="connsiteX183" fmla="*/ 953765 w 9154697"/>
                    <a:gd name="connsiteY183" fmla="*/ 1858996 h 5484055"/>
                    <a:gd name="connsiteX184" fmla="*/ 807850 w 9154697"/>
                    <a:gd name="connsiteY184" fmla="*/ 1703354 h 5484055"/>
                    <a:gd name="connsiteX185" fmla="*/ 691118 w 9154697"/>
                    <a:gd name="connsiteY185" fmla="*/ 1615805 h 5484055"/>
                    <a:gd name="connsiteX186" fmla="*/ 574386 w 9154697"/>
                    <a:gd name="connsiteY186" fmla="*/ 1537984 h 5484055"/>
                    <a:gd name="connsiteX187" fmla="*/ 428471 w 9154697"/>
                    <a:gd name="connsiteY187" fmla="*/ 1499073 h 5484055"/>
                    <a:gd name="connsiteX188" fmla="*/ 253373 w 9154697"/>
                    <a:gd name="connsiteY188" fmla="*/ 1401796 h 5484055"/>
                    <a:gd name="connsiteX189" fmla="*/ 107458 w 9154697"/>
                    <a:gd name="connsiteY189" fmla="*/ 1275337 h 5484055"/>
                    <a:gd name="connsiteX190" fmla="*/ 29637 w 9154697"/>
                    <a:gd name="connsiteY190" fmla="*/ 1187788 h 5484055"/>
                    <a:gd name="connsiteX191" fmla="*/ 454 w 9154697"/>
                    <a:gd name="connsiteY191" fmla="*/ 1080784 h 5484055"/>
                    <a:gd name="connsiteX192" fmla="*/ 49092 w 9154697"/>
                    <a:gd name="connsiteY192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444046 w 9154697"/>
                    <a:gd name="connsiteY148" fmla="*/ 5273405 h 5484055"/>
                    <a:gd name="connsiteX149" fmla="*/ 3307858 w 9154697"/>
                    <a:gd name="connsiteY149" fmla="*/ 5360954 h 5484055"/>
                    <a:gd name="connsiteX150" fmla="*/ 3288404 w 9154697"/>
                    <a:gd name="connsiteY150" fmla="*/ 5419180 h 5484055"/>
                    <a:gd name="connsiteX151" fmla="*/ 3229967 w 9154697"/>
                    <a:gd name="connsiteY151" fmla="*/ 5474257 h 5484055"/>
                    <a:gd name="connsiteX152" fmla="*/ 3136259 w 9154697"/>
                    <a:gd name="connsiteY152" fmla="*/ 5467679 h 5484055"/>
                    <a:gd name="connsiteX153" fmla="*/ 3058507 w 9154697"/>
                    <a:gd name="connsiteY153" fmla="*/ 5470828 h 5484055"/>
                    <a:gd name="connsiteX154" fmla="*/ 2880121 w 9154697"/>
                    <a:gd name="connsiteY154" fmla="*/ 5474292 h 5484055"/>
                    <a:gd name="connsiteX155" fmla="*/ 2746908 w 9154697"/>
                    <a:gd name="connsiteY155" fmla="*/ 5484055 h 5484055"/>
                    <a:gd name="connsiteX156" fmla="*/ 2656105 w 9154697"/>
                    <a:gd name="connsiteY156" fmla="*/ 5429047 h 5484055"/>
                    <a:gd name="connsiteX157" fmla="*/ 2607872 w 9154697"/>
                    <a:gd name="connsiteY157" fmla="*/ 5384705 h 5484055"/>
                    <a:gd name="connsiteX158" fmla="*/ 2578689 w 9154697"/>
                    <a:gd name="connsiteY158" fmla="*/ 5350415 h 5484055"/>
                    <a:gd name="connsiteX159" fmla="*/ 2579581 w 9154697"/>
                    <a:gd name="connsiteY159" fmla="*/ 5250140 h 5484055"/>
                    <a:gd name="connsiteX160" fmla="*/ 2675560 w 9154697"/>
                    <a:gd name="connsiteY160" fmla="*/ 5234494 h 5484055"/>
                    <a:gd name="connsiteX161" fmla="*/ 2809517 w 9154697"/>
                    <a:gd name="connsiteY161" fmla="*/ 5215109 h 5484055"/>
                    <a:gd name="connsiteX162" fmla="*/ 2977118 w 9154697"/>
                    <a:gd name="connsiteY162" fmla="*/ 5127490 h 5484055"/>
                    <a:gd name="connsiteX163" fmla="*/ 3025756 w 9154697"/>
                    <a:gd name="connsiteY163" fmla="*/ 4991303 h 5484055"/>
                    <a:gd name="connsiteX164" fmla="*/ 3132760 w 9154697"/>
                    <a:gd name="connsiteY164" fmla="*/ 4884298 h 5484055"/>
                    <a:gd name="connsiteX165" fmla="*/ 3142488 w 9154697"/>
                    <a:gd name="connsiteY165" fmla="*/ 4718928 h 5484055"/>
                    <a:gd name="connsiteX166" fmla="*/ 3132760 w 9154697"/>
                    <a:gd name="connsiteY166" fmla="*/ 4534103 h 5484055"/>
                    <a:gd name="connsiteX167" fmla="*/ 3054939 w 9154697"/>
                    <a:gd name="connsiteY167" fmla="*/ 4320094 h 5484055"/>
                    <a:gd name="connsiteX168" fmla="*/ 2986846 w 9154697"/>
                    <a:gd name="connsiteY168" fmla="*/ 4144996 h 5484055"/>
                    <a:gd name="connsiteX169" fmla="*/ 2947935 w 9154697"/>
                    <a:gd name="connsiteY169" fmla="*/ 3911533 h 5484055"/>
                    <a:gd name="connsiteX170" fmla="*/ 2860386 w 9154697"/>
                    <a:gd name="connsiteY170" fmla="*/ 3755890 h 5484055"/>
                    <a:gd name="connsiteX171" fmla="*/ 2840931 w 9154697"/>
                    <a:gd name="connsiteY171" fmla="*/ 3561337 h 5484055"/>
                    <a:gd name="connsiteX172" fmla="*/ 2607467 w 9154697"/>
                    <a:gd name="connsiteY172" fmla="*/ 3415422 h 5484055"/>
                    <a:gd name="connsiteX173" fmla="*/ 2218360 w 9154697"/>
                    <a:gd name="connsiteY173" fmla="*/ 3250052 h 5484055"/>
                    <a:gd name="connsiteX174" fmla="*/ 2020959 w 9154697"/>
                    <a:gd name="connsiteY174" fmla="*/ 3175601 h 5484055"/>
                    <a:gd name="connsiteX175" fmla="*/ 1955714 w 9154697"/>
                    <a:gd name="connsiteY175" fmla="*/ 3104137 h 5484055"/>
                    <a:gd name="connsiteX176" fmla="*/ 1848709 w 9154697"/>
                    <a:gd name="connsiteY176" fmla="*/ 2977677 h 5484055"/>
                    <a:gd name="connsiteX177" fmla="*/ 1663884 w 9154697"/>
                    <a:gd name="connsiteY177" fmla="*/ 2763669 h 5484055"/>
                    <a:gd name="connsiteX178" fmla="*/ 1498514 w 9154697"/>
                    <a:gd name="connsiteY178" fmla="*/ 2637209 h 5484055"/>
                    <a:gd name="connsiteX179" fmla="*/ 1196956 w 9154697"/>
                    <a:gd name="connsiteY179" fmla="*/ 2316196 h 5484055"/>
                    <a:gd name="connsiteX180" fmla="*/ 1089952 w 9154697"/>
                    <a:gd name="connsiteY180" fmla="*/ 2180009 h 5484055"/>
                    <a:gd name="connsiteX181" fmla="*/ 1021858 w 9154697"/>
                    <a:gd name="connsiteY181" fmla="*/ 2082733 h 5484055"/>
                    <a:gd name="connsiteX182" fmla="*/ 992675 w 9154697"/>
                    <a:gd name="connsiteY182" fmla="*/ 1946545 h 5484055"/>
                    <a:gd name="connsiteX183" fmla="*/ 953765 w 9154697"/>
                    <a:gd name="connsiteY183" fmla="*/ 1858996 h 5484055"/>
                    <a:gd name="connsiteX184" fmla="*/ 807850 w 9154697"/>
                    <a:gd name="connsiteY184" fmla="*/ 1703354 h 5484055"/>
                    <a:gd name="connsiteX185" fmla="*/ 691118 w 9154697"/>
                    <a:gd name="connsiteY185" fmla="*/ 1615805 h 5484055"/>
                    <a:gd name="connsiteX186" fmla="*/ 574386 w 9154697"/>
                    <a:gd name="connsiteY186" fmla="*/ 1537984 h 5484055"/>
                    <a:gd name="connsiteX187" fmla="*/ 428471 w 9154697"/>
                    <a:gd name="connsiteY187" fmla="*/ 1499073 h 5484055"/>
                    <a:gd name="connsiteX188" fmla="*/ 253373 w 9154697"/>
                    <a:gd name="connsiteY188" fmla="*/ 1401796 h 5484055"/>
                    <a:gd name="connsiteX189" fmla="*/ 107458 w 9154697"/>
                    <a:gd name="connsiteY189" fmla="*/ 1275337 h 5484055"/>
                    <a:gd name="connsiteX190" fmla="*/ 29637 w 9154697"/>
                    <a:gd name="connsiteY190" fmla="*/ 1187788 h 5484055"/>
                    <a:gd name="connsiteX191" fmla="*/ 454 w 9154697"/>
                    <a:gd name="connsiteY191" fmla="*/ 1080784 h 5484055"/>
                    <a:gd name="connsiteX192" fmla="*/ 49092 w 9154697"/>
                    <a:gd name="connsiteY192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65945 w 9154697"/>
                    <a:gd name="connsiteY148" fmla="*/ 5338488 h 5484055"/>
                    <a:gd name="connsiteX149" fmla="*/ 3307858 w 9154697"/>
                    <a:gd name="connsiteY149" fmla="*/ 5360954 h 5484055"/>
                    <a:gd name="connsiteX150" fmla="*/ 3288404 w 9154697"/>
                    <a:gd name="connsiteY150" fmla="*/ 5419180 h 5484055"/>
                    <a:gd name="connsiteX151" fmla="*/ 3229967 w 9154697"/>
                    <a:gd name="connsiteY151" fmla="*/ 5474257 h 5484055"/>
                    <a:gd name="connsiteX152" fmla="*/ 3136259 w 9154697"/>
                    <a:gd name="connsiteY152" fmla="*/ 5467679 h 5484055"/>
                    <a:gd name="connsiteX153" fmla="*/ 3058507 w 9154697"/>
                    <a:gd name="connsiteY153" fmla="*/ 5470828 h 5484055"/>
                    <a:gd name="connsiteX154" fmla="*/ 2880121 w 9154697"/>
                    <a:gd name="connsiteY154" fmla="*/ 5474292 h 5484055"/>
                    <a:gd name="connsiteX155" fmla="*/ 2746908 w 9154697"/>
                    <a:gd name="connsiteY155" fmla="*/ 5484055 h 5484055"/>
                    <a:gd name="connsiteX156" fmla="*/ 2656105 w 9154697"/>
                    <a:gd name="connsiteY156" fmla="*/ 5429047 h 5484055"/>
                    <a:gd name="connsiteX157" fmla="*/ 2607872 w 9154697"/>
                    <a:gd name="connsiteY157" fmla="*/ 5384705 h 5484055"/>
                    <a:gd name="connsiteX158" fmla="*/ 2578689 w 9154697"/>
                    <a:gd name="connsiteY158" fmla="*/ 5350415 h 5484055"/>
                    <a:gd name="connsiteX159" fmla="*/ 2579581 w 9154697"/>
                    <a:gd name="connsiteY159" fmla="*/ 5250140 h 5484055"/>
                    <a:gd name="connsiteX160" fmla="*/ 2675560 w 9154697"/>
                    <a:gd name="connsiteY160" fmla="*/ 5234494 h 5484055"/>
                    <a:gd name="connsiteX161" fmla="*/ 2809517 w 9154697"/>
                    <a:gd name="connsiteY161" fmla="*/ 5215109 h 5484055"/>
                    <a:gd name="connsiteX162" fmla="*/ 2977118 w 9154697"/>
                    <a:gd name="connsiteY162" fmla="*/ 5127490 h 5484055"/>
                    <a:gd name="connsiteX163" fmla="*/ 3025756 w 9154697"/>
                    <a:gd name="connsiteY163" fmla="*/ 4991303 h 5484055"/>
                    <a:gd name="connsiteX164" fmla="*/ 3132760 w 9154697"/>
                    <a:gd name="connsiteY164" fmla="*/ 4884298 h 5484055"/>
                    <a:gd name="connsiteX165" fmla="*/ 3142488 w 9154697"/>
                    <a:gd name="connsiteY165" fmla="*/ 4718928 h 5484055"/>
                    <a:gd name="connsiteX166" fmla="*/ 3132760 w 9154697"/>
                    <a:gd name="connsiteY166" fmla="*/ 4534103 h 5484055"/>
                    <a:gd name="connsiteX167" fmla="*/ 3054939 w 9154697"/>
                    <a:gd name="connsiteY167" fmla="*/ 4320094 h 5484055"/>
                    <a:gd name="connsiteX168" fmla="*/ 2986846 w 9154697"/>
                    <a:gd name="connsiteY168" fmla="*/ 4144996 h 5484055"/>
                    <a:gd name="connsiteX169" fmla="*/ 2947935 w 9154697"/>
                    <a:gd name="connsiteY169" fmla="*/ 3911533 h 5484055"/>
                    <a:gd name="connsiteX170" fmla="*/ 2860386 w 9154697"/>
                    <a:gd name="connsiteY170" fmla="*/ 3755890 h 5484055"/>
                    <a:gd name="connsiteX171" fmla="*/ 2840931 w 9154697"/>
                    <a:gd name="connsiteY171" fmla="*/ 3561337 h 5484055"/>
                    <a:gd name="connsiteX172" fmla="*/ 2607467 w 9154697"/>
                    <a:gd name="connsiteY172" fmla="*/ 3415422 h 5484055"/>
                    <a:gd name="connsiteX173" fmla="*/ 2218360 w 9154697"/>
                    <a:gd name="connsiteY173" fmla="*/ 3250052 h 5484055"/>
                    <a:gd name="connsiteX174" fmla="*/ 2020959 w 9154697"/>
                    <a:gd name="connsiteY174" fmla="*/ 3175601 h 5484055"/>
                    <a:gd name="connsiteX175" fmla="*/ 1955714 w 9154697"/>
                    <a:gd name="connsiteY175" fmla="*/ 3104137 h 5484055"/>
                    <a:gd name="connsiteX176" fmla="*/ 1848709 w 9154697"/>
                    <a:gd name="connsiteY176" fmla="*/ 2977677 h 5484055"/>
                    <a:gd name="connsiteX177" fmla="*/ 1663884 w 9154697"/>
                    <a:gd name="connsiteY177" fmla="*/ 2763669 h 5484055"/>
                    <a:gd name="connsiteX178" fmla="*/ 1498514 w 9154697"/>
                    <a:gd name="connsiteY178" fmla="*/ 2637209 h 5484055"/>
                    <a:gd name="connsiteX179" fmla="*/ 1196956 w 9154697"/>
                    <a:gd name="connsiteY179" fmla="*/ 2316196 h 5484055"/>
                    <a:gd name="connsiteX180" fmla="*/ 1089952 w 9154697"/>
                    <a:gd name="connsiteY180" fmla="*/ 2180009 h 5484055"/>
                    <a:gd name="connsiteX181" fmla="*/ 1021858 w 9154697"/>
                    <a:gd name="connsiteY181" fmla="*/ 2082733 h 5484055"/>
                    <a:gd name="connsiteX182" fmla="*/ 992675 w 9154697"/>
                    <a:gd name="connsiteY182" fmla="*/ 1946545 h 5484055"/>
                    <a:gd name="connsiteX183" fmla="*/ 953765 w 9154697"/>
                    <a:gd name="connsiteY183" fmla="*/ 1858996 h 5484055"/>
                    <a:gd name="connsiteX184" fmla="*/ 807850 w 9154697"/>
                    <a:gd name="connsiteY184" fmla="*/ 1703354 h 5484055"/>
                    <a:gd name="connsiteX185" fmla="*/ 691118 w 9154697"/>
                    <a:gd name="connsiteY185" fmla="*/ 1615805 h 5484055"/>
                    <a:gd name="connsiteX186" fmla="*/ 574386 w 9154697"/>
                    <a:gd name="connsiteY186" fmla="*/ 1537984 h 5484055"/>
                    <a:gd name="connsiteX187" fmla="*/ 428471 w 9154697"/>
                    <a:gd name="connsiteY187" fmla="*/ 1499073 h 5484055"/>
                    <a:gd name="connsiteX188" fmla="*/ 253373 w 9154697"/>
                    <a:gd name="connsiteY188" fmla="*/ 1401796 h 5484055"/>
                    <a:gd name="connsiteX189" fmla="*/ 107458 w 9154697"/>
                    <a:gd name="connsiteY189" fmla="*/ 1275337 h 5484055"/>
                    <a:gd name="connsiteX190" fmla="*/ 29637 w 9154697"/>
                    <a:gd name="connsiteY190" fmla="*/ 1187788 h 5484055"/>
                    <a:gd name="connsiteX191" fmla="*/ 454 w 9154697"/>
                    <a:gd name="connsiteY191" fmla="*/ 1080784 h 5484055"/>
                    <a:gd name="connsiteX192" fmla="*/ 49092 w 9154697"/>
                    <a:gd name="connsiteY192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025756 w 9154697"/>
                    <a:gd name="connsiteY162" fmla="*/ 4991303 h 5484055"/>
                    <a:gd name="connsiteX163" fmla="*/ 3132760 w 9154697"/>
                    <a:gd name="connsiteY163" fmla="*/ 4884298 h 5484055"/>
                    <a:gd name="connsiteX164" fmla="*/ 3142488 w 9154697"/>
                    <a:gd name="connsiteY164" fmla="*/ 4718928 h 5484055"/>
                    <a:gd name="connsiteX165" fmla="*/ 3132760 w 9154697"/>
                    <a:gd name="connsiteY165" fmla="*/ 4534103 h 5484055"/>
                    <a:gd name="connsiteX166" fmla="*/ 3054939 w 9154697"/>
                    <a:gd name="connsiteY166" fmla="*/ 4320094 h 5484055"/>
                    <a:gd name="connsiteX167" fmla="*/ 2986846 w 9154697"/>
                    <a:gd name="connsiteY167" fmla="*/ 4144996 h 5484055"/>
                    <a:gd name="connsiteX168" fmla="*/ 2947935 w 9154697"/>
                    <a:gd name="connsiteY168" fmla="*/ 3911533 h 5484055"/>
                    <a:gd name="connsiteX169" fmla="*/ 2860386 w 9154697"/>
                    <a:gd name="connsiteY169" fmla="*/ 3755890 h 5484055"/>
                    <a:gd name="connsiteX170" fmla="*/ 2840931 w 9154697"/>
                    <a:gd name="connsiteY170" fmla="*/ 3561337 h 5484055"/>
                    <a:gd name="connsiteX171" fmla="*/ 2607467 w 9154697"/>
                    <a:gd name="connsiteY171" fmla="*/ 3415422 h 5484055"/>
                    <a:gd name="connsiteX172" fmla="*/ 2218360 w 9154697"/>
                    <a:gd name="connsiteY172" fmla="*/ 3250052 h 5484055"/>
                    <a:gd name="connsiteX173" fmla="*/ 2020959 w 9154697"/>
                    <a:gd name="connsiteY173" fmla="*/ 3175601 h 5484055"/>
                    <a:gd name="connsiteX174" fmla="*/ 1955714 w 9154697"/>
                    <a:gd name="connsiteY174" fmla="*/ 3104137 h 5484055"/>
                    <a:gd name="connsiteX175" fmla="*/ 1848709 w 9154697"/>
                    <a:gd name="connsiteY175" fmla="*/ 2977677 h 5484055"/>
                    <a:gd name="connsiteX176" fmla="*/ 1663884 w 9154697"/>
                    <a:gd name="connsiteY176" fmla="*/ 2763669 h 5484055"/>
                    <a:gd name="connsiteX177" fmla="*/ 1498514 w 9154697"/>
                    <a:gd name="connsiteY177" fmla="*/ 2637209 h 5484055"/>
                    <a:gd name="connsiteX178" fmla="*/ 1196956 w 9154697"/>
                    <a:gd name="connsiteY178" fmla="*/ 2316196 h 5484055"/>
                    <a:gd name="connsiteX179" fmla="*/ 1089952 w 9154697"/>
                    <a:gd name="connsiteY179" fmla="*/ 2180009 h 5484055"/>
                    <a:gd name="connsiteX180" fmla="*/ 1021858 w 9154697"/>
                    <a:gd name="connsiteY180" fmla="*/ 2082733 h 5484055"/>
                    <a:gd name="connsiteX181" fmla="*/ 992675 w 9154697"/>
                    <a:gd name="connsiteY181" fmla="*/ 1946545 h 5484055"/>
                    <a:gd name="connsiteX182" fmla="*/ 953765 w 9154697"/>
                    <a:gd name="connsiteY182" fmla="*/ 1858996 h 5484055"/>
                    <a:gd name="connsiteX183" fmla="*/ 807850 w 9154697"/>
                    <a:gd name="connsiteY183" fmla="*/ 1703354 h 5484055"/>
                    <a:gd name="connsiteX184" fmla="*/ 691118 w 9154697"/>
                    <a:gd name="connsiteY184" fmla="*/ 1615805 h 5484055"/>
                    <a:gd name="connsiteX185" fmla="*/ 574386 w 9154697"/>
                    <a:gd name="connsiteY185" fmla="*/ 1537984 h 5484055"/>
                    <a:gd name="connsiteX186" fmla="*/ 428471 w 9154697"/>
                    <a:gd name="connsiteY186" fmla="*/ 1499073 h 5484055"/>
                    <a:gd name="connsiteX187" fmla="*/ 253373 w 9154697"/>
                    <a:gd name="connsiteY187" fmla="*/ 1401796 h 5484055"/>
                    <a:gd name="connsiteX188" fmla="*/ 107458 w 9154697"/>
                    <a:gd name="connsiteY188" fmla="*/ 1275337 h 5484055"/>
                    <a:gd name="connsiteX189" fmla="*/ 29637 w 9154697"/>
                    <a:gd name="connsiteY189" fmla="*/ 1187788 h 5484055"/>
                    <a:gd name="connsiteX190" fmla="*/ 454 w 9154697"/>
                    <a:gd name="connsiteY190" fmla="*/ 1080784 h 5484055"/>
                    <a:gd name="connsiteX191" fmla="*/ 49092 w 9154697"/>
                    <a:gd name="connsiteY191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2020959 w 9154697"/>
                    <a:gd name="connsiteY172" fmla="*/ 3175601 h 5484055"/>
                    <a:gd name="connsiteX173" fmla="*/ 1955714 w 9154697"/>
                    <a:gd name="connsiteY173" fmla="*/ 3104137 h 5484055"/>
                    <a:gd name="connsiteX174" fmla="*/ 1848709 w 9154697"/>
                    <a:gd name="connsiteY174" fmla="*/ 2977677 h 5484055"/>
                    <a:gd name="connsiteX175" fmla="*/ 1663884 w 9154697"/>
                    <a:gd name="connsiteY175" fmla="*/ 2763669 h 5484055"/>
                    <a:gd name="connsiteX176" fmla="*/ 1498514 w 9154697"/>
                    <a:gd name="connsiteY176" fmla="*/ 2637209 h 5484055"/>
                    <a:gd name="connsiteX177" fmla="*/ 1196956 w 9154697"/>
                    <a:gd name="connsiteY177" fmla="*/ 2316196 h 5484055"/>
                    <a:gd name="connsiteX178" fmla="*/ 1089952 w 9154697"/>
                    <a:gd name="connsiteY178" fmla="*/ 2180009 h 5484055"/>
                    <a:gd name="connsiteX179" fmla="*/ 1021858 w 9154697"/>
                    <a:gd name="connsiteY179" fmla="*/ 2082733 h 5484055"/>
                    <a:gd name="connsiteX180" fmla="*/ 992675 w 9154697"/>
                    <a:gd name="connsiteY180" fmla="*/ 1946545 h 5484055"/>
                    <a:gd name="connsiteX181" fmla="*/ 953765 w 9154697"/>
                    <a:gd name="connsiteY181" fmla="*/ 1858996 h 5484055"/>
                    <a:gd name="connsiteX182" fmla="*/ 807850 w 9154697"/>
                    <a:gd name="connsiteY182" fmla="*/ 1703354 h 5484055"/>
                    <a:gd name="connsiteX183" fmla="*/ 691118 w 9154697"/>
                    <a:gd name="connsiteY183" fmla="*/ 1615805 h 5484055"/>
                    <a:gd name="connsiteX184" fmla="*/ 574386 w 9154697"/>
                    <a:gd name="connsiteY184" fmla="*/ 1537984 h 5484055"/>
                    <a:gd name="connsiteX185" fmla="*/ 428471 w 9154697"/>
                    <a:gd name="connsiteY185" fmla="*/ 1499073 h 5484055"/>
                    <a:gd name="connsiteX186" fmla="*/ 253373 w 9154697"/>
                    <a:gd name="connsiteY186" fmla="*/ 1401796 h 5484055"/>
                    <a:gd name="connsiteX187" fmla="*/ 107458 w 9154697"/>
                    <a:gd name="connsiteY187" fmla="*/ 1275337 h 5484055"/>
                    <a:gd name="connsiteX188" fmla="*/ 29637 w 9154697"/>
                    <a:gd name="connsiteY188" fmla="*/ 1187788 h 5484055"/>
                    <a:gd name="connsiteX189" fmla="*/ 454 w 9154697"/>
                    <a:gd name="connsiteY189" fmla="*/ 1080784 h 5484055"/>
                    <a:gd name="connsiteX190" fmla="*/ 49092 w 9154697"/>
                    <a:gd name="connsiteY190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2020959 w 9154697"/>
                    <a:gd name="connsiteY172" fmla="*/ 3175601 h 5484055"/>
                    <a:gd name="connsiteX173" fmla="*/ 1955714 w 9154697"/>
                    <a:gd name="connsiteY173" fmla="*/ 3104137 h 5484055"/>
                    <a:gd name="connsiteX174" fmla="*/ 1848709 w 9154697"/>
                    <a:gd name="connsiteY174" fmla="*/ 2977677 h 5484055"/>
                    <a:gd name="connsiteX175" fmla="*/ 1663884 w 9154697"/>
                    <a:gd name="connsiteY175" fmla="*/ 2763669 h 5484055"/>
                    <a:gd name="connsiteX176" fmla="*/ 1498514 w 9154697"/>
                    <a:gd name="connsiteY176" fmla="*/ 2637209 h 5484055"/>
                    <a:gd name="connsiteX177" fmla="*/ 1196956 w 9154697"/>
                    <a:gd name="connsiteY177" fmla="*/ 2316196 h 5484055"/>
                    <a:gd name="connsiteX178" fmla="*/ 1089952 w 9154697"/>
                    <a:gd name="connsiteY178" fmla="*/ 2180009 h 5484055"/>
                    <a:gd name="connsiteX179" fmla="*/ 1021858 w 9154697"/>
                    <a:gd name="connsiteY179" fmla="*/ 2082733 h 5484055"/>
                    <a:gd name="connsiteX180" fmla="*/ 992675 w 9154697"/>
                    <a:gd name="connsiteY180" fmla="*/ 1946545 h 5484055"/>
                    <a:gd name="connsiteX181" fmla="*/ 953765 w 9154697"/>
                    <a:gd name="connsiteY181" fmla="*/ 1858996 h 5484055"/>
                    <a:gd name="connsiteX182" fmla="*/ 807850 w 9154697"/>
                    <a:gd name="connsiteY182" fmla="*/ 1703354 h 5484055"/>
                    <a:gd name="connsiteX183" fmla="*/ 691118 w 9154697"/>
                    <a:gd name="connsiteY183" fmla="*/ 1615805 h 5484055"/>
                    <a:gd name="connsiteX184" fmla="*/ 574386 w 9154697"/>
                    <a:gd name="connsiteY184" fmla="*/ 1537984 h 5484055"/>
                    <a:gd name="connsiteX185" fmla="*/ 428471 w 9154697"/>
                    <a:gd name="connsiteY185" fmla="*/ 1499073 h 5484055"/>
                    <a:gd name="connsiteX186" fmla="*/ 253373 w 9154697"/>
                    <a:gd name="connsiteY186" fmla="*/ 1401796 h 5484055"/>
                    <a:gd name="connsiteX187" fmla="*/ 107458 w 9154697"/>
                    <a:gd name="connsiteY187" fmla="*/ 1275337 h 5484055"/>
                    <a:gd name="connsiteX188" fmla="*/ 29637 w 9154697"/>
                    <a:gd name="connsiteY188" fmla="*/ 1187788 h 5484055"/>
                    <a:gd name="connsiteX189" fmla="*/ 454 w 9154697"/>
                    <a:gd name="connsiteY189" fmla="*/ 1080784 h 5484055"/>
                    <a:gd name="connsiteX190" fmla="*/ 49092 w 9154697"/>
                    <a:gd name="connsiteY190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2020959 w 9154697"/>
                    <a:gd name="connsiteY172" fmla="*/ 3175601 h 5484055"/>
                    <a:gd name="connsiteX173" fmla="*/ 1955714 w 9154697"/>
                    <a:gd name="connsiteY173" fmla="*/ 3104137 h 5484055"/>
                    <a:gd name="connsiteX174" fmla="*/ 1848709 w 9154697"/>
                    <a:gd name="connsiteY174" fmla="*/ 2977677 h 5484055"/>
                    <a:gd name="connsiteX175" fmla="*/ 1663884 w 9154697"/>
                    <a:gd name="connsiteY175" fmla="*/ 2763669 h 5484055"/>
                    <a:gd name="connsiteX176" fmla="*/ 1498514 w 9154697"/>
                    <a:gd name="connsiteY176" fmla="*/ 2637209 h 5484055"/>
                    <a:gd name="connsiteX177" fmla="*/ 1196956 w 9154697"/>
                    <a:gd name="connsiteY177" fmla="*/ 2316196 h 5484055"/>
                    <a:gd name="connsiteX178" fmla="*/ 1089952 w 9154697"/>
                    <a:gd name="connsiteY178" fmla="*/ 2180009 h 5484055"/>
                    <a:gd name="connsiteX179" fmla="*/ 1021858 w 9154697"/>
                    <a:gd name="connsiteY179" fmla="*/ 2082733 h 5484055"/>
                    <a:gd name="connsiteX180" fmla="*/ 992675 w 9154697"/>
                    <a:gd name="connsiteY180" fmla="*/ 1946545 h 5484055"/>
                    <a:gd name="connsiteX181" fmla="*/ 953765 w 9154697"/>
                    <a:gd name="connsiteY181" fmla="*/ 1858996 h 5484055"/>
                    <a:gd name="connsiteX182" fmla="*/ 807850 w 9154697"/>
                    <a:gd name="connsiteY182" fmla="*/ 1703354 h 5484055"/>
                    <a:gd name="connsiteX183" fmla="*/ 691118 w 9154697"/>
                    <a:gd name="connsiteY183" fmla="*/ 1615805 h 5484055"/>
                    <a:gd name="connsiteX184" fmla="*/ 574386 w 9154697"/>
                    <a:gd name="connsiteY184" fmla="*/ 1537984 h 5484055"/>
                    <a:gd name="connsiteX185" fmla="*/ 428471 w 9154697"/>
                    <a:gd name="connsiteY185" fmla="*/ 1499073 h 5484055"/>
                    <a:gd name="connsiteX186" fmla="*/ 253373 w 9154697"/>
                    <a:gd name="connsiteY186" fmla="*/ 1401796 h 5484055"/>
                    <a:gd name="connsiteX187" fmla="*/ 107458 w 9154697"/>
                    <a:gd name="connsiteY187" fmla="*/ 1275337 h 5484055"/>
                    <a:gd name="connsiteX188" fmla="*/ 29637 w 9154697"/>
                    <a:gd name="connsiteY188" fmla="*/ 1187788 h 5484055"/>
                    <a:gd name="connsiteX189" fmla="*/ 454 w 9154697"/>
                    <a:gd name="connsiteY189" fmla="*/ 1080784 h 5484055"/>
                    <a:gd name="connsiteX190" fmla="*/ 49092 w 9154697"/>
                    <a:gd name="connsiteY190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2020959 w 9154697"/>
                    <a:gd name="connsiteY172" fmla="*/ 3175601 h 5484055"/>
                    <a:gd name="connsiteX173" fmla="*/ 1955714 w 9154697"/>
                    <a:gd name="connsiteY173" fmla="*/ 3104137 h 5484055"/>
                    <a:gd name="connsiteX174" fmla="*/ 1848709 w 9154697"/>
                    <a:gd name="connsiteY174" fmla="*/ 2977677 h 5484055"/>
                    <a:gd name="connsiteX175" fmla="*/ 1663884 w 9154697"/>
                    <a:gd name="connsiteY175" fmla="*/ 2763669 h 5484055"/>
                    <a:gd name="connsiteX176" fmla="*/ 1498514 w 9154697"/>
                    <a:gd name="connsiteY176" fmla="*/ 2637209 h 5484055"/>
                    <a:gd name="connsiteX177" fmla="*/ 1196956 w 9154697"/>
                    <a:gd name="connsiteY177" fmla="*/ 2316196 h 5484055"/>
                    <a:gd name="connsiteX178" fmla="*/ 1089952 w 9154697"/>
                    <a:gd name="connsiteY178" fmla="*/ 2180009 h 5484055"/>
                    <a:gd name="connsiteX179" fmla="*/ 1021858 w 9154697"/>
                    <a:gd name="connsiteY179" fmla="*/ 2082733 h 5484055"/>
                    <a:gd name="connsiteX180" fmla="*/ 992675 w 9154697"/>
                    <a:gd name="connsiteY180" fmla="*/ 1946545 h 5484055"/>
                    <a:gd name="connsiteX181" fmla="*/ 953765 w 9154697"/>
                    <a:gd name="connsiteY181" fmla="*/ 1858996 h 5484055"/>
                    <a:gd name="connsiteX182" fmla="*/ 807850 w 9154697"/>
                    <a:gd name="connsiteY182" fmla="*/ 1703354 h 5484055"/>
                    <a:gd name="connsiteX183" fmla="*/ 691118 w 9154697"/>
                    <a:gd name="connsiteY183" fmla="*/ 1615805 h 5484055"/>
                    <a:gd name="connsiteX184" fmla="*/ 574386 w 9154697"/>
                    <a:gd name="connsiteY184" fmla="*/ 1537984 h 5484055"/>
                    <a:gd name="connsiteX185" fmla="*/ 428471 w 9154697"/>
                    <a:gd name="connsiteY185" fmla="*/ 1499073 h 5484055"/>
                    <a:gd name="connsiteX186" fmla="*/ 253373 w 9154697"/>
                    <a:gd name="connsiteY186" fmla="*/ 1401796 h 5484055"/>
                    <a:gd name="connsiteX187" fmla="*/ 107458 w 9154697"/>
                    <a:gd name="connsiteY187" fmla="*/ 1275337 h 5484055"/>
                    <a:gd name="connsiteX188" fmla="*/ 29637 w 9154697"/>
                    <a:gd name="connsiteY188" fmla="*/ 1187788 h 5484055"/>
                    <a:gd name="connsiteX189" fmla="*/ 454 w 9154697"/>
                    <a:gd name="connsiteY189" fmla="*/ 1080784 h 5484055"/>
                    <a:gd name="connsiteX190" fmla="*/ 49092 w 9154697"/>
                    <a:gd name="connsiteY190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2020959 w 9154697"/>
                    <a:gd name="connsiteY172" fmla="*/ 3175601 h 5484055"/>
                    <a:gd name="connsiteX173" fmla="*/ 1955714 w 9154697"/>
                    <a:gd name="connsiteY173" fmla="*/ 3104137 h 5484055"/>
                    <a:gd name="connsiteX174" fmla="*/ 1848709 w 9154697"/>
                    <a:gd name="connsiteY174" fmla="*/ 2977677 h 5484055"/>
                    <a:gd name="connsiteX175" fmla="*/ 1663884 w 9154697"/>
                    <a:gd name="connsiteY175" fmla="*/ 2763669 h 5484055"/>
                    <a:gd name="connsiteX176" fmla="*/ 1498514 w 9154697"/>
                    <a:gd name="connsiteY176" fmla="*/ 2637209 h 5484055"/>
                    <a:gd name="connsiteX177" fmla="*/ 1196956 w 9154697"/>
                    <a:gd name="connsiteY177" fmla="*/ 2316196 h 5484055"/>
                    <a:gd name="connsiteX178" fmla="*/ 1089952 w 9154697"/>
                    <a:gd name="connsiteY178" fmla="*/ 2180009 h 5484055"/>
                    <a:gd name="connsiteX179" fmla="*/ 1021858 w 9154697"/>
                    <a:gd name="connsiteY179" fmla="*/ 2082733 h 5484055"/>
                    <a:gd name="connsiteX180" fmla="*/ 992675 w 9154697"/>
                    <a:gd name="connsiteY180" fmla="*/ 1946545 h 5484055"/>
                    <a:gd name="connsiteX181" fmla="*/ 953765 w 9154697"/>
                    <a:gd name="connsiteY181" fmla="*/ 1858996 h 5484055"/>
                    <a:gd name="connsiteX182" fmla="*/ 807850 w 9154697"/>
                    <a:gd name="connsiteY182" fmla="*/ 1703354 h 5484055"/>
                    <a:gd name="connsiteX183" fmla="*/ 691118 w 9154697"/>
                    <a:gd name="connsiteY183" fmla="*/ 1615805 h 5484055"/>
                    <a:gd name="connsiteX184" fmla="*/ 574386 w 9154697"/>
                    <a:gd name="connsiteY184" fmla="*/ 1537984 h 5484055"/>
                    <a:gd name="connsiteX185" fmla="*/ 428471 w 9154697"/>
                    <a:gd name="connsiteY185" fmla="*/ 1499073 h 5484055"/>
                    <a:gd name="connsiteX186" fmla="*/ 253373 w 9154697"/>
                    <a:gd name="connsiteY186" fmla="*/ 1401796 h 5484055"/>
                    <a:gd name="connsiteX187" fmla="*/ 107458 w 9154697"/>
                    <a:gd name="connsiteY187" fmla="*/ 1275337 h 5484055"/>
                    <a:gd name="connsiteX188" fmla="*/ 29637 w 9154697"/>
                    <a:gd name="connsiteY188" fmla="*/ 1187788 h 5484055"/>
                    <a:gd name="connsiteX189" fmla="*/ 454 w 9154697"/>
                    <a:gd name="connsiteY189" fmla="*/ 1080784 h 5484055"/>
                    <a:gd name="connsiteX190" fmla="*/ 49092 w 9154697"/>
                    <a:gd name="connsiteY190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2020959 w 9154697"/>
                    <a:gd name="connsiteY172" fmla="*/ 3175601 h 5484055"/>
                    <a:gd name="connsiteX173" fmla="*/ 1955714 w 9154697"/>
                    <a:gd name="connsiteY173" fmla="*/ 3104137 h 5484055"/>
                    <a:gd name="connsiteX174" fmla="*/ 1848709 w 9154697"/>
                    <a:gd name="connsiteY174" fmla="*/ 2977677 h 5484055"/>
                    <a:gd name="connsiteX175" fmla="*/ 1663884 w 9154697"/>
                    <a:gd name="connsiteY175" fmla="*/ 2763669 h 5484055"/>
                    <a:gd name="connsiteX176" fmla="*/ 1498514 w 9154697"/>
                    <a:gd name="connsiteY176" fmla="*/ 2637209 h 5484055"/>
                    <a:gd name="connsiteX177" fmla="*/ 1196956 w 9154697"/>
                    <a:gd name="connsiteY177" fmla="*/ 2316196 h 5484055"/>
                    <a:gd name="connsiteX178" fmla="*/ 1089952 w 9154697"/>
                    <a:gd name="connsiteY178" fmla="*/ 2180009 h 5484055"/>
                    <a:gd name="connsiteX179" fmla="*/ 1021858 w 9154697"/>
                    <a:gd name="connsiteY179" fmla="*/ 2082733 h 5484055"/>
                    <a:gd name="connsiteX180" fmla="*/ 992675 w 9154697"/>
                    <a:gd name="connsiteY180" fmla="*/ 1946545 h 5484055"/>
                    <a:gd name="connsiteX181" fmla="*/ 953765 w 9154697"/>
                    <a:gd name="connsiteY181" fmla="*/ 1858996 h 5484055"/>
                    <a:gd name="connsiteX182" fmla="*/ 807850 w 9154697"/>
                    <a:gd name="connsiteY182" fmla="*/ 1703354 h 5484055"/>
                    <a:gd name="connsiteX183" fmla="*/ 691118 w 9154697"/>
                    <a:gd name="connsiteY183" fmla="*/ 1615805 h 5484055"/>
                    <a:gd name="connsiteX184" fmla="*/ 574386 w 9154697"/>
                    <a:gd name="connsiteY184" fmla="*/ 1537984 h 5484055"/>
                    <a:gd name="connsiteX185" fmla="*/ 428471 w 9154697"/>
                    <a:gd name="connsiteY185" fmla="*/ 1499073 h 5484055"/>
                    <a:gd name="connsiteX186" fmla="*/ 253373 w 9154697"/>
                    <a:gd name="connsiteY186" fmla="*/ 1401796 h 5484055"/>
                    <a:gd name="connsiteX187" fmla="*/ 107458 w 9154697"/>
                    <a:gd name="connsiteY187" fmla="*/ 1275337 h 5484055"/>
                    <a:gd name="connsiteX188" fmla="*/ 29637 w 9154697"/>
                    <a:gd name="connsiteY188" fmla="*/ 1187788 h 5484055"/>
                    <a:gd name="connsiteX189" fmla="*/ 454 w 9154697"/>
                    <a:gd name="connsiteY189" fmla="*/ 1080784 h 5484055"/>
                    <a:gd name="connsiteX190" fmla="*/ 49092 w 9154697"/>
                    <a:gd name="connsiteY190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2020959 w 9154697"/>
                    <a:gd name="connsiteY172" fmla="*/ 3175601 h 5484055"/>
                    <a:gd name="connsiteX173" fmla="*/ 1955714 w 9154697"/>
                    <a:gd name="connsiteY173" fmla="*/ 3104137 h 5484055"/>
                    <a:gd name="connsiteX174" fmla="*/ 1848709 w 9154697"/>
                    <a:gd name="connsiteY174" fmla="*/ 2977677 h 5484055"/>
                    <a:gd name="connsiteX175" fmla="*/ 1663884 w 9154697"/>
                    <a:gd name="connsiteY175" fmla="*/ 2763669 h 5484055"/>
                    <a:gd name="connsiteX176" fmla="*/ 1498514 w 9154697"/>
                    <a:gd name="connsiteY176" fmla="*/ 2637209 h 5484055"/>
                    <a:gd name="connsiteX177" fmla="*/ 1196956 w 9154697"/>
                    <a:gd name="connsiteY177" fmla="*/ 2316196 h 5484055"/>
                    <a:gd name="connsiteX178" fmla="*/ 1089952 w 9154697"/>
                    <a:gd name="connsiteY178" fmla="*/ 2180009 h 5484055"/>
                    <a:gd name="connsiteX179" fmla="*/ 1021858 w 9154697"/>
                    <a:gd name="connsiteY179" fmla="*/ 2082733 h 5484055"/>
                    <a:gd name="connsiteX180" fmla="*/ 992675 w 9154697"/>
                    <a:gd name="connsiteY180" fmla="*/ 1946545 h 5484055"/>
                    <a:gd name="connsiteX181" fmla="*/ 953765 w 9154697"/>
                    <a:gd name="connsiteY181" fmla="*/ 1858996 h 5484055"/>
                    <a:gd name="connsiteX182" fmla="*/ 807850 w 9154697"/>
                    <a:gd name="connsiteY182" fmla="*/ 1703354 h 5484055"/>
                    <a:gd name="connsiteX183" fmla="*/ 691118 w 9154697"/>
                    <a:gd name="connsiteY183" fmla="*/ 1615805 h 5484055"/>
                    <a:gd name="connsiteX184" fmla="*/ 574386 w 9154697"/>
                    <a:gd name="connsiteY184" fmla="*/ 1537984 h 5484055"/>
                    <a:gd name="connsiteX185" fmla="*/ 428471 w 9154697"/>
                    <a:gd name="connsiteY185" fmla="*/ 1499073 h 5484055"/>
                    <a:gd name="connsiteX186" fmla="*/ 253373 w 9154697"/>
                    <a:gd name="connsiteY186" fmla="*/ 1401796 h 5484055"/>
                    <a:gd name="connsiteX187" fmla="*/ 107458 w 9154697"/>
                    <a:gd name="connsiteY187" fmla="*/ 1275337 h 5484055"/>
                    <a:gd name="connsiteX188" fmla="*/ 29637 w 9154697"/>
                    <a:gd name="connsiteY188" fmla="*/ 1187788 h 5484055"/>
                    <a:gd name="connsiteX189" fmla="*/ 454 w 9154697"/>
                    <a:gd name="connsiteY189" fmla="*/ 1080784 h 5484055"/>
                    <a:gd name="connsiteX190" fmla="*/ 49092 w 9154697"/>
                    <a:gd name="connsiteY190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2020959 w 9154697"/>
                    <a:gd name="connsiteY172" fmla="*/ 3175601 h 5484055"/>
                    <a:gd name="connsiteX173" fmla="*/ 1955714 w 9154697"/>
                    <a:gd name="connsiteY173" fmla="*/ 3104137 h 5484055"/>
                    <a:gd name="connsiteX174" fmla="*/ 1848709 w 9154697"/>
                    <a:gd name="connsiteY174" fmla="*/ 2977677 h 5484055"/>
                    <a:gd name="connsiteX175" fmla="*/ 1663884 w 9154697"/>
                    <a:gd name="connsiteY175" fmla="*/ 2763669 h 5484055"/>
                    <a:gd name="connsiteX176" fmla="*/ 1498514 w 9154697"/>
                    <a:gd name="connsiteY176" fmla="*/ 2637209 h 5484055"/>
                    <a:gd name="connsiteX177" fmla="*/ 1196956 w 9154697"/>
                    <a:gd name="connsiteY177" fmla="*/ 2316196 h 5484055"/>
                    <a:gd name="connsiteX178" fmla="*/ 1089952 w 9154697"/>
                    <a:gd name="connsiteY178" fmla="*/ 2180009 h 5484055"/>
                    <a:gd name="connsiteX179" fmla="*/ 1021858 w 9154697"/>
                    <a:gd name="connsiteY179" fmla="*/ 2082733 h 5484055"/>
                    <a:gd name="connsiteX180" fmla="*/ 992675 w 9154697"/>
                    <a:gd name="connsiteY180" fmla="*/ 1946545 h 5484055"/>
                    <a:gd name="connsiteX181" fmla="*/ 953765 w 9154697"/>
                    <a:gd name="connsiteY181" fmla="*/ 1858996 h 5484055"/>
                    <a:gd name="connsiteX182" fmla="*/ 807850 w 9154697"/>
                    <a:gd name="connsiteY182" fmla="*/ 1703354 h 5484055"/>
                    <a:gd name="connsiteX183" fmla="*/ 691118 w 9154697"/>
                    <a:gd name="connsiteY183" fmla="*/ 1615805 h 5484055"/>
                    <a:gd name="connsiteX184" fmla="*/ 574386 w 9154697"/>
                    <a:gd name="connsiteY184" fmla="*/ 1537984 h 5484055"/>
                    <a:gd name="connsiteX185" fmla="*/ 428471 w 9154697"/>
                    <a:gd name="connsiteY185" fmla="*/ 1499073 h 5484055"/>
                    <a:gd name="connsiteX186" fmla="*/ 253373 w 9154697"/>
                    <a:gd name="connsiteY186" fmla="*/ 1401796 h 5484055"/>
                    <a:gd name="connsiteX187" fmla="*/ 107458 w 9154697"/>
                    <a:gd name="connsiteY187" fmla="*/ 1275337 h 5484055"/>
                    <a:gd name="connsiteX188" fmla="*/ 29637 w 9154697"/>
                    <a:gd name="connsiteY188" fmla="*/ 1187788 h 5484055"/>
                    <a:gd name="connsiteX189" fmla="*/ 454 w 9154697"/>
                    <a:gd name="connsiteY189" fmla="*/ 1080784 h 5484055"/>
                    <a:gd name="connsiteX190" fmla="*/ 49092 w 9154697"/>
                    <a:gd name="connsiteY190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2020959 w 9154697"/>
                    <a:gd name="connsiteY172" fmla="*/ 3175601 h 5484055"/>
                    <a:gd name="connsiteX173" fmla="*/ 1955714 w 9154697"/>
                    <a:gd name="connsiteY173" fmla="*/ 3104137 h 5484055"/>
                    <a:gd name="connsiteX174" fmla="*/ 1848709 w 9154697"/>
                    <a:gd name="connsiteY174" fmla="*/ 2977677 h 5484055"/>
                    <a:gd name="connsiteX175" fmla="*/ 1663884 w 9154697"/>
                    <a:gd name="connsiteY175" fmla="*/ 2763669 h 5484055"/>
                    <a:gd name="connsiteX176" fmla="*/ 1498514 w 9154697"/>
                    <a:gd name="connsiteY176" fmla="*/ 2637209 h 5484055"/>
                    <a:gd name="connsiteX177" fmla="*/ 1196956 w 9154697"/>
                    <a:gd name="connsiteY177" fmla="*/ 2316196 h 5484055"/>
                    <a:gd name="connsiteX178" fmla="*/ 1089952 w 9154697"/>
                    <a:gd name="connsiteY178" fmla="*/ 2180009 h 5484055"/>
                    <a:gd name="connsiteX179" fmla="*/ 1021858 w 9154697"/>
                    <a:gd name="connsiteY179" fmla="*/ 2082733 h 5484055"/>
                    <a:gd name="connsiteX180" fmla="*/ 992675 w 9154697"/>
                    <a:gd name="connsiteY180" fmla="*/ 1946545 h 5484055"/>
                    <a:gd name="connsiteX181" fmla="*/ 953765 w 9154697"/>
                    <a:gd name="connsiteY181" fmla="*/ 1858996 h 5484055"/>
                    <a:gd name="connsiteX182" fmla="*/ 807850 w 9154697"/>
                    <a:gd name="connsiteY182" fmla="*/ 1703354 h 5484055"/>
                    <a:gd name="connsiteX183" fmla="*/ 691118 w 9154697"/>
                    <a:gd name="connsiteY183" fmla="*/ 1615805 h 5484055"/>
                    <a:gd name="connsiteX184" fmla="*/ 574386 w 9154697"/>
                    <a:gd name="connsiteY184" fmla="*/ 1537984 h 5484055"/>
                    <a:gd name="connsiteX185" fmla="*/ 428471 w 9154697"/>
                    <a:gd name="connsiteY185" fmla="*/ 1499073 h 5484055"/>
                    <a:gd name="connsiteX186" fmla="*/ 253373 w 9154697"/>
                    <a:gd name="connsiteY186" fmla="*/ 1401796 h 5484055"/>
                    <a:gd name="connsiteX187" fmla="*/ 107458 w 9154697"/>
                    <a:gd name="connsiteY187" fmla="*/ 1275337 h 5484055"/>
                    <a:gd name="connsiteX188" fmla="*/ 29637 w 9154697"/>
                    <a:gd name="connsiteY188" fmla="*/ 1187788 h 5484055"/>
                    <a:gd name="connsiteX189" fmla="*/ 454 w 9154697"/>
                    <a:gd name="connsiteY189" fmla="*/ 1080784 h 5484055"/>
                    <a:gd name="connsiteX190" fmla="*/ 49092 w 9154697"/>
                    <a:gd name="connsiteY190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2020959 w 9154697"/>
                    <a:gd name="connsiteY172" fmla="*/ 3175601 h 5484055"/>
                    <a:gd name="connsiteX173" fmla="*/ 1955714 w 9154697"/>
                    <a:gd name="connsiteY173" fmla="*/ 3104137 h 5484055"/>
                    <a:gd name="connsiteX174" fmla="*/ 1848709 w 9154697"/>
                    <a:gd name="connsiteY174" fmla="*/ 2977677 h 5484055"/>
                    <a:gd name="connsiteX175" fmla="*/ 1663884 w 9154697"/>
                    <a:gd name="connsiteY175" fmla="*/ 2763669 h 5484055"/>
                    <a:gd name="connsiteX176" fmla="*/ 1498514 w 9154697"/>
                    <a:gd name="connsiteY176" fmla="*/ 2637209 h 5484055"/>
                    <a:gd name="connsiteX177" fmla="*/ 1299954 w 9154697"/>
                    <a:gd name="connsiteY177" fmla="*/ 2295597 h 5484055"/>
                    <a:gd name="connsiteX178" fmla="*/ 1089952 w 9154697"/>
                    <a:gd name="connsiteY178" fmla="*/ 2180009 h 5484055"/>
                    <a:gd name="connsiteX179" fmla="*/ 1021858 w 9154697"/>
                    <a:gd name="connsiteY179" fmla="*/ 2082733 h 5484055"/>
                    <a:gd name="connsiteX180" fmla="*/ 992675 w 9154697"/>
                    <a:gd name="connsiteY180" fmla="*/ 1946545 h 5484055"/>
                    <a:gd name="connsiteX181" fmla="*/ 953765 w 9154697"/>
                    <a:gd name="connsiteY181" fmla="*/ 1858996 h 5484055"/>
                    <a:gd name="connsiteX182" fmla="*/ 807850 w 9154697"/>
                    <a:gd name="connsiteY182" fmla="*/ 1703354 h 5484055"/>
                    <a:gd name="connsiteX183" fmla="*/ 691118 w 9154697"/>
                    <a:gd name="connsiteY183" fmla="*/ 1615805 h 5484055"/>
                    <a:gd name="connsiteX184" fmla="*/ 574386 w 9154697"/>
                    <a:gd name="connsiteY184" fmla="*/ 1537984 h 5484055"/>
                    <a:gd name="connsiteX185" fmla="*/ 428471 w 9154697"/>
                    <a:gd name="connsiteY185" fmla="*/ 1499073 h 5484055"/>
                    <a:gd name="connsiteX186" fmla="*/ 253373 w 9154697"/>
                    <a:gd name="connsiteY186" fmla="*/ 1401796 h 5484055"/>
                    <a:gd name="connsiteX187" fmla="*/ 107458 w 9154697"/>
                    <a:gd name="connsiteY187" fmla="*/ 1275337 h 5484055"/>
                    <a:gd name="connsiteX188" fmla="*/ 29637 w 9154697"/>
                    <a:gd name="connsiteY188" fmla="*/ 1187788 h 5484055"/>
                    <a:gd name="connsiteX189" fmla="*/ 454 w 9154697"/>
                    <a:gd name="connsiteY189" fmla="*/ 1080784 h 5484055"/>
                    <a:gd name="connsiteX190" fmla="*/ 49092 w 9154697"/>
                    <a:gd name="connsiteY190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2020959 w 9154697"/>
                    <a:gd name="connsiteY172" fmla="*/ 3175601 h 5484055"/>
                    <a:gd name="connsiteX173" fmla="*/ 1955714 w 9154697"/>
                    <a:gd name="connsiteY173" fmla="*/ 3104137 h 5484055"/>
                    <a:gd name="connsiteX174" fmla="*/ 1848709 w 9154697"/>
                    <a:gd name="connsiteY174" fmla="*/ 2977677 h 5484055"/>
                    <a:gd name="connsiteX175" fmla="*/ 1663884 w 9154697"/>
                    <a:gd name="connsiteY175" fmla="*/ 2763669 h 5484055"/>
                    <a:gd name="connsiteX176" fmla="*/ 1498514 w 9154697"/>
                    <a:gd name="connsiteY176" fmla="*/ 2637209 h 5484055"/>
                    <a:gd name="connsiteX177" fmla="*/ 1299954 w 9154697"/>
                    <a:gd name="connsiteY177" fmla="*/ 2295597 h 5484055"/>
                    <a:gd name="connsiteX178" fmla="*/ 1131151 w 9154697"/>
                    <a:gd name="connsiteY178" fmla="*/ 2149110 h 5484055"/>
                    <a:gd name="connsiteX179" fmla="*/ 1021858 w 9154697"/>
                    <a:gd name="connsiteY179" fmla="*/ 2082733 h 5484055"/>
                    <a:gd name="connsiteX180" fmla="*/ 992675 w 9154697"/>
                    <a:gd name="connsiteY180" fmla="*/ 1946545 h 5484055"/>
                    <a:gd name="connsiteX181" fmla="*/ 953765 w 9154697"/>
                    <a:gd name="connsiteY181" fmla="*/ 1858996 h 5484055"/>
                    <a:gd name="connsiteX182" fmla="*/ 807850 w 9154697"/>
                    <a:gd name="connsiteY182" fmla="*/ 1703354 h 5484055"/>
                    <a:gd name="connsiteX183" fmla="*/ 691118 w 9154697"/>
                    <a:gd name="connsiteY183" fmla="*/ 1615805 h 5484055"/>
                    <a:gd name="connsiteX184" fmla="*/ 574386 w 9154697"/>
                    <a:gd name="connsiteY184" fmla="*/ 1537984 h 5484055"/>
                    <a:gd name="connsiteX185" fmla="*/ 428471 w 9154697"/>
                    <a:gd name="connsiteY185" fmla="*/ 1499073 h 5484055"/>
                    <a:gd name="connsiteX186" fmla="*/ 253373 w 9154697"/>
                    <a:gd name="connsiteY186" fmla="*/ 1401796 h 5484055"/>
                    <a:gd name="connsiteX187" fmla="*/ 107458 w 9154697"/>
                    <a:gd name="connsiteY187" fmla="*/ 1275337 h 5484055"/>
                    <a:gd name="connsiteX188" fmla="*/ 29637 w 9154697"/>
                    <a:gd name="connsiteY188" fmla="*/ 1187788 h 5484055"/>
                    <a:gd name="connsiteX189" fmla="*/ 454 w 9154697"/>
                    <a:gd name="connsiteY189" fmla="*/ 1080784 h 5484055"/>
                    <a:gd name="connsiteX190" fmla="*/ 49092 w 9154697"/>
                    <a:gd name="connsiteY190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2020959 w 9154697"/>
                    <a:gd name="connsiteY172" fmla="*/ 3175601 h 5484055"/>
                    <a:gd name="connsiteX173" fmla="*/ 1955714 w 9154697"/>
                    <a:gd name="connsiteY173" fmla="*/ 3104137 h 5484055"/>
                    <a:gd name="connsiteX174" fmla="*/ 1848709 w 9154697"/>
                    <a:gd name="connsiteY174" fmla="*/ 2977677 h 5484055"/>
                    <a:gd name="connsiteX175" fmla="*/ 1663884 w 9154697"/>
                    <a:gd name="connsiteY175" fmla="*/ 2763669 h 5484055"/>
                    <a:gd name="connsiteX176" fmla="*/ 1498514 w 9154697"/>
                    <a:gd name="connsiteY176" fmla="*/ 2637209 h 5484055"/>
                    <a:gd name="connsiteX177" fmla="*/ 1299954 w 9154697"/>
                    <a:gd name="connsiteY177" fmla="*/ 2295597 h 5484055"/>
                    <a:gd name="connsiteX178" fmla="*/ 1021858 w 9154697"/>
                    <a:gd name="connsiteY178" fmla="*/ 2082733 h 5484055"/>
                    <a:gd name="connsiteX179" fmla="*/ 992675 w 9154697"/>
                    <a:gd name="connsiteY179" fmla="*/ 1946545 h 5484055"/>
                    <a:gd name="connsiteX180" fmla="*/ 953765 w 9154697"/>
                    <a:gd name="connsiteY180" fmla="*/ 1858996 h 5484055"/>
                    <a:gd name="connsiteX181" fmla="*/ 807850 w 9154697"/>
                    <a:gd name="connsiteY181" fmla="*/ 1703354 h 5484055"/>
                    <a:gd name="connsiteX182" fmla="*/ 691118 w 9154697"/>
                    <a:gd name="connsiteY182" fmla="*/ 1615805 h 5484055"/>
                    <a:gd name="connsiteX183" fmla="*/ 574386 w 9154697"/>
                    <a:gd name="connsiteY183" fmla="*/ 1537984 h 5484055"/>
                    <a:gd name="connsiteX184" fmla="*/ 428471 w 9154697"/>
                    <a:gd name="connsiteY184" fmla="*/ 1499073 h 5484055"/>
                    <a:gd name="connsiteX185" fmla="*/ 253373 w 9154697"/>
                    <a:gd name="connsiteY185" fmla="*/ 1401796 h 5484055"/>
                    <a:gd name="connsiteX186" fmla="*/ 107458 w 9154697"/>
                    <a:gd name="connsiteY186" fmla="*/ 1275337 h 5484055"/>
                    <a:gd name="connsiteX187" fmla="*/ 29637 w 9154697"/>
                    <a:gd name="connsiteY187" fmla="*/ 1187788 h 5484055"/>
                    <a:gd name="connsiteX188" fmla="*/ 454 w 9154697"/>
                    <a:gd name="connsiteY188" fmla="*/ 1080784 h 5484055"/>
                    <a:gd name="connsiteX189" fmla="*/ 49092 w 9154697"/>
                    <a:gd name="connsiteY189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2020959 w 9154697"/>
                    <a:gd name="connsiteY172" fmla="*/ 3175601 h 5484055"/>
                    <a:gd name="connsiteX173" fmla="*/ 1955714 w 9154697"/>
                    <a:gd name="connsiteY173" fmla="*/ 3104137 h 5484055"/>
                    <a:gd name="connsiteX174" fmla="*/ 1848709 w 9154697"/>
                    <a:gd name="connsiteY174" fmla="*/ 2977677 h 5484055"/>
                    <a:gd name="connsiteX175" fmla="*/ 1663884 w 9154697"/>
                    <a:gd name="connsiteY175" fmla="*/ 2763669 h 5484055"/>
                    <a:gd name="connsiteX176" fmla="*/ 1498514 w 9154697"/>
                    <a:gd name="connsiteY176" fmla="*/ 2637209 h 5484055"/>
                    <a:gd name="connsiteX177" fmla="*/ 1299954 w 9154697"/>
                    <a:gd name="connsiteY177" fmla="*/ 2295597 h 5484055"/>
                    <a:gd name="connsiteX178" fmla="*/ 992675 w 9154697"/>
                    <a:gd name="connsiteY178" fmla="*/ 1946545 h 5484055"/>
                    <a:gd name="connsiteX179" fmla="*/ 953765 w 9154697"/>
                    <a:gd name="connsiteY179" fmla="*/ 1858996 h 5484055"/>
                    <a:gd name="connsiteX180" fmla="*/ 807850 w 9154697"/>
                    <a:gd name="connsiteY180" fmla="*/ 1703354 h 5484055"/>
                    <a:gd name="connsiteX181" fmla="*/ 691118 w 9154697"/>
                    <a:gd name="connsiteY181" fmla="*/ 1615805 h 5484055"/>
                    <a:gd name="connsiteX182" fmla="*/ 574386 w 9154697"/>
                    <a:gd name="connsiteY182" fmla="*/ 1537984 h 5484055"/>
                    <a:gd name="connsiteX183" fmla="*/ 428471 w 9154697"/>
                    <a:gd name="connsiteY183" fmla="*/ 1499073 h 5484055"/>
                    <a:gd name="connsiteX184" fmla="*/ 253373 w 9154697"/>
                    <a:gd name="connsiteY184" fmla="*/ 1401796 h 5484055"/>
                    <a:gd name="connsiteX185" fmla="*/ 107458 w 9154697"/>
                    <a:gd name="connsiteY185" fmla="*/ 1275337 h 5484055"/>
                    <a:gd name="connsiteX186" fmla="*/ 29637 w 9154697"/>
                    <a:gd name="connsiteY186" fmla="*/ 1187788 h 5484055"/>
                    <a:gd name="connsiteX187" fmla="*/ 454 w 9154697"/>
                    <a:gd name="connsiteY187" fmla="*/ 1080784 h 5484055"/>
                    <a:gd name="connsiteX188" fmla="*/ 49092 w 9154697"/>
                    <a:gd name="connsiteY188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2020959 w 9154697"/>
                    <a:gd name="connsiteY172" fmla="*/ 3175601 h 5484055"/>
                    <a:gd name="connsiteX173" fmla="*/ 1955714 w 9154697"/>
                    <a:gd name="connsiteY173" fmla="*/ 3104137 h 5484055"/>
                    <a:gd name="connsiteX174" fmla="*/ 1848709 w 9154697"/>
                    <a:gd name="connsiteY174" fmla="*/ 2977677 h 5484055"/>
                    <a:gd name="connsiteX175" fmla="*/ 1663884 w 9154697"/>
                    <a:gd name="connsiteY175" fmla="*/ 2763669 h 5484055"/>
                    <a:gd name="connsiteX176" fmla="*/ 1299954 w 9154697"/>
                    <a:gd name="connsiteY176" fmla="*/ 2295597 h 5484055"/>
                    <a:gd name="connsiteX177" fmla="*/ 992675 w 9154697"/>
                    <a:gd name="connsiteY177" fmla="*/ 1946545 h 5484055"/>
                    <a:gd name="connsiteX178" fmla="*/ 953765 w 9154697"/>
                    <a:gd name="connsiteY178" fmla="*/ 1858996 h 5484055"/>
                    <a:gd name="connsiteX179" fmla="*/ 807850 w 9154697"/>
                    <a:gd name="connsiteY179" fmla="*/ 1703354 h 5484055"/>
                    <a:gd name="connsiteX180" fmla="*/ 691118 w 9154697"/>
                    <a:gd name="connsiteY180" fmla="*/ 1615805 h 5484055"/>
                    <a:gd name="connsiteX181" fmla="*/ 574386 w 9154697"/>
                    <a:gd name="connsiteY181" fmla="*/ 1537984 h 5484055"/>
                    <a:gd name="connsiteX182" fmla="*/ 428471 w 9154697"/>
                    <a:gd name="connsiteY182" fmla="*/ 1499073 h 5484055"/>
                    <a:gd name="connsiteX183" fmla="*/ 253373 w 9154697"/>
                    <a:gd name="connsiteY183" fmla="*/ 1401796 h 5484055"/>
                    <a:gd name="connsiteX184" fmla="*/ 107458 w 9154697"/>
                    <a:gd name="connsiteY184" fmla="*/ 1275337 h 5484055"/>
                    <a:gd name="connsiteX185" fmla="*/ 29637 w 9154697"/>
                    <a:gd name="connsiteY185" fmla="*/ 1187788 h 5484055"/>
                    <a:gd name="connsiteX186" fmla="*/ 454 w 9154697"/>
                    <a:gd name="connsiteY186" fmla="*/ 1080784 h 5484055"/>
                    <a:gd name="connsiteX187" fmla="*/ 49092 w 9154697"/>
                    <a:gd name="connsiteY187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1955714 w 9154697"/>
                    <a:gd name="connsiteY172" fmla="*/ 3104137 h 5484055"/>
                    <a:gd name="connsiteX173" fmla="*/ 1848709 w 9154697"/>
                    <a:gd name="connsiteY173" fmla="*/ 2977677 h 5484055"/>
                    <a:gd name="connsiteX174" fmla="*/ 1663884 w 9154697"/>
                    <a:gd name="connsiteY174" fmla="*/ 2763669 h 5484055"/>
                    <a:gd name="connsiteX175" fmla="*/ 1299954 w 9154697"/>
                    <a:gd name="connsiteY175" fmla="*/ 2295597 h 5484055"/>
                    <a:gd name="connsiteX176" fmla="*/ 992675 w 9154697"/>
                    <a:gd name="connsiteY176" fmla="*/ 1946545 h 5484055"/>
                    <a:gd name="connsiteX177" fmla="*/ 953765 w 9154697"/>
                    <a:gd name="connsiteY177" fmla="*/ 1858996 h 5484055"/>
                    <a:gd name="connsiteX178" fmla="*/ 807850 w 9154697"/>
                    <a:gd name="connsiteY178" fmla="*/ 1703354 h 5484055"/>
                    <a:gd name="connsiteX179" fmla="*/ 691118 w 9154697"/>
                    <a:gd name="connsiteY179" fmla="*/ 1615805 h 5484055"/>
                    <a:gd name="connsiteX180" fmla="*/ 574386 w 9154697"/>
                    <a:gd name="connsiteY180" fmla="*/ 1537984 h 5484055"/>
                    <a:gd name="connsiteX181" fmla="*/ 428471 w 9154697"/>
                    <a:gd name="connsiteY181" fmla="*/ 1499073 h 5484055"/>
                    <a:gd name="connsiteX182" fmla="*/ 253373 w 9154697"/>
                    <a:gd name="connsiteY182" fmla="*/ 1401796 h 5484055"/>
                    <a:gd name="connsiteX183" fmla="*/ 107458 w 9154697"/>
                    <a:gd name="connsiteY183" fmla="*/ 1275337 h 5484055"/>
                    <a:gd name="connsiteX184" fmla="*/ 29637 w 9154697"/>
                    <a:gd name="connsiteY184" fmla="*/ 1187788 h 5484055"/>
                    <a:gd name="connsiteX185" fmla="*/ 454 w 9154697"/>
                    <a:gd name="connsiteY185" fmla="*/ 1080784 h 5484055"/>
                    <a:gd name="connsiteX186" fmla="*/ 49092 w 9154697"/>
                    <a:gd name="connsiteY186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1848709 w 9154697"/>
                    <a:gd name="connsiteY172" fmla="*/ 2977677 h 5484055"/>
                    <a:gd name="connsiteX173" fmla="*/ 1663884 w 9154697"/>
                    <a:gd name="connsiteY173" fmla="*/ 2763669 h 5484055"/>
                    <a:gd name="connsiteX174" fmla="*/ 1299954 w 9154697"/>
                    <a:gd name="connsiteY174" fmla="*/ 2295597 h 5484055"/>
                    <a:gd name="connsiteX175" fmla="*/ 992675 w 9154697"/>
                    <a:gd name="connsiteY175" fmla="*/ 1946545 h 5484055"/>
                    <a:gd name="connsiteX176" fmla="*/ 953765 w 9154697"/>
                    <a:gd name="connsiteY176" fmla="*/ 1858996 h 5484055"/>
                    <a:gd name="connsiteX177" fmla="*/ 807850 w 9154697"/>
                    <a:gd name="connsiteY177" fmla="*/ 1703354 h 5484055"/>
                    <a:gd name="connsiteX178" fmla="*/ 691118 w 9154697"/>
                    <a:gd name="connsiteY178" fmla="*/ 1615805 h 5484055"/>
                    <a:gd name="connsiteX179" fmla="*/ 574386 w 9154697"/>
                    <a:gd name="connsiteY179" fmla="*/ 1537984 h 5484055"/>
                    <a:gd name="connsiteX180" fmla="*/ 428471 w 9154697"/>
                    <a:gd name="connsiteY180" fmla="*/ 1499073 h 5484055"/>
                    <a:gd name="connsiteX181" fmla="*/ 253373 w 9154697"/>
                    <a:gd name="connsiteY181" fmla="*/ 1401796 h 5484055"/>
                    <a:gd name="connsiteX182" fmla="*/ 107458 w 9154697"/>
                    <a:gd name="connsiteY182" fmla="*/ 1275337 h 5484055"/>
                    <a:gd name="connsiteX183" fmla="*/ 29637 w 9154697"/>
                    <a:gd name="connsiteY183" fmla="*/ 1187788 h 5484055"/>
                    <a:gd name="connsiteX184" fmla="*/ 454 w 9154697"/>
                    <a:gd name="connsiteY184" fmla="*/ 1080784 h 5484055"/>
                    <a:gd name="connsiteX185" fmla="*/ 49092 w 9154697"/>
                    <a:gd name="connsiteY185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1848709 w 9154697"/>
                    <a:gd name="connsiteY172" fmla="*/ 2977677 h 5484055"/>
                    <a:gd name="connsiteX173" fmla="*/ 1663884 w 9154697"/>
                    <a:gd name="connsiteY173" fmla="*/ 2763669 h 5484055"/>
                    <a:gd name="connsiteX174" fmla="*/ 1299954 w 9154697"/>
                    <a:gd name="connsiteY174" fmla="*/ 2295597 h 5484055"/>
                    <a:gd name="connsiteX175" fmla="*/ 953765 w 9154697"/>
                    <a:gd name="connsiteY175" fmla="*/ 1858996 h 5484055"/>
                    <a:gd name="connsiteX176" fmla="*/ 807850 w 9154697"/>
                    <a:gd name="connsiteY176" fmla="*/ 1703354 h 5484055"/>
                    <a:gd name="connsiteX177" fmla="*/ 691118 w 9154697"/>
                    <a:gd name="connsiteY177" fmla="*/ 1615805 h 5484055"/>
                    <a:gd name="connsiteX178" fmla="*/ 574386 w 9154697"/>
                    <a:gd name="connsiteY178" fmla="*/ 1537984 h 5484055"/>
                    <a:gd name="connsiteX179" fmla="*/ 428471 w 9154697"/>
                    <a:gd name="connsiteY179" fmla="*/ 1499073 h 5484055"/>
                    <a:gd name="connsiteX180" fmla="*/ 253373 w 9154697"/>
                    <a:gd name="connsiteY180" fmla="*/ 1401796 h 5484055"/>
                    <a:gd name="connsiteX181" fmla="*/ 107458 w 9154697"/>
                    <a:gd name="connsiteY181" fmla="*/ 1275337 h 5484055"/>
                    <a:gd name="connsiteX182" fmla="*/ 29637 w 9154697"/>
                    <a:gd name="connsiteY182" fmla="*/ 1187788 h 5484055"/>
                    <a:gd name="connsiteX183" fmla="*/ 454 w 9154697"/>
                    <a:gd name="connsiteY183" fmla="*/ 1080784 h 5484055"/>
                    <a:gd name="connsiteX184" fmla="*/ 49092 w 9154697"/>
                    <a:gd name="connsiteY184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1848709 w 9154697"/>
                    <a:gd name="connsiteY172" fmla="*/ 2977677 h 5484055"/>
                    <a:gd name="connsiteX173" fmla="*/ 1663884 w 9154697"/>
                    <a:gd name="connsiteY173" fmla="*/ 2763669 h 5484055"/>
                    <a:gd name="connsiteX174" fmla="*/ 1299954 w 9154697"/>
                    <a:gd name="connsiteY174" fmla="*/ 2295597 h 5484055"/>
                    <a:gd name="connsiteX175" fmla="*/ 953765 w 9154697"/>
                    <a:gd name="connsiteY175" fmla="*/ 1858996 h 5484055"/>
                    <a:gd name="connsiteX176" fmla="*/ 807850 w 9154697"/>
                    <a:gd name="connsiteY176" fmla="*/ 1703354 h 5484055"/>
                    <a:gd name="connsiteX177" fmla="*/ 691118 w 9154697"/>
                    <a:gd name="connsiteY177" fmla="*/ 1615805 h 5484055"/>
                    <a:gd name="connsiteX178" fmla="*/ 574386 w 9154697"/>
                    <a:gd name="connsiteY178" fmla="*/ 1537984 h 5484055"/>
                    <a:gd name="connsiteX179" fmla="*/ 428471 w 9154697"/>
                    <a:gd name="connsiteY179" fmla="*/ 1499073 h 5484055"/>
                    <a:gd name="connsiteX180" fmla="*/ 253373 w 9154697"/>
                    <a:gd name="connsiteY180" fmla="*/ 1401796 h 5484055"/>
                    <a:gd name="connsiteX181" fmla="*/ 107458 w 9154697"/>
                    <a:gd name="connsiteY181" fmla="*/ 1275337 h 5484055"/>
                    <a:gd name="connsiteX182" fmla="*/ 29637 w 9154697"/>
                    <a:gd name="connsiteY182" fmla="*/ 1187788 h 5484055"/>
                    <a:gd name="connsiteX183" fmla="*/ 454 w 9154697"/>
                    <a:gd name="connsiteY183" fmla="*/ 1080784 h 5484055"/>
                    <a:gd name="connsiteX184" fmla="*/ 49092 w 9154697"/>
                    <a:gd name="connsiteY184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85305 w 9154697"/>
                    <a:gd name="connsiteY62" fmla="*/ 3444605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1848709 w 9154697"/>
                    <a:gd name="connsiteY172" fmla="*/ 2977677 h 5484055"/>
                    <a:gd name="connsiteX173" fmla="*/ 1663884 w 9154697"/>
                    <a:gd name="connsiteY173" fmla="*/ 2763669 h 5484055"/>
                    <a:gd name="connsiteX174" fmla="*/ 1299954 w 9154697"/>
                    <a:gd name="connsiteY174" fmla="*/ 2295597 h 5484055"/>
                    <a:gd name="connsiteX175" fmla="*/ 953765 w 9154697"/>
                    <a:gd name="connsiteY175" fmla="*/ 1858996 h 5484055"/>
                    <a:gd name="connsiteX176" fmla="*/ 807850 w 9154697"/>
                    <a:gd name="connsiteY176" fmla="*/ 1703354 h 5484055"/>
                    <a:gd name="connsiteX177" fmla="*/ 691118 w 9154697"/>
                    <a:gd name="connsiteY177" fmla="*/ 1615805 h 5484055"/>
                    <a:gd name="connsiteX178" fmla="*/ 574386 w 9154697"/>
                    <a:gd name="connsiteY178" fmla="*/ 1537984 h 5484055"/>
                    <a:gd name="connsiteX179" fmla="*/ 428471 w 9154697"/>
                    <a:gd name="connsiteY179" fmla="*/ 1499073 h 5484055"/>
                    <a:gd name="connsiteX180" fmla="*/ 253373 w 9154697"/>
                    <a:gd name="connsiteY180" fmla="*/ 1401796 h 5484055"/>
                    <a:gd name="connsiteX181" fmla="*/ 107458 w 9154697"/>
                    <a:gd name="connsiteY181" fmla="*/ 1275337 h 5484055"/>
                    <a:gd name="connsiteX182" fmla="*/ 29637 w 9154697"/>
                    <a:gd name="connsiteY182" fmla="*/ 1187788 h 5484055"/>
                    <a:gd name="connsiteX183" fmla="*/ 454 w 9154697"/>
                    <a:gd name="connsiteY183" fmla="*/ 1080784 h 5484055"/>
                    <a:gd name="connsiteX184" fmla="*/ 49092 w 9154697"/>
                    <a:gd name="connsiteY184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96892 w 9154697"/>
                    <a:gd name="connsiteY62" fmla="*/ 3444606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1848709 w 9154697"/>
                    <a:gd name="connsiteY172" fmla="*/ 2977677 h 5484055"/>
                    <a:gd name="connsiteX173" fmla="*/ 1663884 w 9154697"/>
                    <a:gd name="connsiteY173" fmla="*/ 2763669 h 5484055"/>
                    <a:gd name="connsiteX174" fmla="*/ 1299954 w 9154697"/>
                    <a:gd name="connsiteY174" fmla="*/ 2295597 h 5484055"/>
                    <a:gd name="connsiteX175" fmla="*/ 953765 w 9154697"/>
                    <a:gd name="connsiteY175" fmla="*/ 1858996 h 5484055"/>
                    <a:gd name="connsiteX176" fmla="*/ 807850 w 9154697"/>
                    <a:gd name="connsiteY176" fmla="*/ 1703354 h 5484055"/>
                    <a:gd name="connsiteX177" fmla="*/ 691118 w 9154697"/>
                    <a:gd name="connsiteY177" fmla="*/ 1615805 h 5484055"/>
                    <a:gd name="connsiteX178" fmla="*/ 574386 w 9154697"/>
                    <a:gd name="connsiteY178" fmla="*/ 1537984 h 5484055"/>
                    <a:gd name="connsiteX179" fmla="*/ 428471 w 9154697"/>
                    <a:gd name="connsiteY179" fmla="*/ 1499073 h 5484055"/>
                    <a:gd name="connsiteX180" fmla="*/ 253373 w 9154697"/>
                    <a:gd name="connsiteY180" fmla="*/ 1401796 h 5484055"/>
                    <a:gd name="connsiteX181" fmla="*/ 107458 w 9154697"/>
                    <a:gd name="connsiteY181" fmla="*/ 1275337 h 5484055"/>
                    <a:gd name="connsiteX182" fmla="*/ 29637 w 9154697"/>
                    <a:gd name="connsiteY182" fmla="*/ 1187788 h 5484055"/>
                    <a:gd name="connsiteX183" fmla="*/ 454 w 9154697"/>
                    <a:gd name="connsiteY183" fmla="*/ 1080784 h 5484055"/>
                    <a:gd name="connsiteX184" fmla="*/ 49092 w 9154697"/>
                    <a:gd name="connsiteY184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96892 w 9154697"/>
                    <a:gd name="connsiteY62" fmla="*/ 3444606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1848709 w 9154697"/>
                    <a:gd name="connsiteY172" fmla="*/ 2977677 h 5484055"/>
                    <a:gd name="connsiteX173" fmla="*/ 1663884 w 9154697"/>
                    <a:gd name="connsiteY173" fmla="*/ 2763669 h 5484055"/>
                    <a:gd name="connsiteX174" fmla="*/ 1299954 w 9154697"/>
                    <a:gd name="connsiteY174" fmla="*/ 2295597 h 5484055"/>
                    <a:gd name="connsiteX175" fmla="*/ 953765 w 9154697"/>
                    <a:gd name="connsiteY175" fmla="*/ 1858996 h 5484055"/>
                    <a:gd name="connsiteX176" fmla="*/ 807850 w 9154697"/>
                    <a:gd name="connsiteY176" fmla="*/ 1703354 h 5484055"/>
                    <a:gd name="connsiteX177" fmla="*/ 691118 w 9154697"/>
                    <a:gd name="connsiteY177" fmla="*/ 1615805 h 5484055"/>
                    <a:gd name="connsiteX178" fmla="*/ 574386 w 9154697"/>
                    <a:gd name="connsiteY178" fmla="*/ 1537984 h 5484055"/>
                    <a:gd name="connsiteX179" fmla="*/ 428471 w 9154697"/>
                    <a:gd name="connsiteY179" fmla="*/ 1499073 h 5484055"/>
                    <a:gd name="connsiteX180" fmla="*/ 253373 w 9154697"/>
                    <a:gd name="connsiteY180" fmla="*/ 1401796 h 5484055"/>
                    <a:gd name="connsiteX181" fmla="*/ 107458 w 9154697"/>
                    <a:gd name="connsiteY181" fmla="*/ 1275337 h 5484055"/>
                    <a:gd name="connsiteX182" fmla="*/ 29637 w 9154697"/>
                    <a:gd name="connsiteY182" fmla="*/ 1187788 h 5484055"/>
                    <a:gd name="connsiteX183" fmla="*/ 454 w 9154697"/>
                    <a:gd name="connsiteY183" fmla="*/ 1080784 h 5484055"/>
                    <a:gd name="connsiteX184" fmla="*/ 49092 w 9154697"/>
                    <a:gd name="connsiteY184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96892 w 9154697"/>
                    <a:gd name="connsiteY62" fmla="*/ 3444606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1848709 w 9154697"/>
                    <a:gd name="connsiteY172" fmla="*/ 2977677 h 5484055"/>
                    <a:gd name="connsiteX173" fmla="*/ 1663884 w 9154697"/>
                    <a:gd name="connsiteY173" fmla="*/ 2763669 h 5484055"/>
                    <a:gd name="connsiteX174" fmla="*/ 1299954 w 9154697"/>
                    <a:gd name="connsiteY174" fmla="*/ 2295597 h 5484055"/>
                    <a:gd name="connsiteX175" fmla="*/ 953765 w 9154697"/>
                    <a:gd name="connsiteY175" fmla="*/ 1858996 h 5484055"/>
                    <a:gd name="connsiteX176" fmla="*/ 807850 w 9154697"/>
                    <a:gd name="connsiteY176" fmla="*/ 1703354 h 5484055"/>
                    <a:gd name="connsiteX177" fmla="*/ 691118 w 9154697"/>
                    <a:gd name="connsiteY177" fmla="*/ 1615805 h 5484055"/>
                    <a:gd name="connsiteX178" fmla="*/ 574386 w 9154697"/>
                    <a:gd name="connsiteY178" fmla="*/ 1537984 h 5484055"/>
                    <a:gd name="connsiteX179" fmla="*/ 428471 w 9154697"/>
                    <a:gd name="connsiteY179" fmla="*/ 1499073 h 5484055"/>
                    <a:gd name="connsiteX180" fmla="*/ 253373 w 9154697"/>
                    <a:gd name="connsiteY180" fmla="*/ 1401796 h 5484055"/>
                    <a:gd name="connsiteX181" fmla="*/ 107458 w 9154697"/>
                    <a:gd name="connsiteY181" fmla="*/ 1275337 h 5484055"/>
                    <a:gd name="connsiteX182" fmla="*/ 29637 w 9154697"/>
                    <a:gd name="connsiteY182" fmla="*/ 1187788 h 5484055"/>
                    <a:gd name="connsiteX183" fmla="*/ 454 w 9154697"/>
                    <a:gd name="connsiteY183" fmla="*/ 1080784 h 5484055"/>
                    <a:gd name="connsiteX184" fmla="*/ 49092 w 9154697"/>
                    <a:gd name="connsiteY184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96892 w 9154697"/>
                    <a:gd name="connsiteY62" fmla="*/ 3444606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1848709 w 9154697"/>
                    <a:gd name="connsiteY172" fmla="*/ 2977677 h 5484055"/>
                    <a:gd name="connsiteX173" fmla="*/ 1663884 w 9154697"/>
                    <a:gd name="connsiteY173" fmla="*/ 2763669 h 5484055"/>
                    <a:gd name="connsiteX174" fmla="*/ 1299954 w 9154697"/>
                    <a:gd name="connsiteY174" fmla="*/ 2295597 h 5484055"/>
                    <a:gd name="connsiteX175" fmla="*/ 953765 w 9154697"/>
                    <a:gd name="connsiteY175" fmla="*/ 1858996 h 5484055"/>
                    <a:gd name="connsiteX176" fmla="*/ 807850 w 9154697"/>
                    <a:gd name="connsiteY176" fmla="*/ 1703354 h 5484055"/>
                    <a:gd name="connsiteX177" fmla="*/ 691118 w 9154697"/>
                    <a:gd name="connsiteY177" fmla="*/ 1615805 h 5484055"/>
                    <a:gd name="connsiteX178" fmla="*/ 574386 w 9154697"/>
                    <a:gd name="connsiteY178" fmla="*/ 1537984 h 5484055"/>
                    <a:gd name="connsiteX179" fmla="*/ 428471 w 9154697"/>
                    <a:gd name="connsiteY179" fmla="*/ 1499073 h 5484055"/>
                    <a:gd name="connsiteX180" fmla="*/ 253373 w 9154697"/>
                    <a:gd name="connsiteY180" fmla="*/ 1401796 h 5484055"/>
                    <a:gd name="connsiteX181" fmla="*/ 107458 w 9154697"/>
                    <a:gd name="connsiteY181" fmla="*/ 1275337 h 5484055"/>
                    <a:gd name="connsiteX182" fmla="*/ 29637 w 9154697"/>
                    <a:gd name="connsiteY182" fmla="*/ 1187788 h 5484055"/>
                    <a:gd name="connsiteX183" fmla="*/ 454 w 9154697"/>
                    <a:gd name="connsiteY183" fmla="*/ 1080784 h 5484055"/>
                    <a:gd name="connsiteX184" fmla="*/ 49092 w 9154697"/>
                    <a:gd name="connsiteY184" fmla="*/ 1012690 h 5484055"/>
                    <a:gd name="connsiteX0" fmla="*/ 49092 w 9154697"/>
                    <a:gd name="connsiteY0" fmla="*/ 1012690 h 5484055"/>
                    <a:gd name="connsiteX1" fmla="*/ 88003 w 9154697"/>
                    <a:gd name="connsiteY1" fmla="*/ 944596 h 5484055"/>
                    <a:gd name="connsiteX2" fmla="*/ 175552 w 9154697"/>
                    <a:gd name="connsiteY2" fmla="*/ 915413 h 5484055"/>
                    <a:gd name="connsiteX3" fmla="*/ 379833 w 9154697"/>
                    <a:gd name="connsiteY3" fmla="*/ 905686 h 5484055"/>
                    <a:gd name="connsiteX4" fmla="*/ 554931 w 9154697"/>
                    <a:gd name="connsiteY4" fmla="*/ 905686 h 5484055"/>
                    <a:gd name="connsiteX5" fmla="*/ 700846 w 9154697"/>
                    <a:gd name="connsiteY5" fmla="*/ 866775 h 5484055"/>
                    <a:gd name="connsiteX6" fmla="*/ 778667 w 9154697"/>
                    <a:gd name="connsiteY6" fmla="*/ 827864 h 5484055"/>
                    <a:gd name="connsiteX7" fmla="*/ 885671 w 9154697"/>
                    <a:gd name="connsiteY7" fmla="*/ 759771 h 5484055"/>
                    <a:gd name="connsiteX8" fmla="*/ 944037 w 9154697"/>
                    <a:gd name="connsiteY8" fmla="*/ 691677 h 5484055"/>
                    <a:gd name="connsiteX9" fmla="*/ 1089952 w 9154697"/>
                    <a:gd name="connsiteY9" fmla="*/ 633311 h 5484055"/>
                    <a:gd name="connsiteX10" fmla="*/ 1187229 w 9154697"/>
                    <a:gd name="connsiteY10" fmla="*/ 613856 h 5484055"/>
                    <a:gd name="connsiteX11" fmla="*/ 1274778 w 9154697"/>
                    <a:gd name="connsiteY11" fmla="*/ 594401 h 5484055"/>
                    <a:gd name="connsiteX12" fmla="*/ 1303960 w 9154697"/>
                    <a:gd name="connsiteY12" fmla="*/ 594401 h 5484055"/>
                    <a:gd name="connsiteX13" fmla="*/ 1313688 w 9154697"/>
                    <a:gd name="connsiteY13" fmla="*/ 458213 h 5484055"/>
                    <a:gd name="connsiteX14" fmla="*/ 1352599 w 9154697"/>
                    <a:gd name="connsiteY14" fmla="*/ 351209 h 5484055"/>
                    <a:gd name="connsiteX15" fmla="*/ 1430420 w 9154697"/>
                    <a:gd name="connsiteY15" fmla="*/ 244205 h 5484055"/>
                    <a:gd name="connsiteX16" fmla="*/ 1488786 w 9154697"/>
                    <a:gd name="connsiteY16" fmla="*/ 117745 h 5484055"/>
                    <a:gd name="connsiteX17" fmla="*/ 1547152 w 9154697"/>
                    <a:gd name="connsiteY17" fmla="*/ 1013 h 5484055"/>
                    <a:gd name="connsiteX18" fmla="*/ 1556880 w 9154697"/>
                    <a:gd name="connsiteY18" fmla="*/ 69107 h 5484055"/>
                    <a:gd name="connsiteX19" fmla="*/ 1556880 w 9154697"/>
                    <a:gd name="connsiteY19" fmla="*/ 205294 h 5484055"/>
                    <a:gd name="connsiteX20" fmla="*/ 1556880 w 9154697"/>
                    <a:gd name="connsiteY20" fmla="*/ 370664 h 5484055"/>
                    <a:gd name="connsiteX21" fmla="*/ 1576335 w 9154697"/>
                    <a:gd name="connsiteY21" fmla="*/ 448486 h 5484055"/>
                    <a:gd name="connsiteX22" fmla="*/ 1624973 w 9154697"/>
                    <a:gd name="connsiteY22" fmla="*/ 467941 h 5484055"/>
                    <a:gd name="connsiteX23" fmla="*/ 1644429 w 9154697"/>
                    <a:gd name="connsiteY23" fmla="*/ 506852 h 5484055"/>
                    <a:gd name="connsiteX24" fmla="*/ 1693067 w 9154697"/>
                    <a:gd name="connsiteY24" fmla="*/ 487396 h 5484055"/>
                    <a:gd name="connsiteX25" fmla="*/ 1809973 w 9154697"/>
                    <a:gd name="connsiteY25" fmla="*/ 302013 h 5484055"/>
                    <a:gd name="connsiteX26" fmla="*/ 1790343 w 9154697"/>
                    <a:gd name="connsiteY26" fmla="*/ 545762 h 5484055"/>
                    <a:gd name="connsiteX27" fmla="*/ 1790343 w 9154697"/>
                    <a:gd name="connsiteY27" fmla="*/ 681950 h 5484055"/>
                    <a:gd name="connsiteX28" fmla="*/ 1800071 w 9154697"/>
                    <a:gd name="connsiteY28" fmla="*/ 730588 h 5484055"/>
                    <a:gd name="connsiteX29" fmla="*/ 1926531 w 9154697"/>
                    <a:gd name="connsiteY29" fmla="*/ 808409 h 5484055"/>
                    <a:gd name="connsiteX30" fmla="*/ 2014080 w 9154697"/>
                    <a:gd name="connsiteY30" fmla="*/ 934869 h 5484055"/>
                    <a:gd name="connsiteX31" fmla="*/ 2140539 w 9154697"/>
                    <a:gd name="connsiteY31" fmla="*/ 1100239 h 5484055"/>
                    <a:gd name="connsiteX32" fmla="*/ 2247543 w 9154697"/>
                    <a:gd name="connsiteY32" fmla="*/ 1168333 h 5484055"/>
                    <a:gd name="connsiteX33" fmla="*/ 2403186 w 9154697"/>
                    <a:gd name="connsiteY33" fmla="*/ 1255881 h 5484055"/>
                    <a:gd name="connsiteX34" fmla="*/ 2597739 w 9154697"/>
                    <a:gd name="connsiteY34" fmla="*/ 1265609 h 5484055"/>
                    <a:gd name="connsiteX35" fmla="*/ 2792292 w 9154697"/>
                    <a:gd name="connsiteY35" fmla="*/ 1343430 h 5484055"/>
                    <a:gd name="connsiteX36" fmla="*/ 2977118 w 9154697"/>
                    <a:gd name="connsiteY36" fmla="*/ 1411524 h 5484055"/>
                    <a:gd name="connsiteX37" fmla="*/ 3093850 w 9154697"/>
                    <a:gd name="connsiteY37" fmla="*/ 1460162 h 5484055"/>
                    <a:gd name="connsiteX38" fmla="*/ 3278675 w 9154697"/>
                    <a:gd name="connsiteY38" fmla="*/ 1508801 h 5484055"/>
                    <a:gd name="connsiteX39" fmla="*/ 3473229 w 9154697"/>
                    <a:gd name="connsiteY39" fmla="*/ 1508801 h 5484055"/>
                    <a:gd name="connsiteX40" fmla="*/ 3648326 w 9154697"/>
                    <a:gd name="connsiteY40" fmla="*/ 1479618 h 5484055"/>
                    <a:gd name="connsiteX41" fmla="*/ 3794241 w 9154697"/>
                    <a:gd name="connsiteY41" fmla="*/ 1479618 h 5484055"/>
                    <a:gd name="connsiteX42" fmla="*/ 4008250 w 9154697"/>
                    <a:gd name="connsiteY42" fmla="*/ 1499073 h 5484055"/>
                    <a:gd name="connsiteX43" fmla="*/ 4241714 w 9154697"/>
                    <a:gd name="connsiteY43" fmla="*/ 1499073 h 5484055"/>
                    <a:gd name="connsiteX44" fmla="*/ 4572454 w 9154697"/>
                    <a:gd name="connsiteY44" fmla="*/ 1489345 h 5484055"/>
                    <a:gd name="connsiteX45" fmla="*/ 4912922 w 9154697"/>
                    <a:gd name="connsiteY45" fmla="*/ 1479618 h 5484055"/>
                    <a:gd name="connsiteX46" fmla="*/ 5204752 w 9154697"/>
                    <a:gd name="connsiteY46" fmla="*/ 1460162 h 5484055"/>
                    <a:gd name="connsiteX47" fmla="*/ 5447943 w 9154697"/>
                    <a:gd name="connsiteY47" fmla="*/ 1469890 h 5484055"/>
                    <a:gd name="connsiteX48" fmla="*/ 5661952 w 9154697"/>
                    <a:gd name="connsiteY48" fmla="*/ 1508801 h 5484055"/>
                    <a:gd name="connsiteX49" fmla="*/ 5992692 w 9154697"/>
                    <a:gd name="connsiteY49" fmla="*/ 1596350 h 5484055"/>
                    <a:gd name="connsiteX50" fmla="*/ 6245612 w 9154697"/>
                    <a:gd name="connsiteY50" fmla="*/ 1751992 h 5484055"/>
                    <a:gd name="connsiteX51" fmla="*/ 6410982 w 9154697"/>
                    <a:gd name="connsiteY51" fmla="*/ 1897907 h 5484055"/>
                    <a:gd name="connsiteX52" fmla="*/ 6527714 w 9154697"/>
                    <a:gd name="connsiteY52" fmla="*/ 2004911 h 5484055"/>
                    <a:gd name="connsiteX53" fmla="*/ 6547169 w 9154697"/>
                    <a:gd name="connsiteY53" fmla="*/ 2073005 h 5484055"/>
                    <a:gd name="connsiteX54" fmla="*/ 6693084 w 9154697"/>
                    <a:gd name="connsiteY54" fmla="*/ 2073005 h 5484055"/>
                    <a:gd name="connsiteX55" fmla="*/ 6838999 w 9154697"/>
                    <a:gd name="connsiteY55" fmla="*/ 2199464 h 5484055"/>
                    <a:gd name="connsiteX56" fmla="*/ 6975186 w 9154697"/>
                    <a:gd name="connsiteY56" fmla="*/ 2345379 h 5484055"/>
                    <a:gd name="connsiteX57" fmla="*/ 7101646 w 9154697"/>
                    <a:gd name="connsiteY57" fmla="*/ 2520477 h 5484055"/>
                    <a:gd name="connsiteX58" fmla="*/ 7198922 w 9154697"/>
                    <a:gd name="connsiteY58" fmla="*/ 2666392 h 5484055"/>
                    <a:gd name="connsiteX59" fmla="*/ 7364292 w 9154697"/>
                    <a:gd name="connsiteY59" fmla="*/ 2880401 h 5484055"/>
                    <a:gd name="connsiteX60" fmla="*/ 7461569 w 9154697"/>
                    <a:gd name="connsiteY60" fmla="*/ 3036043 h 5484055"/>
                    <a:gd name="connsiteX61" fmla="*/ 7626939 w 9154697"/>
                    <a:gd name="connsiteY61" fmla="*/ 3259779 h 5484055"/>
                    <a:gd name="connsiteX62" fmla="*/ 7696892 w 9154697"/>
                    <a:gd name="connsiteY62" fmla="*/ 3444606 h 5484055"/>
                    <a:gd name="connsiteX63" fmla="*/ 7782582 w 9154697"/>
                    <a:gd name="connsiteY63" fmla="*/ 3580792 h 5484055"/>
                    <a:gd name="connsiteX64" fmla="*/ 7967407 w 9154697"/>
                    <a:gd name="connsiteY64" fmla="*/ 3765618 h 5484055"/>
                    <a:gd name="connsiteX65" fmla="*/ 8181416 w 9154697"/>
                    <a:gd name="connsiteY65" fmla="*/ 3882350 h 5484055"/>
                    <a:gd name="connsiteX66" fmla="*/ 8424607 w 9154697"/>
                    <a:gd name="connsiteY66" fmla="*/ 4008809 h 5484055"/>
                    <a:gd name="connsiteX67" fmla="*/ 8648343 w 9154697"/>
                    <a:gd name="connsiteY67" fmla="*/ 4213090 h 5484055"/>
                    <a:gd name="connsiteX68" fmla="*/ 8852624 w 9154697"/>
                    <a:gd name="connsiteY68" fmla="*/ 4368733 h 5484055"/>
                    <a:gd name="connsiteX69" fmla="*/ 8979084 w 9154697"/>
                    <a:gd name="connsiteY69" fmla="*/ 4495192 h 5484055"/>
                    <a:gd name="connsiteX70" fmla="*/ 9066633 w 9154697"/>
                    <a:gd name="connsiteY70" fmla="*/ 4582741 h 5484055"/>
                    <a:gd name="connsiteX71" fmla="*/ 9095816 w 9154697"/>
                    <a:gd name="connsiteY71" fmla="*/ 4709201 h 5484055"/>
                    <a:gd name="connsiteX72" fmla="*/ 9144454 w 9154697"/>
                    <a:gd name="connsiteY72" fmla="*/ 4835660 h 5484055"/>
                    <a:gd name="connsiteX73" fmla="*/ 8930446 w 9154697"/>
                    <a:gd name="connsiteY73" fmla="*/ 4855115 h 5484055"/>
                    <a:gd name="connsiteX74" fmla="*/ 8755348 w 9154697"/>
                    <a:gd name="connsiteY74" fmla="*/ 4787022 h 5484055"/>
                    <a:gd name="connsiteX75" fmla="*/ 8473246 w 9154697"/>
                    <a:gd name="connsiteY75" fmla="*/ 4689745 h 5484055"/>
                    <a:gd name="connsiteX76" fmla="*/ 8288420 w 9154697"/>
                    <a:gd name="connsiteY76" fmla="*/ 4602196 h 5484055"/>
                    <a:gd name="connsiteX77" fmla="*/ 8084139 w 9154697"/>
                    <a:gd name="connsiteY77" fmla="*/ 4495192 h 5484055"/>
                    <a:gd name="connsiteX78" fmla="*/ 7889586 w 9154697"/>
                    <a:gd name="connsiteY78" fmla="*/ 4436826 h 5484055"/>
                    <a:gd name="connsiteX79" fmla="*/ 7743671 w 9154697"/>
                    <a:gd name="connsiteY79" fmla="*/ 4349277 h 5484055"/>
                    <a:gd name="connsiteX80" fmla="*/ 7403203 w 9154697"/>
                    <a:gd name="connsiteY80" fmla="*/ 4242273 h 5484055"/>
                    <a:gd name="connsiteX81" fmla="*/ 7111373 w 9154697"/>
                    <a:gd name="connsiteY81" fmla="*/ 4086630 h 5484055"/>
                    <a:gd name="connsiteX82" fmla="*/ 6868182 w 9154697"/>
                    <a:gd name="connsiteY82" fmla="*/ 3843439 h 5484055"/>
                    <a:gd name="connsiteX83" fmla="*/ 6696336 w 9154697"/>
                    <a:gd name="connsiteY83" fmla="*/ 3716079 h 5484055"/>
                    <a:gd name="connsiteX84" fmla="*/ 6615263 w 9154697"/>
                    <a:gd name="connsiteY84" fmla="*/ 3571064 h 5484055"/>
                    <a:gd name="connsiteX85" fmla="*/ 6595807 w 9154697"/>
                    <a:gd name="connsiteY85" fmla="*/ 3347328 h 5484055"/>
                    <a:gd name="connsiteX86" fmla="*/ 6566624 w 9154697"/>
                    <a:gd name="connsiteY86" fmla="*/ 3181958 h 5484055"/>
                    <a:gd name="connsiteX87" fmla="*/ 6566624 w 9154697"/>
                    <a:gd name="connsiteY87" fmla="*/ 3181958 h 5484055"/>
                    <a:gd name="connsiteX88" fmla="*/ 6566624 w 9154697"/>
                    <a:gd name="connsiteY88" fmla="*/ 2938767 h 5484055"/>
                    <a:gd name="connsiteX89" fmla="*/ 6566624 w 9154697"/>
                    <a:gd name="connsiteY89" fmla="*/ 2685847 h 5484055"/>
                    <a:gd name="connsiteX90" fmla="*/ 6430437 w 9154697"/>
                    <a:gd name="connsiteY90" fmla="*/ 2909584 h 5484055"/>
                    <a:gd name="connsiteX91" fmla="*/ 6410982 w 9154697"/>
                    <a:gd name="connsiteY91" fmla="*/ 3133320 h 5484055"/>
                    <a:gd name="connsiteX92" fmla="*/ 6342888 w 9154697"/>
                    <a:gd name="connsiteY92" fmla="*/ 3395967 h 5484055"/>
                    <a:gd name="connsiteX93" fmla="*/ 6235884 w 9154697"/>
                    <a:gd name="connsiteY93" fmla="*/ 3600247 h 5484055"/>
                    <a:gd name="connsiteX94" fmla="*/ 6099697 w 9154697"/>
                    <a:gd name="connsiteY94" fmla="*/ 3746162 h 5484055"/>
                    <a:gd name="connsiteX95" fmla="*/ 6041331 w 9154697"/>
                    <a:gd name="connsiteY95" fmla="*/ 3765618 h 5484055"/>
                    <a:gd name="connsiteX96" fmla="*/ 6021875 w 9154697"/>
                    <a:gd name="connsiteY96" fmla="*/ 3872622 h 5484055"/>
                    <a:gd name="connsiteX97" fmla="*/ 6021875 w 9154697"/>
                    <a:gd name="connsiteY97" fmla="*/ 4008809 h 5484055"/>
                    <a:gd name="connsiteX98" fmla="*/ 6051058 w 9154697"/>
                    <a:gd name="connsiteY98" fmla="*/ 4135269 h 5484055"/>
                    <a:gd name="connsiteX99" fmla="*/ 6177518 w 9154697"/>
                    <a:gd name="connsiteY99" fmla="*/ 4261728 h 5484055"/>
                    <a:gd name="connsiteX100" fmla="*/ 6255339 w 9154697"/>
                    <a:gd name="connsiteY100" fmla="*/ 4397915 h 5484055"/>
                    <a:gd name="connsiteX101" fmla="*/ 6323433 w 9154697"/>
                    <a:gd name="connsiteY101" fmla="*/ 4475737 h 5484055"/>
                    <a:gd name="connsiteX102" fmla="*/ 6323433 w 9154697"/>
                    <a:gd name="connsiteY102" fmla="*/ 4602196 h 5484055"/>
                    <a:gd name="connsiteX103" fmla="*/ 6245612 w 9154697"/>
                    <a:gd name="connsiteY103" fmla="*/ 4777294 h 5484055"/>
                    <a:gd name="connsiteX104" fmla="*/ 6187246 w 9154697"/>
                    <a:gd name="connsiteY104" fmla="*/ 4923209 h 5484055"/>
                    <a:gd name="connsiteX105" fmla="*/ 6109424 w 9154697"/>
                    <a:gd name="connsiteY105" fmla="*/ 5039941 h 5484055"/>
                    <a:gd name="connsiteX106" fmla="*/ 6021875 w 9154697"/>
                    <a:gd name="connsiteY106" fmla="*/ 5088579 h 5484055"/>
                    <a:gd name="connsiteX107" fmla="*/ 5856505 w 9154697"/>
                    <a:gd name="connsiteY107" fmla="*/ 5176128 h 5484055"/>
                    <a:gd name="connsiteX108" fmla="*/ 5730046 w 9154697"/>
                    <a:gd name="connsiteY108" fmla="*/ 5312315 h 5484055"/>
                    <a:gd name="connsiteX109" fmla="*/ 5730046 w 9154697"/>
                    <a:gd name="connsiteY109" fmla="*/ 5409592 h 5484055"/>
                    <a:gd name="connsiteX110" fmla="*/ 5554948 w 9154697"/>
                    <a:gd name="connsiteY110" fmla="*/ 5429047 h 5484055"/>
                    <a:gd name="connsiteX111" fmla="*/ 5389578 w 9154697"/>
                    <a:gd name="connsiteY111" fmla="*/ 5419320 h 5484055"/>
                    <a:gd name="connsiteX112" fmla="*/ 5272846 w 9154697"/>
                    <a:gd name="connsiteY112" fmla="*/ 5390137 h 5484055"/>
                    <a:gd name="connsiteX113" fmla="*/ 5156114 w 9154697"/>
                    <a:gd name="connsiteY113" fmla="*/ 5351226 h 5484055"/>
                    <a:gd name="connsiteX114" fmla="*/ 5107475 w 9154697"/>
                    <a:gd name="connsiteY114" fmla="*/ 5312315 h 5484055"/>
                    <a:gd name="connsiteX115" fmla="*/ 5126931 w 9154697"/>
                    <a:gd name="connsiteY115" fmla="*/ 5224767 h 5484055"/>
                    <a:gd name="connsiteX116" fmla="*/ 5282573 w 9154697"/>
                    <a:gd name="connsiteY116" fmla="*/ 5137218 h 5484055"/>
                    <a:gd name="connsiteX117" fmla="*/ 5350667 w 9154697"/>
                    <a:gd name="connsiteY117" fmla="*/ 5156673 h 5484055"/>
                    <a:gd name="connsiteX118" fmla="*/ 5350667 w 9154697"/>
                    <a:gd name="connsiteY118" fmla="*/ 5156673 h 5484055"/>
                    <a:gd name="connsiteX119" fmla="*/ 5467399 w 9154697"/>
                    <a:gd name="connsiteY119" fmla="*/ 5117762 h 5484055"/>
                    <a:gd name="connsiteX120" fmla="*/ 5642497 w 9154697"/>
                    <a:gd name="connsiteY120" fmla="*/ 4981575 h 5484055"/>
                    <a:gd name="connsiteX121" fmla="*/ 5817595 w 9154697"/>
                    <a:gd name="connsiteY121" fmla="*/ 4835660 h 5484055"/>
                    <a:gd name="connsiteX122" fmla="*/ 5866233 w 9154697"/>
                    <a:gd name="connsiteY122" fmla="*/ 4680018 h 5484055"/>
                    <a:gd name="connsiteX123" fmla="*/ 5778684 w 9154697"/>
                    <a:gd name="connsiteY123" fmla="*/ 4495192 h 5484055"/>
                    <a:gd name="connsiteX124" fmla="*/ 5739773 w 9154697"/>
                    <a:gd name="connsiteY124" fmla="*/ 4349277 h 5484055"/>
                    <a:gd name="connsiteX125" fmla="*/ 5642497 w 9154697"/>
                    <a:gd name="connsiteY125" fmla="*/ 4222818 h 5484055"/>
                    <a:gd name="connsiteX126" fmla="*/ 5457671 w 9154697"/>
                    <a:gd name="connsiteY126" fmla="*/ 4037992 h 5484055"/>
                    <a:gd name="connsiteX127" fmla="*/ 5311756 w 9154697"/>
                    <a:gd name="connsiteY127" fmla="*/ 3950443 h 5484055"/>
                    <a:gd name="connsiteX128" fmla="*/ 5107475 w 9154697"/>
                    <a:gd name="connsiteY128" fmla="*/ 3765618 h 5484055"/>
                    <a:gd name="connsiteX129" fmla="*/ 5000471 w 9154697"/>
                    <a:gd name="connsiteY129" fmla="*/ 3648886 h 5484055"/>
                    <a:gd name="connsiteX130" fmla="*/ 4912922 w 9154697"/>
                    <a:gd name="connsiteY130" fmla="*/ 3464060 h 5484055"/>
                    <a:gd name="connsiteX131" fmla="*/ 4844829 w 9154697"/>
                    <a:gd name="connsiteY131" fmla="*/ 3337601 h 5484055"/>
                    <a:gd name="connsiteX132" fmla="*/ 4572454 w 9154697"/>
                    <a:gd name="connsiteY132" fmla="*/ 3395967 h 5484055"/>
                    <a:gd name="connsiteX133" fmla="*/ 4338990 w 9154697"/>
                    <a:gd name="connsiteY133" fmla="*/ 3454333 h 5484055"/>
                    <a:gd name="connsiteX134" fmla="*/ 3920701 w 9154697"/>
                    <a:gd name="connsiteY134" fmla="*/ 3473788 h 5484055"/>
                    <a:gd name="connsiteX135" fmla="*/ 3648326 w 9154697"/>
                    <a:gd name="connsiteY135" fmla="*/ 3464060 h 5484055"/>
                    <a:gd name="connsiteX136" fmla="*/ 3531595 w 9154697"/>
                    <a:gd name="connsiteY136" fmla="*/ 3464060 h 5484055"/>
                    <a:gd name="connsiteX137" fmla="*/ 3502412 w 9154697"/>
                    <a:gd name="connsiteY137" fmla="*/ 3532154 h 5484055"/>
                    <a:gd name="connsiteX138" fmla="*/ 3385680 w 9154697"/>
                    <a:gd name="connsiteY138" fmla="*/ 3678069 h 5484055"/>
                    <a:gd name="connsiteX139" fmla="*/ 3385680 w 9154697"/>
                    <a:gd name="connsiteY139" fmla="*/ 3794801 h 5484055"/>
                    <a:gd name="connsiteX140" fmla="*/ 3385680 w 9154697"/>
                    <a:gd name="connsiteY140" fmla="*/ 3921260 h 5484055"/>
                    <a:gd name="connsiteX141" fmla="*/ 3385680 w 9154697"/>
                    <a:gd name="connsiteY141" fmla="*/ 4115813 h 5484055"/>
                    <a:gd name="connsiteX142" fmla="*/ 3434318 w 9154697"/>
                    <a:gd name="connsiteY142" fmla="*/ 4388188 h 5484055"/>
                    <a:gd name="connsiteX143" fmla="*/ 3492684 w 9154697"/>
                    <a:gd name="connsiteY143" fmla="*/ 4641107 h 5484055"/>
                    <a:gd name="connsiteX144" fmla="*/ 3492684 w 9154697"/>
                    <a:gd name="connsiteY144" fmla="*/ 4728656 h 5484055"/>
                    <a:gd name="connsiteX145" fmla="*/ 3492684 w 9154697"/>
                    <a:gd name="connsiteY145" fmla="*/ 4796750 h 5484055"/>
                    <a:gd name="connsiteX146" fmla="*/ 3460003 w 9154697"/>
                    <a:gd name="connsiteY146" fmla="*/ 5027134 h 5484055"/>
                    <a:gd name="connsiteX147" fmla="*/ 3356079 w 9154697"/>
                    <a:gd name="connsiteY147" fmla="*/ 5192364 h 5484055"/>
                    <a:gd name="connsiteX148" fmla="*/ 3307858 w 9154697"/>
                    <a:gd name="connsiteY148" fmla="*/ 5360954 h 5484055"/>
                    <a:gd name="connsiteX149" fmla="*/ 3288404 w 9154697"/>
                    <a:gd name="connsiteY149" fmla="*/ 5419180 h 5484055"/>
                    <a:gd name="connsiteX150" fmla="*/ 3229967 w 9154697"/>
                    <a:gd name="connsiteY150" fmla="*/ 5474257 h 5484055"/>
                    <a:gd name="connsiteX151" fmla="*/ 3136259 w 9154697"/>
                    <a:gd name="connsiteY151" fmla="*/ 5467679 h 5484055"/>
                    <a:gd name="connsiteX152" fmla="*/ 3058507 w 9154697"/>
                    <a:gd name="connsiteY152" fmla="*/ 5470828 h 5484055"/>
                    <a:gd name="connsiteX153" fmla="*/ 2880121 w 9154697"/>
                    <a:gd name="connsiteY153" fmla="*/ 5474292 h 5484055"/>
                    <a:gd name="connsiteX154" fmla="*/ 2746908 w 9154697"/>
                    <a:gd name="connsiteY154" fmla="*/ 5484055 h 5484055"/>
                    <a:gd name="connsiteX155" fmla="*/ 2656105 w 9154697"/>
                    <a:gd name="connsiteY155" fmla="*/ 5429047 h 5484055"/>
                    <a:gd name="connsiteX156" fmla="*/ 2607872 w 9154697"/>
                    <a:gd name="connsiteY156" fmla="*/ 5384705 h 5484055"/>
                    <a:gd name="connsiteX157" fmla="*/ 2578689 w 9154697"/>
                    <a:gd name="connsiteY157" fmla="*/ 5350415 h 5484055"/>
                    <a:gd name="connsiteX158" fmla="*/ 2579581 w 9154697"/>
                    <a:gd name="connsiteY158" fmla="*/ 5250140 h 5484055"/>
                    <a:gd name="connsiteX159" fmla="*/ 2675560 w 9154697"/>
                    <a:gd name="connsiteY159" fmla="*/ 5234494 h 5484055"/>
                    <a:gd name="connsiteX160" fmla="*/ 2809517 w 9154697"/>
                    <a:gd name="connsiteY160" fmla="*/ 5215109 h 5484055"/>
                    <a:gd name="connsiteX161" fmla="*/ 2977118 w 9154697"/>
                    <a:gd name="connsiteY161" fmla="*/ 5127490 h 5484055"/>
                    <a:gd name="connsiteX162" fmla="*/ 3132760 w 9154697"/>
                    <a:gd name="connsiteY162" fmla="*/ 4884298 h 5484055"/>
                    <a:gd name="connsiteX163" fmla="*/ 3142488 w 9154697"/>
                    <a:gd name="connsiteY163" fmla="*/ 4718928 h 5484055"/>
                    <a:gd name="connsiteX164" fmla="*/ 3132760 w 9154697"/>
                    <a:gd name="connsiteY164" fmla="*/ 4534103 h 5484055"/>
                    <a:gd name="connsiteX165" fmla="*/ 3054939 w 9154697"/>
                    <a:gd name="connsiteY165" fmla="*/ 4320094 h 5484055"/>
                    <a:gd name="connsiteX166" fmla="*/ 2986846 w 9154697"/>
                    <a:gd name="connsiteY166" fmla="*/ 4144996 h 5484055"/>
                    <a:gd name="connsiteX167" fmla="*/ 2947935 w 9154697"/>
                    <a:gd name="connsiteY167" fmla="*/ 3911533 h 5484055"/>
                    <a:gd name="connsiteX168" fmla="*/ 2860386 w 9154697"/>
                    <a:gd name="connsiteY168" fmla="*/ 3755890 h 5484055"/>
                    <a:gd name="connsiteX169" fmla="*/ 2840931 w 9154697"/>
                    <a:gd name="connsiteY169" fmla="*/ 3561337 h 5484055"/>
                    <a:gd name="connsiteX170" fmla="*/ 2607467 w 9154697"/>
                    <a:gd name="connsiteY170" fmla="*/ 3415422 h 5484055"/>
                    <a:gd name="connsiteX171" fmla="*/ 2218360 w 9154697"/>
                    <a:gd name="connsiteY171" fmla="*/ 3250052 h 5484055"/>
                    <a:gd name="connsiteX172" fmla="*/ 1848709 w 9154697"/>
                    <a:gd name="connsiteY172" fmla="*/ 2977677 h 5484055"/>
                    <a:gd name="connsiteX173" fmla="*/ 1663884 w 9154697"/>
                    <a:gd name="connsiteY173" fmla="*/ 2763669 h 5484055"/>
                    <a:gd name="connsiteX174" fmla="*/ 1299954 w 9154697"/>
                    <a:gd name="connsiteY174" fmla="*/ 2295597 h 5484055"/>
                    <a:gd name="connsiteX175" fmla="*/ 953765 w 9154697"/>
                    <a:gd name="connsiteY175" fmla="*/ 1858996 h 5484055"/>
                    <a:gd name="connsiteX176" fmla="*/ 807850 w 9154697"/>
                    <a:gd name="connsiteY176" fmla="*/ 1703354 h 5484055"/>
                    <a:gd name="connsiteX177" fmla="*/ 691118 w 9154697"/>
                    <a:gd name="connsiteY177" fmla="*/ 1615805 h 5484055"/>
                    <a:gd name="connsiteX178" fmla="*/ 574386 w 9154697"/>
                    <a:gd name="connsiteY178" fmla="*/ 1537984 h 5484055"/>
                    <a:gd name="connsiteX179" fmla="*/ 428471 w 9154697"/>
                    <a:gd name="connsiteY179" fmla="*/ 1499073 h 5484055"/>
                    <a:gd name="connsiteX180" fmla="*/ 253373 w 9154697"/>
                    <a:gd name="connsiteY180" fmla="*/ 1401796 h 5484055"/>
                    <a:gd name="connsiteX181" fmla="*/ 107458 w 9154697"/>
                    <a:gd name="connsiteY181" fmla="*/ 1275337 h 5484055"/>
                    <a:gd name="connsiteX182" fmla="*/ 29637 w 9154697"/>
                    <a:gd name="connsiteY182" fmla="*/ 1187788 h 5484055"/>
                    <a:gd name="connsiteX183" fmla="*/ 454 w 9154697"/>
                    <a:gd name="connsiteY183" fmla="*/ 1080784 h 5484055"/>
                    <a:gd name="connsiteX184" fmla="*/ 49092 w 9154697"/>
                    <a:gd name="connsiteY184" fmla="*/ 1012690 h 5484055"/>
                    <a:gd name="connsiteX0" fmla="*/ 49092 w 9158628"/>
                    <a:gd name="connsiteY0" fmla="*/ 1012690 h 5484055"/>
                    <a:gd name="connsiteX1" fmla="*/ 88003 w 9158628"/>
                    <a:gd name="connsiteY1" fmla="*/ 944596 h 5484055"/>
                    <a:gd name="connsiteX2" fmla="*/ 175552 w 9158628"/>
                    <a:gd name="connsiteY2" fmla="*/ 915413 h 5484055"/>
                    <a:gd name="connsiteX3" fmla="*/ 379833 w 9158628"/>
                    <a:gd name="connsiteY3" fmla="*/ 905686 h 5484055"/>
                    <a:gd name="connsiteX4" fmla="*/ 554931 w 9158628"/>
                    <a:gd name="connsiteY4" fmla="*/ 905686 h 5484055"/>
                    <a:gd name="connsiteX5" fmla="*/ 700846 w 9158628"/>
                    <a:gd name="connsiteY5" fmla="*/ 866775 h 5484055"/>
                    <a:gd name="connsiteX6" fmla="*/ 778667 w 9158628"/>
                    <a:gd name="connsiteY6" fmla="*/ 827864 h 5484055"/>
                    <a:gd name="connsiteX7" fmla="*/ 885671 w 9158628"/>
                    <a:gd name="connsiteY7" fmla="*/ 759771 h 5484055"/>
                    <a:gd name="connsiteX8" fmla="*/ 944037 w 9158628"/>
                    <a:gd name="connsiteY8" fmla="*/ 691677 h 5484055"/>
                    <a:gd name="connsiteX9" fmla="*/ 1089952 w 9158628"/>
                    <a:gd name="connsiteY9" fmla="*/ 633311 h 5484055"/>
                    <a:gd name="connsiteX10" fmla="*/ 1187229 w 9158628"/>
                    <a:gd name="connsiteY10" fmla="*/ 613856 h 5484055"/>
                    <a:gd name="connsiteX11" fmla="*/ 1274778 w 9158628"/>
                    <a:gd name="connsiteY11" fmla="*/ 594401 h 5484055"/>
                    <a:gd name="connsiteX12" fmla="*/ 1303960 w 9158628"/>
                    <a:gd name="connsiteY12" fmla="*/ 594401 h 5484055"/>
                    <a:gd name="connsiteX13" fmla="*/ 1313688 w 9158628"/>
                    <a:gd name="connsiteY13" fmla="*/ 458213 h 5484055"/>
                    <a:gd name="connsiteX14" fmla="*/ 1352599 w 9158628"/>
                    <a:gd name="connsiteY14" fmla="*/ 351209 h 5484055"/>
                    <a:gd name="connsiteX15" fmla="*/ 1430420 w 9158628"/>
                    <a:gd name="connsiteY15" fmla="*/ 244205 h 5484055"/>
                    <a:gd name="connsiteX16" fmla="*/ 1488786 w 9158628"/>
                    <a:gd name="connsiteY16" fmla="*/ 117745 h 5484055"/>
                    <a:gd name="connsiteX17" fmla="*/ 1547152 w 9158628"/>
                    <a:gd name="connsiteY17" fmla="*/ 1013 h 5484055"/>
                    <a:gd name="connsiteX18" fmla="*/ 1556880 w 9158628"/>
                    <a:gd name="connsiteY18" fmla="*/ 69107 h 5484055"/>
                    <a:gd name="connsiteX19" fmla="*/ 1556880 w 9158628"/>
                    <a:gd name="connsiteY19" fmla="*/ 205294 h 5484055"/>
                    <a:gd name="connsiteX20" fmla="*/ 1556880 w 9158628"/>
                    <a:gd name="connsiteY20" fmla="*/ 370664 h 5484055"/>
                    <a:gd name="connsiteX21" fmla="*/ 1576335 w 9158628"/>
                    <a:gd name="connsiteY21" fmla="*/ 448486 h 5484055"/>
                    <a:gd name="connsiteX22" fmla="*/ 1624973 w 9158628"/>
                    <a:gd name="connsiteY22" fmla="*/ 467941 h 5484055"/>
                    <a:gd name="connsiteX23" fmla="*/ 1644429 w 9158628"/>
                    <a:gd name="connsiteY23" fmla="*/ 506852 h 5484055"/>
                    <a:gd name="connsiteX24" fmla="*/ 1693067 w 9158628"/>
                    <a:gd name="connsiteY24" fmla="*/ 487396 h 5484055"/>
                    <a:gd name="connsiteX25" fmla="*/ 1809973 w 9158628"/>
                    <a:gd name="connsiteY25" fmla="*/ 302013 h 5484055"/>
                    <a:gd name="connsiteX26" fmla="*/ 1790343 w 9158628"/>
                    <a:gd name="connsiteY26" fmla="*/ 545762 h 5484055"/>
                    <a:gd name="connsiteX27" fmla="*/ 1790343 w 9158628"/>
                    <a:gd name="connsiteY27" fmla="*/ 681950 h 5484055"/>
                    <a:gd name="connsiteX28" fmla="*/ 1800071 w 9158628"/>
                    <a:gd name="connsiteY28" fmla="*/ 730588 h 5484055"/>
                    <a:gd name="connsiteX29" fmla="*/ 1926531 w 9158628"/>
                    <a:gd name="connsiteY29" fmla="*/ 808409 h 5484055"/>
                    <a:gd name="connsiteX30" fmla="*/ 2014080 w 9158628"/>
                    <a:gd name="connsiteY30" fmla="*/ 934869 h 5484055"/>
                    <a:gd name="connsiteX31" fmla="*/ 2140539 w 9158628"/>
                    <a:gd name="connsiteY31" fmla="*/ 1100239 h 5484055"/>
                    <a:gd name="connsiteX32" fmla="*/ 2247543 w 9158628"/>
                    <a:gd name="connsiteY32" fmla="*/ 1168333 h 5484055"/>
                    <a:gd name="connsiteX33" fmla="*/ 2403186 w 9158628"/>
                    <a:gd name="connsiteY33" fmla="*/ 1255881 h 5484055"/>
                    <a:gd name="connsiteX34" fmla="*/ 2597739 w 9158628"/>
                    <a:gd name="connsiteY34" fmla="*/ 1265609 h 5484055"/>
                    <a:gd name="connsiteX35" fmla="*/ 2792292 w 9158628"/>
                    <a:gd name="connsiteY35" fmla="*/ 1343430 h 5484055"/>
                    <a:gd name="connsiteX36" fmla="*/ 2977118 w 9158628"/>
                    <a:gd name="connsiteY36" fmla="*/ 1411524 h 5484055"/>
                    <a:gd name="connsiteX37" fmla="*/ 3093850 w 9158628"/>
                    <a:gd name="connsiteY37" fmla="*/ 1460162 h 5484055"/>
                    <a:gd name="connsiteX38" fmla="*/ 3278675 w 9158628"/>
                    <a:gd name="connsiteY38" fmla="*/ 1508801 h 5484055"/>
                    <a:gd name="connsiteX39" fmla="*/ 3473229 w 9158628"/>
                    <a:gd name="connsiteY39" fmla="*/ 1508801 h 5484055"/>
                    <a:gd name="connsiteX40" fmla="*/ 3648326 w 9158628"/>
                    <a:gd name="connsiteY40" fmla="*/ 1479618 h 5484055"/>
                    <a:gd name="connsiteX41" fmla="*/ 3794241 w 9158628"/>
                    <a:gd name="connsiteY41" fmla="*/ 1479618 h 5484055"/>
                    <a:gd name="connsiteX42" fmla="*/ 4008250 w 9158628"/>
                    <a:gd name="connsiteY42" fmla="*/ 1499073 h 5484055"/>
                    <a:gd name="connsiteX43" fmla="*/ 4241714 w 9158628"/>
                    <a:gd name="connsiteY43" fmla="*/ 1499073 h 5484055"/>
                    <a:gd name="connsiteX44" fmla="*/ 4572454 w 9158628"/>
                    <a:gd name="connsiteY44" fmla="*/ 1489345 h 5484055"/>
                    <a:gd name="connsiteX45" fmla="*/ 4912922 w 9158628"/>
                    <a:gd name="connsiteY45" fmla="*/ 1479618 h 5484055"/>
                    <a:gd name="connsiteX46" fmla="*/ 5204752 w 9158628"/>
                    <a:gd name="connsiteY46" fmla="*/ 1460162 h 5484055"/>
                    <a:gd name="connsiteX47" fmla="*/ 5447943 w 9158628"/>
                    <a:gd name="connsiteY47" fmla="*/ 1469890 h 5484055"/>
                    <a:gd name="connsiteX48" fmla="*/ 5661952 w 9158628"/>
                    <a:gd name="connsiteY48" fmla="*/ 1508801 h 5484055"/>
                    <a:gd name="connsiteX49" fmla="*/ 5992692 w 9158628"/>
                    <a:gd name="connsiteY49" fmla="*/ 1596350 h 5484055"/>
                    <a:gd name="connsiteX50" fmla="*/ 6245612 w 9158628"/>
                    <a:gd name="connsiteY50" fmla="*/ 1751992 h 5484055"/>
                    <a:gd name="connsiteX51" fmla="*/ 6410982 w 9158628"/>
                    <a:gd name="connsiteY51" fmla="*/ 1897907 h 5484055"/>
                    <a:gd name="connsiteX52" fmla="*/ 6527714 w 9158628"/>
                    <a:gd name="connsiteY52" fmla="*/ 2004911 h 5484055"/>
                    <a:gd name="connsiteX53" fmla="*/ 6547169 w 9158628"/>
                    <a:gd name="connsiteY53" fmla="*/ 2073005 h 5484055"/>
                    <a:gd name="connsiteX54" fmla="*/ 6693084 w 9158628"/>
                    <a:gd name="connsiteY54" fmla="*/ 2073005 h 5484055"/>
                    <a:gd name="connsiteX55" fmla="*/ 6838999 w 9158628"/>
                    <a:gd name="connsiteY55" fmla="*/ 2199464 h 5484055"/>
                    <a:gd name="connsiteX56" fmla="*/ 6975186 w 9158628"/>
                    <a:gd name="connsiteY56" fmla="*/ 2345379 h 5484055"/>
                    <a:gd name="connsiteX57" fmla="*/ 7101646 w 9158628"/>
                    <a:gd name="connsiteY57" fmla="*/ 2520477 h 5484055"/>
                    <a:gd name="connsiteX58" fmla="*/ 7198922 w 9158628"/>
                    <a:gd name="connsiteY58" fmla="*/ 2666392 h 5484055"/>
                    <a:gd name="connsiteX59" fmla="*/ 7364292 w 9158628"/>
                    <a:gd name="connsiteY59" fmla="*/ 2880401 h 5484055"/>
                    <a:gd name="connsiteX60" fmla="*/ 7461569 w 9158628"/>
                    <a:gd name="connsiteY60" fmla="*/ 3036043 h 5484055"/>
                    <a:gd name="connsiteX61" fmla="*/ 7626939 w 9158628"/>
                    <a:gd name="connsiteY61" fmla="*/ 3259779 h 5484055"/>
                    <a:gd name="connsiteX62" fmla="*/ 7696892 w 9158628"/>
                    <a:gd name="connsiteY62" fmla="*/ 3444606 h 5484055"/>
                    <a:gd name="connsiteX63" fmla="*/ 7782582 w 9158628"/>
                    <a:gd name="connsiteY63" fmla="*/ 3580792 h 5484055"/>
                    <a:gd name="connsiteX64" fmla="*/ 7967407 w 9158628"/>
                    <a:gd name="connsiteY64" fmla="*/ 3765618 h 5484055"/>
                    <a:gd name="connsiteX65" fmla="*/ 8181416 w 9158628"/>
                    <a:gd name="connsiteY65" fmla="*/ 3882350 h 5484055"/>
                    <a:gd name="connsiteX66" fmla="*/ 8424607 w 9158628"/>
                    <a:gd name="connsiteY66" fmla="*/ 4008809 h 5484055"/>
                    <a:gd name="connsiteX67" fmla="*/ 8648343 w 9158628"/>
                    <a:gd name="connsiteY67" fmla="*/ 4213090 h 5484055"/>
                    <a:gd name="connsiteX68" fmla="*/ 8852624 w 9158628"/>
                    <a:gd name="connsiteY68" fmla="*/ 4368733 h 5484055"/>
                    <a:gd name="connsiteX69" fmla="*/ 8979084 w 9158628"/>
                    <a:gd name="connsiteY69" fmla="*/ 4495192 h 5484055"/>
                    <a:gd name="connsiteX70" fmla="*/ 9066633 w 9158628"/>
                    <a:gd name="connsiteY70" fmla="*/ 4582741 h 5484055"/>
                    <a:gd name="connsiteX71" fmla="*/ 9130578 w 9158628"/>
                    <a:gd name="connsiteY71" fmla="*/ 4709202 h 5484055"/>
                    <a:gd name="connsiteX72" fmla="*/ 9144454 w 9158628"/>
                    <a:gd name="connsiteY72" fmla="*/ 4835660 h 5484055"/>
                    <a:gd name="connsiteX73" fmla="*/ 8930446 w 9158628"/>
                    <a:gd name="connsiteY73" fmla="*/ 4855115 h 5484055"/>
                    <a:gd name="connsiteX74" fmla="*/ 8755348 w 9158628"/>
                    <a:gd name="connsiteY74" fmla="*/ 4787022 h 5484055"/>
                    <a:gd name="connsiteX75" fmla="*/ 8473246 w 9158628"/>
                    <a:gd name="connsiteY75" fmla="*/ 4689745 h 5484055"/>
                    <a:gd name="connsiteX76" fmla="*/ 8288420 w 9158628"/>
                    <a:gd name="connsiteY76" fmla="*/ 4602196 h 5484055"/>
                    <a:gd name="connsiteX77" fmla="*/ 8084139 w 9158628"/>
                    <a:gd name="connsiteY77" fmla="*/ 4495192 h 5484055"/>
                    <a:gd name="connsiteX78" fmla="*/ 7889586 w 9158628"/>
                    <a:gd name="connsiteY78" fmla="*/ 4436826 h 5484055"/>
                    <a:gd name="connsiteX79" fmla="*/ 7743671 w 9158628"/>
                    <a:gd name="connsiteY79" fmla="*/ 4349277 h 5484055"/>
                    <a:gd name="connsiteX80" fmla="*/ 7403203 w 9158628"/>
                    <a:gd name="connsiteY80" fmla="*/ 4242273 h 5484055"/>
                    <a:gd name="connsiteX81" fmla="*/ 7111373 w 9158628"/>
                    <a:gd name="connsiteY81" fmla="*/ 4086630 h 5484055"/>
                    <a:gd name="connsiteX82" fmla="*/ 6868182 w 9158628"/>
                    <a:gd name="connsiteY82" fmla="*/ 3843439 h 5484055"/>
                    <a:gd name="connsiteX83" fmla="*/ 6696336 w 9158628"/>
                    <a:gd name="connsiteY83" fmla="*/ 3716079 h 5484055"/>
                    <a:gd name="connsiteX84" fmla="*/ 6615263 w 9158628"/>
                    <a:gd name="connsiteY84" fmla="*/ 3571064 h 5484055"/>
                    <a:gd name="connsiteX85" fmla="*/ 6595807 w 9158628"/>
                    <a:gd name="connsiteY85" fmla="*/ 3347328 h 5484055"/>
                    <a:gd name="connsiteX86" fmla="*/ 6566624 w 9158628"/>
                    <a:gd name="connsiteY86" fmla="*/ 3181958 h 5484055"/>
                    <a:gd name="connsiteX87" fmla="*/ 6566624 w 9158628"/>
                    <a:gd name="connsiteY87" fmla="*/ 3181958 h 5484055"/>
                    <a:gd name="connsiteX88" fmla="*/ 6566624 w 9158628"/>
                    <a:gd name="connsiteY88" fmla="*/ 2938767 h 5484055"/>
                    <a:gd name="connsiteX89" fmla="*/ 6566624 w 9158628"/>
                    <a:gd name="connsiteY89" fmla="*/ 2685847 h 5484055"/>
                    <a:gd name="connsiteX90" fmla="*/ 6430437 w 9158628"/>
                    <a:gd name="connsiteY90" fmla="*/ 2909584 h 5484055"/>
                    <a:gd name="connsiteX91" fmla="*/ 6410982 w 9158628"/>
                    <a:gd name="connsiteY91" fmla="*/ 3133320 h 5484055"/>
                    <a:gd name="connsiteX92" fmla="*/ 6342888 w 9158628"/>
                    <a:gd name="connsiteY92" fmla="*/ 3395967 h 5484055"/>
                    <a:gd name="connsiteX93" fmla="*/ 6235884 w 9158628"/>
                    <a:gd name="connsiteY93" fmla="*/ 3600247 h 5484055"/>
                    <a:gd name="connsiteX94" fmla="*/ 6099697 w 9158628"/>
                    <a:gd name="connsiteY94" fmla="*/ 3746162 h 5484055"/>
                    <a:gd name="connsiteX95" fmla="*/ 6041331 w 9158628"/>
                    <a:gd name="connsiteY95" fmla="*/ 3765618 h 5484055"/>
                    <a:gd name="connsiteX96" fmla="*/ 6021875 w 9158628"/>
                    <a:gd name="connsiteY96" fmla="*/ 3872622 h 5484055"/>
                    <a:gd name="connsiteX97" fmla="*/ 6021875 w 9158628"/>
                    <a:gd name="connsiteY97" fmla="*/ 4008809 h 5484055"/>
                    <a:gd name="connsiteX98" fmla="*/ 6051058 w 9158628"/>
                    <a:gd name="connsiteY98" fmla="*/ 4135269 h 5484055"/>
                    <a:gd name="connsiteX99" fmla="*/ 6177518 w 9158628"/>
                    <a:gd name="connsiteY99" fmla="*/ 4261728 h 5484055"/>
                    <a:gd name="connsiteX100" fmla="*/ 6255339 w 9158628"/>
                    <a:gd name="connsiteY100" fmla="*/ 4397915 h 5484055"/>
                    <a:gd name="connsiteX101" fmla="*/ 6323433 w 9158628"/>
                    <a:gd name="connsiteY101" fmla="*/ 4475737 h 5484055"/>
                    <a:gd name="connsiteX102" fmla="*/ 6323433 w 9158628"/>
                    <a:gd name="connsiteY102" fmla="*/ 4602196 h 5484055"/>
                    <a:gd name="connsiteX103" fmla="*/ 6245612 w 9158628"/>
                    <a:gd name="connsiteY103" fmla="*/ 4777294 h 5484055"/>
                    <a:gd name="connsiteX104" fmla="*/ 6187246 w 9158628"/>
                    <a:gd name="connsiteY104" fmla="*/ 4923209 h 5484055"/>
                    <a:gd name="connsiteX105" fmla="*/ 6109424 w 9158628"/>
                    <a:gd name="connsiteY105" fmla="*/ 5039941 h 5484055"/>
                    <a:gd name="connsiteX106" fmla="*/ 6021875 w 9158628"/>
                    <a:gd name="connsiteY106" fmla="*/ 5088579 h 5484055"/>
                    <a:gd name="connsiteX107" fmla="*/ 5856505 w 9158628"/>
                    <a:gd name="connsiteY107" fmla="*/ 5176128 h 5484055"/>
                    <a:gd name="connsiteX108" fmla="*/ 5730046 w 9158628"/>
                    <a:gd name="connsiteY108" fmla="*/ 5312315 h 5484055"/>
                    <a:gd name="connsiteX109" fmla="*/ 5730046 w 9158628"/>
                    <a:gd name="connsiteY109" fmla="*/ 5409592 h 5484055"/>
                    <a:gd name="connsiteX110" fmla="*/ 5554948 w 9158628"/>
                    <a:gd name="connsiteY110" fmla="*/ 5429047 h 5484055"/>
                    <a:gd name="connsiteX111" fmla="*/ 5389578 w 9158628"/>
                    <a:gd name="connsiteY111" fmla="*/ 5419320 h 5484055"/>
                    <a:gd name="connsiteX112" fmla="*/ 5272846 w 9158628"/>
                    <a:gd name="connsiteY112" fmla="*/ 5390137 h 5484055"/>
                    <a:gd name="connsiteX113" fmla="*/ 5156114 w 9158628"/>
                    <a:gd name="connsiteY113" fmla="*/ 5351226 h 5484055"/>
                    <a:gd name="connsiteX114" fmla="*/ 5107475 w 9158628"/>
                    <a:gd name="connsiteY114" fmla="*/ 5312315 h 5484055"/>
                    <a:gd name="connsiteX115" fmla="*/ 5126931 w 9158628"/>
                    <a:gd name="connsiteY115" fmla="*/ 5224767 h 5484055"/>
                    <a:gd name="connsiteX116" fmla="*/ 5282573 w 9158628"/>
                    <a:gd name="connsiteY116" fmla="*/ 5137218 h 5484055"/>
                    <a:gd name="connsiteX117" fmla="*/ 5350667 w 9158628"/>
                    <a:gd name="connsiteY117" fmla="*/ 5156673 h 5484055"/>
                    <a:gd name="connsiteX118" fmla="*/ 5350667 w 9158628"/>
                    <a:gd name="connsiteY118" fmla="*/ 5156673 h 5484055"/>
                    <a:gd name="connsiteX119" fmla="*/ 5467399 w 9158628"/>
                    <a:gd name="connsiteY119" fmla="*/ 5117762 h 5484055"/>
                    <a:gd name="connsiteX120" fmla="*/ 5642497 w 9158628"/>
                    <a:gd name="connsiteY120" fmla="*/ 4981575 h 5484055"/>
                    <a:gd name="connsiteX121" fmla="*/ 5817595 w 9158628"/>
                    <a:gd name="connsiteY121" fmla="*/ 4835660 h 5484055"/>
                    <a:gd name="connsiteX122" fmla="*/ 5866233 w 9158628"/>
                    <a:gd name="connsiteY122" fmla="*/ 4680018 h 5484055"/>
                    <a:gd name="connsiteX123" fmla="*/ 5778684 w 9158628"/>
                    <a:gd name="connsiteY123" fmla="*/ 4495192 h 5484055"/>
                    <a:gd name="connsiteX124" fmla="*/ 5739773 w 9158628"/>
                    <a:gd name="connsiteY124" fmla="*/ 4349277 h 5484055"/>
                    <a:gd name="connsiteX125" fmla="*/ 5642497 w 9158628"/>
                    <a:gd name="connsiteY125" fmla="*/ 4222818 h 5484055"/>
                    <a:gd name="connsiteX126" fmla="*/ 5457671 w 9158628"/>
                    <a:gd name="connsiteY126" fmla="*/ 4037992 h 5484055"/>
                    <a:gd name="connsiteX127" fmla="*/ 5311756 w 9158628"/>
                    <a:gd name="connsiteY127" fmla="*/ 3950443 h 5484055"/>
                    <a:gd name="connsiteX128" fmla="*/ 5107475 w 9158628"/>
                    <a:gd name="connsiteY128" fmla="*/ 3765618 h 5484055"/>
                    <a:gd name="connsiteX129" fmla="*/ 5000471 w 9158628"/>
                    <a:gd name="connsiteY129" fmla="*/ 3648886 h 5484055"/>
                    <a:gd name="connsiteX130" fmla="*/ 4912922 w 9158628"/>
                    <a:gd name="connsiteY130" fmla="*/ 3464060 h 5484055"/>
                    <a:gd name="connsiteX131" fmla="*/ 4844829 w 9158628"/>
                    <a:gd name="connsiteY131" fmla="*/ 3337601 h 5484055"/>
                    <a:gd name="connsiteX132" fmla="*/ 4572454 w 9158628"/>
                    <a:gd name="connsiteY132" fmla="*/ 3395967 h 5484055"/>
                    <a:gd name="connsiteX133" fmla="*/ 4338990 w 9158628"/>
                    <a:gd name="connsiteY133" fmla="*/ 3454333 h 5484055"/>
                    <a:gd name="connsiteX134" fmla="*/ 3920701 w 9158628"/>
                    <a:gd name="connsiteY134" fmla="*/ 3473788 h 5484055"/>
                    <a:gd name="connsiteX135" fmla="*/ 3648326 w 9158628"/>
                    <a:gd name="connsiteY135" fmla="*/ 3464060 h 5484055"/>
                    <a:gd name="connsiteX136" fmla="*/ 3531595 w 9158628"/>
                    <a:gd name="connsiteY136" fmla="*/ 3464060 h 5484055"/>
                    <a:gd name="connsiteX137" fmla="*/ 3502412 w 9158628"/>
                    <a:gd name="connsiteY137" fmla="*/ 3532154 h 5484055"/>
                    <a:gd name="connsiteX138" fmla="*/ 3385680 w 9158628"/>
                    <a:gd name="connsiteY138" fmla="*/ 3678069 h 5484055"/>
                    <a:gd name="connsiteX139" fmla="*/ 3385680 w 9158628"/>
                    <a:gd name="connsiteY139" fmla="*/ 3794801 h 5484055"/>
                    <a:gd name="connsiteX140" fmla="*/ 3385680 w 9158628"/>
                    <a:gd name="connsiteY140" fmla="*/ 3921260 h 5484055"/>
                    <a:gd name="connsiteX141" fmla="*/ 3385680 w 9158628"/>
                    <a:gd name="connsiteY141" fmla="*/ 4115813 h 5484055"/>
                    <a:gd name="connsiteX142" fmla="*/ 3434318 w 9158628"/>
                    <a:gd name="connsiteY142" fmla="*/ 4388188 h 5484055"/>
                    <a:gd name="connsiteX143" fmla="*/ 3492684 w 9158628"/>
                    <a:gd name="connsiteY143" fmla="*/ 4641107 h 5484055"/>
                    <a:gd name="connsiteX144" fmla="*/ 3492684 w 9158628"/>
                    <a:gd name="connsiteY144" fmla="*/ 4728656 h 5484055"/>
                    <a:gd name="connsiteX145" fmla="*/ 3492684 w 9158628"/>
                    <a:gd name="connsiteY145" fmla="*/ 4796750 h 5484055"/>
                    <a:gd name="connsiteX146" fmla="*/ 3460003 w 9158628"/>
                    <a:gd name="connsiteY146" fmla="*/ 5027134 h 5484055"/>
                    <a:gd name="connsiteX147" fmla="*/ 3356079 w 9158628"/>
                    <a:gd name="connsiteY147" fmla="*/ 5192364 h 5484055"/>
                    <a:gd name="connsiteX148" fmla="*/ 3307858 w 9158628"/>
                    <a:gd name="connsiteY148" fmla="*/ 5360954 h 5484055"/>
                    <a:gd name="connsiteX149" fmla="*/ 3288404 w 9158628"/>
                    <a:gd name="connsiteY149" fmla="*/ 5419180 h 5484055"/>
                    <a:gd name="connsiteX150" fmla="*/ 3229967 w 9158628"/>
                    <a:gd name="connsiteY150" fmla="*/ 5474257 h 5484055"/>
                    <a:gd name="connsiteX151" fmla="*/ 3136259 w 9158628"/>
                    <a:gd name="connsiteY151" fmla="*/ 5467679 h 5484055"/>
                    <a:gd name="connsiteX152" fmla="*/ 3058507 w 9158628"/>
                    <a:gd name="connsiteY152" fmla="*/ 5470828 h 5484055"/>
                    <a:gd name="connsiteX153" fmla="*/ 2880121 w 9158628"/>
                    <a:gd name="connsiteY153" fmla="*/ 5474292 h 5484055"/>
                    <a:gd name="connsiteX154" fmla="*/ 2746908 w 9158628"/>
                    <a:gd name="connsiteY154" fmla="*/ 5484055 h 5484055"/>
                    <a:gd name="connsiteX155" fmla="*/ 2656105 w 9158628"/>
                    <a:gd name="connsiteY155" fmla="*/ 5429047 h 5484055"/>
                    <a:gd name="connsiteX156" fmla="*/ 2607872 w 9158628"/>
                    <a:gd name="connsiteY156" fmla="*/ 5384705 h 5484055"/>
                    <a:gd name="connsiteX157" fmla="*/ 2578689 w 9158628"/>
                    <a:gd name="connsiteY157" fmla="*/ 5350415 h 5484055"/>
                    <a:gd name="connsiteX158" fmla="*/ 2579581 w 9158628"/>
                    <a:gd name="connsiteY158" fmla="*/ 5250140 h 5484055"/>
                    <a:gd name="connsiteX159" fmla="*/ 2675560 w 9158628"/>
                    <a:gd name="connsiteY159" fmla="*/ 5234494 h 5484055"/>
                    <a:gd name="connsiteX160" fmla="*/ 2809517 w 9158628"/>
                    <a:gd name="connsiteY160" fmla="*/ 5215109 h 5484055"/>
                    <a:gd name="connsiteX161" fmla="*/ 2977118 w 9158628"/>
                    <a:gd name="connsiteY161" fmla="*/ 5127490 h 5484055"/>
                    <a:gd name="connsiteX162" fmla="*/ 3132760 w 9158628"/>
                    <a:gd name="connsiteY162" fmla="*/ 4884298 h 5484055"/>
                    <a:gd name="connsiteX163" fmla="*/ 3142488 w 9158628"/>
                    <a:gd name="connsiteY163" fmla="*/ 4718928 h 5484055"/>
                    <a:gd name="connsiteX164" fmla="*/ 3132760 w 9158628"/>
                    <a:gd name="connsiteY164" fmla="*/ 4534103 h 5484055"/>
                    <a:gd name="connsiteX165" fmla="*/ 3054939 w 9158628"/>
                    <a:gd name="connsiteY165" fmla="*/ 4320094 h 5484055"/>
                    <a:gd name="connsiteX166" fmla="*/ 2986846 w 9158628"/>
                    <a:gd name="connsiteY166" fmla="*/ 4144996 h 5484055"/>
                    <a:gd name="connsiteX167" fmla="*/ 2947935 w 9158628"/>
                    <a:gd name="connsiteY167" fmla="*/ 3911533 h 5484055"/>
                    <a:gd name="connsiteX168" fmla="*/ 2860386 w 9158628"/>
                    <a:gd name="connsiteY168" fmla="*/ 3755890 h 5484055"/>
                    <a:gd name="connsiteX169" fmla="*/ 2840931 w 9158628"/>
                    <a:gd name="connsiteY169" fmla="*/ 3561337 h 5484055"/>
                    <a:gd name="connsiteX170" fmla="*/ 2607467 w 9158628"/>
                    <a:gd name="connsiteY170" fmla="*/ 3415422 h 5484055"/>
                    <a:gd name="connsiteX171" fmla="*/ 2218360 w 9158628"/>
                    <a:gd name="connsiteY171" fmla="*/ 3250052 h 5484055"/>
                    <a:gd name="connsiteX172" fmla="*/ 1848709 w 9158628"/>
                    <a:gd name="connsiteY172" fmla="*/ 2977677 h 5484055"/>
                    <a:gd name="connsiteX173" fmla="*/ 1663884 w 9158628"/>
                    <a:gd name="connsiteY173" fmla="*/ 2763669 h 5484055"/>
                    <a:gd name="connsiteX174" fmla="*/ 1299954 w 9158628"/>
                    <a:gd name="connsiteY174" fmla="*/ 2295597 h 5484055"/>
                    <a:gd name="connsiteX175" fmla="*/ 953765 w 9158628"/>
                    <a:gd name="connsiteY175" fmla="*/ 1858996 h 5484055"/>
                    <a:gd name="connsiteX176" fmla="*/ 807850 w 9158628"/>
                    <a:gd name="connsiteY176" fmla="*/ 1703354 h 5484055"/>
                    <a:gd name="connsiteX177" fmla="*/ 691118 w 9158628"/>
                    <a:gd name="connsiteY177" fmla="*/ 1615805 h 5484055"/>
                    <a:gd name="connsiteX178" fmla="*/ 574386 w 9158628"/>
                    <a:gd name="connsiteY178" fmla="*/ 1537984 h 5484055"/>
                    <a:gd name="connsiteX179" fmla="*/ 428471 w 9158628"/>
                    <a:gd name="connsiteY179" fmla="*/ 1499073 h 5484055"/>
                    <a:gd name="connsiteX180" fmla="*/ 253373 w 9158628"/>
                    <a:gd name="connsiteY180" fmla="*/ 1401796 h 5484055"/>
                    <a:gd name="connsiteX181" fmla="*/ 107458 w 9158628"/>
                    <a:gd name="connsiteY181" fmla="*/ 1275337 h 5484055"/>
                    <a:gd name="connsiteX182" fmla="*/ 29637 w 9158628"/>
                    <a:gd name="connsiteY182" fmla="*/ 1187788 h 5484055"/>
                    <a:gd name="connsiteX183" fmla="*/ 454 w 9158628"/>
                    <a:gd name="connsiteY183" fmla="*/ 1080784 h 5484055"/>
                    <a:gd name="connsiteX184" fmla="*/ 49092 w 9158628"/>
                    <a:gd name="connsiteY184" fmla="*/ 1012690 h 5484055"/>
                    <a:gd name="connsiteX0" fmla="*/ 49092 w 9148342"/>
                    <a:gd name="connsiteY0" fmla="*/ 1012690 h 5484055"/>
                    <a:gd name="connsiteX1" fmla="*/ 88003 w 9148342"/>
                    <a:gd name="connsiteY1" fmla="*/ 944596 h 5484055"/>
                    <a:gd name="connsiteX2" fmla="*/ 175552 w 9148342"/>
                    <a:gd name="connsiteY2" fmla="*/ 915413 h 5484055"/>
                    <a:gd name="connsiteX3" fmla="*/ 379833 w 9148342"/>
                    <a:gd name="connsiteY3" fmla="*/ 905686 h 5484055"/>
                    <a:gd name="connsiteX4" fmla="*/ 554931 w 9148342"/>
                    <a:gd name="connsiteY4" fmla="*/ 905686 h 5484055"/>
                    <a:gd name="connsiteX5" fmla="*/ 700846 w 9148342"/>
                    <a:gd name="connsiteY5" fmla="*/ 866775 h 5484055"/>
                    <a:gd name="connsiteX6" fmla="*/ 778667 w 9148342"/>
                    <a:gd name="connsiteY6" fmla="*/ 827864 h 5484055"/>
                    <a:gd name="connsiteX7" fmla="*/ 885671 w 9148342"/>
                    <a:gd name="connsiteY7" fmla="*/ 759771 h 5484055"/>
                    <a:gd name="connsiteX8" fmla="*/ 944037 w 9148342"/>
                    <a:gd name="connsiteY8" fmla="*/ 691677 h 5484055"/>
                    <a:gd name="connsiteX9" fmla="*/ 1089952 w 9148342"/>
                    <a:gd name="connsiteY9" fmla="*/ 633311 h 5484055"/>
                    <a:gd name="connsiteX10" fmla="*/ 1187229 w 9148342"/>
                    <a:gd name="connsiteY10" fmla="*/ 613856 h 5484055"/>
                    <a:gd name="connsiteX11" fmla="*/ 1274778 w 9148342"/>
                    <a:gd name="connsiteY11" fmla="*/ 594401 h 5484055"/>
                    <a:gd name="connsiteX12" fmla="*/ 1303960 w 9148342"/>
                    <a:gd name="connsiteY12" fmla="*/ 594401 h 5484055"/>
                    <a:gd name="connsiteX13" fmla="*/ 1313688 w 9148342"/>
                    <a:gd name="connsiteY13" fmla="*/ 458213 h 5484055"/>
                    <a:gd name="connsiteX14" fmla="*/ 1352599 w 9148342"/>
                    <a:gd name="connsiteY14" fmla="*/ 351209 h 5484055"/>
                    <a:gd name="connsiteX15" fmla="*/ 1430420 w 9148342"/>
                    <a:gd name="connsiteY15" fmla="*/ 244205 h 5484055"/>
                    <a:gd name="connsiteX16" fmla="*/ 1488786 w 9148342"/>
                    <a:gd name="connsiteY16" fmla="*/ 117745 h 5484055"/>
                    <a:gd name="connsiteX17" fmla="*/ 1547152 w 9148342"/>
                    <a:gd name="connsiteY17" fmla="*/ 1013 h 5484055"/>
                    <a:gd name="connsiteX18" fmla="*/ 1556880 w 9148342"/>
                    <a:gd name="connsiteY18" fmla="*/ 69107 h 5484055"/>
                    <a:gd name="connsiteX19" fmla="*/ 1556880 w 9148342"/>
                    <a:gd name="connsiteY19" fmla="*/ 205294 h 5484055"/>
                    <a:gd name="connsiteX20" fmla="*/ 1556880 w 9148342"/>
                    <a:gd name="connsiteY20" fmla="*/ 370664 h 5484055"/>
                    <a:gd name="connsiteX21" fmla="*/ 1576335 w 9148342"/>
                    <a:gd name="connsiteY21" fmla="*/ 448486 h 5484055"/>
                    <a:gd name="connsiteX22" fmla="*/ 1624973 w 9148342"/>
                    <a:gd name="connsiteY22" fmla="*/ 467941 h 5484055"/>
                    <a:gd name="connsiteX23" fmla="*/ 1644429 w 9148342"/>
                    <a:gd name="connsiteY23" fmla="*/ 506852 h 5484055"/>
                    <a:gd name="connsiteX24" fmla="*/ 1693067 w 9148342"/>
                    <a:gd name="connsiteY24" fmla="*/ 487396 h 5484055"/>
                    <a:gd name="connsiteX25" fmla="*/ 1809973 w 9148342"/>
                    <a:gd name="connsiteY25" fmla="*/ 302013 h 5484055"/>
                    <a:gd name="connsiteX26" fmla="*/ 1790343 w 9148342"/>
                    <a:gd name="connsiteY26" fmla="*/ 545762 h 5484055"/>
                    <a:gd name="connsiteX27" fmla="*/ 1790343 w 9148342"/>
                    <a:gd name="connsiteY27" fmla="*/ 681950 h 5484055"/>
                    <a:gd name="connsiteX28" fmla="*/ 1800071 w 9148342"/>
                    <a:gd name="connsiteY28" fmla="*/ 730588 h 5484055"/>
                    <a:gd name="connsiteX29" fmla="*/ 1926531 w 9148342"/>
                    <a:gd name="connsiteY29" fmla="*/ 808409 h 5484055"/>
                    <a:gd name="connsiteX30" fmla="*/ 2014080 w 9148342"/>
                    <a:gd name="connsiteY30" fmla="*/ 934869 h 5484055"/>
                    <a:gd name="connsiteX31" fmla="*/ 2140539 w 9148342"/>
                    <a:gd name="connsiteY31" fmla="*/ 1100239 h 5484055"/>
                    <a:gd name="connsiteX32" fmla="*/ 2247543 w 9148342"/>
                    <a:gd name="connsiteY32" fmla="*/ 1168333 h 5484055"/>
                    <a:gd name="connsiteX33" fmla="*/ 2403186 w 9148342"/>
                    <a:gd name="connsiteY33" fmla="*/ 1255881 h 5484055"/>
                    <a:gd name="connsiteX34" fmla="*/ 2597739 w 9148342"/>
                    <a:gd name="connsiteY34" fmla="*/ 1265609 h 5484055"/>
                    <a:gd name="connsiteX35" fmla="*/ 2792292 w 9148342"/>
                    <a:gd name="connsiteY35" fmla="*/ 1343430 h 5484055"/>
                    <a:gd name="connsiteX36" fmla="*/ 2977118 w 9148342"/>
                    <a:gd name="connsiteY36" fmla="*/ 1411524 h 5484055"/>
                    <a:gd name="connsiteX37" fmla="*/ 3093850 w 9148342"/>
                    <a:gd name="connsiteY37" fmla="*/ 1460162 h 5484055"/>
                    <a:gd name="connsiteX38" fmla="*/ 3278675 w 9148342"/>
                    <a:gd name="connsiteY38" fmla="*/ 1508801 h 5484055"/>
                    <a:gd name="connsiteX39" fmla="*/ 3473229 w 9148342"/>
                    <a:gd name="connsiteY39" fmla="*/ 1508801 h 5484055"/>
                    <a:gd name="connsiteX40" fmla="*/ 3648326 w 9148342"/>
                    <a:gd name="connsiteY40" fmla="*/ 1479618 h 5484055"/>
                    <a:gd name="connsiteX41" fmla="*/ 3794241 w 9148342"/>
                    <a:gd name="connsiteY41" fmla="*/ 1479618 h 5484055"/>
                    <a:gd name="connsiteX42" fmla="*/ 4008250 w 9148342"/>
                    <a:gd name="connsiteY42" fmla="*/ 1499073 h 5484055"/>
                    <a:gd name="connsiteX43" fmla="*/ 4241714 w 9148342"/>
                    <a:gd name="connsiteY43" fmla="*/ 1499073 h 5484055"/>
                    <a:gd name="connsiteX44" fmla="*/ 4572454 w 9148342"/>
                    <a:gd name="connsiteY44" fmla="*/ 1489345 h 5484055"/>
                    <a:gd name="connsiteX45" fmla="*/ 4912922 w 9148342"/>
                    <a:gd name="connsiteY45" fmla="*/ 1479618 h 5484055"/>
                    <a:gd name="connsiteX46" fmla="*/ 5204752 w 9148342"/>
                    <a:gd name="connsiteY46" fmla="*/ 1460162 h 5484055"/>
                    <a:gd name="connsiteX47" fmla="*/ 5447943 w 9148342"/>
                    <a:gd name="connsiteY47" fmla="*/ 1469890 h 5484055"/>
                    <a:gd name="connsiteX48" fmla="*/ 5661952 w 9148342"/>
                    <a:gd name="connsiteY48" fmla="*/ 1508801 h 5484055"/>
                    <a:gd name="connsiteX49" fmla="*/ 5992692 w 9148342"/>
                    <a:gd name="connsiteY49" fmla="*/ 1596350 h 5484055"/>
                    <a:gd name="connsiteX50" fmla="*/ 6245612 w 9148342"/>
                    <a:gd name="connsiteY50" fmla="*/ 1751992 h 5484055"/>
                    <a:gd name="connsiteX51" fmla="*/ 6410982 w 9148342"/>
                    <a:gd name="connsiteY51" fmla="*/ 1897907 h 5484055"/>
                    <a:gd name="connsiteX52" fmla="*/ 6527714 w 9148342"/>
                    <a:gd name="connsiteY52" fmla="*/ 2004911 h 5484055"/>
                    <a:gd name="connsiteX53" fmla="*/ 6547169 w 9148342"/>
                    <a:gd name="connsiteY53" fmla="*/ 2073005 h 5484055"/>
                    <a:gd name="connsiteX54" fmla="*/ 6693084 w 9148342"/>
                    <a:gd name="connsiteY54" fmla="*/ 2073005 h 5484055"/>
                    <a:gd name="connsiteX55" fmla="*/ 6838999 w 9148342"/>
                    <a:gd name="connsiteY55" fmla="*/ 2199464 h 5484055"/>
                    <a:gd name="connsiteX56" fmla="*/ 6975186 w 9148342"/>
                    <a:gd name="connsiteY56" fmla="*/ 2345379 h 5484055"/>
                    <a:gd name="connsiteX57" fmla="*/ 7101646 w 9148342"/>
                    <a:gd name="connsiteY57" fmla="*/ 2520477 h 5484055"/>
                    <a:gd name="connsiteX58" fmla="*/ 7198922 w 9148342"/>
                    <a:gd name="connsiteY58" fmla="*/ 2666392 h 5484055"/>
                    <a:gd name="connsiteX59" fmla="*/ 7364292 w 9148342"/>
                    <a:gd name="connsiteY59" fmla="*/ 2880401 h 5484055"/>
                    <a:gd name="connsiteX60" fmla="*/ 7461569 w 9148342"/>
                    <a:gd name="connsiteY60" fmla="*/ 3036043 h 5484055"/>
                    <a:gd name="connsiteX61" fmla="*/ 7626939 w 9148342"/>
                    <a:gd name="connsiteY61" fmla="*/ 3259779 h 5484055"/>
                    <a:gd name="connsiteX62" fmla="*/ 7696892 w 9148342"/>
                    <a:gd name="connsiteY62" fmla="*/ 3444606 h 5484055"/>
                    <a:gd name="connsiteX63" fmla="*/ 7782582 w 9148342"/>
                    <a:gd name="connsiteY63" fmla="*/ 3580792 h 5484055"/>
                    <a:gd name="connsiteX64" fmla="*/ 7967407 w 9148342"/>
                    <a:gd name="connsiteY64" fmla="*/ 3765618 h 5484055"/>
                    <a:gd name="connsiteX65" fmla="*/ 8181416 w 9148342"/>
                    <a:gd name="connsiteY65" fmla="*/ 3882350 h 5484055"/>
                    <a:gd name="connsiteX66" fmla="*/ 8424607 w 9148342"/>
                    <a:gd name="connsiteY66" fmla="*/ 4008809 h 5484055"/>
                    <a:gd name="connsiteX67" fmla="*/ 8648343 w 9148342"/>
                    <a:gd name="connsiteY67" fmla="*/ 4213090 h 5484055"/>
                    <a:gd name="connsiteX68" fmla="*/ 8852624 w 9148342"/>
                    <a:gd name="connsiteY68" fmla="*/ 4368733 h 5484055"/>
                    <a:gd name="connsiteX69" fmla="*/ 8979084 w 9148342"/>
                    <a:gd name="connsiteY69" fmla="*/ 4495192 h 5484055"/>
                    <a:gd name="connsiteX70" fmla="*/ 9066633 w 9148342"/>
                    <a:gd name="connsiteY70" fmla="*/ 4582741 h 5484055"/>
                    <a:gd name="connsiteX71" fmla="*/ 9130578 w 9148342"/>
                    <a:gd name="connsiteY71" fmla="*/ 4709202 h 5484055"/>
                    <a:gd name="connsiteX72" fmla="*/ 9144454 w 9148342"/>
                    <a:gd name="connsiteY72" fmla="*/ 4835660 h 5484055"/>
                    <a:gd name="connsiteX73" fmla="*/ 9070702 w 9148342"/>
                    <a:gd name="connsiteY73" fmla="*/ 4874571 h 5484055"/>
                    <a:gd name="connsiteX74" fmla="*/ 8930446 w 9148342"/>
                    <a:gd name="connsiteY74" fmla="*/ 4855115 h 5484055"/>
                    <a:gd name="connsiteX75" fmla="*/ 8755348 w 9148342"/>
                    <a:gd name="connsiteY75" fmla="*/ 4787022 h 5484055"/>
                    <a:gd name="connsiteX76" fmla="*/ 8473246 w 9148342"/>
                    <a:gd name="connsiteY76" fmla="*/ 4689745 h 5484055"/>
                    <a:gd name="connsiteX77" fmla="*/ 8288420 w 9148342"/>
                    <a:gd name="connsiteY77" fmla="*/ 4602196 h 5484055"/>
                    <a:gd name="connsiteX78" fmla="*/ 8084139 w 9148342"/>
                    <a:gd name="connsiteY78" fmla="*/ 4495192 h 5484055"/>
                    <a:gd name="connsiteX79" fmla="*/ 7889586 w 9148342"/>
                    <a:gd name="connsiteY79" fmla="*/ 4436826 h 5484055"/>
                    <a:gd name="connsiteX80" fmla="*/ 7743671 w 9148342"/>
                    <a:gd name="connsiteY80" fmla="*/ 4349277 h 5484055"/>
                    <a:gd name="connsiteX81" fmla="*/ 7403203 w 9148342"/>
                    <a:gd name="connsiteY81" fmla="*/ 4242273 h 5484055"/>
                    <a:gd name="connsiteX82" fmla="*/ 7111373 w 9148342"/>
                    <a:gd name="connsiteY82" fmla="*/ 4086630 h 5484055"/>
                    <a:gd name="connsiteX83" fmla="*/ 6868182 w 9148342"/>
                    <a:gd name="connsiteY83" fmla="*/ 3843439 h 5484055"/>
                    <a:gd name="connsiteX84" fmla="*/ 6696336 w 9148342"/>
                    <a:gd name="connsiteY84" fmla="*/ 3716079 h 5484055"/>
                    <a:gd name="connsiteX85" fmla="*/ 6615263 w 9148342"/>
                    <a:gd name="connsiteY85" fmla="*/ 3571064 h 5484055"/>
                    <a:gd name="connsiteX86" fmla="*/ 6595807 w 9148342"/>
                    <a:gd name="connsiteY86" fmla="*/ 3347328 h 5484055"/>
                    <a:gd name="connsiteX87" fmla="*/ 6566624 w 9148342"/>
                    <a:gd name="connsiteY87" fmla="*/ 3181958 h 5484055"/>
                    <a:gd name="connsiteX88" fmla="*/ 6566624 w 9148342"/>
                    <a:gd name="connsiteY88" fmla="*/ 3181958 h 5484055"/>
                    <a:gd name="connsiteX89" fmla="*/ 6566624 w 9148342"/>
                    <a:gd name="connsiteY89" fmla="*/ 2938767 h 5484055"/>
                    <a:gd name="connsiteX90" fmla="*/ 6566624 w 9148342"/>
                    <a:gd name="connsiteY90" fmla="*/ 2685847 h 5484055"/>
                    <a:gd name="connsiteX91" fmla="*/ 6430437 w 9148342"/>
                    <a:gd name="connsiteY91" fmla="*/ 2909584 h 5484055"/>
                    <a:gd name="connsiteX92" fmla="*/ 6410982 w 9148342"/>
                    <a:gd name="connsiteY92" fmla="*/ 3133320 h 5484055"/>
                    <a:gd name="connsiteX93" fmla="*/ 6342888 w 9148342"/>
                    <a:gd name="connsiteY93" fmla="*/ 3395967 h 5484055"/>
                    <a:gd name="connsiteX94" fmla="*/ 6235884 w 9148342"/>
                    <a:gd name="connsiteY94" fmla="*/ 3600247 h 5484055"/>
                    <a:gd name="connsiteX95" fmla="*/ 6099697 w 9148342"/>
                    <a:gd name="connsiteY95" fmla="*/ 3746162 h 5484055"/>
                    <a:gd name="connsiteX96" fmla="*/ 6041331 w 9148342"/>
                    <a:gd name="connsiteY96" fmla="*/ 3765618 h 5484055"/>
                    <a:gd name="connsiteX97" fmla="*/ 6021875 w 9148342"/>
                    <a:gd name="connsiteY97" fmla="*/ 3872622 h 5484055"/>
                    <a:gd name="connsiteX98" fmla="*/ 6021875 w 9148342"/>
                    <a:gd name="connsiteY98" fmla="*/ 4008809 h 5484055"/>
                    <a:gd name="connsiteX99" fmla="*/ 6051058 w 9148342"/>
                    <a:gd name="connsiteY99" fmla="*/ 4135269 h 5484055"/>
                    <a:gd name="connsiteX100" fmla="*/ 6177518 w 9148342"/>
                    <a:gd name="connsiteY100" fmla="*/ 4261728 h 5484055"/>
                    <a:gd name="connsiteX101" fmla="*/ 6255339 w 9148342"/>
                    <a:gd name="connsiteY101" fmla="*/ 4397915 h 5484055"/>
                    <a:gd name="connsiteX102" fmla="*/ 6323433 w 9148342"/>
                    <a:gd name="connsiteY102" fmla="*/ 4475737 h 5484055"/>
                    <a:gd name="connsiteX103" fmla="*/ 6323433 w 9148342"/>
                    <a:gd name="connsiteY103" fmla="*/ 4602196 h 5484055"/>
                    <a:gd name="connsiteX104" fmla="*/ 6245612 w 9148342"/>
                    <a:gd name="connsiteY104" fmla="*/ 4777294 h 5484055"/>
                    <a:gd name="connsiteX105" fmla="*/ 6187246 w 9148342"/>
                    <a:gd name="connsiteY105" fmla="*/ 4923209 h 5484055"/>
                    <a:gd name="connsiteX106" fmla="*/ 6109424 w 9148342"/>
                    <a:gd name="connsiteY106" fmla="*/ 5039941 h 5484055"/>
                    <a:gd name="connsiteX107" fmla="*/ 6021875 w 9148342"/>
                    <a:gd name="connsiteY107" fmla="*/ 5088579 h 5484055"/>
                    <a:gd name="connsiteX108" fmla="*/ 5856505 w 9148342"/>
                    <a:gd name="connsiteY108" fmla="*/ 5176128 h 5484055"/>
                    <a:gd name="connsiteX109" fmla="*/ 5730046 w 9148342"/>
                    <a:gd name="connsiteY109" fmla="*/ 5312315 h 5484055"/>
                    <a:gd name="connsiteX110" fmla="*/ 5730046 w 9148342"/>
                    <a:gd name="connsiteY110" fmla="*/ 5409592 h 5484055"/>
                    <a:gd name="connsiteX111" fmla="*/ 5554948 w 9148342"/>
                    <a:gd name="connsiteY111" fmla="*/ 5429047 h 5484055"/>
                    <a:gd name="connsiteX112" fmla="*/ 5389578 w 9148342"/>
                    <a:gd name="connsiteY112" fmla="*/ 5419320 h 5484055"/>
                    <a:gd name="connsiteX113" fmla="*/ 5272846 w 9148342"/>
                    <a:gd name="connsiteY113" fmla="*/ 5390137 h 5484055"/>
                    <a:gd name="connsiteX114" fmla="*/ 5156114 w 9148342"/>
                    <a:gd name="connsiteY114" fmla="*/ 5351226 h 5484055"/>
                    <a:gd name="connsiteX115" fmla="*/ 5107475 w 9148342"/>
                    <a:gd name="connsiteY115" fmla="*/ 5312315 h 5484055"/>
                    <a:gd name="connsiteX116" fmla="*/ 5126931 w 9148342"/>
                    <a:gd name="connsiteY116" fmla="*/ 5224767 h 5484055"/>
                    <a:gd name="connsiteX117" fmla="*/ 5282573 w 9148342"/>
                    <a:gd name="connsiteY117" fmla="*/ 5137218 h 5484055"/>
                    <a:gd name="connsiteX118" fmla="*/ 5350667 w 9148342"/>
                    <a:gd name="connsiteY118" fmla="*/ 5156673 h 5484055"/>
                    <a:gd name="connsiteX119" fmla="*/ 5350667 w 9148342"/>
                    <a:gd name="connsiteY119" fmla="*/ 5156673 h 5484055"/>
                    <a:gd name="connsiteX120" fmla="*/ 5467399 w 9148342"/>
                    <a:gd name="connsiteY120" fmla="*/ 5117762 h 5484055"/>
                    <a:gd name="connsiteX121" fmla="*/ 5642497 w 9148342"/>
                    <a:gd name="connsiteY121" fmla="*/ 4981575 h 5484055"/>
                    <a:gd name="connsiteX122" fmla="*/ 5817595 w 9148342"/>
                    <a:gd name="connsiteY122" fmla="*/ 4835660 h 5484055"/>
                    <a:gd name="connsiteX123" fmla="*/ 5866233 w 9148342"/>
                    <a:gd name="connsiteY123" fmla="*/ 4680018 h 5484055"/>
                    <a:gd name="connsiteX124" fmla="*/ 5778684 w 9148342"/>
                    <a:gd name="connsiteY124" fmla="*/ 4495192 h 5484055"/>
                    <a:gd name="connsiteX125" fmla="*/ 5739773 w 9148342"/>
                    <a:gd name="connsiteY125" fmla="*/ 4349277 h 5484055"/>
                    <a:gd name="connsiteX126" fmla="*/ 5642497 w 9148342"/>
                    <a:gd name="connsiteY126" fmla="*/ 4222818 h 5484055"/>
                    <a:gd name="connsiteX127" fmla="*/ 5457671 w 9148342"/>
                    <a:gd name="connsiteY127" fmla="*/ 4037992 h 5484055"/>
                    <a:gd name="connsiteX128" fmla="*/ 5311756 w 9148342"/>
                    <a:gd name="connsiteY128" fmla="*/ 3950443 h 5484055"/>
                    <a:gd name="connsiteX129" fmla="*/ 5107475 w 9148342"/>
                    <a:gd name="connsiteY129" fmla="*/ 3765618 h 5484055"/>
                    <a:gd name="connsiteX130" fmla="*/ 5000471 w 9148342"/>
                    <a:gd name="connsiteY130" fmla="*/ 3648886 h 5484055"/>
                    <a:gd name="connsiteX131" fmla="*/ 4912922 w 9148342"/>
                    <a:gd name="connsiteY131" fmla="*/ 3464060 h 5484055"/>
                    <a:gd name="connsiteX132" fmla="*/ 4844829 w 9148342"/>
                    <a:gd name="connsiteY132" fmla="*/ 3337601 h 5484055"/>
                    <a:gd name="connsiteX133" fmla="*/ 4572454 w 9148342"/>
                    <a:gd name="connsiteY133" fmla="*/ 3395967 h 5484055"/>
                    <a:gd name="connsiteX134" fmla="*/ 4338990 w 9148342"/>
                    <a:gd name="connsiteY134" fmla="*/ 3454333 h 5484055"/>
                    <a:gd name="connsiteX135" fmla="*/ 3920701 w 9148342"/>
                    <a:gd name="connsiteY135" fmla="*/ 3473788 h 5484055"/>
                    <a:gd name="connsiteX136" fmla="*/ 3648326 w 9148342"/>
                    <a:gd name="connsiteY136" fmla="*/ 3464060 h 5484055"/>
                    <a:gd name="connsiteX137" fmla="*/ 3531595 w 9148342"/>
                    <a:gd name="connsiteY137" fmla="*/ 3464060 h 5484055"/>
                    <a:gd name="connsiteX138" fmla="*/ 3502412 w 9148342"/>
                    <a:gd name="connsiteY138" fmla="*/ 3532154 h 5484055"/>
                    <a:gd name="connsiteX139" fmla="*/ 3385680 w 9148342"/>
                    <a:gd name="connsiteY139" fmla="*/ 3678069 h 5484055"/>
                    <a:gd name="connsiteX140" fmla="*/ 3385680 w 9148342"/>
                    <a:gd name="connsiteY140" fmla="*/ 3794801 h 5484055"/>
                    <a:gd name="connsiteX141" fmla="*/ 3385680 w 9148342"/>
                    <a:gd name="connsiteY141" fmla="*/ 3921260 h 5484055"/>
                    <a:gd name="connsiteX142" fmla="*/ 3385680 w 9148342"/>
                    <a:gd name="connsiteY142" fmla="*/ 4115813 h 5484055"/>
                    <a:gd name="connsiteX143" fmla="*/ 3434318 w 9148342"/>
                    <a:gd name="connsiteY143" fmla="*/ 4388188 h 5484055"/>
                    <a:gd name="connsiteX144" fmla="*/ 3492684 w 9148342"/>
                    <a:gd name="connsiteY144" fmla="*/ 4641107 h 5484055"/>
                    <a:gd name="connsiteX145" fmla="*/ 3492684 w 9148342"/>
                    <a:gd name="connsiteY145" fmla="*/ 4728656 h 5484055"/>
                    <a:gd name="connsiteX146" fmla="*/ 3492684 w 9148342"/>
                    <a:gd name="connsiteY146" fmla="*/ 4796750 h 5484055"/>
                    <a:gd name="connsiteX147" fmla="*/ 3460003 w 9148342"/>
                    <a:gd name="connsiteY147" fmla="*/ 5027134 h 5484055"/>
                    <a:gd name="connsiteX148" fmla="*/ 3356079 w 9148342"/>
                    <a:gd name="connsiteY148" fmla="*/ 5192364 h 5484055"/>
                    <a:gd name="connsiteX149" fmla="*/ 3307858 w 9148342"/>
                    <a:gd name="connsiteY149" fmla="*/ 5360954 h 5484055"/>
                    <a:gd name="connsiteX150" fmla="*/ 3288404 w 9148342"/>
                    <a:gd name="connsiteY150" fmla="*/ 5419180 h 5484055"/>
                    <a:gd name="connsiteX151" fmla="*/ 3229967 w 9148342"/>
                    <a:gd name="connsiteY151" fmla="*/ 5474257 h 5484055"/>
                    <a:gd name="connsiteX152" fmla="*/ 3136259 w 9148342"/>
                    <a:gd name="connsiteY152" fmla="*/ 5467679 h 5484055"/>
                    <a:gd name="connsiteX153" fmla="*/ 3058507 w 9148342"/>
                    <a:gd name="connsiteY153" fmla="*/ 5470828 h 5484055"/>
                    <a:gd name="connsiteX154" fmla="*/ 2880121 w 9148342"/>
                    <a:gd name="connsiteY154" fmla="*/ 5474292 h 5484055"/>
                    <a:gd name="connsiteX155" fmla="*/ 2746908 w 9148342"/>
                    <a:gd name="connsiteY155" fmla="*/ 5484055 h 5484055"/>
                    <a:gd name="connsiteX156" fmla="*/ 2656105 w 9148342"/>
                    <a:gd name="connsiteY156" fmla="*/ 5429047 h 5484055"/>
                    <a:gd name="connsiteX157" fmla="*/ 2607872 w 9148342"/>
                    <a:gd name="connsiteY157" fmla="*/ 5384705 h 5484055"/>
                    <a:gd name="connsiteX158" fmla="*/ 2578689 w 9148342"/>
                    <a:gd name="connsiteY158" fmla="*/ 5350415 h 5484055"/>
                    <a:gd name="connsiteX159" fmla="*/ 2579581 w 9148342"/>
                    <a:gd name="connsiteY159" fmla="*/ 5250140 h 5484055"/>
                    <a:gd name="connsiteX160" fmla="*/ 2675560 w 9148342"/>
                    <a:gd name="connsiteY160" fmla="*/ 5234494 h 5484055"/>
                    <a:gd name="connsiteX161" fmla="*/ 2809517 w 9148342"/>
                    <a:gd name="connsiteY161" fmla="*/ 5215109 h 5484055"/>
                    <a:gd name="connsiteX162" fmla="*/ 2977118 w 9148342"/>
                    <a:gd name="connsiteY162" fmla="*/ 5127490 h 5484055"/>
                    <a:gd name="connsiteX163" fmla="*/ 3132760 w 9148342"/>
                    <a:gd name="connsiteY163" fmla="*/ 4884298 h 5484055"/>
                    <a:gd name="connsiteX164" fmla="*/ 3142488 w 9148342"/>
                    <a:gd name="connsiteY164" fmla="*/ 4718928 h 5484055"/>
                    <a:gd name="connsiteX165" fmla="*/ 3132760 w 9148342"/>
                    <a:gd name="connsiteY165" fmla="*/ 4534103 h 5484055"/>
                    <a:gd name="connsiteX166" fmla="*/ 3054939 w 9148342"/>
                    <a:gd name="connsiteY166" fmla="*/ 4320094 h 5484055"/>
                    <a:gd name="connsiteX167" fmla="*/ 2986846 w 9148342"/>
                    <a:gd name="connsiteY167" fmla="*/ 4144996 h 5484055"/>
                    <a:gd name="connsiteX168" fmla="*/ 2947935 w 9148342"/>
                    <a:gd name="connsiteY168" fmla="*/ 3911533 h 5484055"/>
                    <a:gd name="connsiteX169" fmla="*/ 2860386 w 9148342"/>
                    <a:gd name="connsiteY169" fmla="*/ 3755890 h 5484055"/>
                    <a:gd name="connsiteX170" fmla="*/ 2840931 w 9148342"/>
                    <a:gd name="connsiteY170" fmla="*/ 3561337 h 5484055"/>
                    <a:gd name="connsiteX171" fmla="*/ 2607467 w 9148342"/>
                    <a:gd name="connsiteY171" fmla="*/ 3415422 h 5484055"/>
                    <a:gd name="connsiteX172" fmla="*/ 2218360 w 9148342"/>
                    <a:gd name="connsiteY172" fmla="*/ 3250052 h 5484055"/>
                    <a:gd name="connsiteX173" fmla="*/ 1848709 w 9148342"/>
                    <a:gd name="connsiteY173" fmla="*/ 2977677 h 5484055"/>
                    <a:gd name="connsiteX174" fmla="*/ 1663884 w 9148342"/>
                    <a:gd name="connsiteY174" fmla="*/ 2763669 h 5484055"/>
                    <a:gd name="connsiteX175" fmla="*/ 1299954 w 9148342"/>
                    <a:gd name="connsiteY175" fmla="*/ 2295597 h 5484055"/>
                    <a:gd name="connsiteX176" fmla="*/ 953765 w 9148342"/>
                    <a:gd name="connsiteY176" fmla="*/ 1858996 h 5484055"/>
                    <a:gd name="connsiteX177" fmla="*/ 807850 w 9148342"/>
                    <a:gd name="connsiteY177" fmla="*/ 1703354 h 5484055"/>
                    <a:gd name="connsiteX178" fmla="*/ 691118 w 9148342"/>
                    <a:gd name="connsiteY178" fmla="*/ 1615805 h 5484055"/>
                    <a:gd name="connsiteX179" fmla="*/ 574386 w 9148342"/>
                    <a:gd name="connsiteY179" fmla="*/ 1537984 h 5484055"/>
                    <a:gd name="connsiteX180" fmla="*/ 428471 w 9148342"/>
                    <a:gd name="connsiteY180" fmla="*/ 1499073 h 5484055"/>
                    <a:gd name="connsiteX181" fmla="*/ 253373 w 9148342"/>
                    <a:gd name="connsiteY181" fmla="*/ 1401796 h 5484055"/>
                    <a:gd name="connsiteX182" fmla="*/ 107458 w 9148342"/>
                    <a:gd name="connsiteY182" fmla="*/ 1275337 h 5484055"/>
                    <a:gd name="connsiteX183" fmla="*/ 29637 w 9148342"/>
                    <a:gd name="connsiteY183" fmla="*/ 1187788 h 5484055"/>
                    <a:gd name="connsiteX184" fmla="*/ 454 w 9148342"/>
                    <a:gd name="connsiteY184" fmla="*/ 1080784 h 5484055"/>
                    <a:gd name="connsiteX185" fmla="*/ 49092 w 9148342"/>
                    <a:gd name="connsiteY185" fmla="*/ 1012690 h 5484055"/>
                    <a:gd name="connsiteX0" fmla="*/ 49092 w 9148342"/>
                    <a:gd name="connsiteY0" fmla="*/ 1012690 h 5484055"/>
                    <a:gd name="connsiteX1" fmla="*/ 88003 w 9148342"/>
                    <a:gd name="connsiteY1" fmla="*/ 944596 h 5484055"/>
                    <a:gd name="connsiteX2" fmla="*/ 175552 w 9148342"/>
                    <a:gd name="connsiteY2" fmla="*/ 915413 h 5484055"/>
                    <a:gd name="connsiteX3" fmla="*/ 379833 w 9148342"/>
                    <a:gd name="connsiteY3" fmla="*/ 905686 h 5484055"/>
                    <a:gd name="connsiteX4" fmla="*/ 554931 w 9148342"/>
                    <a:gd name="connsiteY4" fmla="*/ 905686 h 5484055"/>
                    <a:gd name="connsiteX5" fmla="*/ 700846 w 9148342"/>
                    <a:gd name="connsiteY5" fmla="*/ 866775 h 5484055"/>
                    <a:gd name="connsiteX6" fmla="*/ 778667 w 9148342"/>
                    <a:gd name="connsiteY6" fmla="*/ 827864 h 5484055"/>
                    <a:gd name="connsiteX7" fmla="*/ 885671 w 9148342"/>
                    <a:gd name="connsiteY7" fmla="*/ 759771 h 5484055"/>
                    <a:gd name="connsiteX8" fmla="*/ 944037 w 9148342"/>
                    <a:gd name="connsiteY8" fmla="*/ 691677 h 5484055"/>
                    <a:gd name="connsiteX9" fmla="*/ 1089952 w 9148342"/>
                    <a:gd name="connsiteY9" fmla="*/ 633311 h 5484055"/>
                    <a:gd name="connsiteX10" fmla="*/ 1187229 w 9148342"/>
                    <a:gd name="connsiteY10" fmla="*/ 613856 h 5484055"/>
                    <a:gd name="connsiteX11" fmla="*/ 1274778 w 9148342"/>
                    <a:gd name="connsiteY11" fmla="*/ 594401 h 5484055"/>
                    <a:gd name="connsiteX12" fmla="*/ 1303960 w 9148342"/>
                    <a:gd name="connsiteY12" fmla="*/ 594401 h 5484055"/>
                    <a:gd name="connsiteX13" fmla="*/ 1313688 w 9148342"/>
                    <a:gd name="connsiteY13" fmla="*/ 458213 h 5484055"/>
                    <a:gd name="connsiteX14" fmla="*/ 1352599 w 9148342"/>
                    <a:gd name="connsiteY14" fmla="*/ 351209 h 5484055"/>
                    <a:gd name="connsiteX15" fmla="*/ 1430420 w 9148342"/>
                    <a:gd name="connsiteY15" fmla="*/ 244205 h 5484055"/>
                    <a:gd name="connsiteX16" fmla="*/ 1488786 w 9148342"/>
                    <a:gd name="connsiteY16" fmla="*/ 117745 h 5484055"/>
                    <a:gd name="connsiteX17" fmla="*/ 1547152 w 9148342"/>
                    <a:gd name="connsiteY17" fmla="*/ 1013 h 5484055"/>
                    <a:gd name="connsiteX18" fmla="*/ 1556880 w 9148342"/>
                    <a:gd name="connsiteY18" fmla="*/ 69107 h 5484055"/>
                    <a:gd name="connsiteX19" fmla="*/ 1556880 w 9148342"/>
                    <a:gd name="connsiteY19" fmla="*/ 205294 h 5484055"/>
                    <a:gd name="connsiteX20" fmla="*/ 1556880 w 9148342"/>
                    <a:gd name="connsiteY20" fmla="*/ 370664 h 5484055"/>
                    <a:gd name="connsiteX21" fmla="*/ 1576335 w 9148342"/>
                    <a:gd name="connsiteY21" fmla="*/ 448486 h 5484055"/>
                    <a:gd name="connsiteX22" fmla="*/ 1624973 w 9148342"/>
                    <a:gd name="connsiteY22" fmla="*/ 467941 h 5484055"/>
                    <a:gd name="connsiteX23" fmla="*/ 1644429 w 9148342"/>
                    <a:gd name="connsiteY23" fmla="*/ 506852 h 5484055"/>
                    <a:gd name="connsiteX24" fmla="*/ 1693067 w 9148342"/>
                    <a:gd name="connsiteY24" fmla="*/ 487396 h 5484055"/>
                    <a:gd name="connsiteX25" fmla="*/ 1809973 w 9148342"/>
                    <a:gd name="connsiteY25" fmla="*/ 302013 h 5484055"/>
                    <a:gd name="connsiteX26" fmla="*/ 1790343 w 9148342"/>
                    <a:gd name="connsiteY26" fmla="*/ 545762 h 5484055"/>
                    <a:gd name="connsiteX27" fmla="*/ 1790343 w 9148342"/>
                    <a:gd name="connsiteY27" fmla="*/ 681950 h 5484055"/>
                    <a:gd name="connsiteX28" fmla="*/ 1800071 w 9148342"/>
                    <a:gd name="connsiteY28" fmla="*/ 730588 h 5484055"/>
                    <a:gd name="connsiteX29" fmla="*/ 1926531 w 9148342"/>
                    <a:gd name="connsiteY29" fmla="*/ 808409 h 5484055"/>
                    <a:gd name="connsiteX30" fmla="*/ 2014080 w 9148342"/>
                    <a:gd name="connsiteY30" fmla="*/ 934869 h 5484055"/>
                    <a:gd name="connsiteX31" fmla="*/ 2140539 w 9148342"/>
                    <a:gd name="connsiteY31" fmla="*/ 1100239 h 5484055"/>
                    <a:gd name="connsiteX32" fmla="*/ 2247543 w 9148342"/>
                    <a:gd name="connsiteY32" fmla="*/ 1168333 h 5484055"/>
                    <a:gd name="connsiteX33" fmla="*/ 2403186 w 9148342"/>
                    <a:gd name="connsiteY33" fmla="*/ 1255881 h 5484055"/>
                    <a:gd name="connsiteX34" fmla="*/ 2597739 w 9148342"/>
                    <a:gd name="connsiteY34" fmla="*/ 1265609 h 5484055"/>
                    <a:gd name="connsiteX35" fmla="*/ 2792292 w 9148342"/>
                    <a:gd name="connsiteY35" fmla="*/ 1343430 h 5484055"/>
                    <a:gd name="connsiteX36" fmla="*/ 2977118 w 9148342"/>
                    <a:gd name="connsiteY36" fmla="*/ 1411524 h 5484055"/>
                    <a:gd name="connsiteX37" fmla="*/ 3093850 w 9148342"/>
                    <a:gd name="connsiteY37" fmla="*/ 1460162 h 5484055"/>
                    <a:gd name="connsiteX38" fmla="*/ 3278675 w 9148342"/>
                    <a:gd name="connsiteY38" fmla="*/ 1508801 h 5484055"/>
                    <a:gd name="connsiteX39" fmla="*/ 3473229 w 9148342"/>
                    <a:gd name="connsiteY39" fmla="*/ 1508801 h 5484055"/>
                    <a:gd name="connsiteX40" fmla="*/ 3648326 w 9148342"/>
                    <a:gd name="connsiteY40" fmla="*/ 1479618 h 5484055"/>
                    <a:gd name="connsiteX41" fmla="*/ 3794241 w 9148342"/>
                    <a:gd name="connsiteY41" fmla="*/ 1479618 h 5484055"/>
                    <a:gd name="connsiteX42" fmla="*/ 4008250 w 9148342"/>
                    <a:gd name="connsiteY42" fmla="*/ 1499073 h 5484055"/>
                    <a:gd name="connsiteX43" fmla="*/ 4241714 w 9148342"/>
                    <a:gd name="connsiteY43" fmla="*/ 1499073 h 5484055"/>
                    <a:gd name="connsiteX44" fmla="*/ 4572454 w 9148342"/>
                    <a:gd name="connsiteY44" fmla="*/ 1489345 h 5484055"/>
                    <a:gd name="connsiteX45" fmla="*/ 4912922 w 9148342"/>
                    <a:gd name="connsiteY45" fmla="*/ 1479618 h 5484055"/>
                    <a:gd name="connsiteX46" fmla="*/ 5204752 w 9148342"/>
                    <a:gd name="connsiteY46" fmla="*/ 1460162 h 5484055"/>
                    <a:gd name="connsiteX47" fmla="*/ 5447943 w 9148342"/>
                    <a:gd name="connsiteY47" fmla="*/ 1469890 h 5484055"/>
                    <a:gd name="connsiteX48" fmla="*/ 5661952 w 9148342"/>
                    <a:gd name="connsiteY48" fmla="*/ 1508801 h 5484055"/>
                    <a:gd name="connsiteX49" fmla="*/ 5992692 w 9148342"/>
                    <a:gd name="connsiteY49" fmla="*/ 1596350 h 5484055"/>
                    <a:gd name="connsiteX50" fmla="*/ 6245612 w 9148342"/>
                    <a:gd name="connsiteY50" fmla="*/ 1751992 h 5484055"/>
                    <a:gd name="connsiteX51" fmla="*/ 6410982 w 9148342"/>
                    <a:gd name="connsiteY51" fmla="*/ 1897907 h 5484055"/>
                    <a:gd name="connsiteX52" fmla="*/ 6527714 w 9148342"/>
                    <a:gd name="connsiteY52" fmla="*/ 2004911 h 5484055"/>
                    <a:gd name="connsiteX53" fmla="*/ 6547169 w 9148342"/>
                    <a:gd name="connsiteY53" fmla="*/ 2073005 h 5484055"/>
                    <a:gd name="connsiteX54" fmla="*/ 6693084 w 9148342"/>
                    <a:gd name="connsiteY54" fmla="*/ 2073005 h 5484055"/>
                    <a:gd name="connsiteX55" fmla="*/ 6838999 w 9148342"/>
                    <a:gd name="connsiteY55" fmla="*/ 2199464 h 5484055"/>
                    <a:gd name="connsiteX56" fmla="*/ 6975186 w 9148342"/>
                    <a:gd name="connsiteY56" fmla="*/ 2345379 h 5484055"/>
                    <a:gd name="connsiteX57" fmla="*/ 7101646 w 9148342"/>
                    <a:gd name="connsiteY57" fmla="*/ 2520477 h 5484055"/>
                    <a:gd name="connsiteX58" fmla="*/ 7198922 w 9148342"/>
                    <a:gd name="connsiteY58" fmla="*/ 2666392 h 5484055"/>
                    <a:gd name="connsiteX59" fmla="*/ 7364292 w 9148342"/>
                    <a:gd name="connsiteY59" fmla="*/ 2880401 h 5484055"/>
                    <a:gd name="connsiteX60" fmla="*/ 7461569 w 9148342"/>
                    <a:gd name="connsiteY60" fmla="*/ 3036043 h 5484055"/>
                    <a:gd name="connsiteX61" fmla="*/ 7626939 w 9148342"/>
                    <a:gd name="connsiteY61" fmla="*/ 3259779 h 5484055"/>
                    <a:gd name="connsiteX62" fmla="*/ 7696892 w 9148342"/>
                    <a:gd name="connsiteY62" fmla="*/ 3444606 h 5484055"/>
                    <a:gd name="connsiteX63" fmla="*/ 7782582 w 9148342"/>
                    <a:gd name="connsiteY63" fmla="*/ 3580792 h 5484055"/>
                    <a:gd name="connsiteX64" fmla="*/ 7967407 w 9148342"/>
                    <a:gd name="connsiteY64" fmla="*/ 3765618 h 5484055"/>
                    <a:gd name="connsiteX65" fmla="*/ 8181416 w 9148342"/>
                    <a:gd name="connsiteY65" fmla="*/ 3882350 h 5484055"/>
                    <a:gd name="connsiteX66" fmla="*/ 8424607 w 9148342"/>
                    <a:gd name="connsiteY66" fmla="*/ 4008809 h 5484055"/>
                    <a:gd name="connsiteX67" fmla="*/ 8648343 w 9148342"/>
                    <a:gd name="connsiteY67" fmla="*/ 4213090 h 5484055"/>
                    <a:gd name="connsiteX68" fmla="*/ 8852624 w 9148342"/>
                    <a:gd name="connsiteY68" fmla="*/ 4368733 h 5484055"/>
                    <a:gd name="connsiteX69" fmla="*/ 8979084 w 9148342"/>
                    <a:gd name="connsiteY69" fmla="*/ 4495192 h 5484055"/>
                    <a:gd name="connsiteX70" fmla="*/ 9066633 w 9148342"/>
                    <a:gd name="connsiteY70" fmla="*/ 4582741 h 5484055"/>
                    <a:gd name="connsiteX71" fmla="*/ 9130578 w 9148342"/>
                    <a:gd name="connsiteY71" fmla="*/ 4709202 h 5484055"/>
                    <a:gd name="connsiteX72" fmla="*/ 9144454 w 9148342"/>
                    <a:gd name="connsiteY72" fmla="*/ 4835660 h 5484055"/>
                    <a:gd name="connsiteX73" fmla="*/ 9070702 w 9148342"/>
                    <a:gd name="connsiteY73" fmla="*/ 4874571 h 5484055"/>
                    <a:gd name="connsiteX74" fmla="*/ 8930446 w 9148342"/>
                    <a:gd name="connsiteY74" fmla="*/ 4855115 h 5484055"/>
                    <a:gd name="connsiteX75" fmla="*/ 8755348 w 9148342"/>
                    <a:gd name="connsiteY75" fmla="*/ 4787022 h 5484055"/>
                    <a:gd name="connsiteX76" fmla="*/ 8473246 w 9148342"/>
                    <a:gd name="connsiteY76" fmla="*/ 4689745 h 5484055"/>
                    <a:gd name="connsiteX77" fmla="*/ 8288420 w 9148342"/>
                    <a:gd name="connsiteY77" fmla="*/ 4602196 h 5484055"/>
                    <a:gd name="connsiteX78" fmla="*/ 8084139 w 9148342"/>
                    <a:gd name="connsiteY78" fmla="*/ 4495192 h 5484055"/>
                    <a:gd name="connsiteX79" fmla="*/ 7889586 w 9148342"/>
                    <a:gd name="connsiteY79" fmla="*/ 4436826 h 5484055"/>
                    <a:gd name="connsiteX80" fmla="*/ 7743671 w 9148342"/>
                    <a:gd name="connsiteY80" fmla="*/ 4349277 h 5484055"/>
                    <a:gd name="connsiteX81" fmla="*/ 7403203 w 9148342"/>
                    <a:gd name="connsiteY81" fmla="*/ 4242273 h 5484055"/>
                    <a:gd name="connsiteX82" fmla="*/ 7111373 w 9148342"/>
                    <a:gd name="connsiteY82" fmla="*/ 4086630 h 5484055"/>
                    <a:gd name="connsiteX83" fmla="*/ 6696336 w 9148342"/>
                    <a:gd name="connsiteY83" fmla="*/ 3716079 h 5484055"/>
                    <a:gd name="connsiteX84" fmla="*/ 6615263 w 9148342"/>
                    <a:gd name="connsiteY84" fmla="*/ 3571064 h 5484055"/>
                    <a:gd name="connsiteX85" fmla="*/ 6595807 w 9148342"/>
                    <a:gd name="connsiteY85" fmla="*/ 3347328 h 5484055"/>
                    <a:gd name="connsiteX86" fmla="*/ 6566624 w 9148342"/>
                    <a:gd name="connsiteY86" fmla="*/ 3181958 h 5484055"/>
                    <a:gd name="connsiteX87" fmla="*/ 6566624 w 9148342"/>
                    <a:gd name="connsiteY87" fmla="*/ 3181958 h 5484055"/>
                    <a:gd name="connsiteX88" fmla="*/ 6566624 w 9148342"/>
                    <a:gd name="connsiteY88" fmla="*/ 2938767 h 5484055"/>
                    <a:gd name="connsiteX89" fmla="*/ 6566624 w 9148342"/>
                    <a:gd name="connsiteY89" fmla="*/ 2685847 h 5484055"/>
                    <a:gd name="connsiteX90" fmla="*/ 6430437 w 9148342"/>
                    <a:gd name="connsiteY90" fmla="*/ 2909584 h 5484055"/>
                    <a:gd name="connsiteX91" fmla="*/ 6410982 w 9148342"/>
                    <a:gd name="connsiteY91" fmla="*/ 3133320 h 5484055"/>
                    <a:gd name="connsiteX92" fmla="*/ 6342888 w 9148342"/>
                    <a:gd name="connsiteY92" fmla="*/ 3395967 h 5484055"/>
                    <a:gd name="connsiteX93" fmla="*/ 6235884 w 9148342"/>
                    <a:gd name="connsiteY93" fmla="*/ 3600247 h 5484055"/>
                    <a:gd name="connsiteX94" fmla="*/ 6099697 w 9148342"/>
                    <a:gd name="connsiteY94" fmla="*/ 3746162 h 5484055"/>
                    <a:gd name="connsiteX95" fmla="*/ 6041331 w 9148342"/>
                    <a:gd name="connsiteY95" fmla="*/ 3765618 h 5484055"/>
                    <a:gd name="connsiteX96" fmla="*/ 6021875 w 9148342"/>
                    <a:gd name="connsiteY96" fmla="*/ 3872622 h 5484055"/>
                    <a:gd name="connsiteX97" fmla="*/ 6021875 w 9148342"/>
                    <a:gd name="connsiteY97" fmla="*/ 4008809 h 5484055"/>
                    <a:gd name="connsiteX98" fmla="*/ 6051058 w 9148342"/>
                    <a:gd name="connsiteY98" fmla="*/ 4135269 h 5484055"/>
                    <a:gd name="connsiteX99" fmla="*/ 6177518 w 9148342"/>
                    <a:gd name="connsiteY99" fmla="*/ 4261728 h 5484055"/>
                    <a:gd name="connsiteX100" fmla="*/ 6255339 w 9148342"/>
                    <a:gd name="connsiteY100" fmla="*/ 4397915 h 5484055"/>
                    <a:gd name="connsiteX101" fmla="*/ 6323433 w 9148342"/>
                    <a:gd name="connsiteY101" fmla="*/ 4475737 h 5484055"/>
                    <a:gd name="connsiteX102" fmla="*/ 6323433 w 9148342"/>
                    <a:gd name="connsiteY102" fmla="*/ 4602196 h 5484055"/>
                    <a:gd name="connsiteX103" fmla="*/ 6245612 w 9148342"/>
                    <a:gd name="connsiteY103" fmla="*/ 4777294 h 5484055"/>
                    <a:gd name="connsiteX104" fmla="*/ 6187246 w 9148342"/>
                    <a:gd name="connsiteY104" fmla="*/ 4923209 h 5484055"/>
                    <a:gd name="connsiteX105" fmla="*/ 6109424 w 9148342"/>
                    <a:gd name="connsiteY105" fmla="*/ 5039941 h 5484055"/>
                    <a:gd name="connsiteX106" fmla="*/ 6021875 w 9148342"/>
                    <a:gd name="connsiteY106" fmla="*/ 5088579 h 5484055"/>
                    <a:gd name="connsiteX107" fmla="*/ 5856505 w 9148342"/>
                    <a:gd name="connsiteY107" fmla="*/ 5176128 h 5484055"/>
                    <a:gd name="connsiteX108" fmla="*/ 5730046 w 9148342"/>
                    <a:gd name="connsiteY108" fmla="*/ 5312315 h 5484055"/>
                    <a:gd name="connsiteX109" fmla="*/ 5730046 w 9148342"/>
                    <a:gd name="connsiteY109" fmla="*/ 5409592 h 5484055"/>
                    <a:gd name="connsiteX110" fmla="*/ 5554948 w 9148342"/>
                    <a:gd name="connsiteY110" fmla="*/ 5429047 h 5484055"/>
                    <a:gd name="connsiteX111" fmla="*/ 5389578 w 9148342"/>
                    <a:gd name="connsiteY111" fmla="*/ 5419320 h 5484055"/>
                    <a:gd name="connsiteX112" fmla="*/ 5272846 w 9148342"/>
                    <a:gd name="connsiteY112" fmla="*/ 5390137 h 5484055"/>
                    <a:gd name="connsiteX113" fmla="*/ 5156114 w 9148342"/>
                    <a:gd name="connsiteY113" fmla="*/ 5351226 h 5484055"/>
                    <a:gd name="connsiteX114" fmla="*/ 5107475 w 9148342"/>
                    <a:gd name="connsiteY114" fmla="*/ 5312315 h 5484055"/>
                    <a:gd name="connsiteX115" fmla="*/ 5126931 w 9148342"/>
                    <a:gd name="connsiteY115" fmla="*/ 5224767 h 5484055"/>
                    <a:gd name="connsiteX116" fmla="*/ 5282573 w 9148342"/>
                    <a:gd name="connsiteY116" fmla="*/ 5137218 h 5484055"/>
                    <a:gd name="connsiteX117" fmla="*/ 5350667 w 9148342"/>
                    <a:gd name="connsiteY117" fmla="*/ 5156673 h 5484055"/>
                    <a:gd name="connsiteX118" fmla="*/ 5350667 w 9148342"/>
                    <a:gd name="connsiteY118" fmla="*/ 5156673 h 5484055"/>
                    <a:gd name="connsiteX119" fmla="*/ 5467399 w 9148342"/>
                    <a:gd name="connsiteY119" fmla="*/ 5117762 h 5484055"/>
                    <a:gd name="connsiteX120" fmla="*/ 5642497 w 9148342"/>
                    <a:gd name="connsiteY120" fmla="*/ 4981575 h 5484055"/>
                    <a:gd name="connsiteX121" fmla="*/ 5817595 w 9148342"/>
                    <a:gd name="connsiteY121" fmla="*/ 4835660 h 5484055"/>
                    <a:gd name="connsiteX122" fmla="*/ 5866233 w 9148342"/>
                    <a:gd name="connsiteY122" fmla="*/ 4680018 h 5484055"/>
                    <a:gd name="connsiteX123" fmla="*/ 5778684 w 9148342"/>
                    <a:gd name="connsiteY123" fmla="*/ 4495192 h 5484055"/>
                    <a:gd name="connsiteX124" fmla="*/ 5739773 w 9148342"/>
                    <a:gd name="connsiteY124" fmla="*/ 4349277 h 5484055"/>
                    <a:gd name="connsiteX125" fmla="*/ 5642497 w 9148342"/>
                    <a:gd name="connsiteY125" fmla="*/ 4222818 h 5484055"/>
                    <a:gd name="connsiteX126" fmla="*/ 5457671 w 9148342"/>
                    <a:gd name="connsiteY126" fmla="*/ 4037992 h 5484055"/>
                    <a:gd name="connsiteX127" fmla="*/ 5311756 w 9148342"/>
                    <a:gd name="connsiteY127" fmla="*/ 3950443 h 5484055"/>
                    <a:gd name="connsiteX128" fmla="*/ 5107475 w 9148342"/>
                    <a:gd name="connsiteY128" fmla="*/ 3765618 h 5484055"/>
                    <a:gd name="connsiteX129" fmla="*/ 5000471 w 9148342"/>
                    <a:gd name="connsiteY129" fmla="*/ 3648886 h 5484055"/>
                    <a:gd name="connsiteX130" fmla="*/ 4912922 w 9148342"/>
                    <a:gd name="connsiteY130" fmla="*/ 3464060 h 5484055"/>
                    <a:gd name="connsiteX131" fmla="*/ 4844829 w 9148342"/>
                    <a:gd name="connsiteY131" fmla="*/ 3337601 h 5484055"/>
                    <a:gd name="connsiteX132" fmla="*/ 4572454 w 9148342"/>
                    <a:gd name="connsiteY132" fmla="*/ 3395967 h 5484055"/>
                    <a:gd name="connsiteX133" fmla="*/ 4338990 w 9148342"/>
                    <a:gd name="connsiteY133" fmla="*/ 3454333 h 5484055"/>
                    <a:gd name="connsiteX134" fmla="*/ 3920701 w 9148342"/>
                    <a:gd name="connsiteY134" fmla="*/ 3473788 h 5484055"/>
                    <a:gd name="connsiteX135" fmla="*/ 3648326 w 9148342"/>
                    <a:gd name="connsiteY135" fmla="*/ 3464060 h 5484055"/>
                    <a:gd name="connsiteX136" fmla="*/ 3531595 w 9148342"/>
                    <a:gd name="connsiteY136" fmla="*/ 3464060 h 5484055"/>
                    <a:gd name="connsiteX137" fmla="*/ 3502412 w 9148342"/>
                    <a:gd name="connsiteY137" fmla="*/ 3532154 h 5484055"/>
                    <a:gd name="connsiteX138" fmla="*/ 3385680 w 9148342"/>
                    <a:gd name="connsiteY138" fmla="*/ 3678069 h 5484055"/>
                    <a:gd name="connsiteX139" fmla="*/ 3385680 w 9148342"/>
                    <a:gd name="connsiteY139" fmla="*/ 3794801 h 5484055"/>
                    <a:gd name="connsiteX140" fmla="*/ 3385680 w 9148342"/>
                    <a:gd name="connsiteY140" fmla="*/ 3921260 h 5484055"/>
                    <a:gd name="connsiteX141" fmla="*/ 3385680 w 9148342"/>
                    <a:gd name="connsiteY141" fmla="*/ 4115813 h 5484055"/>
                    <a:gd name="connsiteX142" fmla="*/ 3434318 w 9148342"/>
                    <a:gd name="connsiteY142" fmla="*/ 4388188 h 5484055"/>
                    <a:gd name="connsiteX143" fmla="*/ 3492684 w 9148342"/>
                    <a:gd name="connsiteY143" fmla="*/ 4641107 h 5484055"/>
                    <a:gd name="connsiteX144" fmla="*/ 3492684 w 9148342"/>
                    <a:gd name="connsiteY144" fmla="*/ 4728656 h 5484055"/>
                    <a:gd name="connsiteX145" fmla="*/ 3492684 w 9148342"/>
                    <a:gd name="connsiteY145" fmla="*/ 4796750 h 5484055"/>
                    <a:gd name="connsiteX146" fmla="*/ 3460003 w 9148342"/>
                    <a:gd name="connsiteY146" fmla="*/ 5027134 h 5484055"/>
                    <a:gd name="connsiteX147" fmla="*/ 3356079 w 9148342"/>
                    <a:gd name="connsiteY147" fmla="*/ 5192364 h 5484055"/>
                    <a:gd name="connsiteX148" fmla="*/ 3307858 w 9148342"/>
                    <a:gd name="connsiteY148" fmla="*/ 5360954 h 5484055"/>
                    <a:gd name="connsiteX149" fmla="*/ 3288404 w 9148342"/>
                    <a:gd name="connsiteY149" fmla="*/ 5419180 h 5484055"/>
                    <a:gd name="connsiteX150" fmla="*/ 3229967 w 9148342"/>
                    <a:gd name="connsiteY150" fmla="*/ 5474257 h 5484055"/>
                    <a:gd name="connsiteX151" fmla="*/ 3136259 w 9148342"/>
                    <a:gd name="connsiteY151" fmla="*/ 5467679 h 5484055"/>
                    <a:gd name="connsiteX152" fmla="*/ 3058507 w 9148342"/>
                    <a:gd name="connsiteY152" fmla="*/ 5470828 h 5484055"/>
                    <a:gd name="connsiteX153" fmla="*/ 2880121 w 9148342"/>
                    <a:gd name="connsiteY153" fmla="*/ 5474292 h 5484055"/>
                    <a:gd name="connsiteX154" fmla="*/ 2746908 w 9148342"/>
                    <a:gd name="connsiteY154" fmla="*/ 5484055 h 5484055"/>
                    <a:gd name="connsiteX155" fmla="*/ 2656105 w 9148342"/>
                    <a:gd name="connsiteY155" fmla="*/ 5429047 h 5484055"/>
                    <a:gd name="connsiteX156" fmla="*/ 2607872 w 9148342"/>
                    <a:gd name="connsiteY156" fmla="*/ 5384705 h 5484055"/>
                    <a:gd name="connsiteX157" fmla="*/ 2578689 w 9148342"/>
                    <a:gd name="connsiteY157" fmla="*/ 5350415 h 5484055"/>
                    <a:gd name="connsiteX158" fmla="*/ 2579581 w 9148342"/>
                    <a:gd name="connsiteY158" fmla="*/ 5250140 h 5484055"/>
                    <a:gd name="connsiteX159" fmla="*/ 2675560 w 9148342"/>
                    <a:gd name="connsiteY159" fmla="*/ 5234494 h 5484055"/>
                    <a:gd name="connsiteX160" fmla="*/ 2809517 w 9148342"/>
                    <a:gd name="connsiteY160" fmla="*/ 5215109 h 5484055"/>
                    <a:gd name="connsiteX161" fmla="*/ 2977118 w 9148342"/>
                    <a:gd name="connsiteY161" fmla="*/ 5127490 h 5484055"/>
                    <a:gd name="connsiteX162" fmla="*/ 3132760 w 9148342"/>
                    <a:gd name="connsiteY162" fmla="*/ 4884298 h 5484055"/>
                    <a:gd name="connsiteX163" fmla="*/ 3142488 w 9148342"/>
                    <a:gd name="connsiteY163" fmla="*/ 4718928 h 5484055"/>
                    <a:gd name="connsiteX164" fmla="*/ 3132760 w 9148342"/>
                    <a:gd name="connsiteY164" fmla="*/ 4534103 h 5484055"/>
                    <a:gd name="connsiteX165" fmla="*/ 3054939 w 9148342"/>
                    <a:gd name="connsiteY165" fmla="*/ 4320094 h 5484055"/>
                    <a:gd name="connsiteX166" fmla="*/ 2986846 w 9148342"/>
                    <a:gd name="connsiteY166" fmla="*/ 4144996 h 5484055"/>
                    <a:gd name="connsiteX167" fmla="*/ 2947935 w 9148342"/>
                    <a:gd name="connsiteY167" fmla="*/ 3911533 h 5484055"/>
                    <a:gd name="connsiteX168" fmla="*/ 2860386 w 9148342"/>
                    <a:gd name="connsiteY168" fmla="*/ 3755890 h 5484055"/>
                    <a:gd name="connsiteX169" fmla="*/ 2840931 w 9148342"/>
                    <a:gd name="connsiteY169" fmla="*/ 3561337 h 5484055"/>
                    <a:gd name="connsiteX170" fmla="*/ 2607467 w 9148342"/>
                    <a:gd name="connsiteY170" fmla="*/ 3415422 h 5484055"/>
                    <a:gd name="connsiteX171" fmla="*/ 2218360 w 9148342"/>
                    <a:gd name="connsiteY171" fmla="*/ 3250052 h 5484055"/>
                    <a:gd name="connsiteX172" fmla="*/ 1848709 w 9148342"/>
                    <a:gd name="connsiteY172" fmla="*/ 2977677 h 5484055"/>
                    <a:gd name="connsiteX173" fmla="*/ 1663884 w 9148342"/>
                    <a:gd name="connsiteY173" fmla="*/ 2763669 h 5484055"/>
                    <a:gd name="connsiteX174" fmla="*/ 1299954 w 9148342"/>
                    <a:gd name="connsiteY174" fmla="*/ 2295597 h 5484055"/>
                    <a:gd name="connsiteX175" fmla="*/ 953765 w 9148342"/>
                    <a:gd name="connsiteY175" fmla="*/ 1858996 h 5484055"/>
                    <a:gd name="connsiteX176" fmla="*/ 807850 w 9148342"/>
                    <a:gd name="connsiteY176" fmla="*/ 1703354 h 5484055"/>
                    <a:gd name="connsiteX177" fmla="*/ 691118 w 9148342"/>
                    <a:gd name="connsiteY177" fmla="*/ 1615805 h 5484055"/>
                    <a:gd name="connsiteX178" fmla="*/ 574386 w 9148342"/>
                    <a:gd name="connsiteY178" fmla="*/ 1537984 h 5484055"/>
                    <a:gd name="connsiteX179" fmla="*/ 428471 w 9148342"/>
                    <a:gd name="connsiteY179" fmla="*/ 1499073 h 5484055"/>
                    <a:gd name="connsiteX180" fmla="*/ 253373 w 9148342"/>
                    <a:gd name="connsiteY180" fmla="*/ 1401796 h 5484055"/>
                    <a:gd name="connsiteX181" fmla="*/ 107458 w 9148342"/>
                    <a:gd name="connsiteY181" fmla="*/ 1275337 h 5484055"/>
                    <a:gd name="connsiteX182" fmla="*/ 29637 w 9148342"/>
                    <a:gd name="connsiteY182" fmla="*/ 1187788 h 5484055"/>
                    <a:gd name="connsiteX183" fmla="*/ 454 w 9148342"/>
                    <a:gd name="connsiteY183" fmla="*/ 1080784 h 5484055"/>
                    <a:gd name="connsiteX184" fmla="*/ 49092 w 9148342"/>
                    <a:gd name="connsiteY184" fmla="*/ 1012690 h 5484055"/>
                    <a:gd name="connsiteX0" fmla="*/ 49092 w 9148342"/>
                    <a:gd name="connsiteY0" fmla="*/ 1012690 h 5484055"/>
                    <a:gd name="connsiteX1" fmla="*/ 88003 w 9148342"/>
                    <a:gd name="connsiteY1" fmla="*/ 944596 h 5484055"/>
                    <a:gd name="connsiteX2" fmla="*/ 175552 w 9148342"/>
                    <a:gd name="connsiteY2" fmla="*/ 915413 h 5484055"/>
                    <a:gd name="connsiteX3" fmla="*/ 379833 w 9148342"/>
                    <a:gd name="connsiteY3" fmla="*/ 905686 h 5484055"/>
                    <a:gd name="connsiteX4" fmla="*/ 554931 w 9148342"/>
                    <a:gd name="connsiteY4" fmla="*/ 905686 h 5484055"/>
                    <a:gd name="connsiteX5" fmla="*/ 700846 w 9148342"/>
                    <a:gd name="connsiteY5" fmla="*/ 866775 h 5484055"/>
                    <a:gd name="connsiteX6" fmla="*/ 778667 w 9148342"/>
                    <a:gd name="connsiteY6" fmla="*/ 827864 h 5484055"/>
                    <a:gd name="connsiteX7" fmla="*/ 885671 w 9148342"/>
                    <a:gd name="connsiteY7" fmla="*/ 759771 h 5484055"/>
                    <a:gd name="connsiteX8" fmla="*/ 944037 w 9148342"/>
                    <a:gd name="connsiteY8" fmla="*/ 691677 h 5484055"/>
                    <a:gd name="connsiteX9" fmla="*/ 1089952 w 9148342"/>
                    <a:gd name="connsiteY9" fmla="*/ 633311 h 5484055"/>
                    <a:gd name="connsiteX10" fmla="*/ 1187229 w 9148342"/>
                    <a:gd name="connsiteY10" fmla="*/ 613856 h 5484055"/>
                    <a:gd name="connsiteX11" fmla="*/ 1274778 w 9148342"/>
                    <a:gd name="connsiteY11" fmla="*/ 594401 h 5484055"/>
                    <a:gd name="connsiteX12" fmla="*/ 1303960 w 9148342"/>
                    <a:gd name="connsiteY12" fmla="*/ 594401 h 5484055"/>
                    <a:gd name="connsiteX13" fmla="*/ 1313688 w 9148342"/>
                    <a:gd name="connsiteY13" fmla="*/ 458213 h 5484055"/>
                    <a:gd name="connsiteX14" fmla="*/ 1352599 w 9148342"/>
                    <a:gd name="connsiteY14" fmla="*/ 351209 h 5484055"/>
                    <a:gd name="connsiteX15" fmla="*/ 1430420 w 9148342"/>
                    <a:gd name="connsiteY15" fmla="*/ 244205 h 5484055"/>
                    <a:gd name="connsiteX16" fmla="*/ 1488786 w 9148342"/>
                    <a:gd name="connsiteY16" fmla="*/ 117745 h 5484055"/>
                    <a:gd name="connsiteX17" fmla="*/ 1547152 w 9148342"/>
                    <a:gd name="connsiteY17" fmla="*/ 1013 h 5484055"/>
                    <a:gd name="connsiteX18" fmla="*/ 1556880 w 9148342"/>
                    <a:gd name="connsiteY18" fmla="*/ 69107 h 5484055"/>
                    <a:gd name="connsiteX19" fmla="*/ 1556880 w 9148342"/>
                    <a:gd name="connsiteY19" fmla="*/ 205294 h 5484055"/>
                    <a:gd name="connsiteX20" fmla="*/ 1556880 w 9148342"/>
                    <a:gd name="connsiteY20" fmla="*/ 370664 h 5484055"/>
                    <a:gd name="connsiteX21" fmla="*/ 1576335 w 9148342"/>
                    <a:gd name="connsiteY21" fmla="*/ 448486 h 5484055"/>
                    <a:gd name="connsiteX22" fmla="*/ 1624973 w 9148342"/>
                    <a:gd name="connsiteY22" fmla="*/ 467941 h 5484055"/>
                    <a:gd name="connsiteX23" fmla="*/ 1644429 w 9148342"/>
                    <a:gd name="connsiteY23" fmla="*/ 506852 h 5484055"/>
                    <a:gd name="connsiteX24" fmla="*/ 1693067 w 9148342"/>
                    <a:gd name="connsiteY24" fmla="*/ 487396 h 5484055"/>
                    <a:gd name="connsiteX25" fmla="*/ 1809973 w 9148342"/>
                    <a:gd name="connsiteY25" fmla="*/ 302013 h 5484055"/>
                    <a:gd name="connsiteX26" fmla="*/ 1790343 w 9148342"/>
                    <a:gd name="connsiteY26" fmla="*/ 545762 h 5484055"/>
                    <a:gd name="connsiteX27" fmla="*/ 1790343 w 9148342"/>
                    <a:gd name="connsiteY27" fmla="*/ 681950 h 5484055"/>
                    <a:gd name="connsiteX28" fmla="*/ 1800071 w 9148342"/>
                    <a:gd name="connsiteY28" fmla="*/ 730588 h 5484055"/>
                    <a:gd name="connsiteX29" fmla="*/ 1926531 w 9148342"/>
                    <a:gd name="connsiteY29" fmla="*/ 808409 h 5484055"/>
                    <a:gd name="connsiteX30" fmla="*/ 2014080 w 9148342"/>
                    <a:gd name="connsiteY30" fmla="*/ 934869 h 5484055"/>
                    <a:gd name="connsiteX31" fmla="*/ 2140539 w 9148342"/>
                    <a:gd name="connsiteY31" fmla="*/ 1100239 h 5484055"/>
                    <a:gd name="connsiteX32" fmla="*/ 2247543 w 9148342"/>
                    <a:gd name="connsiteY32" fmla="*/ 1168333 h 5484055"/>
                    <a:gd name="connsiteX33" fmla="*/ 2403186 w 9148342"/>
                    <a:gd name="connsiteY33" fmla="*/ 1255881 h 5484055"/>
                    <a:gd name="connsiteX34" fmla="*/ 2597739 w 9148342"/>
                    <a:gd name="connsiteY34" fmla="*/ 1265609 h 5484055"/>
                    <a:gd name="connsiteX35" fmla="*/ 2792292 w 9148342"/>
                    <a:gd name="connsiteY35" fmla="*/ 1343430 h 5484055"/>
                    <a:gd name="connsiteX36" fmla="*/ 2977118 w 9148342"/>
                    <a:gd name="connsiteY36" fmla="*/ 1411524 h 5484055"/>
                    <a:gd name="connsiteX37" fmla="*/ 3093850 w 9148342"/>
                    <a:gd name="connsiteY37" fmla="*/ 1460162 h 5484055"/>
                    <a:gd name="connsiteX38" fmla="*/ 3278675 w 9148342"/>
                    <a:gd name="connsiteY38" fmla="*/ 1508801 h 5484055"/>
                    <a:gd name="connsiteX39" fmla="*/ 3473229 w 9148342"/>
                    <a:gd name="connsiteY39" fmla="*/ 1508801 h 5484055"/>
                    <a:gd name="connsiteX40" fmla="*/ 3648326 w 9148342"/>
                    <a:gd name="connsiteY40" fmla="*/ 1479618 h 5484055"/>
                    <a:gd name="connsiteX41" fmla="*/ 3794241 w 9148342"/>
                    <a:gd name="connsiteY41" fmla="*/ 1479618 h 5484055"/>
                    <a:gd name="connsiteX42" fmla="*/ 4008250 w 9148342"/>
                    <a:gd name="connsiteY42" fmla="*/ 1499073 h 5484055"/>
                    <a:gd name="connsiteX43" fmla="*/ 4241714 w 9148342"/>
                    <a:gd name="connsiteY43" fmla="*/ 1499073 h 5484055"/>
                    <a:gd name="connsiteX44" fmla="*/ 4572454 w 9148342"/>
                    <a:gd name="connsiteY44" fmla="*/ 1489345 h 5484055"/>
                    <a:gd name="connsiteX45" fmla="*/ 4912922 w 9148342"/>
                    <a:gd name="connsiteY45" fmla="*/ 1479618 h 5484055"/>
                    <a:gd name="connsiteX46" fmla="*/ 5204752 w 9148342"/>
                    <a:gd name="connsiteY46" fmla="*/ 1460162 h 5484055"/>
                    <a:gd name="connsiteX47" fmla="*/ 5447943 w 9148342"/>
                    <a:gd name="connsiteY47" fmla="*/ 1469890 h 5484055"/>
                    <a:gd name="connsiteX48" fmla="*/ 5661952 w 9148342"/>
                    <a:gd name="connsiteY48" fmla="*/ 1508801 h 5484055"/>
                    <a:gd name="connsiteX49" fmla="*/ 5992692 w 9148342"/>
                    <a:gd name="connsiteY49" fmla="*/ 1596350 h 5484055"/>
                    <a:gd name="connsiteX50" fmla="*/ 6245612 w 9148342"/>
                    <a:gd name="connsiteY50" fmla="*/ 1751992 h 5484055"/>
                    <a:gd name="connsiteX51" fmla="*/ 6410982 w 9148342"/>
                    <a:gd name="connsiteY51" fmla="*/ 1897907 h 5484055"/>
                    <a:gd name="connsiteX52" fmla="*/ 6527714 w 9148342"/>
                    <a:gd name="connsiteY52" fmla="*/ 2004911 h 5484055"/>
                    <a:gd name="connsiteX53" fmla="*/ 6547169 w 9148342"/>
                    <a:gd name="connsiteY53" fmla="*/ 2073005 h 5484055"/>
                    <a:gd name="connsiteX54" fmla="*/ 6693084 w 9148342"/>
                    <a:gd name="connsiteY54" fmla="*/ 2073005 h 5484055"/>
                    <a:gd name="connsiteX55" fmla="*/ 6838999 w 9148342"/>
                    <a:gd name="connsiteY55" fmla="*/ 2199464 h 5484055"/>
                    <a:gd name="connsiteX56" fmla="*/ 6975186 w 9148342"/>
                    <a:gd name="connsiteY56" fmla="*/ 2345379 h 5484055"/>
                    <a:gd name="connsiteX57" fmla="*/ 7101646 w 9148342"/>
                    <a:gd name="connsiteY57" fmla="*/ 2520477 h 5484055"/>
                    <a:gd name="connsiteX58" fmla="*/ 7198922 w 9148342"/>
                    <a:gd name="connsiteY58" fmla="*/ 2666392 h 5484055"/>
                    <a:gd name="connsiteX59" fmla="*/ 7364292 w 9148342"/>
                    <a:gd name="connsiteY59" fmla="*/ 2880401 h 5484055"/>
                    <a:gd name="connsiteX60" fmla="*/ 7461569 w 9148342"/>
                    <a:gd name="connsiteY60" fmla="*/ 3036043 h 5484055"/>
                    <a:gd name="connsiteX61" fmla="*/ 7626939 w 9148342"/>
                    <a:gd name="connsiteY61" fmla="*/ 3259779 h 5484055"/>
                    <a:gd name="connsiteX62" fmla="*/ 7696892 w 9148342"/>
                    <a:gd name="connsiteY62" fmla="*/ 3444606 h 5484055"/>
                    <a:gd name="connsiteX63" fmla="*/ 7782582 w 9148342"/>
                    <a:gd name="connsiteY63" fmla="*/ 3580792 h 5484055"/>
                    <a:gd name="connsiteX64" fmla="*/ 7967407 w 9148342"/>
                    <a:gd name="connsiteY64" fmla="*/ 3765618 h 5484055"/>
                    <a:gd name="connsiteX65" fmla="*/ 8181416 w 9148342"/>
                    <a:gd name="connsiteY65" fmla="*/ 3882350 h 5484055"/>
                    <a:gd name="connsiteX66" fmla="*/ 8424607 w 9148342"/>
                    <a:gd name="connsiteY66" fmla="*/ 4008809 h 5484055"/>
                    <a:gd name="connsiteX67" fmla="*/ 8648343 w 9148342"/>
                    <a:gd name="connsiteY67" fmla="*/ 4213090 h 5484055"/>
                    <a:gd name="connsiteX68" fmla="*/ 8852624 w 9148342"/>
                    <a:gd name="connsiteY68" fmla="*/ 4368733 h 5484055"/>
                    <a:gd name="connsiteX69" fmla="*/ 8979084 w 9148342"/>
                    <a:gd name="connsiteY69" fmla="*/ 4495192 h 5484055"/>
                    <a:gd name="connsiteX70" fmla="*/ 9066633 w 9148342"/>
                    <a:gd name="connsiteY70" fmla="*/ 4582741 h 5484055"/>
                    <a:gd name="connsiteX71" fmla="*/ 9130578 w 9148342"/>
                    <a:gd name="connsiteY71" fmla="*/ 4709202 h 5484055"/>
                    <a:gd name="connsiteX72" fmla="*/ 9144454 w 9148342"/>
                    <a:gd name="connsiteY72" fmla="*/ 4835660 h 5484055"/>
                    <a:gd name="connsiteX73" fmla="*/ 9070702 w 9148342"/>
                    <a:gd name="connsiteY73" fmla="*/ 4874571 h 5484055"/>
                    <a:gd name="connsiteX74" fmla="*/ 8930446 w 9148342"/>
                    <a:gd name="connsiteY74" fmla="*/ 4855115 h 5484055"/>
                    <a:gd name="connsiteX75" fmla="*/ 8755348 w 9148342"/>
                    <a:gd name="connsiteY75" fmla="*/ 4787022 h 5484055"/>
                    <a:gd name="connsiteX76" fmla="*/ 8473246 w 9148342"/>
                    <a:gd name="connsiteY76" fmla="*/ 4689745 h 5484055"/>
                    <a:gd name="connsiteX77" fmla="*/ 8288420 w 9148342"/>
                    <a:gd name="connsiteY77" fmla="*/ 4602196 h 5484055"/>
                    <a:gd name="connsiteX78" fmla="*/ 8084139 w 9148342"/>
                    <a:gd name="connsiteY78" fmla="*/ 4495192 h 5484055"/>
                    <a:gd name="connsiteX79" fmla="*/ 7889586 w 9148342"/>
                    <a:gd name="connsiteY79" fmla="*/ 4436826 h 5484055"/>
                    <a:gd name="connsiteX80" fmla="*/ 7403203 w 9148342"/>
                    <a:gd name="connsiteY80" fmla="*/ 4242273 h 5484055"/>
                    <a:gd name="connsiteX81" fmla="*/ 7111373 w 9148342"/>
                    <a:gd name="connsiteY81" fmla="*/ 4086630 h 5484055"/>
                    <a:gd name="connsiteX82" fmla="*/ 6696336 w 9148342"/>
                    <a:gd name="connsiteY82" fmla="*/ 3716079 h 5484055"/>
                    <a:gd name="connsiteX83" fmla="*/ 6615263 w 9148342"/>
                    <a:gd name="connsiteY83" fmla="*/ 3571064 h 5484055"/>
                    <a:gd name="connsiteX84" fmla="*/ 6595807 w 9148342"/>
                    <a:gd name="connsiteY84" fmla="*/ 3347328 h 5484055"/>
                    <a:gd name="connsiteX85" fmla="*/ 6566624 w 9148342"/>
                    <a:gd name="connsiteY85" fmla="*/ 3181958 h 5484055"/>
                    <a:gd name="connsiteX86" fmla="*/ 6566624 w 9148342"/>
                    <a:gd name="connsiteY86" fmla="*/ 3181958 h 5484055"/>
                    <a:gd name="connsiteX87" fmla="*/ 6566624 w 9148342"/>
                    <a:gd name="connsiteY87" fmla="*/ 2938767 h 5484055"/>
                    <a:gd name="connsiteX88" fmla="*/ 6566624 w 9148342"/>
                    <a:gd name="connsiteY88" fmla="*/ 2685847 h 5484055"/>
                    <a:gd name="connsiteX89" fmla="*/ 6430437 w 9148342"/>
                    <a:gd name="connsiteY89" fmla="*/ 2909584 h 5484055"/>
                    <a:gd name="connsiteX90" fmla="*/ 6410982 w 9148342"/>
                    <a:gd name="connsiteY90" fmla="*/ 3133320 h 5484055"/>
                    <a:gd name="connsiteX91" fmla="*/ 6342888 w 9148342"/>
                    <a:gd name="connsiteY91" fmla="*/ 3395967 h 5484055"/>
                    <a:gd name="connsiteX92" fmla="*/ 6235884 w 9148342"/>
                    <a:gd name="connsiteY92" fmla="*/ 3600247 h 5484055"/>
                    <a:gd name="connsiteX93" fmla="*/ 6099697 w 9148342"/>
                    <a:gd name="connsiteY93" fmla="*/ 3746162 h 5484055"/>
                    <a:gd name="connsiteX94" fmla="*/ 6041331 w 9148342"/>
                    <a:gd name="connsiteY94" fmla="*/ 3765618 h 5484055"/>
                    <a:gd name="connsiteX95" fmla="*/ 6021875 w 9148342"/>
                    <a:gd name="connsiteY95" fmla="*/ 3872622 h 5484055"/>
                    <a:gd name="connsiteX96" fmla="*/ 6021875 w 9148342"/>
                    <a:gd name="connsiteY96" fmla="*/ 4008809 h 5484055"/>
                    <a:gd name="connsiteX97" fmla="*/ 6051058 w 9148342"/>
                    <a:gd name="connsiteY97" fmla="*/ 4135269 h 5484055"/>
                    <a:gd name="connsiteX98" fmla="*/ 6177518 w 9148342"/>
                    <a:gd name="connsiteY98" fmla="*/ 4261728 h 5484055"/>
                    <a:gd name="connsiteX99" fmla="*/ 6255339 w 9148342"/>
                    <a:gd name="connsiteY99" fmla="*/ 4397915 h 5484055"/>
                    <a:gd name="connsiteX100" fmla="*/ 6323433 w 9148342"/>
                    <a:gd name="connsiteY100" fmla="*/ 4475737 h 5484055"/>
                    <a:gd name="connsiteX101" fmla="*/ 6323433 w 9148342"/>
                    <a:gd name="connsiteY101" fmla="*/ 4602196 h 5484055"/>
                    <a:gd name="connsiteX102" fmla="*/ 6245612 w 9148342"/>
                    <a:gd name="connsiteY102" fmla="*/ 4777294 h 5484055"/>
                    <a:gd name="connsiteX103" fmla="*/ 6187246 w 9148342"/>
                    <a:gd name="connsiteY103" fmla="*/ 4923209 h 5484055"/>
                    <a:gd name="connsiteX104" fmla="*/ 6109424 w 9148342"/>
                    <a:gd name="connsiteY104" fmla="*/ 5039941 h 5484055"/>
                    <a:gd name="connsiteX105" fmla="*/ 6021875 w 9148342"/>
                    <a:gd name="connsiteY105" fmla="*/ 5088579 h 5484055"/>
                    <a:gd name="connsiteX106" fmla="*/ 5856505 w 9148342"/>
                    <a:gd name="connsiteY106" fmla="*/ 5176128 h 5484055"/>
                    <a:gd name="connsiteX107" fmla="*/ 5730046 w 9148342"/>
                    <a:gd name="connsiteY107" fmla="*/ 5312315 h 5484055"/>
                    <a:gd name="connsiteX108" fmla="*/ 5730046 w 9148342"/>
                    <a:gd name="connsiteY108" fmla="*/ 5409592 h 5484055"/>
                    <a:gd name="connsiteX109" fmla="*/ 5554948 w 9148342"/>
                    <a:gd name="connsiteY109" fmla="*/ 5429047 h 5484055"/>
                    <a:gd name="connsiteX110" fmla="*/ 5389578 w 9148342"/>
                    <a:gd name="connsiteY110" fmla="*/ 5419320 h 5484055"/>
                    <a:gd name="connsiteX111" fmla="*/ 5272846 w 9148342"/>
                    <a:gd name="connsiteY111" fmla="*/ 5390137 h 5484055"/>
                    <a:gd name="connsiteX112" fmla="*/ 5156114 w 9148342"/>
                    <a:gd name="connsiteY112" fmla="*/ 5351226 h 5484055"/>
                    <a:gd name="connsiteX113" fmla="*/ 5107475 w 9148342"/>
                    <a:gd name="connsiteY113" fmla="*/ 5312315 h 5484055"/>
                    <a:gd name="connsiteX114" fmla="*/ 5126931 w 9148342"/>
                    <a:gd name="connsiteY114" fmla="*/ 5224767 h 5484055"/>
                    <a:gd name="connsiteX115" fmla="*/ 5282573 w 9148342"/>
                    <a:gd name="connsiteY115" fmla="*/ 5137218 h 5484055"/>
                    <a:gd name="connsiteX116" fmla="*/ 5350667 w 9148342"/>
                    <a:gd name="connsiteY116" fmla="*/ 5156673 h 5484055"/>
                    <a:gd name="connsiteX117" fmla="*/ 5350667 w 9148342"/>
                    <a:gd name="connsiteY117" fmla="*/ 5156673 h 5484055"/>
                    <a:gd name="connsiteX118" fmla="*/ 5467399 w 9148342"/>
                    <a:gd name="connsiteY118" fmla="*/ 5117762 h 5484055"/>
                    <a:gd name="connsiteX119" fmla="*/ 5642497 w 9148342"/>
                    <a:gd name="connsiteY119" fmla="*/ 4981575 h 5484055"/>
                    <a:gd name="connsiteX120" fmla="*/ 5817595 w 9148342"/>
                    <a:gd name="connsiteY120" fmla="*/ 4835660 h 5484055"/>
                    <a:gd name="connsiteX121" fmla="*/ 5866233 w 9148342"/>
                    <a:gd name="connsiteY121" fmla="*/ 4680018 h 5484055"/>
                    <a:gd name="connsiteX122" fmla="*/ 5778684 w 9148342"/>
                    <a:gd name="connsiteY122" fmla="*/ 4495192 h 5484055"/>
                    <a:gd name="connsiteX123" fmla="*/ 5739773 w 9148342"/>
                    <a:gd name="connsiteY123" fmla="*/ 4349277 h 5484055"/>
                    <a:gd name="connsiteX124" fmla="*/ 5642497 w 9148342"/>
                    <a:gd name="connsiteY124" fmla="*/ 4222818 h 5484055"/>
                    <a:gd name="connsiteX125" fmla="*/ 5457671 w 9148342"/>
                    <a:gd name="connsiteY125" fmla="*/ 4037992 h 5484055"/>
                    <a:gd name="connsiteX126" fmla="*/ 5311756 w 9148342"/>
                    <a:gd name="connsiteY126" fmla="*/ 3950443 h 5484055"/>
                    <a:gd name="connsiteX127" fmla="*/ 5107475 w 9148342"/>
                    <a:gd name="connsiteY127" fmla="*/ 3765618 h 5484055"/>
                    <a:gd name="connsiteX128" fmla="*/ 5000471 w 9148342"/>
                    <a:gd name="connsiteY128" fmla="*/ 3648886 h 5484055"/>
                    <a:gd name="connsiteX129" fmla="*/ 4912922 w 9148342"/>
                    <a:gd name="connsiteY129" fmla="*/ 3464060 h 5484055"/>
                    <a:gd name="connsiteX130" fmla="*/ 4844829 w 9148342"/>
                    <a:gd name="connsiteY130" fmla="*/ 3337601 h 5484055"/>
                    <a:gd name="connsiteX131" fmla="*/ 4572454 w 9148342"/>
                    <a:gd name="connsiteY131" fmla="*/ 3395967 h 5484055"/>
                    <a:gd name="connsiteX132" fmla="*/ 4338990 w 9148342"/>
                    <a:gd name="connsiteY132" fmla="*/ 3454333 h 5484055"/>
                    <a:gd name="connsiteX133" fmla="*/ 3920701 w 9148342"/>
                    <a:gd name="connsiteY133" fmla="*/ 3473788 h 5484055"/>
                    <a:gd name="connsiteX134" fmla="*/ 3648326 w 9148342"/>
                    <a:gd name="connsiteY134" fmla="*/ 3464060 h 5484055"/>
                    <a:gd name="connsiteX135" fmla="*/ 3531595 w 9148342"/>
                    <a:gd name="connsiteY135" fmla="*/ 3464060 h 5484055"/>
                    <a:gd name="connsiteX136" fmla="*/ 3502412 w 9148342"/>
                    <a:gd name="connsiteY136" fmla="*/ 3532154 h 5484055"/>
                    <a:gd name="connsiteX137" fmla="*/ 3385680 w 9148342"/>
                    <a:gd name="connsiteY137" fmla="*/ 3678069 h 5484055"/>
                    <a:gd name="connsiteX138" fmla="*/ 3385680 w 9148342"/>
                    <a:gd name="connsiteY138" fmla="*/ 3794801 h 5484055"/>
                    <a:gd name="connsiteX139" fmla="*/ 3385680 w 9148342"/>
                    <a:gd name="connsiteY139" fmla="*/ 3921260 h 5484055"/>
                    <a:gd name="connsiteX140" fmla="*/ 3385680 w 9148342"/>
                    <a:gd name="connsiteY140" fmla="*/ 4115813 h 5484055"/>
                    <a:gd name="connsiteX141" fmla="*/ 3434318 w 9148342"/>
                    <a:gd name="connsiteY141" fmla="*/ 4388188 h 5484055"/>
                    <a:gd name="connsiteX142" fmla="*/ 3492684 w 9148342"/>
                    <a:gd name="connsiteY142" fmla="*/ 4641107 h 5484055"/>
                    <a:gd name="connsiteX143" fmla="*/ 3492684 w 9148342"/>
                    <a:gd name="connsiteY143" fmla="*/ 4728656 h 5484055"/>
                    <a:gd name="connsiteX144" fmla="*/ 3492684 w 9148342"/>
                    <a:gd name="connsiteY144" fmla="*/ 4796750 h 5484055"/>
                    <a:gd name="connsiteX145" fmla="*/ 3460003 w 9148342"/>
                    <a:gd name="connsiteY145" fmla="*/ 5027134 h 5484055"/>
                    <a:gd name="connsiteX146" fmla="*/ 3356079 w 9148342"/>
                    <a:gd name="connsiteY146" fmla="*/ 5192364 h 5484055"/>
                    <a:gd name="connsiteX147" fmla="*/ 3307858 w 9148342"/>
                    <a:gd name="connsiteY147" fmla="*/ 5360954 h 5484055"/>
                    <a:gd name="connsiteX148" fmla="*/ 3288404 w 9148342"/>
                    <a:gd name="connsiteY148" fmla="*/ 5419180 h 5484055"/>
                    <a:gd name="connsiteX149" fmla="*/ 3229967 w 9148342"/>
                    <a:gd name="connsiteY149" fmla="*/ 5474257 h 5484055"/>
                    <a:gd name="connsiteX150" fmla="*/ 3136259 w 9148342"/>
                    <a:gd name="connsiteY150" fmla="*/ 5467679 h 5484055"/>
                    <a:gd name="connsiteX151" fmla="*/ 3058507 w 9148342"/>
                    <a:gd name="connsiteY151" fmla="*/ 5470828 h 5484055"/>
                    <a:gd name="connsiteX152" fmla="*/ 2880121 w 9148342"/>
                    <a:gd name="connsiteY152" fmla="*/ 5474292 h 5484055"/>
                    <a:gd name="connsiteX153" fmla="*/ 2746908 w 9148342"/>
                    <a:gd name="connsiteY153" fmla="*/ 5484055 h 5484055"/>
                    <a:gd name="connsiteX154" fmla="*/ 2656105 w 9148342"/>
                    <a:gd name="connsiteY154" fmla="*/ 5429047 h 5484055"/>
                    <a:gd name="connsiteX155" fmla="*/ 2607872 w 9148342"/>
                    <a:gd name="connsiteY155" fmla="*/ 5384705 h 5484055"/>
                    <a:gd name="connsiteX156" fmla="*/ 2578689 w 9148342"/>
                    <a:gd name="connsiteY156" fmla="*/ 5350415 h 5484055"/>
                    <a:gd name="connsiteX157" fmla="*/ 2579581 w 9148342"/>
                    <a:gd name="connsiteY157" fmla="*/ 5250140 h 5484055"/>
                    <a:gd name="connsiteX158" fmla="*/ 2675560 w 9148342"/>
                    <a:gd name="connsiteY158" fmla="*/ 5234494 h 5484055"/>
                    <a:gd name="connsiteX159" fmla="*/ 2809517 w 9148342"/>
                    <a:gd name="connsiteY159" fmla="*/ 5215109 h 5484055"/>
                    <a:gd name="connsiteX160" fmla="*/ 2977118 w 9148342"/>
                    <a:gd name="connsiteY160" fmla="*/ 5127490 h 5484055"/>
                    <a:gd name="connsiteX161" fmla="*/ 3132760 w 9148342"/>
                    <a:gd name="connsiteY161" fmla="*/ 4884298 h 5484055"/>
                    <a:gd name="connsiteX162" fmla="*/ 3142488 w 9148342"/>
                    <a:gd name="connsiteY162" fmla="*/ 4718928 h 5484055"/>
                    <a:gd name="connsiteX163" fmla="*/ 3132760 w 9148342"/>
                    <a:gd name="connsiteY163" fmla="*/ 4534103 h 5484055"/>
                    <a:gd name="connsiteX164" fmla="*/ 3054939 w 9148342"/>
                    <a:gd name="connsiteY164" fmla="*/ 4320094 h 5484055"/>
                    <a:gd name="connsiteX165" fmla="*/ 2986846 w 9148342"/>
                    <a:gd name="connsiteY165" fmla="*/ 4144996 h 5484055"/>
                    <a:gd name="connsiteX166" fmla="*/ 2947935 w 9148342"/>
                    <a:gd name="connsiteY166" fmla="*/ 3911533 h 5484055"/>
                    <a:gd name="connsiteX167" fmla="*/ 2860386 w 9148342"/>
                    <a:gd name="connsiteY167" fmla="*/ 3755890 h 5484055"/>
                    <a:gd name="connsiteX168" fmla="*/ 2840931 w 9148342"/>
                    <a:gd name="connsiteY168" fmla="*/ 3561337 h 5484055"/>
                    <a:gd name="connsiteX169" fmla="*/ 2607467 w 9148342"/>
                    <a:gd name="connsiteY169" fmla="*/ 3415422 h 5484055"/>
                    <a:gd name="connsiteX170" fmla="*/ 2218360 w 9148342"/>
                    <a:gd name="connsiteY170" fmla="*/ 3250052 h 5484055"/>
                    <a:gd name="connsiteX171" fmla="*/ 1848709 w 9148342"/>
                    <a:gd name="connsiteY171" fmla="*/ 2977677 h 5484055"/>
                    <a:gd name="connsiteX172" fmla="*/ 1663884 w 9148342"/>
                    <a:gd name="connsiteY172" fmla="*/ 2763669 h 5484055"/>
                    <a:gd name="connsiteX173" fmla="*/ 1299954 w 9148342"/>
                    <a:gd name="connsiteY173" fmla="*/ 2295597 h 5484055"/>
                    <a:gd name="connsiteX174" fmla="*/ 953765 w 9148342"/>
                    <a:gd name="connsiteY174" fmla="*/ 1858996 h 5484055"/>
                    <a:gd name="connsiteX175" fmla="*/ 807850 w 9148342"/>
                    <a:gd name="connsiteY175" fmla="*/ 1703354 h 5484055"/>
                    <a:gd name="connsiteX176" fmla="*/ 691118 w 9148342"/>
                    <a:gd name="connsiteY176" fmla="*/ 1615805 h 5484055"/>
                    <a:gd name="connsiteX177" fmla="*/ 574386 w 9148342"/>
                    <a:gd name="connsiteY177" fmla="*/ 1537984 h 5484055"/>
                    <a:gd name="connsiteX178" fmla="*/ 428471 w 9148342"/>
                    <a:gd name="connsiteY178" fmla="*/ 1499073 h 5484055"/>
                    <a:gd name="connsiteX179" fmla="*/ 253373 w 9148342"/>
                    <a:gd name="connsiteY179" fmla="*/ 1401796 h 5484055"/>
                    <a:gd name="connsiteX180" fmla="*/ 107458 w 9148342"/>
                    <a:gd name="connsiteY180" fmla="*/ 1275337 h 5484055"/>
                    <a:gd name="connsiteX181" fmla="*/ 29637 w 9148342"/>
                    <a:gd name="connsiteY181" fmla="*/ 1187788 h 5484055"/>
                    <a:gd name="connsiteX182" fmla="*/ 454 w 9148342"/>
                    <a:gd name="connsiteY182" fmla="*/ 1080784 h 5484055"/>
                    <a:gd name="connsiteX183" fmla="*/ 49092 w 9148342"/>
                    <a:gd name="connsiteY183" fmla="*/ 1012690 h 5484055"/>
                    <a:gd name="connsiteX0" fmla="*/ 49092 w 9148342"/>
                    <a:gd name="connsiteY0" fmla="*/ 1012690 h 5484055"/>
                    <a:gd name="connsiteX1" fmla="*/ 88003 w 9148342"/>
                    <a:gd name="connsiteY1" fmla="*/ 944596 h 5484055"/>
                    <a:gd name="connsiteX2" fmla="*/ 175552 w 9148342"/>
                    <a:gd name="connsiteY2" fmla="*/ 915413 h 5484055"/>
                    <a:gd name="connsiteX3" fmla="*/ 379833 w 9148342"/>
                    <a:gd name="connsiteY3" fmla="*/ 905686 h 5484055"/>
                    <a:gd name="connsiteX4" fmla="*/ 554931 w 9148342"/>
                    <a:gd name="connsiteY4" fmla="*/ 905686 h 5484055"/>
                    <a:gd name="connsiteX5" fmla="*/ 700846 w 9148342"/>
                    <a:gd name="connsiteY5" fmla="*/ 866775 h 5484055"/>
                    <a:gd name="connsiteX6" fmla="*/ 778667 w 9148342"/>
                    <a:gd name="connsiteY6" fmla="*/ 827864 h 5484055"/>
                    <a:gd name="connsiteX7" fmla="*/ 885671 w 9148342"/>
                    <a:gd name="connsiteY7" fmla="*/ 759771 h 5484055"/>
                    <a:gd name="connsiteX8" fmla="*/ 944037 w 9148342"/>
                    <a:gd name="connsiteY8" fmla="*/ 691677 h 5484055"/>
                    <a:gd name="connsiteX9" fmla="*/ 1089952 w 9148342"/>
                    <a:gd name="connsiteY9" fmla="*/ 633311 h 5484055"/>
                    <a:gd name="connsiteX10" fmla="*/ 1187229 w 9148342"/>
                    <a:gd name="connsiteY10" fmla="*/ 613856 h 5484055"/>
                    <a:gd name="connsiteX11" fmla="*/ 1274778 w 9148342"/>
                    <a:gd name="connsiteY11" fmla="*/ 594401 h 5484055"/>
                    <a:gd name="connsiteX12" fmla="*/ 1303960 w 9148342"/>
                    <a:gd name="connsiteY12" fmla="*/ 594401 h 5484055"/>
                    <a:gd name="connsiteX13" fmla="*/ 1313688 w 9148342"/>
                    <a:gd name="connsiteY13" fmla="*/ 458213 h 5484055"/>
                    <a:gd name="connsiteX14" fmla="*/ 1352599 w 9148342"/>
                    <a:gd name="connsiteY14" fmla="*/ 351209 h 5484055"/>
                    <a:gd name="connsiteX15" fmla="*/ 1430420 w 9148342"/>
                    <a:gd name="connsiteY15" fmla="*/ 244205 h 5484055"/>
                    <a:gd name="connsiteX16" fmla="*/ 1488786 w 9148342"/>
                    <a:gd name="connsiteY16" fmla="*/ 117745 h 5484055"/>
                    <a:gd name="connsiteX17" fmla="*/ 1547152 w 9148342"/>
                    <a:gd name="connsiteY17" fmla="*/ 1013 h 5484055"/>
                    <a:gd name="connsiteX18" fmla="*/ 1556880 w 9148342"/>
                    <a:gd name="connsiteY18" fmla="*/ 69107 h 5484055"/>
                    <a:gd name="connsiteX19" fmla="*/ 1556880 w 9148342"/>
                    <a:gd name="connsiteY19" fmla="*/ 205294 h 5484055"/>
                    <a:gd name="connsiteX20" fmla="*/ 1556880 w 9148342"/>
                    <a:gd name="connsiteY20" fmla="*/ 370664 h 5484055"/>
                    <a:gd name="connsiteX21" fmla="*/ 1576335 w 9148342"/>
                    <a:gd name="connsiteY21" fmla="*/ 448486 h 5484055"/>
                    <a:gd name="connsiteX22" fmla="*/ 1624973 w 9148342"/>
                    <a:gd name="connsiteY22" fmla="*/ 467941 h 5484055"/>
                    <a:gd name="connsiteX23" fmla="*/ 1644429 w 9148342"/>
                    <a:gd name="connsiteY23" fmla="*/ 506852 h 5484055"/>
                    <a:gd name="connsiteX24" fmla="*/ 1693067 w 9148342"/>
                    <a:gd name="connsiteY24" fmla="*/ 487396 h 5484055"/>
                    <a:gd name="connsiteX25" fmla="*/ 1809973 w 9148342"/>
                    <a:gd name="connsiteY25" fmla="*/ 302013 h 5484055"/>
                    <a:gd name="connsiteX26" fmla="*/ 1790343 w 9148342"/>
                    <a:gd name="connsiteY26" fmla="*/ 545762 h 5484055"/>
                    <a:gd name="connsiteX27" fmla="*/ 1790343 w 9148342"/>
                    <a:gd name="connsiteY27" fmla="*/ 681950 h 5484055"/>
                    <a:gd name="connsiteX28" fmla="*/ 1800071 w 9148342"/>
                    <a:gd name="connsiteY28" fmla="*/ 730588 h 5484055"/>
                    <a:gd name="connsiteX29" fmla="*/ 1926531 w 9148342"/>
                    <a:gd name="connsiteY29" fmla="*/ 808409 h 5484055"/>
                    <a:gd name="connsiteX30" fmla="*/ 2014080 w 9148342"/>
                    <a:gd name="connsiteY30" fmla="*/ 934869 h 5484055"/>
                    <a:gd name="connsiteX31" fmla="*/ 2140539 w 9148342"/>
                    <a:gd name="connsiteY31" fmla="*/ 1100239 h 5484055"/>
                    <a:gd name="connsiteX32" fmla="*/ 2247543 w 9148342"/>
                    <a:gd name="connsiteY32" fmla="*/ 1168333 h 5484055"/>
                    <a:gd name="connsiteX33" fmla="*/ 2403186 w 9148342"/>
                    <a:gd name="connsiteY33" fmla="*/ 1255881 h 5484055"/>
                    <a:gd name="connsiteX34" fmla="*/ 2597739 w 9148342"/>
                    <a:gd name="connsiteY34" fmla="*/ 1265609 h 5484055"/>
                    <a:gd name="connsiteX35" fmla="*/ 2792292 w 9148342"/>
                    <a:gd name="connsiteY35" fmla="*/ 1343430 h 5484055"/>
                    <a:gd name="connsiteX36" fmla="*/ 2977118 w 9148342"/>
                    <a:gd name="connsiteY36" fmla="*/ 1411524 h 5484055"/>
                    <a:gd name="connsiteX37" fmla="*/ 3093850 w 9148342"/>
                    <a:gd name="connsiteY37" fmla="*/ 1460162 h 5484055"/>
                    <a:gd name="connsiteX38" fmla="*/ 3278675 w 9148342"/>
                    <a:gd name="connsiteY38" fmla="*/ 1508801 h 5484055"/>
                    <a:gd name="connsiteX39" fmla="*/ 3473229 w 9148342"/>
                    <a:gd name="connsiteY39" fmla="*/ 1508801 h 5484055"/>
                    <a:gd name="connsiteX40" fmla="*/ 3648326 w 9148342"/>
                    <a:gd name="connsiteY40" fmla="*/ 1479618 h 5484055"/>
                    <a:gd name="connsiteX41" fmla="*/ 3794241 w 9148342"/>
                    <a:gd name="connsiteY41" fmla="*/ 1479618 h 5484055"/>
                    <a:gd name="connsiteX42" fmla="*/ 4008250 w 9148342"/>
                    <a:gd name="connsiteY42" fmla="*/ 1499073 h 5484055"/>
                    <a:gd name="connsiteX43" fmla="*/ 4241714 w 9148342"/>
                    <a:gd name="connsiteY43" fmla="*/ 1499073 h 5484055"/>
                    <a:gd name="connsiteX44" fmla="*/ 4572454 w 9148342"/>
                    <a:gd name="connsiteY44" fmla="*/ 1489345 h 5484055"/>
                    <a:gd name="connsiteX45" fmla="*/ 4912922 w 9148342"/>
                    <a:gd name="connsiteY45" fmla="*/ 1479618 h 5484055"/>
                    <a:gd name="connsiteX46" fmla="*/ 5204752 w 9148342"/>
                    <a:gd name="connsiteY46" fmla="*/ 1460162 h 5484055"/>
                    <a:gd name="connsiteX47" fmla="*/ 5447943 w 9148342"/>
                    <a:gd name="connsiteY47" fmla="*/ 1469890 h 5484055"/>
                    <a:gd name="connsiteX48" fmla="*/ 5661952 w 9148342"/>
                    <a:gd name="connsiteY48" fmla="*/ 1508801 h 5484055"/>
                    <a:gd name="connsiteX49" fmla="*/ 5992692 w 9148342"/>
                    <a:gd name="connsiteY49" fmla="*/ 1596350 h 5484055"/>
                    <a:gd name="connsiteX50" fmla="*/ 6245612 w 9148342"/>
                    <a:gd name="connsiteY50" fmla="*/ 1751992 h 5484055"/>
                    <a:gd name="connsiteX51" fmla="*/ 6410982 w 9148342"/>
                    <a:gd name="connsiteY51" fmla="*/ 1897907 h 5484055"/>
                    <a:gd name="connsiteX52" fmla="*/ 6527714 w 9148342"/>
                    <a:gd name="connsiteY52" fmla="*/ 2004911 h 5484055"/>
                    <a:gd name="connsiteX53" fmla="*/ 6547169 w 9148342"/>
                    <a:gd name="connsiteY53" fmla="*/ 2073005 h 5484055"/>
                    <a:gd name="connsiteX54" fmla="*/ 6693084 w 9148342"/>
                    <a:gd name="connsiteY54" fmla="*/ 2073005 h 5484055"/>
                    <a:gd name="connsiteX55" fmla="*/ 6838999 w 9148342"/>
                    <a:gd name="connsiteY55" fmla="*/ 2199464 h 5484055"/>
                    <a:gd name="connsiteX56" fmla="*/ 6975186 w 9148342"/>
                    <a:gd name="connsiteY56" fmla="*/ 2345379 h 5484055"/>
                    <a:gd name="connsiteX57" fmla="*/ 7101646 w 9148342"/>
                    <a:gd name="connsiteY57" fmla="*/ 2520477 h 5484055"/>
                    <a:gd name="connsiteX58" fmla="*/ 7198922 w 9148342"/>
                    <a:gd name="connsiteY58" fmla="*/ 2666392 h 5484055"/>
                    <a:gd name="connsiteX59" fmla="*/ 7364292 w 9148342"/>
                    <a:gd name="connsiteY59" fmla="*/ 2880401 h 5484055"/>
                    <a:gd name="connsiteX60" fmla="*/ 7461569 w 9148342"/>
                    <a:gd name="connsiteY60" fmla="*/ 3036043 h 5484055"/>
                    <a:gd name="connsiteX61" fmla="*/ 7626939 w 9148342"/>
                    <a:gd name="connsiteY61" fmla="*/ 3259779 h 5484055"/>
                    <a:gd name="connsiteX62" fmla="*/ 7696892 w 9148342"/>
                    <a:gd name="connsiteY62" fmla="*/ 3444606 h 5484055"/>
                    <a:gd name="connsiteX63" fmla="*/ 7782582 w 9148342"/>
                    <a:gd name="connsiteY63" fmla="*/ 3580792 h 5484055"/>
                    <a:gd name="connsiteX64" fmla="*/ 7967407 w 9148342"/>
                    <a:gd name="connsiteY64" fmla="*/ 3765618 h 5484055"/>
                    <a:gd name="connsiteX65" fmla="*/ 8181416 w 9148342"/>
                    <a:gd name="connsiteY65" fmla="*/ 3882350 h 5484055"/>
                    <a:gd name="connsiteX66" fmla="*/ 8424607 w 9148342"/>
                    <a:gd name="connsiteY66" fmla="*/ 4008809 h 5484055"/>
                    <a:gd name="connsiteX67" fmla="*/ 8648343 w 9148342"/>
                    <a:gd name="connsiteY67" fmla="*/ 4213090 h 5484055"/>
                    <a:gd name="connsiteX68" fmla="*/ 8852624 w 9148342"/>
                    <a:gd name="connsiteY68" fmla="*/ 4368733 h 5484055"/>
                    <a:gd name="connsiteX69" fmla="*/ 8979084 w 9148342"/>
                    <a:gd name="connsiteY69" fmla="*/ 4495192 h 5484055"/>
                    <a:gd name="connsiteX70" fmla="*/ 9066633 w 9148342"/>
                    <a:gd name="connsiteY70" fmla="*/ 4582741 h 5484055"/>
                    <a:gd name="connsiteX71" fmla="*/ 9130578 w 9148342"/>
                    <a:gd name="connsiteY71" fmla="*/ 4709202 h 5484055"/>
                    <a:gd name="connsiteX72" fmla="*/ 9144454 w 9148342"/>
                    <a:gd name="connsiteY72" fmla="*/ 4835660 h 5484055"/>
                    <a:gd name="connsiteX73" fmla="*/ 9070702 w 9148342"/>
                    <a:gd name="connsiteY73" fmla="*/ 4874571 h 5484055"/>
                    <a:gd name="connsiteX74" fmla="*/ 8930446 w 9148342"/>
                    <a:gd name="connsiteY74" fmla="*/ 4855115 h 5484055"/>
                    <a:gd name="connsiteX75" fmla="*/ 8755348 w 9148342"/>
                    <a:gd name="connsiteY75" fmla="*/ 4787022 h 5484055"/>
                    <a:gd name="connsiteX76" fmla="*/ 8473246 w 9148342"/>
                    <a:gd name="connsiteY76" fmla="*/ 4689745 h 5484055"/>
                    <a:gd name="connsiteX77" fmla="*/ 8288420 w 9148342"/>
                    <a:gd name="connsiteY77" fmla="*/ 4602196 h 5484055"/>
                    <a:gd name="connsiteX78" fmla="*/ 7889586 w 9148342"/>
                    <a:gd name="connsiteY78" fmla="*/ 4436826 h 5484055"/>
                    <a:gd name="connsiteX79" fmla="*/ 7403203 w 9148342"/>
                    <a:gd name="connsiteY79" fmla="*/ 4242273 h 5484055"/>
                    <a:gd name="connsiteX80" fmla="*/ 7111373 w 9148342"/>
                    <a:gd name="connsiteY80" fmla="*/ 4086630 h 5484055"/>
                    <a:gd name="connsiteX81" fmla="*/ 6696336 w 9148342"/>
                    <a:gd name="connsiteY81" fmla="*/ 3716079 h 5484055"/>
                    <a:gd name="connsiteX82" fmla="*/ 6615263 w 9148342"/>
                    <a:gd name="connsiteY82" fmla="*/ 3571064 h 5484055"/>
                    <a:gd name="connsiteX83" fmla="*/ 6595807 w 9148342"/>
                    <a:gd name="connsiteY83" fmla="*/ 3347328 h 5484055"/>
                    <a:gd name="connsiteX84" fmla="*/ 6566624 w 9148342"/>
                    <a:gd name="connsiteY84" fmla="*/ 3181958 h 5484055"/>
                    <a:gd name="connsiteX85" fmla="*/ 6566624 w 9148342"/>
                    <a:gd name="connsiteY85" fmla="*/ 3181958 h 5484055"/>
                    <a:gd name="connsiteX86" fmla="*/ 6566624 w 9148342"/>
                    <a:gd name="connsiteY86" fmla="*/ 2938767 h 5484055"/>
                    <a:gd name="connsiteX87" fmla="*/ 6566624 w 9148342"/>
                    <a:gd name="connsiteY87" fmla="*/ 2685847 h 5484055"/>
                    <a:gd name="connsiteX88" fmla="*/ 6430437 w 9148342"/>
                    <a:gd name="connsiteY88" fmla="*/ 2909584 h 5484055"/>
                    <a:gd name="connsiteX89" fmla="*/ 6410982 w 9148342"/>
                    <a:gd name="connsiteY89" fmla="*/ 3133320 h 5484055"/>
                    <a:gd name="connsiteX90" fmla="*/ 6342888 w 9148342"/>
                    <a:gd name="connsiteY90" fmla="*/ 3395967 h 5484055"/>
                    <a:gd name="connsiteX91" fmla="*/ 6235884 w 9148342"/>
                    <a:gd name="connsiteY91" fmla="*/ 3600247 h 5484055"/>
                    <a:gd name="connsiteX92" fmla="*/ 6099697 w 9148342"/>
                    <a:gd name="connsiteY92" fmla="*/ 3746162 h 5484055"/>
                    <a:gd name="connsiteX93" fmla="*/ 6041331 w 9148342"/>
                    <a:gd name="connsiteY93" fmla="*/ 3765618 h 5484055"/>
                    <a:gd name="connsiteX94" fmla="*/ 6021875 w 9148342"/>
                    <a:gd name="connsiteY94" fmla="*/ 3872622 h 5484055"/>
                    <a:gd name="connsiteX95" fmla="*/ 6021875 w 9148342"/>
                    <a:gd name="connsiteY95" fmla="*/ 4008809 h 5484055"/>
                    <a:gd name="connsiteX96" fmla="*/ 6051058 w 9148342"/>
                    <a:gd name="connsiteY96" fmla="*/ 4135269 h 5484055"/>
                    <a:gd name="connsiteX97" fmla="*/ 6177518 w 9148342"/>
                    <a:gd name="connsiteY97" fmla="*/ 4261728 h 5484055"/>
                    <a:gd name="connsiteX98" fmla="*/ 6255339 w 9148342"/>
                    <a:gd name="connsiteY98" fmla="*/ 4397915 h 5484055"/>
                    <a:gd name="connsiteX99" fmla="*/ 6323433 w 9148342"/>
                    <a:gd name="connsiteY99" fmla="*/ 4475737 h 5484055"/>
                    <a:gd name="connsiteX100" fmla="*/ 6323433 w 9148342"/>
                    <a:gd name="connsiteY100" fmla="*/ 4602196 h 5484055"/>
                    <a:gd name="connsiteX101" fmla="*/ 6245612 w 9148342"/>
                    <a:gd name="connsiteY101" fmla="*/ 4777294 h 5484055"/>
                    <a:gd name="connsiteX102" fmla="*/ 6187246 w 9148342"/>
                    <a:gd name="connsiteY102" fmla="*/ 4923209 h 5484055"/>
                    <a:gd name="connsiteX103" fmla="*/ 6109424 w 9148342"/>
                    <a:gd name="connsiteY103" fmla="*/ 5039941 h 5484055"/>
                    <a:gd name="connsiteX104" fmla="*/ 6021875 w 9148342"/>
                    <a:gd name="connsiteY104" fmla="*/ 5088579 h 5484055"/>
                    <a:gd name="connsiteX105" fmla="*/ 5856505 w 9148342"/>
                    <a:gd name="connsiteY105" fmla="*/ 5176128 h 5484055"/>
                    <a:gd name="connsiteX106" fmla="*/ 5730046 w 9148342"/>
                    <a:gd name="connsiteY106" fmla="*/ 5312315 h 5484055"/>
                    <a:gd name="connsiteX107" fmla="*/ 5730046 w 9148342"/>
                    <a:gd name="connsiteY107" fmla="*/ 5409592 h 5484055"/>
                    <a:gd name="connsiteX108" fmla="*/ 5554948 w 9148342"/>
                    <a:gd name="connsiteY108" fmla="*/ 5429047 h 5484055"/>
                    <a:gd name="connsiteX109" fmla="*/ 5389578 w 9148342"/>
                    <a:gd name="connsiteY109" fmla="*/ 5419320 h 5484055"/>
                    <a:gd name="connsiteX110" fmla="*/ 5272846 w 9148342"/>
                    <a:gd name="connsiteY110" fmla="*/ 5390137 h 5484055"/>
                    <a:gd name="connsiteX111" fmla="*/ 5156114 w 9148342"/>
                    <a:gd name="connsiteY111" fmla="*/ 5351226 h 5484055"/>
                    <a:gd name="connsiteX112" fmla="*/ 5107475 w 9148342"/>
                    <a:gd name="connsiteY112" fmla="*/ 5312315 h 5484055"/>
                    <a:gd name="connsiteX113" fmla="*/ 5126931 w 9148342"/>
                    <a:gd name="connsiteY113" fmla="*/ 5224767 h 5484055"/>
                    <a:gd name="connsiteX114" fmla="*/ 5282573 w 9148342"/>
                    <a:gd name="connsiteY114" fmla="*/ 5137218 h 5484055"/>
                    <a:gd name="connsiteX115" fmla="*/ 5350667 w 9148342"/>
                    <a:gd name="connsiteY115" fmla="*/ 5156673 h 5484055"/>
                    <a:gd name="connsiteX116" fmla="*/ 5350667 w 9148342"/>
                    <a:gd name="connsiteY116" fmla="*/ 5156673 h 5484055"/>
                    <a:gd name="connsiteX117" fmla="*/ 5467399 w 9148342"/>
                    <a:gd name="connsiteY117" fmla="*/ 5117762 h 5484055"/>
                    <a:gd name="connsiteX118" fmla="*/ 5642497 w 9148342"/>
                    <a:gd name="connsiteY118" fmla="*/ 4981575 h 5484055"/>
                    <a:gd name="connsiteX119" fmla="*/ 5817595 w 9148342"/>
                    <a:gd name="connsiteY119" fmla="*/ 4835660 h 5484055"/>
                    <a:gd name="connsiteX120" fmla="*/ 5866233 w 9148342"/>
                    <a:gd name="connsiteY120" fmla="*/ 4680018 h 5484055"/>
                    <a:gd name="connsiteX121" fmla="*/ 5778684 w 9148342"/>
                    <a:gd name="connsiteY121" fmla="*/ 4495192 h 5484055"/>
                    <a:gd name="connsiteX122" fmla="*/ 5739773 w 9148342"/>
                    <a:gd name="connsiteY122" fmla="*/ 4349277 h 5484055"/>
                    <a:gd name="connsiteX123" fmla="*/ 5642497 w 9148342"/>
                    <a:gd name="connsiteY123" fmla="*/ 4222818 h 5484055"/>
                    <a:gd name="connsiteX124" fmla="*/ 5457671 w 9148342"/>
                    <a:gd name="connsiteY124" fmla="*/ 4037992 h 5484055"/>
                    <a:gd name="connsiteX125" fmla="*/ 5311756 w 9148342"/>
                    <a:gd name="connsiteY125" fmla="*/ 3950443 h 5484055"/>
                    <a:gd name="connsiteX126" fmla="*/ 5107475 w 9148342"/>
                    <a:gd name="connsiteY126" fmla="*/ 3765618 h 5484055"/>
                    <a:gd name="connsiteX127" fmla="*/ 5000471 w 9148342"/>
                    <a:gd name="connsiteY127" fmla="*/ 3648886 h 5484055"/>
                    <a:gd name="connsiteX128" fmla="*/ 4912922 w 9148342"/>
                    <a:gd name="connsiteY128" fmla="*/ 3464060 h 5484055"/>
                    <a:gd name="connsiteX129" fmla="*/ 4844829 w 9148342"/>
                    <a:gd name="connsiteY129" fmla="*/ 3337601 h 5484055"/>
                    <a:gd name="connsiteX130" fmla="*/ 4572454 w 9148342"/>
                    <a:gd name="connsiteY130" fmla="*/ 3395967 h 5484055"/>
                    <a:gd name="connsiteX131" fmla="*/ 4338990 w 9148342"/>
                    <a:gd name="connsiteY131" fmla="*/ 3454333 h 5484055"/>
                    <a:gd name="connsiteX132" fmla="*/ 3920701 w 9148342"/>
                    <a:gd name="connsiteY132" fmla="*/ 3473788 h 5484055"/>
                    <a:gd name="connsiteX133" fmla="*/ 3648326 w 9148342"/>
                    <a:gd name="connsiteY133" fmla="*/ 3464060 h 5484055"/>
                    <a:gd name="connsiteX134" fmla="*/ 3531595 w 9148342"/>
                    <a:gd name="connsiteY134" fmla="*/ 3464060 h 5484055"/>
                    <a:gd name="connsiteX135" fmla="*/ 3502412 w 9148342"/>
                    <a:gd name="connsiteY135" fmla="*/ 3532154 h 5484055"/>
                    <a:gd name="connsiteX136" fmla="*/ 3385680 w 9148342"/>
                    <a:gd name="connsiteY136" fmla="*/ 3678069 h 5484055"/>
                    <a:gd name="connsiteX137" fmla="*/ 3385680 w 9148342"/>
                    <a:gd name="connsiteY137" fmla="*/ 3794801 h 5484055"/>
                    <a:gd name="connsiteX138" fmla="*/ 3385680 w 9148342"/>
                    <a:gd name="connsiteY138" fmla="*/ 3921260 h 5484055"/>
                    <a:gd name="connsiteX139" fmla="*/ 3385680 w 9148342"/>
                    <a:gd name="connsiteY139" fmla="*/ 4115813 h 5484055"/>
                    <a:gd name="connsiteX140" fmla="*/ 3434318 w 9148342"/>
                    <a:gd name="connsiteY140" fmla="*/ 4388188 h 5484055"/>
                    <a:gd name="connsiteX141" fmla="*/ 3492684 w 9148342"/>
                    <a:gd name="connsiteY141" fmla="*/ 4641107 h 5484055"/>
                    <a:gd name="connsiteX142" fmla="*/ 3492684 w 9148342"/>
                    <a:gd name="connsiteY142" fmla="*/ 4728656 h 5484055"/>
                    <a:gd name="connsiteX143" fmla="*/ 3492684 w 9148342"/>
                    <a:gd name="connsiteY143" fmla="*/ 4796750 h 5484055"/>
                    <a:gd name="connsiteX144" fmla="*/ 3460003 w 9148342"/>
                    <a:gd name="connsiteY144" fmla="*/ 5027134 h 5484055"/>
                    <a:gd name="connsiteX145" fmla="*/ 3356079 w 9148342"/>
                    <a:gd name="connsiteY145" fmla="*/ 5192364 h 5484055"/>
                    <a:gd name="connsiteX146" fmla="*/ 3307858 w 9148342"/>
                    <a:gd name="connsiteY146" fmla="*/ 5360954 h 5484055"/>
                    <a:gd name="connsiteX147" fmla="*/ 3288404 w 9148342"/>
                    <a:gd name="connsiteY147" fmla="*/ 5419180 h 5484055"/>
                    <a:gd name="connsiteX148" fmla="*/ 3229967 w 9148342"/>
                    <a:gd name="connsiteY148" fmla="*/ 5474257 h 5484055"/>
                    <a:gd name="connsiteX149" fmla="*/ 3136259 w 9148342"/>
                    <a:gd name="connsiteY149" fmla="*/ 5467679 h 5484055"/>
                    <a:gd name="connsiteX150" fmla="*/ 3058507 w 9148342"/>
                    <a:gd name="connsiteY150" fmla="*/ 5470828 h 5484055"/>
                    <a:gd name="connsiteX151" fmla="*/ 2880121 w 9148342"/>
                    <a:gd name="connsiteY151" fmla="*/ 5474292 h 5484055"/>
                    <a:gd name="connsiteX152" fmla="*/ 2746908 w 9148342"/>
                    <a:gd name="connsiteY152" fmla="*/ 5484055 h 5484055"/>
                    <a:gd name="connsiteX153" fmla="*/ 2656105 w 9148342"/>
                    <a:gd name="connsiteY153" fmla="*/ 5429047 h 5484055"/>
                    <a:gd name="connsiteX154" fmla="*/ 2607872 w 9148342"/>
                    <a:gd name="connsiteY154" fmla="*/ 5384705 h 5484055"/>
                    <a:gd name="connsiteX155" fmla="*/ 2578689 w 9148342"/>
                    <a:gd name="connsiteY155" fmla="*/ 5350415 h 5484055"/>
                    <a:gd name="connsiteX156" fmla="*/ 2579581 w 9148342"/>
                    <a:gd name="connsiteY156" fmla="*/ 5250140 h 5484055"/>
                    <a:gd name="connsiteX157" fmla="*/ 2675560 w 9148342"/>
                    <a:gd name="connsiteY157" fmla="*/ 5234494 h 5484055"/>
                    <a:gd name="connsiteX158" fmla="*/ 2809517 w 9148342"/>
                    <a:gd name="connsiteY158" fmla="*/ 5215109 h 5484055"/>
                    <a:gd name="connsiteX159" fmla="*/ 2977118 w 9148342"/>
                    <a:gd name="connsiteY159" fmla="*/ 5127490 h 5484055"/>
                    <a:gd name="connsiteX160" fmla="*/ 3132760 w 9148342"/>
                    <a:gd name="connsiteY160" fmla="*/ 4884298 h 5484055"/>
                    <a:gd name="connsiteX161" fmla="*/ 3142488 w 9148342"/>
                    <a:gd name="connsiteY161" fmla="*/ 4718928 h 5484055"/>
                    <a:gd name="connsiteX162" fmla="*/ 3132760 w 9148342"/>
                    <a:gd name="connsiteY162" fmla="*/ 4534103 h 5484055"/>
                    <a:gd name="connsiteX163" fmla="*/ 3054939 w 9148342"/>
                    <a:gd name="connsiteY163" fmla="*/ 4320094 h 5484055"/>
                    <a:gd name="connsiteX164" fmla="*/ 2986846 w 9148342"/>
                    <a:gd name="connsiteY164" fmla="*/ 4144996 h 5484055"/>
                    <a:gd name="connsiteX165" fmla="*/ 2947935 w 9148342"/>
                    <a:gd name="connsiteY165" fmla="*/ 3911533 h 5484055"/>
                    <a:gd name="connsiteX166" fmla="*/ 2860386 w 9148342"/>
                    <a:gd name="connsiteY166" fmla="*/ 3755890 h 5484055"/>
                    <a:gd name="connsiteX167" fmla="*/ 2840931 w 9148342"/>
                    <a:gd name="connsiteY167" fmla="*/ 3561337 h 5484055"/>
                    <a:gd name="connsiteX168" fmla="*/ 2607467 w 9148342"/>
                    <a:gd name="connsiteY168" fmla="*/ 3415422 h 5484055"/>
                    <a:gd name="connsiteX169" fmla="*/ 2218360 w 9148342"/>
                    <a:gd name="connsiteY169" fmla="*/ 3250052 h 5484055"/>
                    <a:gd name="connsiteX170" fmla="*/ 1848709 w 9148342"/>
                    <a:gd name="connsiteY170" fmla="*/ 2977677 h 5484055"/>
                    <a:gd name="connsiteX171" fmla="*/ 1663884 w 9148342"/>
                    <a:gd name="connsiteY171" fmla="*/ 2763669 h 5484055"/>
                    <a:gd name="connsiteX172" fmla="*/ 1299954 w 9148342"/>
                    <a:gd name="connsiteY172" fmla="*/ 2295597 h 5484055"/>
                    <a:gd name="connsiteX173" fmla="*/ 953765 w 9148342"/>
                    <a:gd name="connsiteY173" fmla="*/ 1858996 h 5484055"/>
                    <a:gd name="connsiteX174" fmla="*/ 807850 w 9148342"/>
                    <a:gd name="connsiteY174" fmla="*/ 1703354 h 5484055"/>
                    <a:gd name="connsiteX175" fmla="*/ 691118 w 9148342"/>
                    <a:gd name="connsiteY175" fmla="*/ 1615805 h 5484055"/>
                    <a:gd name="connsiteX176" fmla="*/ 574386 w 9148342"/>
                    <a:gd name="connsiteY176" fmla="*/ 1537984 h 5484055"/>
                    <a:gd name="connsiteX177" fmla="*/ 428471 w 9148342"/>
                    <a:gd name="connsiteY177" fmla="*/ 1499073 h 5484055"/>
                    <a:gd name="connsiteX178" fmla="*/ 253373 w 9148342"/>
                    <a:gd name="connsiteY178" fmla="*/ 1401796 h 5484055"/>
                    <a:gd name="connsiteX179" fmla="*/ 107458 w 9148342"/>
                    <a:gd name="connsiteY179" fmla="*/ 1275337 h 5484055"/>
                    <a:gd name="connsiteX180" fmla="*/ 29637 w 9148342"/>
                    <a:gd name="connsiteY180" fmla="*/ 1187788 h 5484055"/>
                    <a:gd name="connsiteX181" fmla="*/ 454 w 9148342"/>
                    <a:gd name="connsiteY181" fmla="*/ 1080784 h 5484055"/>
                    <a:gd name="connsiteX182" fmla="*/ 49092 w 9148342"/>
                    <a:gd name="connsiteY182" fmla="*/ 1012690 h 5484055"/>
                    <a:gd name="connsiteX0" fmla="*/ 49092 w 9148342"/>
                    <a:gd name="connsiteY0" fmla="*/ 1012690 h 5484055"/>
                    <a:gd name="connsiteX1" fmla="*/ 88003 w 9148342"/>
                    <a:gd name="connsiteY1" fmla="*/ 944596 h 5484055"/>
                    <a:gd name="connsiteX2" fmla="*/ 175552 w 9148342"/>
                    <a:gd name="connsiteY2" fmla="*/ 915413 h 5484055"/>
                    <a:gd name="connsiteX3" fmla="*/ 379833 w 9148342"/>
                    <a:gd name="connsiteY3" fmla="*/ 905686 h 5484055"/>
                    <a:gd name="connsiteX4" fmla="*/ 554931 w 9148342"/>
                    <a:gd name="connsiteY4" fmla="*/ 905686 h 5484055"/>
                    <a:gd name="connsiteX5" fmla="*/ 700846 w 9148342"/>
                    <a:gd name="connsiteY5" fmla="*/ 866775 h 5484055"/>
                    <a:gd name="connsiteX6" fmla="*/ 778667 w 9148342"/>
                    <a:gd name="connsiteY6" fmla="*/ 827864 h 5484055"/>
                    <a:gd name="connsiteX7" fmla="*/ 885671 w 9148342"/>
                    <a:gd name="connsiteY7" fmla="*/ 759771 h 5484055"/>
                    <a:gd name="connsiteX8" fmla="*/ 944037 w 9148342"/>
                    <a:gd name="connsiteY8" fmla="*/ 691677 h 5484055"/>
                    <a:gd name="connsiteX9" fmla="*/ 1089952 w 9148342"/>
                    <a:gd name="connsiteY9" fmla="*/ 633311 h 5484055"/>
                    <a:gd name="connsiteX10" fmla="*/ 1187229 w 9148342"/>
                    <a:gd name="connsiteY10" fmla="*/ 613856 h 5484055"/>
                    <a:gd name="connsiteX11" fmla="*/ 1274778 w 9148342"/>
                    <a:gd name="connsiteY11" fmla="*/ 594401 h 5484055"/>
                    <a:gd name="connsiteX12" fmla="*/ 1303960 w 9148342"/>
                    <a:gd name="connsiteY12" fmla="*/ 594401 h 5484055"/>
                    <a:gd name="connsiteX13" fmla="*/ 1313688 w 9148342"/>
                    <a:gd name="connsiteY13" fmla="*/ 458213 h 5484055"/>
                    <a:gd name="connsiteX14" fmla="*/ 1352599 w 9148342"/>
                    <a:gd name="connsiteY14" fmla="*/ 351209 h 5484055"/>
                    <a:gd name="connsiteX15" fmla="*/ 1430420 w 9148342"/>
                    <a:gd name="connsiteY15" fmla="*/ 244205 h 5484055"/>
                    <a:gd name="connsiteX16" fmla="*/ 1488786 w 9148342"/>
                    <a:gd name="connsiteY16" fmla="*/ 117745 h 5484055"/>
                    <a:gd name="connsiteX17" fmla="*/ 1547152 w 9148342"/>
                    <a:gd name="connsiteY17" fmla="*/ 1013 h 5484055"/>
                    <a:gd name="connsiteX18" fmla="*/ 1556880 w 9148342"/>
                    <a:gd name="connsiteY18" fmla="*/ 69107 h 5484055"/>
                    <a:gd name="connsiteX19" fmla="*/ 1556880 w 9148342"/>
                    <a:gd name="connsiteY19" fmla="*/ 205294 h 5484055"/>
                    <a:gd name="connsiteX20" fmla="*/ 1556880 w 9148342"/>
                    <a:gd name="connsiteY20" fmla="*/ 370664 h 5484055"/>
                    <a:gd name="connsiteX21" fmla="*/ 1576335 w 9148342"/>
                    <a:gd name="connsiteY21" fmla="*/ 448486 h 5484055"/>
                    <a:gd name="connsiteX22" fmla="*/ 1624973 w 9148342"/>
                    <a:gd name="connsiteY22" fmla="*/ 467941 h 5484055"/>
                    <a:gd name="connsiteX23" fmla="*/ 1644429 w 9148342"/>
                    <a:gd name="connsiteY23" fmla="*/ 506852 h 5484055"/>
                    <a:gd name="connsiteX24" fmla="*/ 1693067 w 9148342"/>
                    <a:gd name="connsiteY24" fmla="*/ 487396 h 5484055"/>
                    <a:gd name="connsiteX25" fmla="*/ 1809973 w 9148342"/>
                    <a:gd name="connsiteY25" fmla="*/ 302013 h 5484055"/>
                    <a:gd name="connsiteX26" fmla="*/ 1790343 w 9148342"/>
                    <a:gd name="connsiteY26" fmla="*/ 545762 h 5484055"/>
                    <a:gd name="connsiteX27" fmla="*/ 1790343 w 9148342"/>
                    <a:gd name="connsiteY27" fmla="*/ 681950 h 5484055"/>
                    <a:gd name="connsiteX28" fmla="*/ 1800071 w 9148342"/>
                    <a:gd name="connsiteY28" fmla="*/ 730588 h 5484055"/>
                    <a:gd name="connsiteX29" fmla="*/ 1926531 w 9148342"/>
                    <a:gd name="connsiteY29" fmla="*/ 808409 h 5484055"/>
                    <a:gd name="connsiteX30" fmla="*/ 2014080 w 9148342"/>
                    <a:gd name="connsiteY30" fmla="*/ 934869 h 5484055"/>
                    <a:gd name="connsiteX31" fmla="*/ 2140539 w 9148342"/>
                    <a:gd name="connsiteY31" fmla="*/ 1100239 h 5484055"/>
                    <a:gd name="connsiteX32" fmla="*/ 2247543 w 9148342"/>
                    <a:gd name="connsiteY32" fmla="*/ 1168333 h 5484055"/>
                    <a:gd name="connsiteX33" fmla="*/ 2403186 w 9148342"/>
                    <a:gd name="connsiteY33" fmla="*/ 1255881 h 5484055"/>
                    <a:gd name="connsiteX34" fmla="*/ 2597739 w 9148342"/>
                    <a:gd name="connsiteY34" fmla="*/ 1265609 h 5484055"/>
                    <a:gd name="connsiteX35" fmla="*/ 2792292 w 9148342"/>
                    <a:gd name="connsiteY35" fmla="*/ 1343430 h 5484055"/>
                    <a:gd name="connsiteX36" fmla="*/ 2977118 w 9148342"/>
                    <a:gd name="connsiteY36" fmla="*/ 1411524 h 5484055"/>
                    <a:gd name="connsiteX37" fmla="*/ 3093850 w 9148342"/>
                    <a:gd name="connsiteY37" fmla="*/ 1460162 h 5484055"/>
                    <a:gd name="connsiteX38" fmla="*/ 3278675 w 9148342"/>
                    <a:gd name="connsiteY38" fmla="*/ 1508801 h 5484055"/>
                    <a:gd name="connsiteX39" fmla="*/ 3473229 w 9148342"/>
                    <a:gd name="connsiteY39" fmla="*/ 1508801 h 5484055"/>
                    <a:gd name="connsiteX40" fmla="*/ 3648326 w 9148342"/>
                    <a:gd name="connsiteY40" fmla="*/ 1479618 h 5484055"/>
                    <a:gd name="connsiteX41" fmla="*/ 3794241 w 9148342"/>
                    <a:gd name="connsiteY41" fmla="*/ 1479618 h 5484055"/>
                    <a:gd name="connsiteX42" fmla="*/ 4008250 w 9148342"/>
                    <a:gd name="connsiteY42" fmla="*/ 1499073 h 5484055"/>
                    <a:gd name="connsiteX43" fmla="*/ 4241714 w 9148342"/>
                    <a:gd name="connsiteY43" fmla="*/ 1499073 h 5484055"/>
                    <a:gd name="connsiteX44" fmla="*/ 4572454 w 9148342"/>
                    <a:gd name="connsiteY44" fmla="*/ 1489345 h 5484055"/>
                    <a:gd name="connsiteX45" fmla="*/ 4912922 w 9148342"/>
                    <a:gd name="connsiteY45" fmla="*/ 1479618 h 5484055"/>
                    <a:gd name="connsiteX46" fmla="*/ 5204752 w 9148342"/>
                    <a:gd name="connsiteY46" fmla="*/ 1460162 h 5484055"/>
                    <a:gd name="connsiteX47" fmla="*/ 5447943 w 9148342"/>
                    <a:gd name="connsiteY47" fmla="*/ 1469890 h 5484055"/>
                    <a:gd name="connsiteX48" fmla="*/ 5661952 w 9148342"/>
                    <a:gd name="connsiteY48" fmla="*/ 1508801 h 5484055"/>
                    <a:gd name="connsiteX49" fmla="*/ 5992692 w 9148342"/>
                    <a:gd name="connsiteY49" fmla="*/ 1596350 h 5484055"/>
                    <a:gd name="connsiteX50" fmla="*/ 6245612 w 9148342"/>
                    <a:gd name="connsiteY50" fmla="*/ 1751992 h 5484055"/>
                    <a:gd name="connsiteX51" fmla="*/ 6410982 w 9148342"/>
                    <a:gd name="connsiteY51" fmla="*/ 1897907 h 5484055"/>
                    <a:gd name="connsiteX52" fmla="*/ 6527714 w 9148342"/>
                    <a:gd name="connsiteY52" fmla="*/ 2004911 h 5484055"/>
                    <a:gd name="connsiteX53" fmla="*/ 6547169 w 9148342"/>
                    <a:gd name="connsiteY53" fmla="*/ 2073005 h 5484055"/>
                    <a:gd name="connsiteX54" fmla="*/ 6693084 w 9148342"/>
                    <a:gd name="connsiteY54" fmla="*/ 2073005 h 5484055"/>
                    <a:gd name="connsiteX55" fmla="*/ 6838999 w 9148342"/>
                    <a:gd name="connsiteY55" fmla="*/ 2199464 h 5484055"/>
                    <a:gd name="connsiteX56" fmla="*/ 6975186 w 9148342"/>
                    <a:gd name="connsiteY56" fmla="*/ 2345379 h 5484055"/>
                    <a:gd name="connsiteX57" fmla="*/ 7101646 w 9148342"/>
                    <a:gd name="connsiteY57" fmla="*/ 2520477 h 5484055"/>
                    <a:gd name="connsiteX58" fmla="*/ 7198922 w 9148342"/>
                    <a:gd name="connsiteY58" fmla="*/ 2666392 h 5484055"/>
                    <a:gd name="connsiteX59" fmla="*/ 7364292 w 9148342"/>
                    <a:gd name="connsiteY59" fmla="*/ 2880401 h 5484055"/>
                    <a:gd name="connsiteX60" fmla="*/ 7461569 w 9148342"/>
                    <a:gd name="connsiteY60" fmla="*/ 3036043 h 5484055"/>
                    <a:gd name="connsiteX61" fmla="*/ 7626939 w 9148342"/>
                    <a:gd name="connsiteY61" fmla="*/ 3259779 h 5484055"/>
                    <a:gd name="connsiteX62" fmla="*/ 7696892 w 9148342"/>
                    <a:gd name="connsiteY62" fmla="*/ 3444606 h 5484055"/>
                    <a:gd name="connsiteX63" fmla="*/ 7782582 w 9148342"/>
                    <a:gd name="connsiteY63" fmla="*/ 3580792 h 5484055"/>
                    <a:gd name="connsiteX64" fmla="*/ 7967407 w 9148342"/>
                    <a:gd name="connsiteY64" fmla="*/ 3765618 h 5484055"/>
                    <a:gd name="connsiteX65" fmla="*/ 8181416 w 9148342"/>
                    <a:gd name="connsiteY65" fmla="*/ 3882350 h 5484055"/>
                    <a:gd name="connsiteX66" fmla="*/ 8424607 w 9148342"/>
                    <a:gd name="connsiteY66" fmla="*/ 4008809 h 5484055"/>
                    <a:gd name="connsiteX67" fmla="*/ 8648343 w 9148342"/>
                    <a:gd name="connsiteY67" fmla="*/ 4213090 h 5484055"/>
                    <a:gd name="connsiteX68" fmla="*/ 8852624 w 9148342"/>
                    <a:gd name="connsiteY68" fmla="*/ 4368733 h 5484055"/>
                    <a:gd name="connsiteX69" fmla="*/ 8979084 w 9148342"/>
                    <a:gd name="connsiteY69" fmla="*/ 4495192 h 5484055"/>
                    <a:gd name="connsiteX70" fmla="*/ 9066633 w 9148342"/>
                    <a:gd name="connsiteY70" fmla="*/ 4582741 h 5484055"/>
                    <a:gd name="connsiteX71" fmla="*/ 9130578 w 9148342"/>
                    <a:gd name="connsiteY71" fmla="*/ 4709202 h 5484055"/>
                    <a:gd name="connsiteX72" fmla="*/ 9144454 w 9148342"/>
                    <a:gd name="connsiteY72" fmla="*/ 4835660 h 5484055"/>
                    <a:gd name="connsiteX73" fmla="*/ 9070702 w 9148342"/>
                    <a:gd name="connsiteY73" fmla="*/ 4874571 h 5484055"/>
                    <a:gd name="connsiteX74" fmla="*/ 8930446 w 9148342"/>
                    <a:gd name="connsiteY74" fmla="*/ 4855115 h 5484055"/>
                    <a:gd name="connsiteX75" fmla="*/ 8755348 w 9148342"/>
                    <a:gd name="connsiteY75" fmla="*/ 4787022 h 5484055"/>
                    <a:gd name="connsiteX76" fmla="*/ 8473246 w 9148342"/>
                    <a:gd name="connsiteY76" fmla="*/ 4689745 h 5484055"/>
                    <a:gd name="connsiteX77" fmla="*/ 8288420 w 9148342"/>
                    <a:gd name="connsiteY77" fmla="*/ 4602196 h 5484055"/>
                    <a:gd name="connsiteX78" fmla="*/ 7889586 w 9148342"/>
                    <a:gd name="connsiteY78" fmla="*/ 4436826 h 5484055"/>
                    <a:gd name="connsiteX79" fmla="*/ 7403203 w 9148342"/>
                    <a:gd name="connsiteY79" fmla="*/ 4242273 h 5484055"/>
                    <a:gd name="connsiteX80" fmla="*/ 7111373 w 9148342"/>
                    <a:gd name="connsiteY80" fmla="*/ 4086630 h 5484055"/>
                    <a:gd name="connsiteX81" fmla="*/ 6696336 w 9148342"/>
                    <a:gd name="connsiteY81" fmla="*/ 3716079 h 5484055"/>
                    <a:gd name="connsiteX82" fmla="*/ 6615263 w 9148342"/>
                    <a:gd name="connsiteY82" fmla="*/ 3571064 h 5484055"/>
                    <a:gd name="connsiteX83" fmla="*/ 6566624 w 9148342"/>
                    <a:gd name="connsiteY83" fmla="*/ 3181958 h 5484055"/>
                    <a:gd name="connsiteX84" fmla="*/ 6566624 w 9148342"/>
                    <a:gd name="connsiteY84" fmla="*/ 3181958 h 5484055"/>
                    <a:gd name="connsiteX85" fmla="*/ 6566624 w 9148342"/>
                    <a:gd name="connsiteY85" fmla="*/ 2938767 h 5484055"/>
                    <a:gd name="connsiteX86" fmla="*/ 6566624 w 9148342"/>
                    <a:gd name="connsiteY86" fmla="*/ 2685847 h 5484055"/>
                    <a:gd name="connsiteX87" fmla="*/ 6430437 w 9148342"/>
                    <a:gd name="connsiteY87" fmla="*/ 2909584 h 5484055"/>
                    <a:gd name="connsiteX88" fmla="*/ 6410982 w 9148342"/>
                    <a:gd name="connsiteY88" fmla="*/ 3133320 h 5484055"/>
                    <a:gd name="connsiteX89" fmla="*/ 6342888 w 9148342"/>
                    <a:gd name="connsiteY89" fmla="*/ 3395967 h 5484055"/>
                    <a:gd name="connsiteX90" fmla="*/ 6235884 w 9148342"/>
                    <a:gd name="connsiteY90" fmla="*/ 3600247 h 5484055"/>
                    <a:gd name="connsiteX91" fmla="*/ 6099697 w 9148342"/>
                    <a:gd name="connsiteY91" fmla="*/ 3746162 h 5484055"/>
                    <a:gd name="connsiteX92" fmla="*/ 6041331 w 9148342"/>
                    <a:gd name="connsiteY92" fmla="*/ 3765618 h 5484055"/>
                    <a:gd name="connsiteX93" fmla="*/ 6021875 w 9148342"/>
                    <a:gd name="connsiteY93" fmla="*/ 3872622 h 5484055"/>
                    <a:gd name="connsiteX94" fmla="*/ 6021875 w 9148342"/>
                    <a:gd name="connsiteY94" fmla="*/ 4008809 h 5484055"/>
                    <a:gd name="connsiteX95" fmla="*/ 6051058 w 9148342"/>
                    <a:gd name="connsiteY95" fmla="*/ 4135269 h 5484055"/>
                    <a:gd name="connsiteX96" fmla="*/ 6177518 w 9148342"/>
                    <a:gd name="connsiteY96" fmla="*/ 4261728 h 5484055"/>
                    <a:gd name="connsiteX97" fmla="*/ 6255339 w 9148342"/>
                    <a:gd name="connsiteY97" fmla="*/ 4397915 h 5484055"/>
                    <a:gd name="connsiteX98" fmla="*/ 6323433 w 9148342"/>
                    <a:gd name="connsiteY98" fmla="*/ 4475737 h 5484055"/>
                    <a:gd name="connsiteX99" fmla="*/ 6323433 w 9148342"/>
                    <a:gd name="connsiteY99" fmla="*/ 4602196 h 5484055"/>
                    <a:gd name="connsiteX100" fmla="*/ 6245612 w 9148342"/>
                    <a:gd name="connsiteY100" fmla="*/ 4777294 h 5484055"/>
                    <a:gd name="connsiteX101" fmla="*/ 6187246 w 9148342"/>
                    <a:gd name="connsiteY101" fmla="*/ 4923209 h 5484055"/>
                    <a:gd name="connsiteX102" fmla="*/ 6109424 w 9148342"/>
                    <a:gd name="connsiteY102" fmla="*/ 5039941 h 5484055"/>
                    <a:gd name="connsiteX103" fmla="*/ 6021875 w 9148342"/>
                    <a:gd name="connsiteY103" fmla="*/ 5088579 h 5484055"/>
                    <a:gd name="connsiteX104" fmla="*/ 5856505 w 9148342"/>
                    <a:gd name="connsiteY104" fmla="*/ 5176128 h 5484055"/>
                    <a:gd name="connsiteX105" fmla="*/ 5730046 w 9148342"/>
                    <a:gd name="connsiteY105" fmla="*/ 5312315 h 5484055"/>
                    <a:gd name="connsiteX106" fmla="*/ 5730046 w 9148342"/>
                    <a:gd name="connsiteY106" fmla="*/ 5409592 h 5484055"/>
                    <a:gd name="connsiteX107" fmla="*/ 5554948 w 9148342"/>
                    <a:gd name="connsiteY107" fmla="*/ 5429047 h 5484055"/>
                    <a:gd name="connsiteX108" fmla="*/ 5389578 w 9148342"/>
                    <a:gd name="connsiteY108" fmla="*/ 5419320 h 5484055"/>
                    <a:gd name="connsiteX109" fmla="*/ 5272846 w 9148342"/>
                    <a:gd name="connsiteY109" fmla="*/ 5390137 h 5484055"/>
                    <a:gd name="connsiteX110" fmla="*/ 5156114 w 9148342"/>
                    <a:gd name="connsiteY110" fmla="*/ 5351226 h 5484055"/>
                    <a:gd name="connsiteX111" fmla="*/ 5107475 w 9148342"/>
                    <a:gd name="connsiteY111" fmla="*/ 5312315 h 5484055"/>
                    <a:gd name="connsiteX112" fmla="*/ 5126931 w 9148342"/>
                    <a:gd name="connsiteY112" fmla="*/ 5224767 h 5484055"/>
                    <a:gd name="connsiteX113" fmla="*/ 5282573 w 9148342"/>
                    <a:gd name="connsiteY113" fmla="*/ 5137218 h 5484055"/>
                    <a:gd name="connsiteX114" fmla="*/ 5350667 w 9148342"/>
                    <a:gd name="connsiteY114" fmla="*/ 5156673 h 5484055"/>
                    <a:gd name="connsiteX115" fmla="*/ 5350667 w 9148342"/>
                    <a:gd name="connsiteY115" fmla="*/ 5156673 h 5484055"/>
                    <a:gd name="connsiteX116" fmla="*/ 5467399 w 9148342"/>
                    <a:gd name="connsiteY116" fmla="*/ 5117762 h 5484055"/>
                    <a:gd name="connsiteX117" fmla="*/ 5642497 w 9148342"/>
                    <a:gd name="connsiteY117" fmla="*/ 4981575 h 5484055"/>
                    <a:gd name="connsiteX118" fmla="*/ 5817595 w 9148342"/>
                    <a:gd name="connsiteY118" fmla="*/ 4835660 h 5484055"/>
                    <a:gd name="connsiteX119" fmla="*/ 5866233 w 9148342"/>
                    <a:gd name="connsiteY119" fmla="*/ 4680018 h 5484055"/>
                    <a:gd name="connsiteX120" fmla="*/ 5778684 w 9148342"/>
                    <a:gd name="connsiteY120" fmla="*/ 4495192 h 5484055"/>
                    <a:gd name="connsiteX121" fmla="*/ 5739773 w 9148342"/>
                    <a:gd name="connsiteY121" fmla="*/ 4349277 h 5484055"/>
                    <a:gd name="connsiteX122" fmla="*/ 5642497 w 9148342"/>
                    <a:gd name="connsiteY122" fmla="*/ 4222818 h 5484055"/>
                    <a:gd name="connsiteX123" fmla="*/ 5457671 w 9148342"/>
                    <a:gd name="connsiteY123" fmla="*/ 4037992 h 5484055"/>
                    <a:gd name="connsiteX124" fmla="*/ 5311756 w 9148342"/>
                    <a:gd name="connsiteY124" fmla="*/ 3950443 h 5484055"/>
                    <a:gd name="connsiteX125" fmla="*/ 5107475 w 9148342"/>
                    <a:gd name="connsiteY125" fmla="*/ 3765618 h 5484055"/>
                    <a:gd name="connsiteX126" fmla="*/ 5000471 w 9148342"/>
                    <a:gd name="connsiteY126" fmla="*/ 3648886 h 5484055"/>
                    <a:gd name="connsiteX127" fmla="*/ 4912922 w 9148342"/>
                    <a:gd name="connsiteY127" fmla="*/ 3464060 h 5484055"/>
                    <a:gd name="connsiteX128" fmla="*/ 4844829 w 9148342"/>
                    <a:gd name="connsiteY128" fmla="*/ 3337601 h 5484055"/>
                    <a:gd name="connsiteX129" fmla="*/ 4572454 w 9148342"/>
                    <a:gd name="connsiteY129" fmla="*/ 3395967 h 5484055"/>
                    <a:gd name="connsiteX130" fmla="*/ 4338990 w 9148342"/>
                    <a:gd name="connsiteY130" fmla="*/ 3454333 h 5484055"/>
                    <a:gd name="connsiteX131" fmla="*/ 3920701 w 9148342"/>
                    <a:gd name="connsiteY131" fmla="*/ 3473788 h 5484055"/>
                    <a:gd name="connsiteX132" fmla="*/ 3648326 w 9148342"/>
                    <a:gd name="connsiteY132" fmla="*/ 3464060 h 5484055"/>
                    <a:gd name="connsiteX133" fmla="*/ 3531595 w 9148342"/>
                    <a:gd name="connsiteY133" fmla="*/ 3464060 h 5484055"/>
                    <a:gd name="connsiteX134" fmla="*/ 3502412 w 9148342"/>
                    <a:gd name="connsiteY134" fmla="*/ 3532154 h 5484055"/>
                    <a:gd name="connsiteX135" fmla="*/ 3385680 w 9148342"/>
                    <a:gd name="connsiteY135" fmla="*/ 3678069 h 5484055"/>
                    <a:gd name="connsiteX136" fmla="*/ 3385680 w 9148342"/>
                    <a:gd name="connsiteY136" fmla="*/ 3794801 h 5484055"/>
                    <a:gd name="connsiteX137" fmla="*/ 3385680 w 9148342"/>
                    <a:gd name="connsiteY137" fmla="*/ 3921260 h 5484055"/>
                    <a:gd name="connsiteX138" fmla="*/ 3385680 w 9148342"/>
                    <a:gd name="connsiteY138" fmla="*/ 4115813 h 5484055"/>
                    <a:gd name="connsiteX139" fmla="*/ 3434318 w 9148342"/>
                    <a:gd name="connsiteY139" fmla="*/ 4388188 h 5484055"/>
                    <a:gd name="connsiteX140" fmla="*/ 3492684 w 9148342"/>
                    <a:gd name="connsiteY140" fmla="*/ 4641107 h 5484055"/>
                    <a:gd name="connsiteX141" fmla="*/ 3492684 w 9148342"/>
                    <a:gd name="connsiteY141" fmla="*/ 4728656 h 5484055"/>
                    <a:gd name="connsiteX142" fmla="*/ 3492684 w 9148342"/>
                    <a:gd name="connsiteY142" fmla="*/ 4796750 h 5484055"/>
                    <a:gd name="connsiteX143" fmla="*/ 3460003 w 9148342"/>
                    <a:gd name="connsiteY143" fmla="*/ 5027134 h 5484055"/>
                    <a:gd name="connsiteX144" fmla="*/ 3356079 w 9148342"/>
                    <a:gd name="connsiteY144" fmla="*/ 5192364 h 5484055"/>
                    <a:gd name="connsiteX145" fmla="*/ 3307858 w 9148342"/>
                    <a:gd name="connsiteY145" fmla="*/ 5360954 h 5484055"/>
                    <a:gd name="connsiteX146" fmla="*/ 3288404 w 9148342"/>
                    <a:gd name="connsiteY146" fmla="*/ 5419180 h 5484055"/>
                    <a:gd name="connsiteX147" fmla="*/ 3229967 w 9148342"/>
                    <a:gd name="connsiteY147" fmla="*/ 5474257 h 5484055"/>
                    <a:gd name="connsiteX148" fmla="*/ 3136259 w 9148342"/>
                    <a:gd name="connsiteY148" fmla="*/ 5467679 h 5484055"/>
                    <a:gd name="connsiteX149" fmla="*/ 3058507 w 9148342"/>
                    <a:gd name="connsiteY149" fmla="*/ 5470828 h 5484055"/>
                    <a:gd name="connsiteX150" fmla="*/ 2880121 w 9148342"/>
                    <a:gd name="connsiteY150" fmla="*/ 5474292 h 5484055"/>
                    <a:gd name="connsiteX151" fmla="*/ 2746908 w 9148342"/>
                    <a:gd name="connsiteY151" fmla="*/ 5484055 h 5484055"/>
                    <a:gd name="connsiteX152" fmla="*/ 2656105 w 9148342"/>
                    <a:gd name="connsiteY152" fmla="*/ 5429047 h 5484055"/>
                    <a:gd name="connsiteX153" fmla="*/ 2607872 w 9148342"/>
                    <a:gd name="connsiteY153" fmla="*/ 5384705 h 5484055"/>
                    <a:gd name="connsiteX154" fmla="*/ 2578689 w 9148342"/>
                    <a:gd name="connsiteY154" fmla="*/ 5350415 h 5484055"/>
                    <a:gd name="connsiteX155" fmla="*/ 2579581 w 9148342"/>
                    <a:gd name="connsiteY155" fmla="*/ 5250140 h 5484055"/>
                    <a:gd name="connsiteX156" fmla="*/ 2675560 w 9148342"/>
                    <a:gd name="connsiteY156" fmla="*/ 5234494 h 5484055"/>
                    <a:gd name="connsiteX157" fmla="*/ 2809517 w 9148342"/>
                    <a:gd name="connsiteY157" fmla="*/ 5215109 h 5484055"/>
                    <a:gd name="connsiteX158" fmla="*/ 2977118 w 9148342"/>
                    <a:gd name="connsiteY158" fmla="*/ 5127490 h 5484055"/>
                    <a:gd name="connsiteX159" fmla="*/ 3132760 w 9148342"/>
                    <a:gd name="connsiteY159" fmla="*/ 4884298 h 5484055"/>
                    <a:gd name="connsiteX160" fmla="*/ 3142488 w 9148342"/>
                    <a:gd name="connsiteY160" fmla="*/ 4718928 h 5484055"/>
                    <a:gd name="connsiteX161" fmla="*/ 3132760 w 9148342"/>
                    <a:gd name="connsiteY161" fmla="*/ 4534103 h 5484055"/>
                    <a:gd name="connsiteX162" fmla="*/ 3054939 w 9148342"/>
                    <a:gd name="connsiteY162" fmla="*/ 4320094 h 5484055"/>
                    <a:gd name="connsiteX163" fmla="*/ 2986846 w 9148342"/>
                    <a:gd name="connsiteY163" fmla="*/ 4144996 h 5484055"/>
                    <a:gd name="connsiteX164" fmla="*/ 2947935 w 9148342"/>
                    <a:gd name="connsiteY164" fmla="*/ 3911533 h 5484055"/>
                    <a:gd name="connsiteX165" fmla="*/ 2860386 w 9148342"/>
                    <a:gd name="connsiteY165" fmla="*/ 3755890 h 5484055"/>
                    <a:gd name="connsiteX166" fmla="*/ 2840931 w 9148342"/>
                    <a:gd name="connsiteY166" fmla="*/ 3561337 h 5484055"/>
                    <a:gd name="connsiteX167" fmla="*/ 2607467 w 9148342"/>
                    <a:gd name="connsiteY167" fmla="*/ 3415422 h 5484055"/>
                    <a:gd name="connsiteX168" fmla="*/ 2218360 w 9148342"/>
                    <a:gd name="connsiteY168" fmla="*/ 3250052 h 5484055"/>
                    <a:gd name="connsiteX169" fmla="*/ 1848709 w 9148342"/>
                    <a:gd name="connsiteY169" fmla="*/ 2977677 h 5484055"/>
                    <a:gd name="connsiteX170" fmla="*/ 1663884 w 9148342"/>
                    <a:gd name="connsiteY170" fmla="*/ 2763669 h 5484055"/>
                    <a:gd name="connsiteX171" fmla="*/ 1299954 w 9148342"/>
                    <a:gd name="connsiteY171" fmla="*/ 2295597 h 5484055"/>
                    <a:gd name="connsiteX172" fmla="*/ 953765 w 9148342"/>
                    <a:gd name="connsiteY172" fmla="*/ 1858996 h 5484055"/>
                    <a:gd name="connsiteX173" fmla="*/ 807850 w 9148342"/>
                    <a:gd name="connsiteY173" fmla="*/ 1703354 h 5484055"/>
                    <a:gd name="connsiteX174" fmla="*/ 691118 w 9148342"/>
                    <a:gd name="connsiteY174" fmla="*/ 1615805 h 5484055"/>
                    <a:gd name="connsiteX175" fmla="*/ 574386 w 9148342"/>
                    <a:gd name="connsiteY175" fmla="*/ 1537984 h 5484055"/>
                    <a:gd name="connsiteX176" fmla="*/ 428471 w 9148342"/>
                    <a:gd name="connsiteY176" fmla="*/ 1499073 h 5484055"/>
                    <a:gd name="connsiteX177" fmla="*/ 253373 w 9148342"/>
                    <a:gd name="connsiteY177" fmla="*/ 1401796 h 5484055"/>
                    <a:gd name="connsiteX178" fmla="*/ 107458 w 9148342"/>
                    <a:gd name="connsiteY178" fmla="*/ 1275337 h 5484055"/>
                    <a:gd name="connsiteX179" fmla="*/ 29637 w 9148342"/>
                    <a:gd name="connsiteY179" fmla="*/ 1187788 h 5484055"/>
                    <a:gd name="connsiteX180" fmla="*/ 454 w 9148342"/>
                    <a:gd name="connsiteY180" fmla="*/ 1080784 h 5484055"/>
                    <a:gd name="connsiteX181" fmla="*/ 49092 w 9148342"/>
                    <a:gd name="connsiteY181" fmla="*/ 1012690 h 5484055"/>
                    <a:gd name="connsiteX0" fmla="*/ 49092 w 9148342"/>
                    <a:gd name="connsiteY0" fmla="*/ 1012690 h 5484055"/>
                    <a:gd name="connsiteX1" fmla="*/ 88003 w 9148342"/>
                    <a:gd name="connsiteY1" fmla="*/ 944596 h 5484055"/>
                    <a:gd name="connsiteX2" fmla="*/ 175552 w 9148342"/>
                    <a:gd name="connsiteY2" fmla="*/ 915413 h 5484055"/>
                    <a:gd name="connsiteX3" fmla="*/ 379833 w 9148342"/>
                    <a:gd name="connsiteY3" fmla="*/ 905686 h 5484055"/>
                    <a:gd name="connsiteX4" fmla="*/ 554931 w 9148342"/>
                    <a:gd name="connsiteY4" fmla="*/ 905686 h 5484055"/>
                    <a:gd name="connsiteX5" fmla="*/ 700846 w 9148342"/>
                    <a:gd name="connsiteY5" fmla="*/ 866775 h 5484055"/>
                    <a:gd name="connsiteX6" fmla="*/ 778667 w 9148342"/>
                    <a:gd name="connsiteY6" fmla="*/ 827864 h 5484055"/>
                    <a:gd name="connsiteX7" fmla="*/ 885671 w 9148342"/>
                    <a:gd name="connsiteY7" fmla="*/ 759771 h 5484055"/>
                    <a:gd name="connsiteX8" fmla="*/ 944037 w 9148342"/>
                    <a:gd name="connsiteY8" fmla="*/ 691677 h 5484055"/>
                    <a:gd name="connsiteX9" fmla="*/ 1089952 w 9148342"/>
                    <a:gd name="connsiteY9" fmla="*/ 633311 h 5484055"/>
                    <a:gd name="connsiteX10" fmla="*/ 1187229 w 9148342"/>
                    <a:gd name="connsiteY10" fmla="*/ 613856 h 5484055"/>
                    <a:gd name="connsiteX11" fmla="*/ 1274778 w 9148342"/>
                    <a:gd name="connsiteY11" fmla="*/ 594401 h 5484055"/>
                    <a:gd name="connsiteX12" fmla="*/ 1303960 w 9148342"/>
                    <a:gd name="connsiteY12" fmla="*/ 594401 h 5484055"/>
                    <a:gd name="connsiteX13" fmla="*/ 1313688 w 9148342"/>
                    <a:gd name="connsiteY13" fmla="*/ 458213 h 5484055"/>
                    <a:gd name="connsiteX14" fmla="*/ 1352599 w 9148342"/>
                    <a:gd name="connsiteY14" fmla="*/ 351209 h 5484055"/>
                    <a:gd name="connsiteX15" fmla="*/ 1430420 w 9148342"/>
                    <a:gd name="connsiteY15" fmla="*/ 244205 h 5484055"/>
                    <a:gd name="connsiteX16" fmla="*/ 1488786 w 9148342"/>
                    <a:gd name="connsiteY16" fmla="*/ 117745 h 5484055"/>
                    <a:gd name="connsiteX17" fmla="*/ 1547152 w 9148342"/>
                    <a:gd name="connsiteY17" fmla="*/ 1013 h 5484055"/>
                    <a:gd name="connsiteX18" fmla="*/ 1556880 w 9148342"/>
                    <a:gd name="connsiteY18" fmla="*/ 69107 h 5484055"/>
                    <a:gd name="connsiteX19" fmla="*/ 1556880 w 9148342"/>
                    <a:gd name="connsiteY19" fmla="*/ 205294 h 5484055"/>
                    <a:gd name="connsiteX20" fmla="*/ 1556880 w 9148342"/>
                    <a:gd name="connsiteY20" fmla="*/ 370664 h 5484055"/>
                    <a:gd name="connsiteX21" fmla="*/ 1576335 w 9148342"/>
                    <a:gd name="connsiteY21" fmla="*/ 448486 h 5484055"/>
                    <a:gd name="connsiteX22" fmla="*/ 1624973 w 9148342"/>
                    <a:gd name="connsiteY22" fmla="*/ 467941 h 5484055"/>
                    <a:gd name="connsiteX23" fmla="*/ 1644429 w 9148342"/>
                    <a:gd name="connsiteY23" fmla="*/ 506852 h 5484055"/>
                    <a:gd name="connsiteX24" fmla="*/ 1693067 w 9148342"/>
                    <a:gd name="connsiteY24" fmla="*/ 487396 h 5484055"/>
                    <a:gd name="connsiteX25" fmla="*/ 1809973 w 9148342"/>
                    <a:gd name="connsiteY25" fmla="*/ 302013 h 5484055"/>
                    <a:gd name="connsiteX26" fmla="*/ 1790343 w 9148342"/>
                    <a:gd name="connsiteY26" fmla="*/ 545762 h 5484055"/>
                    <a:gd name="connsiteX27" fmla="*/ 1790343 w 9148342"/>
                    <a:gd name="connsiteY27" fmla="*/ 681950 h 5484055"/>
                    <a:gd name="connsiteX28" fmla="*/ 1800071 w 9148342"/>
                    <a:gd name="connsiteY28" fmla="*/ 730588 h 5484055"/>
                    <a:gd name="connsiteX29" fmla="*/ 1926531 w 9148342"/>
                    <a:gd name="connsiteY29" fmla="*/ 808409 h 5484055"/>
                    <a:gd name="connsiteX30" fmla="*/ 2014080 w 9148342"/>
                    <a:gd name="connsiteY30" fmla="*/ 934869 h 5484055"/>
                    <a:gd name="connsiteX31" fmla="*/ 2140539 w 9148342"/>
                    <a:gd name="connsiteY31" fmla="*/ 1100239 h 5484055"/>
                    <a:gd name="connsiteX32" fmla="*/ 2247543 w 9148342"/>
                    <a:gd name="connsiteY32" fmla="*/ 1168333 h 5484055"/>
                    <a:gd name="connsiteX33" fmla="*/ 2403186 w 9148342"/>
                    <a:gd name="connsiteY33" fmla="*/ 1255881 h 5484055"/>
                    <a:gd name="connsiteX34" fmla="*/ 2597739 w 9148342"/>
                    <a:gd name="connsiteY34" fmla="*/ 1265609 h 5484055"/>
                    <a:gd name="connsiteX35" fmla="*/ 2792292 w 9148342"/>
                    <a:gd name="connsiteY35" fmla="*/ 1343430 h 5484055"/>
                    <a:gd name="connsiteX36" fmla="*/ 2977118 w 9148342"/>
                    <a:gd name="connsiteY36" fmla="*/ 1411524 h 5484055"/>
                    <a:gd name="connsiteX37" fmla="*/ 3093850 w 9148342"/>
                    <a:gd name="connsiteY37" fmla="*/ 1460162 h 5484055"/>
                    <a:gd name="connsiteX38" fmla="*/ 3278675 w 9148342"/>
                    <a:gd name="connsiteY38" fmla="*/ 1508801 h 5484055"/>
                    <a:gd name="connsiteX39" fmla="*/ 3473229 w 9148342"/>
                    <a:gd name="connsiteY39" fmla="*/ 1508801 h 5484055"/>
                    <a:gd name="connsiteX40" fmla="*/ 3648326 w 9148342"/>
                    <a:gd name="connsiteY40" fmla="*/ 1479618 h 5484055"/>
                    <a:gd name="connsiteX41" fmla="*/ 3794241 w 9148342"/>
                    <a:gd name="connsiteY41" fmla="*/ 1479618 h 5484055"/>
                    <a:gd name="connsiteX42" fmla="*/ 4008250 w 9148342"/>
                    <a:gd name="connsiteY42" fmla="*/ 1499073 h 5484055"/>
                    <a:gd name="connsiteX43" fmla="*/ 4241714 w 9148342"/>
                    <a:gd name="connsiteY43" fmla="*/ 1499073 h 5484055"/>
                    <a:gd name="connsiteX44" fmla="*/ 4572454 w 9148342"/>
                    <a:gd name="connsiteY44" fmla="*/ 1489345 h 5484055"/>
                    <a:gd name="connsiteX45" fmla="*/ 4912922 w 9148342"/>
                    <a:gd name="connsiteY45" fmla="*/ 1479618 h 5484055"/>
                    <a:gd name="connsiteX46" fmla="*/ 5204752 w 9148342"/>
                    <a:gd name="connsiteY46" fmla="*/ 1460162 h 5484055"/>
                    <a:gd name="connsiteX47" fmla="*/ 5447943 w 9148342"/>
                    <a:gd name="connsiteY47" fmla="*/ 1469890 h 5484055"/>
                    <a:gd name="connsiteX48" fmla="*/ 5661952 w 9148342"/>
                    <a:gd name="connsiteY48" fmla="*/ 1508801 h 5484055"/>
                    <a:gd name="connsiteX49" fmla="*/ 5992692 w 9148342"/>
                    <a:gd name="connsiteY49" fmla="*/ 1596350 h 5484055"/>
                    <a:gd name="connsiteX50" fmla="*/ 6245612 w 9148342"/>
                    <a:gd name="connsiteY50" fmla="*/ 1751992 h 5484055"/>
                    <a:gd name="connsiteX51" fmla="*/ 6410982 w 9148342"/>
                    <a:gd name="connsiteY51" fmla="*/ 1897907 h 5484055"/>
                    <a:gd name="connsiteX52" fmla="*/ 6527714 w 9148342"/>
                    <a:gd name="connsiteY52" fmla="*/ 2004911 h 5484055"/>
                    <a:gd name="connsiteX53" fmla="*/ 6547169 w 9148342"/>
                    <a:gd name="connsiteY53" fmla="*/ 2073005 h 5484055"/>
                    <a:gd name="connsiteX54" fmla="*/ 6693084 w 9148342"/>
                    <a:gd name="connsiteY54" fmla="*/ 2073005 h 5484055"/>
                    <a:gd name="connsiteX55" fmla="*/ 6838999 w 9148342"/>
                    <a:gd name="connsiteY55" fmla="*/ 2199464 h 5484055"/>
                    <a:gd name="connsiteX56" fmla="*/ 6975186 w 9148342"/>
                    <a:gd name="connsiteY56" fmla="*/ 2345379 h 5484055"/>
                    <a:gd name="connsiteX57" fmla="*/ 7101646 w 9148342"/>
                    <a:gd name="connsiteY57" fmla="*/ 2520477 h 5484055"/>
                    <a:gd name="connsiteX58" fmla="*/ 7198922 w 9148342"/>
                    <a:gd name="connsiteY58" fmla="*/ 2666392 h 5484055"/>
                    <a:gd name="connsiteX59" fmla="*/ 7364292 w 9148342"/>
                    <a:gd name="connsiteY59" fmla="*/ 2880401 h 5484055"/>
                    <a:gd name="connsiteX60" fmla="*/ 7461569 w 9148342"/>
                    <a:gd name="connsiteY60" fmla="*/ 3036043 h 5484055"/>
                    <a:gd name="connsiteX61" fmla="*/ 7626939 w 9148342"/>
                    <a:gd name="connsiteY61" fmla="*/ 3259779 h 5484055"/>
                    <a:gd name="connsiteX62" fmla="*/ 7782582 w 9148342"/>
                    <a:gd name="connsiteY62" fmla="*/ 3580792 h 5484055"/>
                    <a:gd name="connsiteX63" fmla="*/ 7967407 w 9148342"/>
                    <a:gd name="connsiteY63" fmla="*/ 3765618 h 5484055"/>
                    <a:gd name="connsiteX64" fmla="*/ 8181416 w 9148342"/>
                    <a:gd name="connsiteY64" fmla="*/ 3882350 h 5484055"/>
                    <a:gd name="connsiteX65" fmla="*/ 8424607 w 9148342"/>
                    <a:gd name="connsiteY65" fmla="*/ 4008809 h 5484055"/>
                    <a:gd name="connsiteX66" fmla="*/ 8648343 w 9148342"/>
                    <a:gd name="connsiteY66" fmla="*/ 4213090 h 5484055"/>
                    <a:gd name="connsiteX67" fmla="*/ 8852624 w 9148342"/>
                    <a:gd name="connsiteY67" fmla="*/ 4368733 h 5484055"/>
                    <a:gd name="connsiteX68" fmla="*/ 8979084 w 9148342"/>
                    <a:gd name="connsiteY68" fmla="*/ 4495192 h 5484055"/>
                    <a:gd name="connsiteX69" fmla="*/ 9066633 w 9148342"/>
                    <a:gd name="connsiteY69" fmla="*/ 4582741 h 5484055"/>
                    <a:gd name="connsiteX70" fmla="*/ 9130578 w 9148342"/>
                    <a:gd name="connsiteY70" fmla="*/ 4709202 h 5484055"/>
                    <a:gd name="connsiteX71" fmla="*/ 9144454 w 9148342"/>
                    <a:gd name="connsiteY71" fmla="*/ 4835660 h 5484055"/>
                    <a:gd name="connsiteX72" fmla="*/ 9070702 w 9148342"/>
                    <a:gd name="connsiteY72" fmla="*/ 4874571 h 5484055"/>
                    <a:gd name="connsiteX73" fmla="*/ 8930446 w 9148342"/>
                    <a:gd name="connsiteY73" fmla="*/ 4855115 h 5484055"/>
                    <a:gd name="connsiteX74" fmla="*/ 8755348 w 9148342"/>
                    <a:gd name="connsiteY74" fmla="*/ 4787022 h 5484055"/>
                    <a:gd name="connsiteX75" fmla="*/ 8473246 w 9148342"/>
                    <a:gd name="connsiteY75" fmla="*/ 4689745 h 5484055"/>
                    <a:gd name="connsiteX76" fmla="*/ 8288420 w 9148342"/>
                    <a:gd name="connsiteY76" fmla="*/ 4602196 h 5484055"/>
                    <a:gd name="connsiteX77" fmla="*/ 7889586 w 9148342"/>
                    <a:gd name="connsiteY77" fmla="*/ 4436826 h 5484055"/>
                    <a:gd name="connsiteX78" fmla="*/ 7403203 w 9148342"/>
                    <a:gd name="connsiteY78" fmla="*/ 4242273 h 5484055"/>
                    <a:gd name="connsiteX79" fmla="*/ 7111373 w 9148342"/>
                    <a:gd name="connsiteY79" fmla="*/ 4086630 h 5484055"/>
                    <a:gd name="connsiteX80" fmla="*/ 6696336 w 9148342"/>
                    <a:gd name="connsiteY80" fmla="*/ 3716079 h 5484055"/>
                    <a:gd name="connsiteX81" fmla="*/ 6615263 w 9148342"/>
                    <a:gd name="connsiteY81" fmla="*/ 3571064 h 5484055"/>
                    <a:gd name="connsiteX82" fmla="*/ 6566624 w 9148342"/>
                    <a:gd name="connsiteY82" fmla="*/ 3181958 h 5484055"/>
                    <a:gd name="connsiteX83" fmla="*/ 6566624 w 9148342"/>
                    <a:gd name="connsiteY83" fmla="*/ 3181958 h 5484055"/>
                    <a:gd name="connsiteX84" fmla="*/ 6566624 w 9148342"/>
                    <a:gd name="connsiteY84" fmla="*/ 2938767 h 5484055"/>
                    <a:gd name="connsiteX85" fmla="*/ 6566624 w 9148342"/>
                    <a:gd name="connsiteY85" fmla="*/ 2685847 h 5484055"/>
                    <a:gd name="connsiteX86" fmla="*/ 6430437 w 9148342"/>
                    <a:gd name="connsiteY86" fmla="*/ 2909584 h 5484055"/>
                    <a:gd name="connsiteX87" fmla="*/ 6410982 w 9148342"/>
                    <a:gd name="connsiteY87" fmla="*/ 3133320 h 5484055"/>
                    <a:gd name="connsiteX88" fmla="*/ 6342888 w 9148342"/>
                    <a:gd name="connsiteY88" fmla="*/ 3395967 h 5484055"/>
                    <a:gd name="connsiteX89" fmla="*/ 6235884 w 9148342"/>
                    <a:gd name="connsiteY89" fmla="*/ 3600247 h 5484055"/>
                    <a:gd name="connsiteX90" fmla="*/ 6099697 w 9148342"/>
                    <a:gd name="connsiteY90" fmla="*/ 3746162 h 5484055"/>
                    <a:gd name="connsiteX91" fmla="*/ 6041331 w 9148342"/>
                    <a:gd name="connsiteY91" fmla="*/ 3765618 h 5484055"/>
                    <a:gd name="connsiteX92" fmla="*/ 6021875 w 9148342"/>
                    <a:gd name="connsiteY92" fmla="*/ 3872622 h 5484055"/>
                    <a:gd name="connsiteX93" fmla="*/ 6021875 w 9148342"/>
                    <a:gd name="connsiteY93" fmla="*/ 4008809 h 5484055"/>
                    <a:gd name="connsiteX94" fmla="*/ 6051058 w 9148342"/>
                    <a:gd name="connsiteY94" fmla="*/ 4135269 h 5484055"/>
                    <a:gd name="connsiteX95" fmla="*/ 6177518 w 9148342"/>
                    <a:gd name="connsiteY95" fmla="*/ 4261728 h 5484055"/>
                    <a:gd name="connsiteX96" fmla="*/ 6255339 w 9148342"/>
                    <a:gd name="connsiteY96" fmla="*/ 4397915 h 5484055"/>
                    <a:gd name="connsiteX97" fmla="*/ 6323433 w 9148342"/>
                    <a:gd name="connsiteY97" fmla="*/ 4475737 h 5484055"/>
                    <a:gd name="connsiteX98" fmla="*/ 6323433 w 9148342"/>
                    <a:gd name="connsiteY98" fmla="*/ 4602196 h 5484055"/>
                    <a:gd name="connsiteX99" fmla="*/ 6245612 w 9148342"/>
                    <a:gd name="connsiteY99" fmla="*/ 4777294 h 5484055"/>
                    <a:gd name="connsiteX100" fmla="*/ 6187246 w 9148342"/>
                    <a:gd name="connsiteY100" fmla="*/ 4923209 h 5484055"/>
                    <a:gd name="connsiteX101" fmla="*/ 6109424 w 9148342"/>
                    <a:gd name="connsiteY101" fmla="*/ 5039941 h 5484055"/>
                    <a:gd name="connsiteX102" fmla="*/ 6021875 w 9148342"/>
                    <a:gd name="connsiteY102" fmla="*/ 5088579 h 5484055"/>
                    <a:gd name="connsiteX103" fmla="*/ 5856505 w 9148342"/>
                    <a:gd name="connsiteY103" fmla="*/ 5176128 h 5484055"/>
                    <a:gd name="connsiteX104" fmla="*/ 5730046 w 9148342"/>
                    <a:gd name="connsiteY104" fmla="*/ 5312315 h 5484055"/>
                    <a:gd name="connsiteX105" fmla="*/ 5730046 w 9148342"/>
                    <a:gd name="connsiteY105" fmla="*/ 5409592 h 5484055"/>
                    <a:gd name="connsiteX106" fmla="*/ 5554948 w 9148342"/>
                    <a:gd name="connsiteY106" fmla="*/ 5429047 h 5484055"/>
                    <a:gd name="connsiteX107" fmla="*/ 5389578 w 9148342"/>
                    <a:gd name="connsiteY107" fmla="*/ 5419320 h 5484055"/>
                    <a:gd name="connsiteX108" fmla="*/ 5272846 w 9148342"/>
                    <a:gd name="connsiteY108" fmla="*/ 5390137 h 5484055"/>
                    <a:gd name="connsiteX109" fmla="*/ 5156114 w 9148342"/>
                    <a:gd name="connsiteY109" fmla="*/ 5351226 h 5484055"/>
                    <a:gd name="connsiteX110" fmla="*/ 5107475 w 9148342"/>
                    <a:gd name="connsiteY110" fmla="*/ 5312315 h 5484055"/>
                    <a:gd name="connsiteX111" fmla="*/ 5126931 w 9148342"/>
                    <a:gd name="connsiteY111" fmla="*/ 5224767 h 5484055"/>
                    <a:gd name="connsiteX112" fmla="*/ 5282573 w 9148342"/>
                    <a:gd name="connsiteY112" fmla="*/ 5137218 h 5484055"/>
                    <a:gd name="connsiteX113" fmla="*/ 5350667 w 9148342"/>
                    <a:gd name="connsiteY113" fmla="*/ 5156673 h 5484055"/>
                    <a:gd name="connsiteX114" fmla="*/ 5350667 w 9148342"/>
                    <a:gd name="connsiteY114" fmla="*/ 5156673 h 5484055"/>
                    <a:gd name="connsiteX115" fmla="*/ 5467399 w 9148342"/>
                    <a:gd name="connsiteY115" fmla="*/ 5117762 h 5484055"/>
                    <a:gd name="connsiteX116" fmla="*/ 5642497 w 9148342"/>
                    <a:gd name="connsiteY116" fmla="*/ 4981575 h 5484055"/>
                    <a:gd name="connsiteX117" fmla="*/ 5817595 w 9148342"/>
                    <a:gd name="connsiteY117" fmla="*/ 4835660 h 5484055"/>
                    <a:gd name="connsiteX118" fmla="*/ 5866233 w 9148342"/>
                    <a:gd name="connsiteY118" fmla="*/ 4680018 h 5484055"/>
                    <a:gd name="connsiteX119" fmla="*/ 5778684 w 9148342"/>
                    <a:gd name="connsiteY119" fmla="*/ 4495192 h 5484055"/>
                    <a:gd name="connsiteX120" fmla="*/ 5739773 w 9148342"/>
                    <a:gd name="connsiteY120" fmla="*/ 4349277 h 5484055"/>
                    <a:gd name="connsiteX121" fmla="*/ 5642497 w 9148342"/>
                    <a:gd name="connsiteY121" fmla="*/ 4222818 h 5484055"/>
                    <a:gd name="connsiteX122" fmla="*/ 5457671 w 9148342"/>
                    <a:gd name="connsiteY122" fmla="*/ 4037992 h 5484055"/>
                    <a:gd name="connsiteX123" fmla="*/ 5311756 w 9148342"/>
                    <a:gd name="connsiteY123" fmla="*/ 3950443 h 5484055"/>
                    <a:gd name="connsiteX124" fmla="*/ 5107475 w 9148342"/>
                    <a:gd name="connsiteY124" fmla="*/ 3765618 h 5484055"/>
                    <a:gd name="connsiteX125" fmla="*/ 5000471 w 9148342"/>
                    <a:gd name="connsiteY125" fmla="*/ 3648886 h 5484055"/>
                    <a:gd name="connsiteX126" fmla="*/ 4912922 w 9148342"/>
                    <a:gd name="connsiteY126" fmla="*/ 3464060 h 5484055"/>
                    <a:gd name="connsiteX127" fmla="*/ 4844829 w 9148342"/>
                    <a:gd name="connsiteY127" fmla="*/ 3337601 h 5484055"/>
                    <a:gd name="connsiteX128" fmla="*/ 4572454 w 9148342"/>
                    <a:gd name="connsiteY128" fmla="*/ 3395967 h 5484055"/>
                    <a:gd name="connsiteX129" fmla="*/ 4338990 w 9148342"/>
                    <a:gd name="connsiteY129" fmla="*/ 3454333 h 5484055"/>
                    <a:gd name="connsiteX130" fmla="*/ 3920701 w 9148342"/>
                    <a:gd name="connsiteY130" fmla="*/ 3473788 h 5484055"/>
                    <a:gd name="connsiteX131" fmla="*/ 3648326 w 9148342"/>
                    <a:gd name="connsiteY131" fmla="*/ 3464060 h 5484055"/>
                    <a:gd name="connsiteX132" fmla="*/ 3531595 w 9148342"/>
                    <a:gd name="connsiteY132" fmla="*/ 3464060 h 5484055"/>
                    <a:gd name="connsiteX133" fmla="*/ 3502412 w 9148342"/>
                    <a:gd name="connsiteY133" fmla="*/ 3532154 h 5484055"/>
                    <a:gd name="connsiteX134" fmla="*/ 3385680 w 9148342"/>
                    <a:gd name="connsiteY134" fmla="*/ 3678069 h 5484055"/>
                    <a:gd name="connsiteX135" fmla="*/ 3385680 w 9148342"/>
                    <a:gd name="connsiteY135" fmla="*/ 3794801 h 5484055"/>
                    <a:gd name="connsiteX136" fmla="*/ 3385680 w 9148342"/>
                    <a:gd name="connsiteY136" fmla="*/ 3921260 h 5484055"/>
                    <a:gd name="connsiteX137" fmla="*/ 3385680 w 9148342"/>
                    <a:gd name="connsiteY137" fmla="*/ 4115813 h 5484055"/>
                    <a:gd name="connsiteX138" fmla="*/ 3434318 w 9148342"/>
                    <a:gd name="connsiteY138" fmla="*/ 4388188 h 5484055"/>
                    <a:gd name="connsiteX139" fmla="*/ 3492684 w 9148342"/>
                    <a:gd name="connsiteY139" fmla="*/ 4641107 h 5484055"/>
                    <a:gd name="connsiteX140" fmla="*/ 3492684 w 9148342"/>
                    <a:gd name="connsiteY140" fmla="*/ 4728656 h 5484055"/>
                    <a:gd name="connsiteX141" fmla="*/ 3492684 w 9148342"/>
                    <a:gd name="connsiteY141" fmla="*/ 4796750 h 5484055"/>
                    <a:gd name="connsiteX142" fmla="*/ 3460003 w 9148342"/>
                    <a:gd name="connsiteY142" fmla="*/ 5027134 h 5484055"/>
                    <a:gd name="connsiteX143" fmla="*/ 3356079 w 9148342"/>
                    <a:gd name="connsiteY143" fmla="*/ 5192364 h 5484055"/>
                    <a:gd name="connsiteX144" fmla="*/ 3307858 w 9148342"/>
                    <a:gd name="connsiteY144" fmla="*/ 5360954 h 5484055"/>
                    <a:gd name="connsiteX145" fmla="*/ 3288404 w 9148342"/>
                    <a:gd name="connsiteY145" fmla="*/ 5419180 h 5484055"/>
                    <a:gd name="connsiteX146" fmla="*/ 3229967 w 9148342"/>
                    <a:gd name="connsiteY146" fmla="*/ 5474257 h 5484055"/>
                    <a:gd name="connsiteX147" fmla="*/ 3136259 w 9148342"/>
                    <a:gd name="connsiteY147" fmla="*/ 5467679 h 5484055"/>
                    <a:gd name="connsiteX148" fmla="*/ 3058507 w 9148342"/>
                    <a:gd name="connsiteY148" fmla="*/ 5470828 h 5484055"/>
                    <a:gd name="connsiteX149" fmla="*/ 2880121 w 9148342"/>
                    <a:gd name="connsiteY149" fmla="*/ 5474292 h 5484055"/>
                    <a:gd name="connsiteX150" fmla="*/ 2746908 w 9148342"/>
                    <a:gd name="connsiteY150" fmla="*/ 5484055 h 5484055"/>
                    <a:gd name="connsiteX151" fmla="*/ 2656105 w 9148342"/>
                    <a:gd name="connsiteY151" fmla="*/ 5429047 h 5484055"/>
                    <a:gd name="connsiteX152" fmla="*/ 2607872 w 9148342"/>
                    <a:gd name="connsiteY152" fmla="*/ 5384705 h 5484055"/>
                    <a:gd name="connsiteX153" fmla="*/ 2578689 w 9148342"/>
                    <a:gd name="connsiteY153" fmla="*/ 5350415 h 5484055"/>
                    <a:gd name="connsiteX154" fmla="*/ 2579581 w 9148342"/>
                    <a:gd name="connsiteY154" fmla="*/ 5250140 h 5484055"/>
                    <a:gd name="connsiteX155" fmla="*/ 2675560 w 9148342"/>
                    <a:gd name="connsiteY155" fmla="*/ 5234494 h 5484055"/>
                    <a:gd name="connsiteX156" fmla="*/ 2809517 w 9148342"/>
                    <a:gd name="connsiteY156" fmla="*/ 5215109 h 5484055"/>
                    <a:gd name="connsiteX157" fmla="*/ 2977118 w 9148342"/>
                    <a:gd name="connsiteY157" fmla="*/ 5127490 h 5484055"/>
                    <a:gd name="connsiteX158" fmla="*/ 3132760 w 9148342"/>
                    <a:gd name="connsiteY158" fmla="*/ 4884298 h 5484055"/>
                    <a:gd name="connsiteX159" fmla="*/ 3142488 w 9148342"/>
                    <a:gd name="connsiteY159" fmla="*/ 4718928 h 5484055"/>
                    <a:gd name="connsiteX160" fmla="*/ 3132760 w 9148342"/>
                    <a:gd name="connsiteY160" fmla="*/ 4534103 h 5484055"/>
                    <a:gd name="connsiteX161" fmla="*/ 3054939 w 9148342"/>
                    <a:gd name="connsiteY161" fmla="*/ 4320094 h 5484055"/>
                    <a:gd name="connsiteX162" fmla="*/ 2986846 w 9148342"/>
                    <a:gd name="connsiteY162" fmla="*/ 4144996 h 5484055"/>
                    <a:gd name="connsiteX163" fmla="*/ 2947935 w 9148342"/>
                    <a:gd name="connsiteY163" fmla="*/ 3911533 h 5484055"/>
                    <a:gd name="connsiteX164" fmla="*/ 2860386 w 9148342"/>
                    <a:gd name="connsiteY164" fmla="*/ 3755890 h 5484055"/>
                    <a:gd name="connsiteX165" fmla="*/ 2840931 w 9148342"/>
                    <a:gd name="connsiteY165" fmla="*/ 3561337 h 5484055"/>
                    <a:gd name="connsiteX166" fmla="*/ 2607467 w 9148342"/>
                    <a:gd name="connsiteY166" fmla="*/ 3415422 h 5484055"/>
                    <a:gd name="connsiteX167" fmla="*/ 2218360 w 9148342"/>
                    <a:gd name="connsiteY167" fmla="*/ 3250052 h 5484055"/>
                    <a:gd name="connsiteX168" fmla="*/ 1848709 w 9148342"/>
                    <a:gd name="connsiteY168" fmla="*/ 2977677 h 5484055"/>
                    <a:gd name="connsiteX169" fmla="*/ 1663884 w 9148342"/>
                    <a:gd name="connsiteY169" fmla="*/ 2763669 h 5484055"/>
                    <a:gd name="connsiteX170" fmla="*/ 1299954 w 9148342"/>
                    <a:gd name="connsiteY170" fmla="*/ 2295597 h 5484055"/>
                    <a:gd name="connsiteX171" fmla="*/ 953765 w 9148342"/>
                    <a:gd name="connsiteY171" fmla="*/ 1858996 h 5484055"/>
                    <a:gd name="connsiteX172" fmla="*/ 807850 w 9148342"/>
                    <a:gd name="connsiteY172" fmla="*/ 1703354 h 5484055"/>
                    <a:gd name="connsiteX173" fmla="*/ 691118 w 9148342"/>
                    <a:gd name="connsiteY173" fmla="*/ 1615805 h 5484055"/>
                    <a:gd name="connsiteX174" fmla="*/ 574386 w 9148342"/>
                    <a:gd name="connsiteY174" fmla="*/ 1537984 h 5484055"/>
                    <a:gd name="connsiteX175" fmla="*/ 428471 w 9148342"/>
                    <a:gd name="connsiteY175" fmla="*/ 1499073 h 5484055"/>
                    <a:gd name="connsiteX176" fmla="*/ 253373 w 9148342"/>
                    <a:gd name="connsiteY176" fmla="*/ 1401796 h 5484055"/>
                    <a:gd name="connsiteX177" fmla="*/ 107458 w 9148342"/>
                    <a:gd name="connsiteY177" fmla="*/ 1275337 h 5484055"/>
                    <a:gd name="connsiteX178" fmla="*/ 29637 w 9148342"/>
                    <a:gd name="connsiteY178" fmla="*/ 1187788 h 5484055"/>
                    <a:gd name="connsiteX179" fmla="*/ 454 w 9148342"/>
                    <a:gd name="connsiteY179" fmla="*/ 1080784 h 5484055"/>
                    <a:gd name="connsiteX180" fmla="*/ 49092 w 9148342"/>
                    <a:gd name="connsiteY180" fmla="*/ 1012690 h 5484055"/>
                    <a:gd name="connsiteX0" fmla="*/ 49092 w 9148342"/>
                    <a:gd name="connsiteY0" fmla="*/ 1012690 h 5484055"/>
                    <a:gd name="connsiteX1" fmla="*/ 88003 w 9148342"/>
                    <a:gd name="connsiteY1" fmla="*/ 944596 h 5484055"/>
                    <a:gd name="connsiteX2" fmla="*/ 175552 w 9148342"/>
                    <a:gd name="connsiteY2" fmla="*/ 915413 h 5484055"/>
                    <a:gd name="connsiteX3" fmla="*/ 379833 w 9148342"/>
                    <a:gd name="connsiteY3" fmla="*/ 905686 h 5484055"/>
                    <a:gd name="connsiteX4" fmla="*/ 554931 w 9148342"/>
                    <a:gd name="connsiteY4" fmla="*/ 905686 h 5484055"/>
                    <a:gd name="connsiteX5" fmla="*/ 700846 w 9148342"/>
                    <a:gd name="connsiteY5" fmla="*/ 866775 h 5484055"/>
                    <a:gd name="connsiteX6" fmla="*/ 778667 w 9148342"/>
                    <a:gd name="connsiteY6" fmla="*/ 827864 h 5484055"/>
                    <a:gd name="connsiteX7" fmla="*/ 885671 w 9148342"/>
                    <a:gd name="connsiteY7" fmla="*/ 759771 h 5484055"/>
                    <a:gd name="connsiteX8" fmla="*/ 944037 w 9148342"/>
                    <a:gd name="connsiteY8" fmla="*/ 691677 h 5484055"/>
                    <a:gd name="connsiteX9" fmla="*/ 1089952 w 9148342"/>
                    <a:gd name="connsiteY9" fmla="*/ 633311 h 5484055"/>
                    <a:gd name="connsiteX10" fmla="*/ 1187229 w 9148342"/>
                    <a:gd name="connsiteY10" fmla="*/ 613856 h 5484055"/>
                    <a:gd name="connsiteX11" fmla="*/ 1274778 w 9148342"/>
                    <a:gd name="connsiteY11" fmla="*/ 594401 h 5484055"/>
                    <a:gd name="connsiteX12" fmla="*/ 1303960 w 9148342"/>
                    <a:gd name="connsiteY12" fmla="*/ 594401 h 5484055"/>
                    <a:gd name="connsiteX13" fmla="*/ 1313688 w 9148342"/>
                    <a:gd name="connsiteY13" fmla="*/ 458213 h 5484055"/>
                    <a:gd name="connsiteX14" fmla="*/ 1352599 w 9148342"/>
                    <a:gd name="connsiteY14" fmla="*/ 351209 h 5484055"/>
                    <a:gd name="connsiteX15" fmla="*/ 1430420 w 9148342"/>
                    <a:gd name="connsiteY15" fmla="*/ 244205 h 5484055"/>
                    <a:gd name="connsiteX16" fmla="*/ 1488786 w 9148342"/>
                    <a:gd name="connsiteY16" fmla="*/ 117745 h 5484055"/>
                    <a:gd name="connsiteX17" fmla="*/ 1547152 w 9148342"/>
                    <a:gd name="connsiteY17" fmla="*/ 1013 h 5484055"/>
                    <a:gd name="connsiteX18" fmla="*/ 1556880 w 9148342"/>
                    <a:gd name="connsiteY18" fmla="*/ 69107 h 5484055"/>
                    <a:gd name="connsiteX19" fmla="*/ 1556880 w 9148342"/>
                    <a:gd name="connsiteY19" fmla="*/ 205294 h 5484055"/>
                    <a:gd name="connsiteX20" fmla="*/ 1556880 w 9148342"/>
                    <a:gd name="connsiteY20" fmla="*/ 370664 h 5484055"/>
                    <a:gd name="connsiteX21" fmla="*/ 1576335 w 9148342"/>
                    <a:gd name="connsiteY21" fmla="*/ 448486 h 5484055"/>
                    <a:gd name="connsiteX22" fmla="*/ 1624973 w 9148342"/>
                    <a:gd name="connsiteY22" fmla="*/ 467941 h 5484055"/>
                    <a:gd name="connsiteX23" fmla="*/ 1644429 w 9148342"/>
                    <a:gd name="connsiteY23" fmla="*/ 506852 h 5484055"/>
                    <a:gd name="connsiteX24" fmla="*/ 1693067 w 9148342"/>
                    <a:gd name="connsiteY24" fmla="*/ 487396 h 5484055"/>
                    <a:gd name="connsiteX25" fmla="*/ 1809973 w 9148342"/>
                    <a:gd name="connsiteY25" fmla="*/ 302013 h 5484055"/>
                    <a:gd name="connsiteX26" fmla="*/ 1790343 w 9148342"/>
                    <a:gd name="connsiteY26" fmla="*/ 545762 h 5484055"/>
                    <a:gd name="connsiteX27" fmla="*/ 1790343 w 9148342"/>
                    <a:gd name="connsiteY27" fmla="*/ 681950 h 5484055"/>
                    <a:gd name="connsiteX28" fmla="*/ 1800071 w 9148342"/>
                    <a:gd name="connsiteY28" fmla="*/ 730588 h 5484055"/>
                    <a:gd name="connsiteX29" fmla="*/ 1926531 w 9148342"/>
                    <a:gd name="connsiteY29" fmla="*/ 808409 h 5484055"/>
                    <a:gd name="connsiteX30" fmla="*/ 2014080 w 9148342"/>
                    <a:gd name="connsiteY30" fmla="*/ 934869 h 5484055"/>
                    <a:gd name="connsiteX31" fmla="*/ 2140539 w 9148342"/>
                    <a:gd name="connsiteY31" fmla="*/ 1100239 h 5484055"/>
                    <a:gd name="connsiteX32" fmla="*/ 2247543 w 9148342"/>
                    <a:gd name="connsiteY32" fmla="*/ 1168333 h 5484055"/>
                    <a:gd name="connsiteX33" fmla="*/ 2403186 w 9148342"/>
                    <a:gd name="connsiteY33" fmla="*/ 1255881 h 5484055"/>
                    <a:gd name="connsiteX34" fmla="*/ 2597739 w 9148342"/>
                    <a:gd name="connsiteY34" fmla="*/ 1265609 h 5484055"/>
                    <a:gd name="connsiteX35" fmla="*/ 2792292 w 9148342"/>
                    <a:gd name="connsiteY35" fmla="*/ 1343430 h 5484055"/>
                    <a:gd name="connsiteX36" fmla="*/ 2977118 w 9148342"/>
                    <a:gd name="connsiteY36" fmla="*/ 1411524 h 5484055"/>
                    <a:gd name="connsiteX37" fmla="*/ 3093850 w 9148342"/>
                    <a:gd name="connsiteY37" fmla="*/ 1460162 h 5484055"/>
                    <a:gd name="connsiteX38" fmla="*/ 3278675 w 9148342"/>
                    <a:gd name="connsiteY38" fmla="*/ 1508801 h 5484055"/>
                    <a:gd name="connsiteX39" fmla="*/ 3473229 w 9148342"/>
                    <a:gd name="connsiteY39" fmla="*/ 1508801 h 5484055"/>
                    <a:gd name="connsiteX40" fmla="*/ 3648326 w 9148342"/>
                    <a:gd name="connsiteY40" fmla="*/ 1479618 h 5484055"/>
                    <a:gd name="connsiteX41" fmla="*/ 3794241 w 9148342"/>
                    <a:gd name="connsiteY41" fmla="*/ 1479618 h 5484055"/>
                    <a:gd name="connsiteX42" fmla="*/ 4008250 w 9148342"/>
                    <a:gd name="connsiteY42" fmla="*/ 1499073 h 5484055"/>
                    <a:gd name="connsiteX43" fmla="*/ 4241714 w 9148342"/>
                    <a:gd name="connsiteY43" fmla="*/ 1499073 h 5484055"/>
                    <a:gd name="connsiteX44" fmla="*/ 4572454 w 9148342"/>
                    <a:gd name="connsiteY44" fmla="*/ 1489345 h 5484055"/>
                    <a:gd name="connsiteX45" fmla="*/ 4912922 w 9148342"/>
                    <a:gd name="connsiteY45" fmla="*/ 1479618 h 5484055"/>
                    <a:gd name="connsiteX46" fmla="*/ 5204752 w 9148342"/>
                    <a:gd name="connsiteY46" fmla="*/ 1460162 h 5484055"/>
                    <a:gd name="connsiteX47" fmla="*/ 5447943 w 9148342"/>
                    <a:gd name="connsiteY47" fmla="*/ 1469890 h 5484055"/>
                    <a:gd name="connsiteX48" fmla="*/ 5661952 w 9148342"/>
                    <a:gd name="connsiteY48" fmla="*/ 1508801 h 5484055"/>
                    <a:gd name="connsiteX49" fmla="*/ 5992692 w 9148342"/>
                    <a:gd name="connsiteY49" fmla="*/ 1596350 h 5484055"/>
                    <a:gd name="connsiteX50" fmla="*/ 6245612 w 9148342"/>
                    <a:gd name="connsiteY50" fmla="*/ 1751992 h 5484055"/>
                    <a:gd name="connsiteX51" fmla="*/ 6410982 w 9148342"/>
                    <a:gd name="connsiteY51" fmla="*/ 1897907 h 5484055"/>
                    <a:gd name="connsiteX52" fmla="*/ 6527714 w 9148342"/>
                    <a:gd name="connsiteY52" fmla="*/ 2004911 h 5484055"/>
                    <a:gd name="connsiteX53" fmla="*/ 6547169 w 9148342"/>
                    <a:gd name="connsiteY53" fmla="*/ 2073005 h 5484055"/>
                    <a:gd name="connsiteX54" fmla="*/ 6693084 w 9148342"/>
                    <a:gd name="connsiteY54" fmla="*/ 2073005 h 5484055"/>
                    <a:gd name="connsiteX55" fmla="*/ 6838999 w 9148342"/>
                    <a:gd name="connsiteY55" fmla="*/ 2199464 h 5484055"/>
                    <a:gd name="connsiteX56" fmla="*/ 6975186 w 9148342"/>
                    <a:gd name="connsiteY56" fmla="*/ 2345379 h 5484055"/>
                    <a:gd name="connsiteX57" fmla="*/ 7101646 w 9148342"/>
                    <a:gd name="connsiteY57" fmla="*/ 2520477 h 5484055"/>
                    <a:gd name="connsiteX58" fmla="*/ 7198922 w 9148342"/>
                    <a:gd name="connsiteY58" fmla="*/ 2666392 h 5484055"/>
                    <a:gd name="connsiteX59" fmla="*/ 7364292 w 9148342"/>
                    <a:gd name="connsiteY59" fmla="*/ 2880401 h 5484055"/>
                    <a:gd name="connsiteX60" fmla="*/ 7461569 w 9148342"/>
                    <a:gd name="connsiteY60" fmla="*/ 3036043 h 5484055"/>
                    <a:gd name="connsiteX61" fmla="*/ 7626939 w 9148342"/>
                    <a:gd name="connsiteY61" fmla="*/ 3259779 h 5484055"/>
                    <a:gd name="connsiteX62" fmla="*/ 7782582 w 9148342"/>
                    <a:gd name="connsiteY62" fmla="*/ 3580792 h 5484055"/>
                    <a:gd name="connsiteX63" fmla="*/ 7967407 w 9148342"/>
                    <a:gd name="connsiteY63" fmla="*/ 3765618 h 5484055"/>
                    <a:gd name="connsiteX64" fmla="*/ 8181416 w 9148342"/>
                    <a:gd name="connsiteY64" fmla="*/ 3882350 h 5484055"/>
                    <a:gd name="connsiteX65" fmla="*/ 8424607 w 9148342"/>
                    <a:gd name="connsiteY65" fmla="*/ 4008809 h 5484055"/>
                    <a:gd name="connsiteX66" fmla="*/ 8648343 w 9148342"/>
                    <a:gd name="connsiteY66" fmla="*/ 4213090 h 5484055"/>
                    <a:gd name="connsiteX67" fmla="*/ 8852624 w 9148342"/>
                    <a:gd name="connsiteY67" fmla="*/ 4368733 h 5484055"/>
                    <a:gd name="connsiteX68" fmla="*/ 8979084 w 9148342"/>
                    <a:gd name="connsiteY68" fmla="*/ 4495192 h 5484055"/>
                    <a:gd name="connsiteX69" fmla="*/ 9066633 w 9148342"/>
                    <a:gd name="connsiteY69" fmla="*/ 4582741 h 5484055"/>
                    <a:gd name="connsiteX70" fmla="*/ 9130578 w 9148342"/>
                    <a:gd name="connsiteY70" fmla="*/ 4709202 h 5484055"/>
                    <a:gd name="connsiteX71" fmla="*/ 9144454 w 9148342"/>
                    <a:gd name="connsiteY71" fmla="*/ 4835660 h 5484055"/>
                    <a:gd name="connsiteX72" fmla="*/ 9070702 w 9148342"/>
                    <a:gd name="connsiteY72" fmla="*/ 4874571 h 5484055"/>
                    <a:gd name="connsiteX73" fmla="*/ 8930446 w 9148342"/>
                    <a:gd name="connsiteY73" fmla="*/ 4855115 h 5484055"/>
                    <a:gd name="connsiteX74" fmla="*/ 8755348 w 9148342"/>
                    <a:gd name="connsiteY74" fmla="*/ 4787022 h 5484055"/>
                    <a:gd name="connsiteX75" fmla="*/ 8473246 w 9148342"/>
                    <a:gd name="connsiteY75" fmla="*/ 4689745 h 5484055"/>
                    <a:gd name="connsiteX76" fmla="*/ 8288420 w 9148342"/>
                    <a:gd name="connsiteY76" fmla="*/ 4602196 h 5484055"/>
                    <a:gd name="connsiteX77" fmla="*/ 7889586 w 9148342"/>
                    <a:gd name="connsiteY77" fmla="*/ 4436826 h 5484055"/>
                    <a:gd name="connsiteX78" fmla="*/ 7403203 w 9148342"/>
                    <a:gd name="connsiteY78" fmla="*/ 4242273 h 5484055"/>
                    <a:gd name="connsiteX79" fmla="*/ 7111373 w 9148342"/>
                    <a:gd name="connsiteY79" fmla="*/ 4086630 h 5484055"/>
                    <a:gd name="connsiteX80" fmla="*/ 6696336 w 9148342"/>
                    <a:gd name="connsiteY80" fmla="*/ 3716079 h 5484055"/>
                    <a:gd name="connsiteX81" fmla="*/ 6592088 w 9148342"/>
                    <a:gd name="connsiteY81" fmla="*/ 3474504 h 5484055"/>
                    <a:gd name="connsiteX82" fmla="*/ 6566624 w 9148342"/>
                    <a:gd name="connsiteY82" fmla="*/ 3181958 h 5484055"/>
                    <a:gd name="connsiteX83" fmla="*/ 6566624 w 9148342"/>
                    <a:gd name="connsiteY83" fmla="*/ 3181958 h 5484055"/>
                    <a:gd name="connsiteX84" fmla="*/ 6566624 w 9148342"/>
                    <a:gd name="connsiteY84" fmla="*/ 2938767 h 5484055"/>
                    <a:gd name="connsiteX85" fmla="*/ 6566624 w 9148342"/>
                    <a:gd name="connsiteY85" fmla="*/ 2685847 h 5484055"/>
                    <a:gd name="connsiteX86" fmla="*/ 6430437 w 9148342"/>
                    <a:gd name="connsiteY86" fmla="*/ 2909584 h 5484055"/>
                    <a:gd name="connsiteX87" fmla="*/ 6410982 w 9148342"/>
                    <a:gd name="connsiteY87" fmla="*/ 3133320 h 5484055"/>
                    <a:gd name="connsiteX88" fmla="*/ 6342888 w 9148342"/>
                    <a:gd name="connsiteY88" fmla="*/ 3395967 h 5484055"/>
                    <a:gd name="connsiteX89" fmla="*/ 6235884 w 9148342"/>
                    <a:gd name="connsiteY89" fmla="*/ 3600247 h 5484055"/>
                    <a:gd name="connsiteX90" fmla="*/ 6099697 w 9148342"/>
                    <a:gd name="connsiteY90" fmla="*/ 3746162 h 5484055"/>
                    <a:gd name="connsiteX91" fmla="*/ 6041331 w 9148342"/>
                    <a:gd name="connsiteY91" fmla="*/ 3765618 h 5484055"/>
                    <a:gd name="connsiteX92" fmla="*/ 6021875 w 9148342"/>
                    <a:gd name="connsiteY92" fmla="*/ 3872622 h 5484055"/>
                    <a:gd name="connsiteX93" fmla="*/ 6021875 w 9148342"/>
                    <a:gd name="connsiteY93" fmla="*/ 4008809 h 5484055"/>
                    <a:gd name="connsiteX94" fmla="*/ 6051058 w 9148342"/>
                    <a:gd name="connsiteY94" fmla="*/ 4135269 h 5484055"/>
                    <a:gd name="connsiteX95" fmla="*/ 6177518 w 9148342"/>
                    <a:gd name="connsiteY95" fmla="*/ 4261728 h 5484055"/>
                    <a:gd name="connsiteX96" fmla="*/ 6255339 w 9148342"/>
                    <a:gd name="connsiteY96" fmla="*/ 4397915 h 5484055"/>
                    <a:gd name="connsiteX97" fmla="*/ 6323433 w 9148342"/>
                    <a:gd name="connsiteY97" fmla="*/ 4475737 h 5484055"/>
                    <a:gd name="connsiteX98" fmla="*/ 6323433 w 9148342"/>
                    <a:gd name="connsiteY98" fmla="*/ 4602196 h 5484055"/>
                    <a:gd name="connsiteX99" fmla="*/ 6245612 w 9148342"/>
                    <a:gd name="connsiteY99" fmla="*/ 4777294 h 5484055"/>
                    <a:gd name="connsiteX100" fmla="*/ 6187246 w 9148342"/>
                    <a:gd name="connsiteY100" fmla="*/ 4923209 h 5484055"/>
                    <a:gd name="connsiteX101" fmla="*/ 6109424 w 9148342"/>
                    <a:gd name="connsiteY101" fmla="*/ 5039941 h 5484055"/>
                    <a:gd name="connsiteX102" fmla="*/ 6021875 w 9148342"/>
                    <a:gd name="connsiteY102" fmla="*/ 5088579 h 5484055"/>
                    <a:gd name="connsiteX103" fmla="*/ 5856505 w 9148342"/>
                    <a:gd name="connsiteY103" fmla="*/ 5176128 h 5484055"/>
                    <a:gd name="connsiteX104" fmla="*/ 5730046 w 9148342"/>
                    <a:gd name="connsiteY104" fmla="*/ 5312315 h 5484055"/>
                    <a:gd name="connsiteX105" fmla="*/ 5730046 w 9148342"/>
                    <a:gd name="connsiteY105" fmla="*/ 5409592 h 5484055"/>
                    <a:gd name="connsiteX106" fmla="*/ 5554948 w 9148342"/>
                    <a:gd name="connsiteY106" fmla="*/ 5429047 h 5484055"/>
                    <a:gd name="connsiteX107" fmla="*/ 5389578 w 9148342"/>
                    <a:gd name="connsiteY107" fmla="*/ 5419320 h 5484055"/>
                    <a:gd name="connsiteX108" fmla="*/ 5272846 w 9148342"/>
                    <a:gd name="connsiteY108" fmla="*/ 5390137 h 5484055"/>
                    <a:gd name="connsiteX109" fmla="*/ 5156114 w 9148342"/>
                    <a:gd name="connsiteY109" fmla="*/ 5351226 h 5484055"/>
                    <a:gd name="connsiteX110" fmla="*/ 5107475 w 9148342"/>
                    <a:gd name="connsiteY110" fmla="*/ 5312315 h 5484055"/>
                    <a:gd name="connsiteX111" fmla="*/ 5126931 w 9148342"/>
                    <a:gd name="connsiteY111" fmla="*/ 5224767 h 5484055"/>
                    <a:gd name="connsiteX112" fmla="*/ 5282573 w 9148342"/>
                    <a:gd name="connsiteY112" fmla="*/ 5137218 h 5484055"/>
                    <a:gd name="connsiteX113" fmla="*/ 5350667 w 9148342"/>
                    <a:gd name="connsiteY113" fmla="*/ 5156673 h 5484055"/>
                    <a:gd name="connsiteX114" fmla="*/ 5350667 w 9148342"/>
                    <a:gd name="connsiteY114" fmla="*/ 5156673 h 5484055"/>
                    <a:gd name="connsiteX115" fmla="*/ 5467399 w 9148342"/>
                    <a:gd name="connsiteY115" fmla="*/ 5117762 h 5484055"/>
                    <a:gd name="connsiteX116" fmla="*/ 5642497 w 9148342"/>
                    <a:gd name="connsiteY116" fmla="*/ 4981575 h 5484055"/>
                    <a:gd name="connsiteX117" fmla="*/ 5817595 w 9148342"/>
                    <a:gd name="connsiteY117" fmla="*/ 4835660 h 5484055"/>
                    <a:gd name="connsiteX118" fmla="*/ 5866233 w 9148342"/>
                    <a:gd name="connsiteY118" fmla="*/ 4680018 h 5484055"/>
                    <a:gd name="connsiteX119" fmla="*/ 5778684 w 9148342"/>
                    <a:gd name="connsiteY119" fmla="*/ 4495192 h 5484055"/>
                    <a:gd name="connsiteX120" fmla="*/ 5739773 w 9148342"/>
                    <a:gd name="connsiteY120" fmla="*/ 4349277 h 5484055"/>
                    <a:gd name="connsiteX121" fmla="*/ 5642497 w 9148342"/>
                    <a:gd name="connsiteY121" fmla="*/ 4222818 h 5484055"/>
                    <a:gd name="connsiteX122" fmla="*/ 5457671 w 9148342"/>
                    <a:gd name="connsiteY122" fmla="*/ 4037992 h 5484055"/>
                    <a:gd name="connsiteX123" fmla="*/ 5311756 w 9148342"/>
                    <a:gd name="connsiteY123" fmla="*/ 3950443 h 5484055"/>
                    <a:gd name="connsiteX124" fmla="*/ 5107475 w 9148342"/>
                    <a:gd name="connsiteY124" fmla="*/ 3765618 h 5484055"/>
                    <a:gd name="connsiteX125" fmla="*/ 5000471 w 9148342"/>
                    <a:gd name="connsiteY125" fmla="*/ 3648886 h 5484055"/>
                    <a:gd name="connsiteX126" fmla="*/ 4912922 w 9148342"/>
                    <a:gd name="connsiteY126" fmla="*/ 3464060 h 5484055"/>
                    <a:gd name="connsiteX127" fmla="*/ 4844829 w 9148342"/>
                    <a:gd name="connsiteY127" fmla="*/ 3337601 h 5484055"/>
                    <a:gd name="connsiteX128" fmla="*/ 4572454 w 9148342"/>
                    <a:gd name="connsiteY128" fmla="*/ 3395967 h 5484055"/>
                    <a:gd name="connsiteX129" fmla="*/ 4338990 w 9148342"/>
                    <a:gd name="connsiteY129" fmla="*/ 3454333 h 5484055"/>
                    <a:gd name="connsiteX130" fmla="*/ 3920701 w 9148342"/>
                    <a:gd name="connsiteY130" fmla="*/ 3473788 h 5484055"/>
                    <a:gd name="connsiteX131" fmla="*/ 3648326 w 9148342"/>
                    <a:gd name="connsiteY131" fmla="*/ 3464060 h 5484055"/>
                    <a:gd name="connsiteX132" fmla="*/ 3531595 w 9148342"/>
                    <a:gd name="connsiteY132" fmla="*/ 3464060 h 5484055"/>
                    <a:gd name="connsiteX133" fmla="*/ 3502412 w 9148342"/>
                    <a:gd name="connsiteY133" fmla="*/ 3532154 h 5484055"/>
                    <a:gd name="connsiteX134" fmla="*/ 3385680 w 9148342"/>
                    <a:gd name="connsiteY134" fmla="*/ 3678069 h 5484055"/>
                    <a:gd name="connsiteX135" fmla="*/ 3385680 w 9148342"/>
                    <a:gd name="connsiteY135" fmla="*/ 3794801 h 5484055"/>
                    <a:gd name="connsiteX136" fmla="*/ 3385680 w 9148342"/>
                    <a:gd name="connsiteY136" fmla="*/ 3921260 h 5484055"/>
                    <a:gd name="connsiteX137" fmla="*/ 3385680 w 9148342"/>
                    <a:gd name="connsiteY137" fmla="*/ 4115813 h 5484055"/>
                    <a:gd name="connsiteX138" fmla="*/ 3434318 w 9148342"/>
                    <a:gd name="connsiteY138" fmla="*/ 4388188 h 5484055"/>
                    <a:gd name="connsiteX139" fmla="*/ 3492684 w 9148342"/>
                    <a:gd name="connsiteY139" fmla="*/ 4641107 h 5484055"/>
                    <a:gd name="connsiteX140" fmla="*/ 3492684 w 9148342"/>
                    <a:gd name="connsiteY140" fmla="*/ 4728656 h 5484055"/>
                    <a:gd name="connsiteX141" fmla="*/ 3492684 w 9148342"/>
                    <a:gd name="connsiteY141" fmla="*/ 4796750 h 5484055"/>
                    <a:gd name="connsiteX142" fmla="*/ 3460003 w 9148342"/>
                    <a:gd name="connsiteY142" fmla="*/ 5027134 h 5484055"/>
                    <a:gd name="connsiteX143" fmla="*/ 3356079 w 9148342"/>
                    <a:gd name="connsiteY143" fmla="*/ 5192364 h 5484055"/>
                    <a:gd name="connsiteX144" fmla="*/ 3307858 w 9148342"/>
                    <a:gd name="connsiteY144" fmla="*/ 5360954 h 5484055"/>
                    <a:gd name="connsiteX145" fmla="*/ 3288404 w 9148342"/>
                    <a:gd name="connsiteY145" fmla="*/ 5419180 h 5484055"/>
                    <a:gd name="connsiteX146" fmla="*/ 3229967 w 9148342"/>
                    <a:gd name="connsiteY146" fmla="*/ 5474257 h 5484055"/>
                    <a:gd name="connsiteX147" fmla="*/ 3136259 w 9148342"/>
                    <a:gd name="connsiteY147" fmla="*/ 5467679 h 5484055"/>
                    <a:gd name="connsiteX148" fmla="*/ 3058507 w 9148342"/>
                    <a:gd name="connsiteY148" fmla="*/ 5470828 h 5484055"/>
                    <a:gd name="connsiteX149" fmla="*/ 2880121 w 9148342"/>
                    <a:gd name="connsiteY149" fmla="*/ 5474292 h 5484055"/>
                    <a:gd name="connsiteX150" fmla="*/ 2746908 w 9148342"/>
                    <a:gd name="connsiteY150" fmla="*/ 5484055 h 5484055"/>
                    <a:gd name="connsiteX151" fmla="*/ 2656105 w 9148342"/>
                    <a:gd name="connsiteY151" fmla="*/ 5429047 h 5484055"/>
                    <a:gd name="connsiteX152" fmla="*/ 2607872 w 9148342"/>
                    <a:gd name="connsiteY152" fmla="*/ 5384705 h 5484055"/>
                    <a:gd name="connsiteX153" fmla="*/ 2578689 w 9148342"/>
                    <a:gd name="connsiteY153" fmla="*/ 5350415 h 5484055"/>
                    <a:gd name="connsiteX154" fmla="*/ 2579581 w 9148342"/>
                    <a:gd name="connsiteY154" fmla="*/ 5250140 h 5484055"/>
                    <a:gd name="connsiteX155" fmla="*/ 2675560 w 9148342"/>
                    <a:gd name="connsiteY155" fmla="*/ 5234494 h 5484055"/>
                    <a:gd name="connsiteX156" fmla="*/ 2809517 w 9148342"/>
                    <a:gd name="connsiteY156" fmla="*/ 5215109 h 5484055"/>
                    <a:gd name="connsiteX157" fmla="*/ 2977118 w 9148342"/>
                    <a:gd name="connsiteY157" fmla="*/ 5127490 h 5484055"/>
                    <a:gd name="connsiteX158" fmla="*/ 3132760 w 9148342"/>
                    <a:gd name="connsiteY158" fmla="*/ 4884298 h 5484055"/>
                    <a:gd name="connsiteX159" fmla="*/ 3142488 w 9148342"/>
                    <a:gd name="connsiteY159" fmla="*/ 4718928 h 5484055"/>
                    <a:gd name="connsiteX160" fmla="*/ 3132760 w 9148342"/>
                    <a:gd name="connsiteY160" fmla="*/ 4534103 h 5484055"/>
                    <a:gd name="connsiteX161" fmla="*/ 3054939 w 9148342"/>
                    <a:gd name="connsiteY161" fmla="*/ 4320094 h 5484055"/>
                    <a:gd name="connsiteX162" fmla="*/ 2986846 w 9148342"/>
                    <a:gd name="connsiteY162" fmla="*/ 4144996 h 5484055"/>
                    <a:gd name="connsiteX163" fmla="*/ 2947935 w 9148342"/>
                    <a:gd name="connsiteY163" fmla="*/ 3911533 h 5484055"/>
                    <a:gd name="connsiteX164" fmla="*/ 2860386 w 9148342"/>
                    <a:gd name="connsiteY164" fmla="*/ 3755890 h 5484055"/>
                    <a:gd name="connsiteX165" fmla="*/ 2840931 w 9148342"/>
                    <a:gd name="connsiteY165" fmla="*/ 3561337 h 5484055"/>
                    <a:gd name="connsiteX166" fmla="*/ 2607467 w 9148342"/>
                    <a:gd name="connsiteY166" fmla="*/ 3415422 h 5484055"/>
                    <a:gd name="connsiteX167" fmla="*/ 2218360 w 9148342"/>
                    <a:gd name="connsiteY167" fmla="*/ 3250052 h 5484055"/>
                    <a:gd name="connsiteX168" fmla="*/ 1848709 w 9148342"/>
                    <a:gd name="connsiteY168" fmla="*/ 2977677 h 5484055"/>
                    <a:gd name="connsiteX169" fmla="*/ 1663884 w 9148342"/>
                    <a:gd name="connsiteY169" fmla="*/ 2763669 h 5484055"/>
                    <a:gd name="connsiteX170" fmla="*/ 1299954 w 9148342"/>
                    <a:gd name="connsiteY170" fmla="*/ 2295597 h 5484055"/>
                    <a:gd name="connsiteX171" fmla="*/ 953765 w 9148342"/>
                    <a:gd name="connsiteY171" fmla="*/ 1858996 h 5484055"/>
                    <a:gd name="connsiteX172" fmla="*/ 807850 w 9148342"/>
                    <a:gd name="connsiteY172" fmla="*/ 1703354 h 5484055"/>
                    <a:gd name="connsiteX173" fmla="*/ 691118 w 9148342"/>
                    <a:gd name="connsiteY173" fmla="*/ 1615805 h 5484055"/>
                    <a:gd name="connsiteX174" fmla="*/ 574386 w 9148342"/>
                    <a:gd name="connsiteY174" fmla="*/ 1537984 h 5484055"/>
                    <a:gd name="connsiteX175" fmla="*/ 428471 w 9148342"/>
                    <a:gd name="connsiteY175" fmla="*/ 1499073 h 5484055"/>
                    <a:gd name="connsiteX176" fmla="*/ 253373 w 9148342"/>
                    <a:gd name="connsiteY176" fmla="*/ 1401796 h 5484055"/>
                    <a:gd name="connsiteX177" fmla="*/ 107458 w 9148342"/>
                    <a:gd name="connsiteY177" fmla="*/ 1275337 h 5484055"/>
                    <a:gd name="connsiteX178" fmla="*/ 29637 w 9148342"/>
                    <a:gd name="connsiteY178" fmla="*/ 1187788 h 5484055"/>
                    <a:gd name="connsiteX179" fmla="*/ 454 w 9148342"/>
                    <a:gd name="connsiteY179" fmla="*/ 1080784 h 5484055"/>
                    <a:gd name="connsiteX180" fmla="*/ 49092 w 9148342"/>
                    <a:gd name="connsiteY180" fmla="*/ 1012690 h 5484055"/>
                    <a:gd name="connsiteX0" fmla="*/ 49092 w 9148342"/>
                    <a:gd name="connsiteY0" fmla="*/ 1012690 h 5484055"/>
                    <a:gd name="connsiteX1" fmla="*/ 88003 w 9148342"/>
                    <a:gd name="connsiteY1" fmla="*/ 944596 h 5484055"/>
                    <a:gd name="connsiteX2" fmla="*/ 175552 w 9148342"/>
                    <a:gd name="connsiteY2" fmla="*/ 915413 h 5484055"/>
                    <a:gd name="connsiteX3" fmla="*/ 379833 w 9148342"/>
                    <a:gd name="connsiteY3" fmla="*/ 905686 h 5484055"/>
                    <a:gd name="connsiteX4" fmla="*/ 554931 w 9148342"/>
                    <a:gd name="connsiteY4" fmla="*/ 905686 h 5484055"/>
                    <a:gd name="connsiteX5" fmla="*/ 700846 w 9148342"/>
                    <a:gd name="connsiteY5" fmla="*/ 866775 h 5484055"/>
                    <a:gd name="connsiteX6" fmla="*/ 778667 w 9148342"/>
                    <a:gd name="connsiteY6" fmla="*/ 827864 h 5484055"/>
                    <a:gd name="connsiteX7" fmla="*/ 885671 w 9148342"/>
                    <a:gd name="connsiteY7" fmla="*/ 759771 h 5484055"/>
                    <a:gd name="connsiteX8" fmla="*/ 944037 w 9148342"/>
                    <a:gd name="connsiteY8" fmla="*/ 691677 h 5484055"/>
                    <a:gd name="connsiteX9" fmla="*/ 1089952 w 9148342"/>
                    <a:gd name="connsiteY9" fmla="*/ 633311 h 5484055"/>
                    <a:gd name="connsiteX10" fmla="*/ 1187229 w 9148342"/>
                    <a:gd name="connsiteY10" fmla="*/ 613856 h 5484055"/>
                    <a:gd name="connsiteX11" fmla="*/ 1274778 w 9148342"/>
                    <a:gd name="connsiteY11" fmla="*/ 594401 h 5484055"/>
                    <a:gd name="connsiteX12" fmla="*/ 1303960 w 9148342"/>
                    <a:gd name="connsiteY12" fmla="*/ 594401 h 5484055"/>
                    <a:gd name="connsiteX13" fmla="*/ 1313688 w 9148342"/>
                    <a:gd name="connsiteY13" fmla="*/ 458213 h 5484055"/>
                    <a:gd name="connsiteX14" fmla="*/ 1352599 w 9148342"/>
                    <a:gd name="connsiteY14" fmla="*/ 351209 h 5484055"/>
                    <a:gd name="connsiteX15" fmla="*/ 1430420 w 9148342"/>
                    <a:gd name="connsiteY15" fmla="*/ 244205 h 5484055"/>
                    <a:gd name="connsiteX16" fmla="*/ 1488786 w 9148342"/>
                    <a:gd name="connsiteY16" fmla="*/ 117745 h 5484055"/>
                    <a:gd name="connsiteX17" fmla="*/ 1547152 w 9148342"/>
                    <a:gd name="connsiteY17" fmla="*/ 1013 h 5484055"/>
                    <a:gd name="connsiteX18" fmla="*/ 1556880 w 9148342"/>
                    <a:gd name="connsiteY18" fmla="*/ 69107 h 5484055"/>
                    <a:gd name="connsiteX19" fmla="*/ 1556880 w 9148342"/>
                    <a:gd name="connsiteY19" fmla="*/ 205294 h 5484055"/>
                    <a:gd name="connsiteX20" fmla="*/ 1556880 w 9148342"/>
                    <a:gd name="connsiteY20" fmla="*/ 370664 h 5484055"/>
                    <a:gd name="connsiteX21" fmla="*/ 1576335 w 9148342"/>
                    <a:gd name="connsiteY21" fmla="*/ 448486 h 5484055"/>
                    <a:gd name="connsiteX22" fmla="*/ 1624973 w 9148342"/>
                    <a:gd name="connsiteY22" fmla="*/ 467941 h 5484055"/>
                    <a:gd name="connsiteX23" fmla="*/ 1644429 w 9148342"/>
                    <a:gd name="connsiteY23" fmla="*/ 506852 h 5484055"/>
                    <a:gd name="connsiteX24" fmla="*/ 1693067 w 9148342"/>
                    <a:gd name="connsiteY24" fmla="*/ 487396 h 5484055"/>
                    <a:gd name="connsiteX25" fmla="*/ 1809973 w 9148342"/>
                    <a:gd name="connsiteY25" fmla="*/ 302013 h 5484055"/>
                    <a:gd name="connsiteX26" fmla="*/ 1790343 w 9148342"/>
                    <a:gd name="connsiteY26" fmla="*/ 545762 h 5484055"/>
                    <a:gd name="connsiteX27" fmla="*/ 1790343 w 9148342"/>
                    <a:gd name="connsiteY27" fmla="*/ 681950 h 5484055"/>
                    <a:gd name="connsiteX28" fmla="*/ 1800071 w 9148342"/>
                    <a:gd name="connsiteY28" fmla="*/ 730588 h 5484055"/>
                    <a:gd name="connsiteX29" fmla="*/ 1926531 w 9148342"/>
                    <a:gd name="connsiteY29" fmla="*/ 808409 h 5484055"/>
                    <a:gd name="connsiteX30" fmla="*/ 2014080 w 9148342"/>
                    <a:gd name="connsiteY30" fmla="*/ 934869 h 5484055"/>
                    <a:gd name="connsiteX31" fmla="*/ 2140539 w 9148342"/>
                    <a:gd name="connsiteY31" fmla="*/ 1100239 h 5484055"/>
                    <a:gd name="connsiteX32" fmla="*/ 2247543 w 9148342"/>
                    <a:gd name="connsiteY32" fmla="*/ 1168333 h 5484055"/>
                    <a:gd name="connsiteX33" fmla="*/ 2403186 w 9148342"/>
                    <a:gd name="connsiteY33" fmla="*/ 1255881 h 5484055"/>
                    <a:gd name="connsiteX34" fmla="*/ 2597739 w 9148342"/>
                    <a:gd name="connsiteY34" fmla="*/ 1265609 h 5484055"/>
                    <a:gd name="connsiteX35" fmla="*/ 2792292 w 9148342"/>
                    <a:gd name="connsiteY35" fmla="*/ 1343430 h 5484055"/>
                    <a:gd name="connsiteX36" fmla="*/ 2977118 w 9148342"/>
                    <a:gd name="connsiteY36" fmla="*/ 1411524 h 5484055"/>
                    <a:gd name="connsiteX37" fmla="*/ 3093850 w 9148342"/>
                    <a:gd name="connsiteY37" fmla="*/ 1460162 h 5484055"/>
                    <a:gd name="connsiteX38" fmla="*/ 3278675 w 9148342"/>
                    <a:gd name="connsiteY38" fmla="*/ 1508801 h 5484055"/>
                    <a:gd name="connsiteX39" fmla="*/ 3473229 w 9148342"/>
                    <a:gd name="connsiteY39" fmla="*/ 1508801 h 5484055"/>
                    <a:gd name="connsiteX40" fmla="*/ 3648326 w 9148342"/>
                    <a:gd name="connsiteY40" fmla="*/ 1479618 h 5484055"/>
                    <a:gd name="connsiteX41" fmla="*/ 3794241 w 9148342"/>
                    <a:gd name="connsiteY41" fmla="*/ 1479618 h 5484055"/>
                    <a:gd name="connsiteX42" fmla="*/ 4008250 w 9148342"/>
                    <a:gd name="connsiteY42" fmla="*/ 1499073 h 5484055"/>
                    <a:gd name="connsiteX43" fmla="*/ 4241714 w 9148342"/>
                    <a:gd name="connsiteY43" fmla="*/ 1499073 h 5484055"/>
                    <a:gd name="connsiteX44" fmla="*/ 4572454 w 9148342"/>
                    <a:gd name="connsiteY44" fmla="*/ 1489345 h 5484055"/>
                    <a:gd name="connsiteX45" fmla="*/ 4912922 w 9148342"/>
                    <a:gd name="connsiteY45" fmla="*/ 1479618 h 5484055"/>
                    <a:gd name="connsiteX46" fmla="*/ 5204752 w 9148342"/>
                    <a:gd name="connsiteY46" fmla="*/ 1460162 h 5484055"/>
                    <a:gd name="connsiteX47" fmla="*/ 5447943 w 9148342"/>
                    <a:gd name="connsiteY47" fmla="*/ 1469890 h 5484055"/>
                    <a:gd name="connsiteX48" fmla="*/ 5661952 w 9148342"/>
                    <a:gd name="connsiteY48" fmla="*/ 1508801 h 5484055"/>
                    <a:gd name="connsiteX49" fmla="*/ 5992692 w 9148342"/>
                    <a:gd name="connsiteY49" fmla="*/ 1596350 h 5484055"/>
                    <a:gd name="connsiteX50" fmla="*/ 6245612 w 9148342"/>
                    <a:gd name="connsiteY50" fmla="*/ 1751992 h 5484055"/>
                    <a:gd name="connsiteX51" fmla="*/ 6410982 w 9148342"/>
                    <a:gd name="connsiteY51" fmla="*/ 1897907 h 5484055"/>
                    <a:gd name="connsiteX52" fmla="*/ 6527714 w 9148342"/>
                    <a:gd name="connsiteY52" fmla="*/ 2004911 h 5484055"/>
                    <a:gd name="connsiteX53" fmla="*/ 6547169 w 9148342"/>
                    <a:gd name="connsiteY53" fmla="*/ 2073005 h 5484055"/>
                    <a:gd name="connsiteX54" fmla="*/ 6693084 w 9148342"/>
                    <a:gd name="connsiteY54" fmla="*/ 2073005 h 5484055"/>
                    <a:gd name="connsiteX55" fmla="*/ 6838999 w 9148342"/>
                    <a:gd name="connsiteY55" fmla="*/ 2199464 h 5484055"/>
                    <a:gd name="connsiteX56" fmla="*/ 6975186 w 9148342"/>
                    <a:gd name="connsiteY56" fmla="*/ 2345379 h 5484055"/>
                    <a:gd name="connsiteX57" fmla="*/ 7198922 w 9148342"/>
                    <a:gd name="connsiteY57" fmla="*/ 2666392 h 5484055"/>
                    <a:gd name="connsiteX58" fmla="*/ 7364292 w 9148342"/>
                    <a:gd name="connsiteY58" fmla="*/ 2880401 h 5484055"/>
                    <a:gd name="connsiteX59" fmla="*/ 7461569 w 9148342"/>
                    <a:gd name="connsiteY59" fmla="*/ 3036043 h 5484055"/>
                    <a:gd name="connsiteX60" fmla="*/ 7626939 w 9148342"/>
                    <a:gd name="connsiteY60" fmla="*/ 3259779 h 5484055"/>
                    <a:gd name="connsiteX61" fmla="*/ 7782582 w 9148342"/>
                    <a:gd name="connsiteY61" fmla="*/ 3580792 h 5484055"/>
                    <a:gd name="connsiteX62" fmla="*/ 7967407 w 9148342"/>
                    <a:gd name="connsiteY62" fmla="*/ 3765618 h 5484055"/>
                    <a:gd name="connsiteX63" fmla="*/ 8181416 w 9148342"/>
                    <a:gd name="connsiteY63" fmla="*/ 3882350 h 5484055"/>
                    <a:gd name="connsiteX64" fmla="*/ 8424607 w 9148342"/>
                    <a:gd name="connsiteY64" fmla="*/ 4008809 h 5484055"/>
                    <a:gd name="connsiteX65" fmla="*/ 8648343 w 9148342"/>
                    <a:gd name="connsiteY65" fmla="*/ 4213090 h 5484055"/>
                    <a:gd name="connsiteX66" fmla="*/ 8852624 w 9148342"/>
                    <a:gd name="connsiteY66" fmla="*/ 4368733 h 5484055"/>
                    <a:gd name="connsiteX67" fmla="*/ 8979084 w 9148342"/>
                    <a:gd name="connsiteY67" fmla="*/ 4495192 h 5484055"/>
                    <a:gd name="connsiteX68" fmla="*/ 9066633 w 9148342"/>
                    <a:gd name="connsiteY68" fmla="*/ 4582741 h 5484055"/>
                    <a:gd name="connsiteX69" fmla="*/ 9130578 w 9148342"/>
                    <a:gd name="connsiteY69" fmla="*/ 4709202 h 5484055"/>
                    <a:gd name="connsiteX70" fmla="*/ 9144454 w 9148342"/>
                    <a:gd name="connsiteY70" fmla="*/ 4835660 h 5484055"/>
                    <a:gd name="connsiteX71" fmla="*/ 9070702 w 9148342"/>
                    <a:gd name="connsiteY71" fmla="*/ 4874571 h 5484055"/>
                    <a:gd name="connsiteX72" fmla="*/ 8930446 w 9148342"/>
                    <a:gd name="connsiteY72" fmla="*/ 4855115 h 5484055"/>
                    <a:gd name="connsiteX73" fmla="*/ 8755348 w 9148342"/>
                    <a:gd name="connsiteY73" fmla="*/ 4787022 h 5484055"/>
                    <a:gd name="connsiteX74" fmla="*/ 8473246 w 9148342"/>
                    <a:gd name="connsiteY74" fmla="*/ 4689745 h 5484055"/>
                    <a:gd name="connsiteX75" fmla="*/ 8288420 w 9148342"/>
                    <a:gd name="connsiteY75" fmla="*/ 4602196 h 5484055"/>
                    <a:gd name="connsiteX76" fmla="*/ 7889586 w 9148342"/>
                    <a:gd name="connsiteY76" fmla="*/ 4436826 h 5484055"/>
                    <a:gd name="connsiteX77" fmla="*/ 7403203 w 9148342"/>
                    <a:gd name="connsiteY77" fmla="*/ 4242273 h 5484055"/>
                    <a:gd name="connsiteX78" fmla="*/ 7111373 w 9148342"/>
                    <a:gd name="connsiteY78" fmla="*/ 4086630 h 5484055"/>
                    <a:gd name="connsiteX79" fmla="*/ 6696336 w 9148342"/>
                    <a:gd name="connsiteY79" fmla="*/ 3716079 h 5484055"/>
                    <a:gd name="connsiteX80" fmla="*/ 6592088 w 9148342"/>
                    <a:gd name="connsiteY80" fmla="*/ 3474504 h 5484055"/>
                    <a:gd name="connsiteX81" fmla="*/ 6566624 w 9148342"/>
                    <a:gd name="connsiteY81" fmla="*/ 3181958 h 5484055"/>
                    <a:gd name="connsiteX82" fmla="*/ 6566624 w 9148342"/>
                    <a:gd name="connsiteY82" fmla="*/ 3181958 h 5484055"/>
                    <a:gd name="connsiteX83" fmla="*/ 6566624 w 9148342"/>
                    <a:gd name="connsiteY83" fmla="*/ 2938767 h 5484055"/>
                    <a:gd name="connsiteX84" fmla="*/ 6566624 w 9148342"/>
                    <a:gd name="connsiteY84" fmla="*/ 2685847 h 5484055"/>
                    <a:gd name="connsiteX85" fmla="*/ 6430437 w 9148342"/>
                    <a:gd name="connsiteY85" fmla="*/ 2909584 h 5484055"/>
                    <a:gd name="connsiteX86" fmla="*/ 6410982 w 9148342"/>
                    <a:gd name="connsiteY86" fmla="*/ 3133320 h 5484055"/>
                    <a:gd name="connsiteX87" fmla="*/ 6342888 w 9148342"/>
                    <a:gd name="connsiteY87" fmla="*/ 3395967 h 5484055"/>
                    <a:gd name="connsiteX88" fmla="*/ 6235884 w 9148342"/>
                    <a:gd name="connsiteY88" fmla="*/ 3600247 h 5484055"/>
                    <a:gd name="connsiteX89" fmla="*/ 6099697 w 9148342"/>
                    <a:gd name="connsiteY89" fmla="*/ 3746162 h 5484055"/>
                    <a:gd name="connsiteX90" fmla="*/ 6041331 w 9148342"/>
                    <a:gd name="connsiteY90" fmla="*/ 3765618 h 5484055"/>
                    <a:gd name="connsiteX91" fmla="*/ 6021875 w 9148342"/>
                    <a:gd name="connsiteY91" fmla="*/ 3872622 h 5484055"/>
                    <a:gd name="connsiteX92" fmla="*/ 6021875 w 9148342"/>
                    <a:gd name="connsiteY92" fmla="*/ 4008809 h 5484055"/>
                    <a:gd name="connsiteX93" fmla="*/ 6051058 w 9148342"/>
                    <a:gd name="connsiteY93" fmla="*/ 4135269 h 5484055"/>
                    <a:gd name="connsiteX94" fmla="*/ 6177518 w 9148342"/>
                    <a:gd name="connsiteY94" fmla="*/ 4261728 h 5484055"/>
                    <a:gd name="connsiteX95" fmla="*/ 6255339 w 9148342"/>
                    <a:gd name="connsiteY95" fmla="*/ 4397915 h 5484055"/>
                    <a:gd name="connsiteX96" fmla="*/ 6323433 w 9148342"/>
                    <a:gd name="connsiteY96" fmla="*/ 4475737 h 5484055"/>
                    <a:gd name="connsiteX97" fmla="*/ 6323433 w 9148342"/>
                    <a:gd name="connsiteY97" fmla="*/ 4602196 h 5484055"/>
                    <a:gd name="connsiteX98" fmla="*/ 6245612 w 9148342"/>
                    <a:gd name="connsiteY98" fmla="*/ 4777294 h 5484055"/>
                    <a:gd name="connsiteX99" fmla="*/ 6187246 w 9148342"/>
                    <a:gd name="connsiteY99" fmla="*/ 4923209 h 5484055"/>
                    <a:gd name="connsiteX100" fmla="*/ 6109424 w 9148342"/>
                    <a:gd name="connsiteY100" fmla="*/ 5039941 h 5484055"/>
                    <a:gd name="connsiteX101" fmla="*/ 6021875 w 9148342"/>
                    <a:gd name="connsiteY101" fmla="*/ 5088579 h 5484055"/>
                    <a:gd name="connsiteX102" fmla="*/ 5856505 w 9148342"/>
                    <a:gd name="connsiteY102" fmla="*/ 5176128 h 5484055"/>
                    <a:gd name="connsiteX103" fmla="*/ 5730046 w 9148342"/>
                    <a:gd name="connsiteY103" fmla="*/ 5312315 h 5484055"/>
                    <a:gd name="connsiteX104" fmla="*/ 5730046 w 9148342"/>
                    <a:gd name="connsiteY104" fmla="*/ 5409592 h 5484055"/>
                    <a:gd name="connsiteX105" fmla="*/ 5554948 w 9148342"/>
                    <a:gd name="connsiteY105" fmla="*/ 5429047 h 5484055"/>
                    <a:gd name="connsiteX106" fmla="*/ 5389578 w 9148342"/>
                    <a:gd name="connsiteY106" fmla="*/ 5419320 h 5484055"/>
                    <a:gd name="connsiteX107" fmla="*/ 5272846 w 9148342"/>
                    <a:gd name="connsiteY107" fmla="*/ 5390137 h 5484055"/>
                    <a:gd name="connsiteX108" fmla="*/ 5156114 w 9148342"/>
                    <a:gd name="connsiteY108" fmla="*/ 5351226 h 5484055"/>
                    <a:gd name="connsiteX109" fmla="*/ 5107475 w 9148342"/>
                    <a:gd name="connsiteY109" fmla="*/ 5312315 h 5484055"/>
                    <a:gd name="connsiteX110" fmla="*/ 5126931 w 9148342"/>
                    <a:gd name="connsiteY110" fmla="*/ 5224767 h 5484055"/>
                    <a:gd name="connsiteX111" fmla="*/ 5282573 w 9148342"/>
                    <a:gd name="connsiteY111" fmla="*/ 5137218 h 5484055"/>
                    <a:gd name="connsiteX112" fmla="*/ 5350667 w 9148342"/>
                    <a:gd name="connsiteY112" fmla="*/ 5156673 h 5484055"/>
                    <a:gd name="connsiteX113" fmla="*/ 5350667 w 9148342"/>
                    <a:gd name="connsiteY113" fmla="*/ 5156673 h 5484055"/>
                    <a:gd name="connsiteX114" fmla="*/ 5467399 w 9148342"/>
                    <a:gd name="connsiteY114" fmla="*/ 5117762 h 5484055"/>
                    <a:gd name="connsiteX115" fmla="*/ 5642497 w 9148342"/>
                    <a:gd name="connsiteY115" fmla="*/ 4981575 h 5484055"/>
                    <a:gd name="connsiteX116" fmla="*/ 5817595 w 9148342"/>
                    <a:gd name="connsiteY116" fmla="*/ 4835660 h 5484055"/>
                    <a:gd name="connsiteX117" fmla="*/ 5866233 w 9148342"/>
                    <a:gd name="connsiteY117" fmla="*/ 4680018 h 5484055"/>
                    <a:gd name="connsiteX118" fmla="*/ 5778684 w 9148342"/>
                    <a:gd name="connsiteY118" fmla="*/ 4495192 h 5484055"/>
                    <a:gd name="connsiteX119" fmla="*/ 5739773 w 9148342"/>
                    <a:gd name="connsiteY119" fmla="*/ 4349277 h 5484055"/>
                    <a:gd name="connsiteX120" fmla="*/ 5642497 w 9148342"/>
                    <a:gd name="connsiteY120" fmla="*/ 4222818 h 5484055"/>
                    <a:gd name="connsiteX121" fmla="*/ 5457671 w 9148342"/>
                    <a:gd name="connsiteY121" fmla="*/ 4037992 h 5484055"/>
                    <a:gd name="connsiteX122" fmla="*/ 5311756 w 9148342"/>
                    <a:gd name="connsiteY122" fmla="*/ 3950443 h 5484055"/>
                    <a:gd name="connsiteX123" fmla="*/ 5107475 w 9148342"/>
                    <a:gd name="connsiteY123" fmla="*/ 3765618 h 5484055"/>
                    <a:gd name="connsiteX124" fmla="*/ 5000471 w 9148342"/>
                    <a:gd name="connsiteY124" fmla="*/ 3648886 h 5484055"/>
                    <a:gd name="connsiteX125" fmla="*/ 4912922 w 9148342"/>
                    <a:gd name="connsiteY125" fmla="*/ 3464060 h 5484055"/>
                    <a:gd name="connsiteX126" fmla="*/ 4844829 w 9148342"/>
                    <a:gd name="connsiteY126" fmla="*/ 3337601 h 5484055"/>
                    <a:gd name="connsiteX127" fmla="*/ 4572454 w 9148342"/>
                    <a:gd name="connsiteY127" fmla="*/ 3395967 h 5484055"/>
                    <a:gd name="connsiteX128" fmla="*/ 4338990 w 9148342"/>
                    <a:gd name="connsiteY128" fmla="*/ 3454333 h 5484055"/>
                    <a:gd name="connsiteX129" fmla="*/ 3920701 w 9148342"/>
                    <a:gd name="connsiteY129" fmla="*/ 3473788 h 5484055"/>
                    <a:gd name="connsiteX130" fmla="*/ 3648326 w 9148342"/>
                    <a:gd name="connsiteY130" fmla="*/ 3464060 h 5484055"/>
                    <a:gd name="connsiteX131" fmla="*/ 3531595 w 9148342"/>
                    <a:gd name="connsiteY131" fmla="*/ 3464060 h 5484055"/>
                    <a:gd name="connsiteX132" fmla="*/ 3502412 w 9148342"/>
                    <a:gd name="connsiteY132" fmla="*/ 3532154 h 5484055"/>
                    <a:gd name="connsiteX133" fmla="*/ 3385680 w 9148342"/>
                    <a:gd name="connsiteY133" fmla="*/ 3678069 h 5484055"/>
                    <a:gd name="connsiteX134" fmla="*/ 3385680 w 9148342"/>
                    <a:gd name="connsiteY134" fmla="*/ 3794801 h 5484055"/>
                    <a:gd name="connsiteX135" fmla="*/ 3385680 w 9148342"/>
                    <a:gd name="connsiteY135" fmla="*/ 3921260 h 5484055"/>
                    <a:gd name="connsiteX136" fmla="*/ 3385680 w 9148342"/>
                    <a:gd name="connsiteY136" fmla="*/ 4115813 h 5484055"/>
                    <a:gd name="connsiteX137" fmla="*/ 3434318 w 9148342"/>
                    <a:gd name="connsiteY137" fmla="*/ 4388188 h 5484055"/>
                    <a:gd name="connsiteX138" fmla="*/ 3492684 w 9148342"/>
                    <a:gd name="connsiteY138" fmla="*/ 4641107 h 5484055"/>
                    <a:gd name="connsiteX139" fmla="*/ 3492684 w 9148342"/>
                    <a:gd name="connsiteY139" fmla="*/ 4728656 h 5484055"/>
                    <a:gd name="connsiteX140" fmla="*/ 3492684 w 9148342"/>
                    <a:gd name="connsiteY140" fmla="*/ 4796750 h 5484055"/>
                    <a:gd name="connsiteX141" fmla="*/ 3460003 w 9148342"/>
                    <a:gd name="connsiteY141" fmla="*/ 5027134 h 5484055"/>
                    <a:gd name="connsiteX142" fmla="*/ 3356079 w 9148342"/>
                    <a:gd name="connsiteY142" fmla="*/ 5192364 h 5484055"/>
                    <a:gd name="connsiteX143" fmla="*/ 3307858 w 9148342"/>
                    <a:gd name="connsiteY143" fmla="*/ 5360954 h 5484055"/>
                    <a:gd name="connsiteX144" fmla="*/ 3288404 w 9148342"/>
                    <a:gd name="connsiteY144" fmla="*/ 5419180 h 5484055"/>
                    <a:gd name="connsiteX145" fmla="*/ 3229967 w 9148342"/>
                    <a:gd name="connsiteY145" fmla="*/ 5474257 h 5484055"/>
                    <a:gd name="connsiteX146" fmla="*/ 3136259 w 9148342"/>
                    <a:gd name="connsiteY146" fmla="*/ 5467679 h 5484055"/>
                    <a:gd name="connsiteX147" fmla="*/ 3058507 w 9148342"/>
                    <a:gd name="connsiteY147" fmla="*/ 5470828 h 5484055"/>
                    <a:gd name="connsiteX148" fmla="*/ 2880121 w 9148342"/>
                    <a:gd name="connsiteY148" fmla="*/ 5474292 h 5484055"/>
                    <a:gd name="connsiteX149" fmla="*/ 2746908 w 9148342"/>
                    <a:gd name="connsiteY149" fmla="*/ 5484055 h 5484055"/>
                    <a:gd name="connsiteX150" fmla="*/ 2656105 w 9148342"/>
                    <a:gd name="connsiteY150" fmla="*/ 5429047 h 5484055"/>
                    <a:gd name="connsiteX151" fmla="*/ 2607872 w 9148342"/>
                    <a:gd name="connsiteY151" fmla="*/ 5384705 h 5484055"/>
                    <a:gd name="connsiteX152" fmla="*/ 2578689 w 9148342"/>
                    <a:gd name="connsiteY152" fmla="*/ 5350415 h 5484055"/>
                    <a:gd name="connsiteX153" fmla="*/ 2579581 w 9148342"/>
                    <a:gd name="connsiteY153" fmla="*/ 5250140 h 5484055"/>
                    <a:gd name="connsiteX154" fmla="*/ 2675560 w 9148342"/>
                    <a:gd name="connsiteY154" fmla="*/ 5234494 h 5484055"/>
                    <a:gd name="connsiteX155" fmla="*/ 2809517 w 9148342"/>
                    <a:gd name="connsiteY155" fmla="*/ 5215109 h 5484055"/>
                    <a:gd name="connsiteX156" fmla="*/ 2977118 w 9148342"/>
                    <a:gd name="connsiteY156" fmla="*/ 5127490 h 5484055"/>
                    <a:gd name="connsiteX157" fmla="*/ 3132760 w 9148342"/>
                    <a:gd name="connsiteY157" fmla="*/ 4884298 h 5484055"/>
                    <a:gd name="connsiteX158" fmla="*/ 3142488 w 9148342"/>
                    <a:gd name="connsiteY158" fmla="*/ 4718928 h 5484055"/>
                    <a:gd name="connsiteX159" fmla="*/ 3132760 w 9148342"/>
                    <a:gd name="connsiteY159" fmla="*/ 4534103 h 5484055"/>
                    <a:gd name="connsiteX160" fmla="*/ 3054939 w 9148342"/>
                    <a:gd name="connsiteY160" fmla="*/ 4320094 h 5484055"/>
                    <a:gd name="connsiteX161" fmla="*/ 2986846 w 9148342"/>
                    <a:gd name="connsiteY161" fmla="*/ 4144996 h 5484055"/>
                    <a:gd name="connsiteX162" fmla="*/ 2947935 w 9148342"/>
                    <a:gd name="connsiteY162" fmla="*/ 3911533 h 5484055"/>
                    <a:gd name="connsiteX163" fmla="*/ 2860386 w 9148342"/>
                    <a:gd name="connsiteY163" fmla="*/ 3755890 h 5484055"/>
                    <a:gd name="connsiteX164" fmla="*/ 2840931 w 9148342"/>
                    <a:gd name="connsiteY164" fmla="*/ 3561337 h 5484055"/>
                    <a:gd name="connsiteX165" fmla="*/ 2607467 w 9148342"/>
                    <a:gd name="connsiteY165" fmla="*/ 3415422 h 5484055"/>
                    <a:gd name="connsiteX166" fmla="*/ 2218360 w 9148342"/>
                    <a:gd name="connsiteY166" fmla="*/ 3250052 h 5484055"/>
                    <a:gd name="connsiteX167" fmla="*/ 1848709 w 9148342"/>
                    <a:gd name="connsiteY167" fmla="*/ 2977677 h 5484055"/>
                    <a:gd name="connsiteX168" fmla="*/ 1663884 w 9148342"/>
                    <a:gd name="connsiteY168" fmla="*/ 2763669 h 5484055"/>
                    <a:gd name="connsiteX169" fmla="*/ 1299954 w 9148342"/>
                    <a:gd name="connsiteY169" fmla="*/ 2295597 h 5484055"/>
                    <a:gd name="connsiteX170" fmla="*/ 953765 w 9148342"/>
                    <a:gd name="connsiteY170" fmla="*/ 1858996 h 5484055"/>
                    <a:gd name="connsiteX171" fmla="*/ 807850 w 9148342"/>
                    <a:gd name="connsiteY171" fmla="*/ 1703354 h 5484055"/>
                    <a:gd name="connsiteX172" fmla="*/ 691118 w 9148342"/>
                    <a:gd name="connsiteY172" fmla="*/ 1615805 h 5484055"/>
                    <a:gd name="connsiteX173" fmla="*/ 574386 w 9148342"/>
                    <a:gd name="connsiteY173" fmla="*/ 1537984 h 5484055"/>
                    <a:gd name="connsiteX174" fmla="*/ 428471 w 9148342"/>
                    <a:gd name="connsiteY174" fmla="*/ 1499073 h 5484055"/>
                    <a:gd name="connsiteX175" fmla="*/ 253373 w 9148342"/>
                    <a:gd name="connsiteY175" fmla="*/ 1401796 h 5484055"/>
                    <a:gd name="connsiteX176" fmla="*/ 107458 w 9148342"/>
                    <a:gd name="connsiteY176" fmla="*/ 1275337 h 5484055"/>
                    <a:gd name="connsiteX177" fmla="*/ 29637 w 9148342"/>
                    <a:gd name="connsiteY177" fmla="*/ 1187788 h 5484055"/>
                    <a:gd name="connsiteX178" fmla="*/ 454 w 9148342"/>
                    <a:gd name="connsiteY178" fmla="*/ 1080784 h 5484055"/>
                    <a:gd name="connsiteX179" fmla="*/ 49092 w 9148342"/>
                    <a:gd name="connsiteY179" fmla="*/ 1012690 h 548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9148342" h="5484055">
                      <a:moveTo>
                        <a:pt x="49092" y="1012690"/>
                      </a:moveTo>
                      <a:cubicBezTo>
                        <a:pt x="63683" y="989992"/>
                        <a:pt x="66926" y="960809"/>
                        <a:pt x="88003" y="944596"/>
                      </a:cubicBezTo>
                      <a:cubicBezTo>
                        <a:pt x="109080" y="928383"/>
                        <a:pt x="126914" y="921898"/>
                        <a:pt x="175552" y="915413"/>
                      </a:cubicBezTo>
                      <a:cubicBezTo>
                        <a:pt x="224190" y="908928"/>
                        <a:pt x="316603" y="907307"/>
                        <a:pt x="379833" y="905686"/>
                      </a:cubicBezTo>
                      <a:cubicBezTo>
                        <a:pt x="443063" y="904065"/>
                        <a:pt x="501429" y="912171"/>
                        <a:pt x="554931" y="905686"/>
                      </a:cubicBezTo>
                      <a:cubicBezTo>
                        <a:pt x="608433" y="899201"/>
                        <a:pt x="663557" y="879745"/>
                        <a:pt x="700846" y="866775"/>
                      </a:cubicBezTo>
                      <a:cubicBezTo>
                        <a:pt x="738135" y="853805"/>
                        <a:pt x="747863" y="845698"/>
                        <a:pt x="778667" y="827864"/>
                      </a:cubicBezTo>
                      <a:cubicBezTo>
                        <a:pt x="809471" y="810030"/>
                        <a:pt x="858110" y="782469"/>
                        <a:pt x="885671" y="759771"/>
                      </a:cubicBezTo>
                      <a:cubicBezTo>
                        <a:pt x="913232" y="737073"/>
                        <a:pt x="909990" y="712754"/>
                        <a:pt x="944037" y="691677"/>
                      </a:cubicBezTo>
                      <a:cubicBezTo>
                        <a:pt x="978084" y="670600"/>
                        <a:pt x="1049420" y="646281"/>
                        <a:pt x="1089952" y="633311"/>
                      </a:cubicBezTo>
                      <a:cubicBezTo>
                        <a:pt x="1130484" y="620341"/>
                        <a:pt x="1156425" y="620341"/>
                        <a:pt x="1187229" y="613856"/>
                      </a:cubicBezTo>
                      <a:cubicBezTo>
                        <a:pt x="1218033" y="607371"/>
                        <a:pt x="1255323" y="597643"/>
                        <a:pt x="1274778" y="594401"/>
                      </a:cubicBezTo>
                      <a:cubicBezTo>
                        <a:pt x="1294233" y="591159"/>
                        <a:pt x="1297475" y="617099"/>
                        <a:pt x="1303960" y="594401"/>
                      </a:cubicBezTo>
                      <a:cubicBezTo>
                        <a:pt x="1310445" y="571703"/>
                        <a:pt x="1305582" y="498745"/>
                        <a:pt x="1313688" y="458213"/>
                      </a:cubicBezTo>
                      <a:lnTo>
                        <a:pt x="1352599" y="351209"/>
                      </a:lnTo>
                      <a:lnTo>
                        <a:pt x="1430420" y="244205"/>
                      </a:lnTo>
                      <a:lnTo>
                        <a:pt x="1488786" y="117745"/>
                      </a:lnTo>
                      <a:cubicBezTo>
                        <a:pt x="1508241" y="77213"/>
                        <a:pt x="1535803" y="9119"/>
                        <a:pt x="1547152" y="1013"/>
                      </a:cubicBezTo>
                      <a:cubicBezTo>
                        <a:pt x="1558501" y="-7093"/>
                        <a:pt x="1555259" y="35060"/>
                        <a:pt x="1556880" y="69107"/>
                      </a:cubicBezTo>
                      <a:lnTo>
                        <a:pt x="1556880" y="205294"/>
                      </a:lnTo>
                      <a:cubicBezTo>
                        <a:pt x="1556880" y="255553"/>
                        <a:pt x="1553638" y="330132"/>
                        <a:pt x="1556880" y="370664"/>
                      </a:cubicBezTo>
                      <a:cubicBezTo>
                        <a:pt x="1560122" y="411196"/>
                        <a:pt x="1564986" y="432273"/>
                        <a:pt x="1576335" y="448486"/>
                      </a:cubicBezTo>
                      <a:cubicBezTo>
                        <a:pt x="1587684" y="464699"/>
                        <a:pt x="1613624" y="458213"/>
                        <a:pt x="1624973" y="467941"/>
                      </a:cubicBezTo>
                      <a:cubicBezTo>
                        <a:pt x="1636322" y="477669"/>
                        <a:pt x="1633080" y="503610"/>
                        <a:pt x="1644429" y="506852"/>
                      </a:cubicBezTo>
                      <a:cubicBezTo>
                        <a:pt x="1655778" y="510094"/>
                        <a:pt x="1665476" y="521536"/>
                        <a:pt x="1693067" y="487396"/>
                      </a:cubicBezTo>
                      <a:cubicBezTo>
                        <a:pt x="1720658" y="453256"/>
                        <a:pt x="1793760" y="292285"/>
                        <a:pt x="1809973" y="302013"/>
                      </a:cubicBezTo>
                      <a:cubicBezTo>
                        <a:pt x="1826186" y="311741"/>
                        <a:pt x="1790343" y="482355"/>
                        <a:pt x="1790343" y="545762"/>
                      </a:cubicBezTo>
                      <a:lnTo>
                        <a:pt x="1790343" y="681950"/>
                      </a:lnTo>
                      <a:cubicBezTo>
                        <a:pt x="1790343" y="712797"/>
                        <a:pt x="1777373" y="709511"/>
                        <a:pt x="1800071" y="730588"/>
                      </a:cubicBezTo>
                      <a:cubicBezTo>
                        <a:pt x="1822769" y="751665"/>
                        <a:pt x="1890863" y="774362"/>
                        <a:pt x="1926531" y="808409"/>
                      </a:cubicBezTo>
                      <a:lnTo>
                        <a:pt x="2014080" y="934869"/>
                      </a:lnTo>
                      <a:lnTo>
                        <a:pt x="2140539" y="1100239"/>
                      </a:lnTo>
                      <a:lnTo>
                        <a:pt x="2247543" y="1168333"/>
                      </a:lnTo>
                      <a:cubicBezTo>
                        <a:pt x="2291317" y="1194273"/>
                        <a:pt x="2344820" y="1239668"/>
                        <a:pt x="2403186" y="1255881"/>
                      </a:cubicBezTo>
                      <a:cubicBezTo>
                        <a:pt x="2461552" y="1272094"/>
                        <a:pt x="2532888" y="1251018"/>
                        <a:pt x="2597739" y="1265609"/>
                      </a:cubicBezTo>
                      <a:cubicBezTo>
                        <a:pt x="2662590" y="1280200"/>
                        <a:pt x="2728724" y="1320010"/>
                        <a:pt x="2792292" y="1343430"/>
                      </a:cubicBezTo>
                      <a:lnTo>
                        <a:pt x="2977118" y="1411524"/>
                      </a:lnTo>
                      <a:cubicBezTo>
                        <a:pt x="3027689" y="1430155"/>
                        <a:pt x="3043591" y="1443949"/>
                        <a:pt x="3093850" y="1460162"/>
                      </a:cubicBezTo>
                      <a:lnTo>
                        <a:pt x="3278675" y="1508801"/>
                      </a:lnTo>
                      <a:lnTo>
                        <a:pt x="3473229" y="1508801"/>
                      </a:lnTo>
                      <a:cubicBezTo>
                        <a:pt x="3534838" y="1503937"/>
                        <a:pt x="3594824" y="1484482"/>
                        <a:pt x="3648326" y="1479618"/>
                      </a:cubicBezTo>
                      <a:cubicBezTo>
                        <a:pt x="3701828" y="1474754"/>
                        <a:pt x="3734254" y="1476376"/>
                        <a:pt x="3794241" y="1479618"/>
                      </a:cubicBezTo>
                      <a:lnTo>
                        <a:pt x="4008250" y="1499073"/>
                      </a:lnTo>
                      <a:lnTo>
                        <a:pt x="4241714" y="1499073"/>
                      </a:lnTo>
                      <a:lnTo>
                        <a:pt x="4572454" y="1489345"/>
                      </a:lnTo>
                      <a:lnTo>
                        <a:pt x="4912922" y="1479618"/>
                      </a:lnTo>
                      <a:lnTo>
                        <a:pt x="5204752" y="1460162"/>
                      </a:lnTo>
                      <a:lnTo>
                        <a:pt x="5447943" y="1469890"/>
                      </a:lnTo>
                      <a:cubicBezTo>
                        <a:pt x="5524143" y="1477996"/>
                        <a:pt x="5571161" y="1487724"/>
                        <a:pt x="5661952" y="1508801"/>
                      </a:cubicBezTo>
                      <a:cubicBezTo>
                        <a:pt x="5752744" y="1529878"/>
                        <a:pt x="5895415" y="1555818"/>
                        <a:pt x="5992692" y="1596350"/>
                      </a:cubicBezTo>
                      <a:cubicBezTo>
                        <a:pt x="6089969" y="1636882"/>
                        <a:pt x="6181169" y="1695130"/>
                        <a:pt x="6245612" y="1751992"/>
                      </a:cubicBezTo>
                      <a:lnTo>
                        <a:pt x="6410982" y="1897907"/>
                      </a:lnTo>
                      <a:cubicBezTo>
                        <a:pt x="6458332" y="1939686"/>
                        <a:pt x="6505016" y="1975728"/>
                        <a:pt x="6527714" y="2004911"/>
                      </a:cubicBezTo>
                      <a:cubicBezTo>
                        <a:pt x="6550412" y="2034094"/>
                        <a:pt x="6519607" y="2061656"/>
                        <a:pt x="6547169" y="2073005"/>
                      </a:cubicBezTo>
                      <a:cubicBezTo>
                        <a:pt x="6574731" y="2084354"/>
                        <a:pt x="6653026" y="2038288"/>
                        <a:pt x="6693084" y="2073005"/>
                      </a:cubicBezTo>
                      <a:lnTo>
                        <a:pt x="6838999" y="2199464"/>
                      </a:lnTo>
                      <a:cubicBezTo>
                        <a:pt x="6886016" y="2244860"/>
                        <a:pt x="6934712" y="2289338"/>
                        <a:pt x="6975186" y="2345379"/>
                      </a:cubicBezTo>
                      <a:lnTo>
                        <a:pt x="7198922" y="2666392"/>
                      </a:lnTo>
                      <a:lnTo>
                        <a:pt x="7364292" y="2880401"/>
                      </a:lnTo>
                      <a:cubicBezTo>
                        <a:pt x="7408066" y="2942009"/>
                        <a:pt x="7415858" y="2974198"/>
                        <a:pt x="7461569" y="3036043"/>
                      </a:cubicBezTo>
                      <a:cubicBezTo>
                        <a:pt x="7516692" y="3110622"/>
                        <a:pt x="7573437" y="3168988"/>
                        <a:pt x="7626939" y="3259779"/>
                      </a:cubicBezTo>
                      <a:cubicBezTo>
                        <a:pt x="7680441" y="3350570"/>
                        <a:pt x="7725837" y="3496486"/>
                        <a:pt x="7782582" y="3580792"/>
                      </a:cubicBezTo>
                      <a:cubicBezTo>
                        <a:pt x="7839327" y="3665098"/>
                        <a:pt x="7894248" y="3725713"/>
                        <a:pt x="7967407" y="3765618"/>
                      </a:cubicBezTo>
                      <a:lnTo>
                        <a:pt x="8181416" y="3882350"/>
                      </a:lnTo>
                      <a:cubicBezTo>
                        <a:pt x="8257616" y="3922882"/>
                        <a:pt x="8354181" y="3944507"/>
                        <a:pt x="8424607" y="4008809"/>
                      </a:cubicBezTo>
                      <a:lnTo>
                        <a:pt x="8648343" y="4213090"/>
                      </a:lnTo>
                      <a:cubicBezTo>
                        <a:pt x="8719679" y="4273077"/>
                        <a:pt x="8801393" y="4317502"/>
                        <a:pt x="8852624" y="4368733"/>
                      </a:cubicBezTo>
                      <a:lnTo>
                        <a:pt x="8979084" y="4495192"/>
                      </a:lnTo>
                      <a:cubicBezTo>
                        <a:pt x="9014752" y="4530860"/>
                        <a:pt x="9041384" y="4547073"/>
                        <a:pt x="9066633" y="4582741"/>
                      </a:cubicBezTo>
                      <a:cubicBezTo>
                        <a:pt x="9091882" y="4618409"/>
                        <a:pt x="9109263" y="4667048"/>
                        <a:pt x="9130578" y="4709202"/>
                      </a:cubicBezTo>
                      <a:cubicBezTo>
                        <a:pt x="9143548" y="4751355"/>
                        <a:pt x="9154433" y="4808099"/>
                        <a:pt x="9144454" y="4835660"/>
                      </a:cubicBezTo>
                      <a:cubicBezTo>
                        <a:pt x="9134475" y="4863222"/>
                        <a:pt x="9106370" y="4871329"/>
                        <a:pt x="9070702" y="4874571"/>
                      </a:cubicBezTo>
                      <a:cubicBezTo>
                        <a:pt x="9035034" y="4877814"/>
                        <a:pt x="8983005" y="4869707"/>
                        <a:pt x="8930446" y="4855115"/>
                      </a:cubicBezTo>
                      <a:cubicBezTo>
                        <a:pt x="8877887" y="4840523"/>
                        <a:pt x="8831953" y="4813438"/>
                        <a:pt x="8755348" y="4787022"/>
                      </a:cubicBezTo>
                      <a:lnTo>
                        <a:pt x="8473246" y="4689745"/>
                      </a:lnTo>
                      <a:cubicBezTo>
                        <a:pt x="8395425" y="4658941"/>
                        <a:pt x="8352648" y="4635839"/>
                        <a:pt x="8288420" y="4602196"/>
                      </a:cubicBezTo>
                      <a:lnTo>
                        <a:pt x="7889586" y="4436826"/>
                      </a:lnTo>
                      <a:lnTo>
                        <a:pt x="7403203" y="4242273"/>
                      </a:lnTo>
                      <a:lnTo>
                        <a:pt x="7111373" y="4086630"/>
                      </a:lnTo>
                      <a:cubicBezTo>
                        <a:pt x="6993562" y="3998931"/>
                        <a:pt x="6782884" y="3818100"/>
                        <a:pt x="6696336" y="3716079"/>
                      </a:cubicBezTo>
                      <a:cubicBezTo>
                        <a:pt x="6609788" y="3614058"/>
                        <a:pt x="6613707" y="3563524"/>
                        <a:pt x="6592088" y="3474504"/>
                      </a:cubicBezTo>
                      <a:cubicBezTo>
                        <a:pt x="6570469" y="3385484"/>
                        <a:pt x="6574731" y="3246809"/>
                        <a:pt x="6566624" y="3181958"/>
                      </a:cubicBezTo>
                      <a:lnTo>
                        <a:pt x="6566624" y="3181958"/>
                      </a:lnTo>
                      <a:lnTo>
                        <a:pt x="6566624" y="2938767"/>
                      </a:lnTo>
                      <a:cubicBezTo>
                        <a:pt x="6566624" y="2856082"/>
                        <a:pt x="6589322" y="2690711"/>
                        <a:pt x="6566624" y="2685847"/>
                      </a:cubicBezTo>
                      <a:cubicBezTo>
                        <a:pt x="6543926" y="2680983"/>
                        <a:pt x="6437277" y="2830919"/>
                        <a:pt x="6430437" y="2909584"/>
                      </a:cubicBezTo>
                      <a:lnTo>
                        <a:pt x="6410982" y="3133320"/>
                      </a:lnTo>
                      <a:cubicBezTo>
                        <a:pt x="6396391" y="3214384"/>
                        <a:pt x="6372071" y="3318146"/>
                        <a:pt x="6342888" y="3395967"/>
                      </a:cubicBezTo>
                      <a:cubicBezTo>
                        <a:pt x="6313705" y="3473788"/>
                        <a:pt x="6276416" y="3541881"/>
                        <a:pt x="6235884" y="3600247"/>
                      </a:cubicBezTo>
                      <a:cubicBezTo>
                        <a:pt x="6195352" y="3658613"/>
                        <a:pt x="6139884" y="3732161"/>
                        <a:pt x="6099697" y="3746162"/>
                      </a:cubicBezTo>
                      <a:cubicBezTo>
                        <a:pt x="6013578" y="3776165"/>
                        <a:pt x="6054301" y="3744541"/>
                        <a:pt x="6041331" y="3765618"/>
                      </a:cubicBezTo>
                      <a:cubicBezTo>
                        <a:pt x="6028361" y="3786695"/>
                        <a:pt x="6025118" y="3832090"/>
                        <a:pt x="6021875" y="3872622"/>
                      </a:cubicBezTo>
                      <a:cubicBezTo>
                        <a:pt x="6018632" y="3913154"/>
                        <a:pt x="6017011" y="3965035"/>
                        <a:pt x="6021875" y="4008809"/>
                      </a:cubicBezTo>
                      <a:cubicBezTo>
                        <a:pt x="6026739" y="4052583"/>
                        <a:pt x="6025118" y="4093116"/>
                        <a:pt x="6051058" y="4135269"/>
                      </a:cubicBezTo>
                      <a:cubicBezTo>
                        <a:pt x="6076999" y="4177422"/>
                        <a:pt x="6143471" y="4217954"/>
                        <a:pt x="6177518" y="4261728"/>
                      </a:cubicBezTo>
                      <a:cubicBezTo>
                        <a:pt x="6211565" y="4305502"/>
                        <a:pt x="6231020" y="4362247"/>
                        <a:pt x="6255339" y="4397915"/>
                      </a:cubicBezTo>
                      <a:lnTo>
                        <a:pt x="6323433" y="4475737"/>
                      </a:lnTo>
                      <a:cubicBezTo>
                        <a:pt x="6334782" y="4509784"/>
                        <a:pt x="6344514" y="4554764"/>
                        <a:pt x="6323433" y="4602196"/>
                      </a:cubicBezTo>
                      <a:lnTo>
                        <a:pt x="6245612" y="4777294"/>
                      </a:lnTo>
                      <a:cubicBezTo>
                        <a:pt x="6222009" y="4830403"/>
                        <a:pt x="6209944" y="4879435"/>
                        <a:pt x="6187246" y="4923209"/>
                      </a:cubicBezTo>
                      <a:lnTo>
                        <a:pt x="6109424" y="5039941"/>
                      </a:lnTo>
                      <a:cubicBezTo>
                        <a:pt x="6087802" y="5072373"/>
                        <a:pt x="6064028" y="5065881"/>
                        <a:pt x="6021875" y="5088579"/>
                      </a:cubicBezTo>
                      <a:lnTo>
                        <a:pt x="5856505" y="5176128"/>
                      </a:lnTo>
                      <a:cubicBezTo>
                        <a:pt x="5807867" y="5213417"/>
                        <a:pt x="5751122" y="5273404"/>
                        <a:pt x="5730046" y="5312315"/>
                      </a:cubicBezTo>
                      <a:cubicBezTo>
                        <a:pt x="5708970" y="5351226"/>
                        <a:pt x="5759229" y="5390137"/>
                        <a:pt x="5730046" y="5409592"/>
                      </a:cubicBezTo>
                      <a:cubicBezTo>
                        <a:pt x="5700863" y="5429047"/>
                        <a:pt x="5611693" y="5427426"/>
                        <a:pt x="5554948" y="5429047"/>
                      </a:cubicBezTo>
                      <a:lnTo>
                        <a:pt x="5389578" y="5419320"/>
                      </a:lnTo>
                      <a:lnTo>
                        <a:pt x="5272846" y="5390137"/>
                      </a:lnTo>
                      <a:cubicBezTo>
                        <a:pt x="5233935" y="5378788"/>
                        <a:pt x="5183676" y="5364196"/>
                        <a:pt x="5156114" y="5351226"/>
                      </a:cubicBezTo>
                      <a:cubicBezTo>
                        <a:pt x="5128552" y="5338256"/>
                        <a:pt x="5112339" y="5333391"/>
                        <a:pt x="5107475" y="5312315"/>
                      </a:cubicBezTo>
                      <a:cubicBezTo>
                        <a:pt x="5102611" y="5291239"/>
                        <a:pt x="5097748" y="5253950"/>
                        <a:pt x="5126931" y="5224767"/>
                      </a:cubicBezTo>
                      <a:cubicBezTo>
                        <a:pt x="5156114" y="5195584"/>
                        <a:pt x="5245284" y="5148567"/>
                        <a:pt x="5282573" y="5137218"/>
                      </a:cubicBezTo>
                      <a:cubicBezTo>
                        <a:pt x="5319862" y="5125869"/>
                        <a:pt x="5339318" y="5153431"/>
                        <a:pt x="5350667" y="5156673"/>
                      </a:cubicBezTo>
                      <a:lnTo>
                        <a:pt x="5350667" y="5156673"/>
                      </a:lnTo>
                      <a:cubicBezTo>
                        <a:pt x="5370122" y="5150188"/>
                        <a:pt x="5418761" y="5146945"/>
                        <a:pt x="5467399" y="5117762"/>
                      </a:cubicBezTo>
                      <a:lnTo>
                        <a:pt x="5642497" y="4981575"/>
                      </a:lnTo>
                      <a:lnTo>
                        <a:pt x="5817595" y="4835660"/>
                      </a:lnTo>
                      <a:cubicBezTo>
                        <a:pt x="5854884" y="4785401"/>
                        <a:pt x="5872718" y="4736763"/>
                        <a:pt x="5866233" y="4680018"/>
                      </a:cubicBezTo>
                      <a:cubicBezTo>
                        <a:pt x="5859748" y="4623273"/>
                        <a:pt x="5791654" y="4543830"/>
                        <a:pt x="5778684" y="4495192"/>
                      </a:cubicBezTo>
                      <a:lnTo>
                        <a:pt x="5739773" y="4349277"/>
                      </a:lnTo>
                      <a:lnTo>
                        <a:pt x="5642497" y="4222818"/>
                      </a:lnTo>
                      <a:cubicBezTo>
                        <a:pt x="5595480" y="4170937"/>
                        <a:pt x="5512795" y="4083388"/>
                        <a:pt x="5457671" y="4037992"/>
                      </a:cubicBezTo>
                      <a:cubicBezTo>
                        <a:pt x="5402547" y="3992596"/>
                        <a:pt x="5370122" y="3995839"/>
                        <a:pt x="5311756" y="3950443"/>
                      </a:cubicBezTo>
                      <a:lnTo>
                        <a:pt x="5107475" y="3765618"/>
                      </a:lnTo>
                      <a:cubicBezTo>
                        <a:pt x="5055594" y="3715359"/>
                        <a:pt x="5032896" y="3699146"/>
                        <a:pt x="5000471" y="3648886"/>
                      </a:cubicBezTo>
                      <a:cubicBezTo>
                        <a:pt x="4968046" y="3598626"/>
                        <a:pt x="4938862" y="3515941"/>
                        <a:pt x="4912922" y="3464060"/>
                      </a:cubicBezTo>
                      <a:cubicBezTo>
                        <a:pt x="4886982" y="3412179"/>
                        <a:pt x="4901574" y="3348950"/>
                        <a:pt x="4844829" y="3337601"/>
                      </a:cubicBezTo>
                      <a:cubicBezTo>
                        <a:pt x="4788084" y="3326252"/>
                        <a:pt x="4656761" y="3376512"/>
                        <a:pt x="4572454" y="3395967"/>
                      </a:cubicBezTo>
                      <a:lnTo>
                        <a:pt x="4338990" y="3454333"/>
                      </a:lnTo>
                      <a:cubicBezTo>
                        <a:pt x="4261169" y="3473788"/>
                        <a:pt x="4035812" y="3472167"/>
                        <a:pt x="3920701" y="3473788"/>
                      </a:cubicBezTo>
                      <a:lnTo>
                        <a:pt x="3648326" y="3464060"/>
                      </a:lnTo>
                      <a:cubicBezTo>
                        <a:pt x="3583475" y="3462439"/>
                        <a:pt x="3551032" y="3433185"/>
                        <a:pt x="3531595" y="3464060"/>
                      </a:cubicBezTo>
                      <a:cubicBezTo>
                        <a:pt x="3512158" y="3494935"/>
                        <a:pt x="3526731" y="3496486"/>
                        <a:pt x="3502412" y="3532154"/>
                      </a:cubicBezTo>
                      <a:cubicBezTo>
                        <a:pt x="3478093" y="3567822"/>
                        <a:pt x="3405135" y="3634295"/>
                        <a:pt x="3385680" y="3678069"/>
                      </a:cubicBezTo>
                      <a:cubicBezTo>
                        <a:pt x="3366225" y="3721844"/>
                        <a:pt x="3385680" y="3754269"/>
                        <a:pt x="3385680" y="3794801"/>
                      </a:cubicBezTo>
                      <a:lnTo>
                        <a:pt x="3385680" y="3921260"/>
                      </a:lnTo>
                      <a:lnTo>
                        <a:pt x="3385680" y="4115813"/>
                      </a:lnTo>
                      <a:lnTo>
                        <a:pt x="3434318" y="4388188"/>
                      </a:lnTo>
                      <a:lnTo>
                        <a:pt x="3492684" y="4641107"/>
                      </a:lnTo>
                      <a:lnTo>
                        <a:pt x="3492684" y="4728656"/>
                      </a:lnTo>
                      <a:cubicBezTo>
                        <a:pt x="3492684" y="4754596"/>
                        <a:pt x="3498131" y="4747004"/>
                        <a:pt x="3492684" y="4796750"/>
                      </a:cubicBezTo>
                      <a:cubicBezTo>
                        <a:pt x="3487237" y="4846496"/>
                        <a:pt x="3494573" y="4972170"/>
                        <a:pt x="3460003" y="5027134"/>
                      </a:cubicBezTo>
                      <a:lnTo>
                        <a:pt x="3356079" y="5192364"/>
                      </a:lnTo>
                      <a:cubicBezTo>
                        <a:pt x="3330722" y="5248001"/>
                        <a:pt x="3335192" y="5332509"/>
                        <a:pt x="3307858" y="5360954"/>
                      </a:cubicBezTo>
                      <a:cubicBezTo>
                        <a:pt x="3294934" y="5374403"/>
                        <a:pt x="3309674" y="5399133"/>
                        <a:pt x="3288404" y="5419180"/>
                      </a:cubicBezTo>
                      <a:lnTo>
                        <a:pt x="3229967" y="5474257"/>
                      </a:lnTo>
                      <a:lnTo>
                        <a:pt x="3136259" y="5467679"/>
                      </a:lnTo>
                      <a:lnTo>
                        <a:pt x="3058507" y="5470828"/>
                      </a:lnTo>
                      <a:lnTo>
                        <a:pt x="2880121" y="5474292"/>
                      </a:lnTo>
                      <a:lnTo>
                        <a:pt x="2746908" y="5484055"/>
                      </a:lnTo>
                      <a:lnTo>
                        <a:pt x="2656105" y="5429047"/>
                      </a:lnTo>
                      <a:lnTo>
                        <a:pt x="2607872" y="5384705"/>
                      </a:lnTo>
                      <a:lnTo>
                        <a:pt x="2578689" y="5350415"/>
                      </a:lnTo>
                      <a:cubicBezTo>
                        <a:pt x="2573974" y="5327988"/>
                        <a:pt x="2547588" y="5255355"/>
                        <a:pt x="2579581" y="5250140"/>
                      </a:cubicBezTo>
                      <a:lnTo>
                        <a:pt x="2675560" y="5234494"/>
                      </a:lnTo>
                      <a:cubicBezTo>
                        <a:pt x="2713883" y="5228656"/>
                        <a:pt x="2759257" y="5232943"/>
                        <a:pt x="2809517" y="5215109"/>
                      </a:cubicBezTo>
                      <a:cubicBezTo>
                        <a:pt x="2867011" y="5176140"/>
                        <a:pt x="2923244" y="5182625"/>
                        <a:pt x="2977118" y="5127490"/>
                      </a:cubicBezTo>
                      <a:cubicBezTo>
                        <a:pt x="3030992" y="5072355"/>
                        <a:pt x="3128446" y="4957632"/>
                        <a:pt x="3132760" y="4884298"/>
                      </a:cubicBezTo>
                      <a:lnTo>
                        <a:pt x="3142488" y="4718928"/>
                      </a:lnTo>
                      <a:lnTo>
                        <a:pt x="3132760" y="4534103"/>
                      </a:lnTo>
                      <a:lnTo>
                        <a:pt x="3054939" y="4320094"/>
                      </a:lnTo>
                      <a:cubicBezTo>
                        <a:pt x="3030620" y="4255243"/>
                        <a:pt x="3004680" y="4213090"/>
                        <a:pt x="2986846" y="4144996"/>
                      </a:cubicBezTo>
                      <a:cubicBezTo>
                        <a:pt x="2969012" y="4076902"/>
                        <a:pt x="2969012" y="3976384"/>
                        <a:pt x="2947935" y="3911533"/>
                      </a:cubicBezTo>
                      <a:lnTo>
                        <a:pt x="2860386" y="3755890"/>
                      </a:lnTo>
                      <a:cubicBezTo>
                        <a:pt x="2842552" y="3697524"/>
                        <a:pt x="2883084" y="3618082"/>
                        <a:pt x="2840931" y="3561337"/>
                      </a:cubicBezTo>
                      <a:cubicBezTo>
                        <a:pt x="2798778" y="3504592"/>
                        <a:pt x="2711229" y="3467303"/>
                        <a:pt x="2607467" y="3415422"/>
                      </a:cubicBezTo>
                      <a:lnTo>
                        <a:pt x="2218360" y="3250052"/>
                      </a:lnTo>
                      <a:cubicBezTo>
                        <a:pt x="2091900" y="3177095"/>
                        <a:pt x="1941122" y="3058741"/>
                        <a:pt x="1848709" y="2977677"/>
                      </a:cubicBezTo>
                      <a:lnTo>
                        <a:pt x="1663884" y="2763669"/>
                      </a:lnTo>
                      <a:lnTo>
                        <a:pt x="1299954" y="2295597"/>
                      </a:lnTo>
                      <a:lnTo>
                        <a:pt x="953765" y="1858996"/>
                      </a:lnTo>
                      <a:cubicBezTo>
                        <a:pt x="922961" y="1818464"/>
                        <a:pt x="851624" y="1743886"/>
                        <a:pt x="807850" y="1703354"/>
                      </a:cubicBezTo>
                      <a:cubicBezTo>
                        <a:pt x="764076" y="1662822"/>
                        <a:pt x="730029" y="1643367"/>
                        <a:pt x="691118" y="1615805"/>
                      </a:cubicBezTo>
                      <a:cubicBezTo>
                        <a:pt x="652207" y="1588243"/>
                        <a:pt x="618161" y="1557439"/>
                        <a:pt x="574386" y="1537984"/>
                      </a:cubicBezTo>
                      <a:cubicBezTo>
                        <a:pt x="530612" y="1518529"/>
                        <a:pt x="481973" y="1521771"/>
                        <a:pt x="428471" y="1499073"/>
                      </a:cubicBezTo>
                      <a:cubicBezTo>
                        <a:pt x="374969" y="1476375"/>
                        <a:pt x="306875" y="1439085"/>
                        <a:pt x="253373" y="1401796"/>
                      </a:cubicBezTo>
                      <a:cubicBezTo>
                        <a:pt x="199871" y="1364507"/>
                        <a:pt x="144747" y="1311005"/>
                        <a:pt x="107458" y="1275337"/>
                      </a:cubicBezTo>
                      <a:cubicBezTo>
                        <a:pt x="70169" y="1239669"/>
                        <a:pt x="47471" y="1220214"/>
                        <a:pt x="29637" y="1187788"/>
                      </a:cubicBezTo>
                      <a:cubicBezTo>
                        <a:pt x="11803" y="1155363"/>
                        <a:pt x="-2789" y="1109967"/>
                        <a:pt x="454" y="1080784"/>
                      </a:cubicBezTo>
                      <a:cubicBezTo>
                        <a:pt x="3697" y="1051601"/>
                        <a:pt x="34501" y="1035388"/>
                        <a:pt x="49092" y="1012690"/>
                      </a:cubicBezTo>
                      <a:close/>
                    </a:path>
                  </a:pathLst>
                </a:custGeom>
                <a:solidFill>
                  <a:srgbClr val="D4BE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1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endParaRPr>
                </a:p>
              </p:txBody>
            </p:sp>
            <p:sp>
              <p:nvSpPr>
                <p:cNvPr id="19" name="フリーフォーム: 図形 18">
                  <a:extLst>
                    <a:ext uri="{FF2B5EF4-FFF2-40B4-BE49-F238E27FC236}">
                      <a16:creationId xmlns:a16="http://schemas.microsoft.com/office/drawing/2014/main" id="{5436290A-1B2D-5CE1-1189-E333BE99A25C}"/>
                    </a:ext>
                  </a:extLst>
                </p:cNvPr>
                <p:cNvSpPr/>
                <p:nvPr/>
              </p:nvSpPr>
              <p:spPr>
                <a:xfrm rot="575683">
                  <a:off x="7963432" y="4983648"/>
                  <a:ext cx="822537" cy="470202"/>
                </a:xfrm>
                <a:custGeom>
                  <a:avLst/>
                  <a:gdLst>
                    <a:gd name="connsiteX0" fmla="*/ 66613 w 695907"/>
                    <a:gd name="connsiteY0" fmla="*/ 10862 h 601401"/>
                    <a:gd name="connsiteX1" fmla="*/ 8740 w 695907"/>
                    <a:gd name="connsiteY1" fmla="*/ 242355 h 601401"/>
                    <a:gd name="connsiteX2" fmla="*/ 8740 w 695907"/>
                    <a:gd name="connsiteY2" fmla="*/ 439125 h 601401"/>
                    <a:gd name="connsiteX3" fmla="*/ 89763 w 695907"/>
                    <a:gd name="connsiteY3" fmla="*/ 543297 h 601401"/>
                    <a:gd name="connsiteX4" fmla="*/ 193935 w 695907"/>
                    <a:gd name="connsiteY4" fmla="*/ 601170 h 601401"/>
                    <a:gd name="connsiteX5" fmla="*/ 402279 w 695907"/>
                    <a:gd name="connsiteY5" fmla="*/ 554872 h 601401"/>
                    <a:gd name="connsiteX6" fmla="*/ 610624 w 695907"/>
                    <a:gd name="connsiteY6" fmla="*/ 369677 h 601401"/>
                    <a:gd name="connsiteX7" fmla="*/ 680072 w 695907"/>
                    <a:gd name="connsiteY7" fmla="*/ 288654 h 601401"/>
                    <a:gd name="connsiteX8" fmla="*/ 680072 w 695907"/>
                    <a:gd name="connsiteY8" fmla="*/ 161332 h 601401"/>
                    <a:gd name="connsiteX9" fmla="*/ 506451 w 695907"/>
                    <a:gd name="connsiteY9" fmla="*/ 103459 h 601401"/>
                    <a:gd name="connsiteX10" fmla="*/ 390705 w 695907"/>
                    <a:gd name="connsiteY10" fmla="*/ 91884 h 601401"/>
                    <a:gd name="connsiteX11" fmla="*/ 159211 w 695907"/>
                    <a:gd name="connsiteY11" fmla="*/ 68735 h 601401"/>
                    <a:gd name="connsiteX12" fmla="*/ 136062 w 695907"/>
                    <a:gd name="connsiteY12" fmla="*/ 45586 h 601401"/>
                    <a:gd name="connsiteX13" fmla="*/ 8740 w 695907"/>
                    <a:gd name="connsiteY13" fmla="*/ 34011 h 601401"/>
                    <a:gd name="connsiteX14" fmla="*/ 66613 w 695907"/>
                    <a:gd name="connsiteY14" fmla="*/ 10862 h 601401"/>
                    <a:gd name="connsiteX0" fmla="*/ 9431 w 696598"/>
                    <a:gd name="connsiteY0" fmla="*/ 13065 h 580455"/>
                    <a:gd name="connsiteX1" fmla="*/ 9431 w 696598"/>
                    <a:gd name="connsiteY1" fmla="*/ 221409 h 580455"/>
                    <a:gd name="connsiteX2" fmla="*/ 9431 w 696598"/>
                    <a:gd name="connsiteY2" fmla="*/ 418179 h 580455"/>
                    <a:gd name="connsiteX3" fmla="*/ 90454 w 696598"/>
                    <a:gd name="connsiteY3" fmla="*/ 522351 h 580455"/>
                    <a:gd name="connsiteX4" fmla="*/ 194626 w 696598"/>
                    <a:gd name="connsiteY4" fmla="*/ 580224 h 580455"/>
                    <a:gd name="connsiteX5" fmla="*/ 402970 w 696598"/>
                    <a:gd name="connsiteY5" fmla="*/ 533926 h 580455"/>
                    <a:gd name="connsiteX6" fmla="*/ 611315 w 696598"/>
                    <a:gd name="connsiteY6" fmla="*/ 348731 h 580455"/>
                    <a:gd name="connsiteX7" fmla="*/ 680763 w 696598"/>
                    <a:gd name="connsiteY7" fmla="*/ 267708 h 580455"/>
                    <a:gd name="connsiteX8" fmla="*/ 680763 w 696598"/>
                    <a:gd name="connsiteY8" fmla="*/ 140386 h 580455"/>
                    <a:gd name="connsiteX9" fmla="*/ 507142 w 696598"/>
                    <a:gd name="connsiteY9" fmla="*/ 82513 h 580455"/>
                    <a:gd name="connsiteX10" fmla="*/ 391396 w 696598"/>
                    <a:gd name="connsiteY10" fmla="*/ 70938 h 580455"/>
                    <a:gd name="connsiteX11" fmla="*/ 159902 w 696598"/>
                    <a:gd name="connsiteY11" fmla="*/ 47789 h 580455"/>
                    <a:gd name="connsiteX12" fmla="*/ 136753 w 696598"/>
                    <a:gd name="connsiteY12" fmla="*/ 24640 h 580455"/>
                    <a:gd name="connsiteX13" fmla="*/ 9431 w 696598"/>
                    <a:gd name="connsiteY13" fmla="*/ 13065 h 580455"/>
                    <a:gd name="connsiteX0" fmla="*/ 9431 w 696598"/>
                    <a:gd name="connsiteY0" fmla="*/ 13065 h 580455"/>
                    <a:gd name="connsiteX1" fmla="*/ 9431 w 696598"/>
                    <a:gd name="connsiteY1" fmla="*/ 221409 h 580455"/>
                    <a:gd name="connsiteX2" fmla="*/ 9431 w 696598"/>
                    <a:gd name="connsiteY2" fmla="*/ 418179 h 580455"/>
                    <a:gd name="connsiteX3" fmla="*/ 90454 w 696598"/>
                    <a:gd name="connsiteY3" fmla="*/ 522351 h 580455"/>
                    <a:gd name="connsiteX4" fmla="*/ 194626 w 696598"/>
                    <a:gd name="connsiteY4" fmla="*/ 580224 h 580455"/>
                    <a:gd name="connsiteX5" fmla="*/ 402970 w 696598"/>
                    <a:gd name="connsiteY5" fmla="*/ 533926 h 580455"/>
                    <a:gd name="connsiteX6" fmla="*/ 611315 w 696598"/>
                    <a:gd name="connsiteY6" fmla="*/ 348731 h 580455"/>
                    <a:gd name="connsiteX7" fmla="*/ 680763 w 696598"/>
                    <a:gd name="connsiteY7" fmla="*/ 267708 h 580455"/>
                    <a:gd name="connsiteX8" fmla="*/ 680763 w 696598"/>
                    <a:gd name="connsiteY8" fmla="*/ 140386 h 580455"/>
                    <a:gd name="connsiteX9" fmla="*/ 507142 w 696598"/>
                    <a:gd name="connsiteY9" fmla="*/ 82513 h 580455"/>
                    <a:gd name="connsiteX10" fmla="*/ 391396 w 696598"/>
                    <a:gd name="connsiteY10" fmla="*/ 70938 h 580455"/>
                    <a:gd name="connsiteX11" fmla="*/ 136753 w 696598"/>
                    <a:gd name="connsiteY11" fmla="*/ 24640 h 580455"/>
                    <a:gd name="connsiteX12" fmla="*/ 9431 w 696598"/>
                    <a:gd name="connsiteY12" fmla="*/ 13065 h 580455"/>
                    <a:gd name="connsiteX0" fmla="*/ 9431 w 696598"/>
                    <a:gd name="connsiteY0" fmla="*/ 13065 h 580455"/>
                    <a:gd name="connsiteX1" fmla="*/ 9431 w 696598"/>
                    <a:gd name="connsiteY1" fmla="*/ 221409 h 580455"/>
                    <a:gd name="connsiteX2" fmla="*/ 9431 w 696598"/>
                    <a:gd name="connsiteY2" fmla="*/ 418179 h 580455"/>
                    <a:gd name="connsiteX3" fmla="*/ 90454 w 696598"/>
                    <a:gd name="connsiteY3" fmla="*/ 522351 h 580455"/>
                    <a:gd name="connsiteX4" fmla="*/ 194626 w 696598"/>
                    <a:gd name="connsiteY4" fmla="*/ 580224 h 580455"/>
                    <a:gd name="connsiteX5" fmla="*/ 402970 w 696598"/>
                    <a:gd name="connsiteY5" fmla="*/ 533926 h 580455"/>
                    <a:gd name="connsiteX6" fmla="*/ 611315 w 696598"/>
                    <a:gd name="connsiteY6" fmla="*/ 348731 h 580455"/>
                    <a:gd name="connsiteX7" fmla="*/ 680763 w 696598"/>
                    <a:gd name="connsiteY7" fmla="*/ 267708 h 580455"/>
                    <a:gd name="connsiteX8" fmla="*/ 680763 w 696598"/>
                    <a:gd name="connsiteY8" fmla="*/ 140386 h 580455"/>
                    <a:gd name="connsiteX9" fmla="*/ 507142 w 696598"/>
                    <a:gd name="connsiteY9" fmla="*/ 82513 h 580455"/>
                    <a:gd name="connsiteX10" fmla="*/ 391396 w 696598"/>
                    <a:gd name="connsiteY10" fmla="*/ 70938 h 580455"/>
                    <a:gd name="connsiteX11" fmla="*/ 136753 w 696598"/>
                    <a:gd name="connsiteY11" fmla="*/ 24640 h 580455"/>
                    <a:gd name="connsiteX12" fmla="*/ 9431 w 696598"/>
                    <a:gd name="connsiteY12" fmla="*/ 13065 h 580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96598" h="580455">
                      <a:moveTo>
                        <a:pt x="9431" y="13065"/>
                      </a:moveTo>
                      <a:cubicBezTo>
                        <a:pt x="-11789" y="45860"/>
                        <a:pt x="9431" y="153890"/>
                        <a:pt x="9431" y="221409"/>
                      </a:cubicBezTo>
                      <a:cubicBezTo>
                        <a:pt x="9431" y="288928"/>
                        <a:pt x="-4073" y="368022"/>
                        <a:pt x="9431" y="418179"/>
                      </a:cubicBezTo>
                      <a:cubicBezTo>
                        <a:pt x="22935" y="468336"/>
                        <a:pt x="59588" y="495344"/>
                        <a:pt x="90454" y="522351"/>
                      </a:cubicBezTo>
                      <a:cubicBezTo>
                        <a:pt x="121320" y="549358"/>
                        <a:pt x="142540" y="578295"/>
                        <a:pt x="194626" y="580224"/>
                      </a:cubicBezTo>
                      <a:cubicBezTo>
                        <a:pt x="246712" y="582153"/>
                        <a:pt x="333522" y="572508"/>
                        <a:pt x="402970" y="533926"/>
                      </a:cubicBezTo>
                      <a:cubicBezTo>
                        <a:pt x="472418" y="495344"/>
                        <a:pt x="565016" y="393101"/>
                        <a:pt x="611315" y="348731"/>
                      </a:cubicBezTo>
                      <a:cubicBezTo>
                        <a:pt x="657614" y="304361"/>
                        <a:pt x="669188" y="302432"/>
                        <a:pt x="680763" y="267708"/>
                      </a:cubicBezTo>
                      <a:cubicBezTo>
                        <a:pt x="692338" y="232984"/>
                        <a:pt x="709700" y="171252"/>
                        <a:pt x="680763" y="140386"/>
                      </a:cubicBezTo>
                      <a:cubicBezTo>
                        <a:pt x="651826" y="109520"/>
                        <a:pt x="555370" y="94088"/>
                        <a:pt x="507142" y="82513"/>
                      </a:cubicBezTo>
                      <a:cubicBezTo>
                        <a:pt x="458914" y="70938"/>
                        <a:pt x="391396" y="70938"/>
                        <a:pt x="391396" y="70938"/>
                      </a:cubicBezTo>
                      <a:lnTo>
                        <a:pt x="136753" y="24640"/>
                      </a:lnTo>
                      <a:cubicBezTo>
                        <a:pt x="111675" y="18853"/>
                        <a:pt x="30651" y="-19730"/>
                        <a:pt x="9431" y="1306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1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endParaRPr>
                </a:p>
              </p:txBody>
            </p:sp>
            <p:sp>
              <p:nvSpPr>
                <p:cNvPr id="20" name="フリーフォーム: 図形 19">
                  <a:extLst>
                    <a:ext uri="{FF2B5EF4-FFF2-40B4-BE49-F238E27FC236}">
                      <a16:creationId xmlns:a16="http://schemas.microsoft.com/office/drawing/2014/main" id="{906715CC-E4AD-47DD-1399-D9ADCD1A63C6}"/>
                    </a:ext>
                  </a:extLst>
                </p:cNvPr>
                <p:cNvSpPr/>
                <p:nvPr/>
              </p:nvSpPr>
              <p:spPr>
                <a:xfrm rot="2416109">
                  <a:off x="8551129" y="5001721"/>
                  <a:ext cx="420566" cy="708930"/>
                </a:xfrm>
                <a:custGeom>
                  <a:avLst/>
                  <a:gdLst>
                    <a:gd name="connsiteX0" fmla="*/ 193040 w 404608"/>
                    <a:gd name="connsiteY0" fmla="*/ 5915 h 405918"/>
                    <a:gd name="connsiteX1" fmla="*/ 172720 w 404608"/>
                    <a:gd name="connsiteY1" fmla="*/ 193875 h 405918"/>
                    <a:gd name="connsiteX2" fmla="*/ 142240 w 404608"/>
                    <a:gd name="connsiteY2" fmla="*/ 295475 h 405918"/>
                    <a:gd name="connsiteX3" fmla="*/ 35560 w 404608"/>
                    <a:gd name="connsiteY3" fmla="*/ 386915 h 405918"/>
                    <a:gd name="connsiteX4" fmla="*/ 35560 w 404608"/>
                    <a:gd name="connsiteY4" fmla="*/ 386915 h 405918"/>
                    <a:gd name="connsiteX5" fmla="*/ 0 w 404608"/>
                    <a:gd name="connsiteY5" fmla="*/ 402155 h 405918"/>
                    <a:gd name="connsiteX6" fmla="*/ 0 w 404608"/>
                    <a:gd name="connsiteY6" fmla="*/ 402155 h 405918"/>
                    <a:gd name="connsiteX7" fmla="*/ 142240 w 404608"/>
                    <a:gd name="connsiteY7" fmla="*/ 402155 h 405918"/>
                    <a:gd name="connsiteX8" fmla="*/ 203200 w 404608"/>
                    <a:gd name="connsiteY8" fmla="*/ 402155 h 405918"/>
                    <a:gd name="connsiteX9" fmla="*/ 320040 w 404608"/>
                    <a:gd name="connsiteY9" fmla="*/ 351355 h 405918"/>
                    <a:gd name="connsiteX10" fmla="*/ 381000 w 404608"/>
                    <a:gd name="connsiteY10" fmla="*/ 290395 h 405918"/>
                    <a:gd name="connsiteX11" fmla="*/ 396240 w 404608"/>
                    <a:gd name="connsiteY11" fmla="*/ 198955 h 405918"/>
                    <a:gd name="connsiteX12" fmla="*/ 401320 w 404608"/>
                    <a:gd name="connsiteY12" fmla="*/ 158315 h 405918"/>
                    <a:gd name="connsiteX13" fmla="*/ 345440 w 404608"/>
                    <a:gd name="connsiteY13" fmla="*/ 122755 h 405918"/>
                    <a:gd name="connsiteX14" fmla="*/ 264160 w 404608"/>
                    <a:gd name="connsiteY14" fmla="*/ 51635 h 405918"/>
                    <a:gd name="connsiteX15" fmla="*/ 193040 w 404608"/>
                    <a:gd name="connsiteY15" fmla="*/ 5915 h 405918"/>
                    <a:gd name="connsiteX0" fmla="*/ 193040 w 398170"/>
                    <a:gd name="connsiteY0" fmla="*/ 5915 h 405918"/>
                    <a:gd name="connsiteX1" fmla="*/ 172720 w 398170"/>
                    <a:gd name="connsiteY1" fmla="*/ 193875 h 405918"/>
                    <a:gd name="connsiteX2" fmla="*/ 142240 w 398170"/>
                    <a:gd name="connsiteY2" fmla="*/ 295475 h 405918"/>
                    <a:gd name="connsiteX3" fmla="*/ 35560 w 398170"/>
                    <a:gd name="connsiteY3" fmla="*/ 386915 h 405918"/>
                    <a:gd name="connsiteX4" fmla="*/ 35560 w 398170"/>
                    <a:gd name="connsiteY4" fmla="*/ 386915 h 405918"/>
                    <a:gd name="connsiteX5" fmla="*/ 0 w 398170"/>
                    <a:gd name="connsiteY5" fmla="*/ 402155 h 405918"/>
                    <a:gd name="connsiteX6" fmla="*/ 0 w 398170"/>
                    <a:gd name="connsiteY6" fmla="*/ 402155 h 405918"/>
                    <a:gd name="connsiteX7" fmla="*/ 142240 w 398170"/>
                    <a:gd name="connsiteY7" fmla="*/ 402155 h 405918"/>
                    <a:gd name="connsiteX8" fmla="*/ 203200 w 398170"/>
                    <a:gd name="connsiteY8" fmla="*/ 402155 h 405918"/>
                    <a:gd name="connsiteX9" fmla="*/ 320040 w 398170"/>
                    <a:gd name="connsiteY9" fmla="*/ 351355 h 405918"/>
                    <a:gd name="connsiteX10" fmla="*/ 381000 w 398170"/>
                    <a:gd name="connsiteY10" fmla="*/ 290395 h 405918"/>
                    <a:gd name="connsiteX11" fmla="*/ 396240 w 398170"/>
                    <a:gd name="connsiteY11" fmla="*/ 198955 h 405918"/>
                    <a:gd name="connsiteX12" fmla="*/ 345440 w 398170"/>
                    <a:gd name="connsiteY12" fmla="*/ 122755 h 405918"/>
                    <a:gd name="connsiteX13" fmla="*/ 264160 w 398170"/>
                    <a:gd name="connsiteY13" fmla="*/ 51635 h 405918"/>
                    <a:gd name="connsiteX14" fmla="*/ 193040 w 398170"/>
                    <a:gd name="connsiteY14" fmla="*/ 5915 h 405918"/>
                    <a:gd name="connsiteX0" fmla="*/ 193040 w 398170"/>
                    <a:gd name="connsiteY0" fmla="*/ 5915 h 402155"/>
                    <a:gd name="connsiteX1" fmla="*/ 172720 w 398170"/>
                    <a:gd name="connsiteY1" fmla="*/ 193875 h 402155"/>
                    <a:gd name="connsiteX2" fmla="*/ 142240 w 398170"/>
                    <a:gd name="connsiteY2" fmla="*/ 295475 h 402155"/>
                    <a:gd name="connsiteX3" fmla="*/ 35560 w 398170"/>
                    <a:gd name="connsiteY3" fmla="*/ 386915 h 402155"/>
                    <a:gd name="connsiteX4" fmla="*/ 35560 w 398170"/>
                    <a:gd name="connsiteY4" fmla="*/ 386915 h 402155"/>
                    <a:gd name="connsiteX5" fmla="*/ 0 w 398170"/>
                    <a:gd name="connsiteY5" fmla="*/ 402155 h 402155"/>
                    <a:gd name="connsiteX6" fmla="*/ 0 w 398170"/>
                    <a:gd name="connsiteY6" fmla="*/ 402155 h 402155"/>
                    <a:gd name="connsiteX7" fmla="*/ 142240 w 398170"/>
                    <a:gd name="connsiteY7" fmla="*/ 402155 h 402155"/>
                    <a:gd name="connsiteX8" fmla="*/ 320040 w 398170"/>
                    <a:gd name="connsiteY8" fmla="*/ 351355 h 402155"/>
                    <a:gd name="connsiteX9" fmla="*/ 381000 w 398170"/>
                    <a:gd name="connsiteY9" fmla="*/ 290395 h 402155"/>
                    <a:gd name="connsiteX10" fmla="*/ 396240 w 398170"/>
                    <a:gd name="connsiteY10" fmla="*/ 198955 h 402155"/>
                    <a:gd name="connsiteX11" fmla="*/ 345440 w 398170"/>
                    <a:gd name="connsiteY11" fmla="*/ 122755 h 402155"/>
                    <a:gd name="connsiteX12" fmla="*/ 264160 w 398170"/>
                    <a:gd name="connsiteY12" fmla="*/ 51635 h 402155"/>
                    <a:gd name="connsiteX13" fmla="*/ 193040 w 398170"/>
                    <a:gd name="connsiteY13" fmla="*/ 5915 h 402155"/>
                    <a:gd name="connsiteX0" fmla="*/ 193040 w 398170"/>
                    <a:gd name="connsiteY0" fmla="*/ 5915 h 402155"/>
                    <a:gd name="connsiteX1" fmla="*/ 172720 w 398170"/>
                    <a:gd name="connsiteY1" fmla="*/ 193875 h 402155"/>
                    <a:gd name="connsiteX2" fmla="*/ 142240 w 398170"/>
                    <a:gd name="connsiteY2" fmla="*/ 295475 h 402155"/>
                    <a:gd name="connsiteX3" fmla="*/ 35560 w 398170"/>
                    <a:gd name="connsiteY3" fmla="*/ 386915 h 402155"/>
                    <a:gd name="connsiteX4" fmla="*/ 35560 w 398170"/>
                    <a:gd name="connsiteY4" fmla="*/ 386915 h 402155"/>
                    <a:gd name="connsiteX5" fmla="*/ 0 w 398170"/>
                    <a:gd name="connsiteY5" fmla="*/ 402155 h 402155"/>
                    <a:gd name="connsiteX6" fmla="*/ 0 w 398170"/>
                    <a:gd name="connsiteY6" fmla="*/ 402155 h 402155"/>
                    <a:gd name="connsiteX7" fmla="*/ 142240 w 398170"/>
                    <a:gd name="connsiteY7" fmla="*/ 402155 h 402155"/>
                    <a:gd name="connsiteX8" fmla="*/ 320040 w 398170"/>
                    <a:gd name="connsiteY8" fmla="*/ 351355 h 402155"/>
                    <a:gd name="connsiteX9" fmla="*/ 381000 w 398170"/>
                    <a:gd name="connsiteY9" fmla="*/ 290395 h 402155"/>
                    <a:gd name="connsiteX10" fmla="*/ 396240 w 398170"/>
                    <a:gd name="connsiteY10" fmla="*/ 198955 h 402155"/>
                    <a:gd name="connsiteX11" fmla="*/ 345440 w 398170"/>
                    <a:gd name="connsiteY11" fmla="*/ 122755 h 402155"/>
                    <a:gd name="connsiteX12" fmla="*/ 264160 w 398170"/>
                    <a:gd name="connsiteY12" fmla="*/ 51635 h 402155"/>
                    <a:gd name="connsiteX13" fmla="*/ 193040 w 398170"/>
                    <a:gd name="connsiteY13" fmla="*/ 5915 h 402155"/>
                    <a:gd name="connsiteX0" fmla="*/ 193040 w 398170"/>
                    <a:gd name="connsiteY0" fmla="*/ 5915 h 402155"/>
                    <a:gd name="connsiteX1" fmla="*/ 172720 w 398170"/>
                    <a:gd name="connsiteY1" fmla="*/ 193875 h 402155"/>
                    <a:gd name="connsiteX2" fmla="*/ 142240 w 398170"/>
                    <a:gd name="connsiteY2" fmla="*/ 295475 h 402155"/>
                    <a:gd name="connsiteX3" fmla="*/ 35560 w 398170"/>
                    <a:gd name="connsiteY3" fmla="*/ 386915 h 402155"/>
                    <a:gd name="connsiteX4" fmla="*/ 35560 w 398170"/>
                    <a:gd name="connsiteY4" fmla="*/ 386915 h 402155"/>
                    <a:gd name="connsiteX5" fmla="*/ 0 w 398170"/>
                    <a:gd name="connsiteY5" fmla="*/ 402155 h 402155"/>
                    <a:gd name="connsiteX6" fmla="*/ 0 w 398170"/>
                    <a:gd name="connsiteY6" fmla="*/ 402155 h 402155"/>
                    <a:gd name="connsiteX7" fmla="*/ 142240 w 398170"/>
                    <a:gd name="connsiteY7" fmla="*/ 402155 h 402155"/>
                    <a:gd name="connsiteX8" fmla="*/ 320040 w 398170"/>
                    <a:gd name="connsiteY8" fmla="*/ 351355 h 402155"/>
                    <a:gd name="connsiteX9" fmla="*/ 381000 w 398170"/>
                    <a:gd name="connsiteY9" fmla="*/ 290395 h 402155"/>
                    <a:gd name="connsiteX10" fmla="*/ 396240 w 398170"/>
                    <a:gd name="connsiteY10" fmla="*/ 198955 h 402155"/>
                    <a:gd name="connsiteX11" fmla="*/ 345440 w 398170"/>
                    <a:gd name="connsiteY11" fmla="*/ 122755 h 402155"/>
                    <a:gd name="connsiteX12" fmla="*/ 264160 w 398170"/>
                    <a:gd name="connsiteY12" fmla="*/ 51635 h 402155"/>
                    <a:gd name="connsiteX13" fmla="*/ 193040 w 398170"/>
                    <a:gd name="connsiteY13" fmla="*/ 5915 h 402155"/>
                    <a:gd name="connsiteX0" fmla="*/ 193040 w 398170"/>
                    <a:gd name="connsiteY0" fmla="*/ 5915 h 405918"/>
                    <a:gd name="connsiteX1" fmla="*/ 172720 w 398170"/>
                    <a:gd name="connsiteY1" fmla="*/ 193875 h 405918"/>
                    <a:gd name="connsiteX2" fmla="*/ 142240 w 398170"/>
                    <a:gd name="connsiteY2" fmla="*/ 295475 h 405918"/>
                    <a:gd name="connsiteX3" fmla="*/ 35560 w 398170"/>
                    <a:gd name="connsiteY3" fmla="*/ 386915 h 405918"/>
                    <a:gd name="connsiteX4" fmla="*/ 35560 w 398170"/>
                    <a:gd name="connsiteY4" fmla="*/ 386915 h 405918"/>
                    <a:gd name="connsiteX5" fmla="*/ 0 w 398170"/>
                    <a:gd name="connsiteY5" fmla="*/ 402155 h 405918"/>
                    <a:gd name="connsiteX6" fmla="*/ 0 w 398170"/>
                    <a:gd name="connsiteY6" fmla="*/ 402155 h 405918"/>
                    <a:gd name="connsiteX7" fmla="*/ 142240 w 398170"/>
                    <a:gd name="connsiteY7" fmla="*/ 402155 h 405918"/>
                    <a:gd name="connsiteX8" fmla="*/ 320040 w 398170"/>
                    <a:gd name="connsiteY8" fmla="*/ 351355 h 405918"/>
                    <a:gd name="connsiteX9" fmla="*/ 381000 w 398170"/>
                    <a:gd name="connsiteY9" fmla="*/ 290395 h 405918"/>
                    <a:gd name="connsiteX10" fmla="*/ 396240 w 398170"/>
                    <a:gd name="connsiteY10" fmla="*/ 198955 h 405918"/>
                    <a:gd name="connsiteX11" fmla="*/ 345440 w 398170"/>
                    <a:gd name="connsiteY11" fmla="*/ 122755 h 405918"/>
                    <a:gd name="connsiteX12" fmla="*/ 264160 w 398170"/>
                    <a:gd name="connsiteY12" fmla="*/ 51635 h 405918"/>
                    <a:gd name="connsiteX13" fmla="*/ 193040 w 398170"/>
                    <a:gd name="connsiteY13" fmla="*/ 5915 h 405918"/>
                    <a:gd name="connsiteX0" fmla="*/ 193040 w 398170"/>
                    <a:gd name="connsiteY0" fmla="*/ 5915 h 405918"/>
                    <a:gd name="connsiteX1" fmla="*/ 206774 w 398170"/>
                    <a:gd name="connsiteY1" fmla="*/ 158251 h 405918"/>
                    <a:gd name="connsiteX2" fmla="*/ 142240 w 398170"/>
                    <a:gd name="connsiteY2" fmla="*/ 295475 h 405918"/>
                    <a:gd name="connsiteX3" fmla="*/ 35560 w 398170"/>
                    <a:gd name="connsiteY3" fmla="*/ 386915 h 405918"/>
                    <a:gd name="connsiteX4" fmla="*/ 35560 w 398170"/>
                    <a:gd name="connsiteY4" fmla="*/ 386915 h 405918"/>
                    <a:gd name="connsiteX5" fmla="*/ 0 w 398170"/>
                    <a:gd name="connsiteY5" fmla="*/ 402155 h 405918"/>
                    <a:gd name="connsiteX6" fmla="*/ 0 w 398170"/>
                    <a:gd name="connsiteY6" fmla="*/ 402155 h 405918"/>
                    <a:gd name="connsiteX7" fmla="*/ 142240 w 398170"/>
                    <a:gd name="connsiteY7" fmla="*/ 402155 h 405918"/>
                    <a:gd name="connsiteX8" fmla="*/ 320040 w 398170"/>
                    <a:gd name="connsiteY8" fmla="*/ 351355 h 405918"/>
                    <a:gd name="connsiteX9" fmla="*/ 381000 w 398170"/>
                    <a:gd name="connsiteY9" fmla="*/ 290395 h 405918"/>
                    <a:gd name="connsiteX10" fmla="*/ 396240 w 398170"/>
                    <a:gd name="connsiteY10" fmla="*/ 198955 h 405918"/>
                    <a:gd name="connsiteX11" fmla="*/ 345440 w 398170"/>
                    <a:gd name="connsiteY11" fmla="*/ 122755 h 405918"/>
                    <a:gd name="connsiteX12" fmla="*/ 264160 w 398170"/>
                    <a:gd name="connsiteY12" fmla="*/ 51635 h 405918"/>
                    <a:gd name="connsiteX13" fmla="*/ 193040 w 398170"/>
                    <a:gd name="connsiteY13" fmla="*/ 5915 h 405918"/>
                    <a:gd name="connsiteX0" fmla="*/ 218158 w 423288"/>
                    <a:gd name="connsiteY0" fmla="*/ 5915 h 429268"/>
                    <a:gd name="connsiteX1" fmla="*/ 231892 w 423288"/>
                    <a:gd name="connsiteY1" fmla="*/ 158251 h 429268"/>
                    <a:gd name="connsiteX2" fmla="*/ 167358 w 423288"/>
                    <a:gd name="connsiteY2" fmla="*/ 295475 h 429268"/>
                    <a:gd name="connsiteX3" fmla="*/ 60678 w 423288"/>
                    <a:gd name="connsiteY3" fmla="*/ 386915 h 429268"/>
                    <a:gd name="connsiteX4" fmla="*/ 60678 w 423288"/>
                    <a:gd name="connsiteY4" fmla="*/ 386915 h 429268"/>
                    <a:gd name="connsiteX5" fmla="*/ 25118 w 423288"/>
                    <a:gd name="connsiteY5" fmla="*/ 402155 h 429268"/>
                    <a:gd name="connsiteX6" fmla="*/ 25118 w 423288"/>
                    <a:gd name="connsiteY6" fmla="*/ 402155 h 429268"/>
                    <a:gd name="connsiteX7" fmla="*/ 7717 w 423288"/>
                    <a:gd name="connsiteY7" fmla="*/ 429268 h 429268"/>
                    <a:gd name="connsiteX8" fmla="*/ 167358 w 423288"/>
                    <a:gd name="connsiteY8" fmla="*/ 402155 h 429268"/>
                    <a:gd name="connsiteX9" fmla="*/ 345158 w 423288"/>
                    <a:gd name="connsiteY9" fmla="*/ 351355 h 429268"/>
                    <a:gd name="connsiteX10" fmla="*/ 406118 w 423288"/>
                    <a:gd name="connsiteY10" fmla="*/ 290395 h 429268"/>
                    <a:gd name="connsiteX11" fmla="*/ 421358 w 423288"/>
                    <a:gd name="connsiteY11" fmla="*/ 198955 h 429268"/>
                    <a:gd name="connsiteX12" fmla="*/ 370558 w 423288"/>
                    <a:gd name="connsiteY12" fmla="*/ 122755 h 429268"/>
                    <a:gd name="connsiteX13" fmla="*/ 289278 w 423288"/>
                    <a:gd name="connsiteY13" fmla="*/ 51635 h 429268"/>
                    <a:gd name="connsiteX14" fmla="*/ 218158 w 423288"/>
                    <a:gd name="connsiteY14" fmla="*/ 5915 h 429268"/>
                    <a:gd name="connsiteX0" fmla="*/ 193040 w 398170"/>
                    <a:gd name="connsiteY0" fmla="*/ 5915 h 405918"/>
                    <a:gd name="connsiteX1" fmla="*/ 206774 w 398170"/>
                    <a:gd name="connsiteY1" fmla="*/ 158251 h 405918"/>
                    <a:gd name="connsiteX2" fmla="*/ 142240 w 398170"/>
                    <a:gd name="connsiteY2" fmla="*/ 295475 h 405918"/>
                    <a:gd name="connsiteX3" fmla="*/ 35560 w 398170"/>
                    <a:gd name="connsiteY3" fmla="*/ 386915 h 405918"/>
                    <a:gd name="connsiteX4" fmla="*/ 35560 w 398170"/>
                    <a:gd name="connsiteY4" fmla="*/ 386915 h 405918"/>
                    <a:gd name="connsiteX5" fmla="*/ 0 w 398170"/>
                    <a:gd name="connsiteY5" fmla="*/ 402155 h 405918"/>
                    <a:gd name="connsiteX6" fmla="*/ 0 w 398170"/>
                    <a:gd name="connsiteY6" fmla="*/ 402155 h 405918"/>
                    <a:gd name="connsiteX7" fmla="*/ 142240 w 398170"/>
                    <a:gd name="connsiteY7" fmla="*/ 402155 h 405918"/>
                    <a:gd name="connsiteX8" fmla="*/ 320040 w 398170"/>
                    <a:gd name="connsiteY8" fmla="*/ 351355 h 405918"/>
                    <a:gd name="connsiteX9" fmla="*/ 381000 w 398170"/>
                    <a:gd name="connsiteY9" fmla="*/ 290395 h 405918"/>
                    <a:gd name="connsiteX10" fmla="*/ 396240 w 398170"/>
                    <a:gd name="connsiteY10" fmla="*/ 198955 h 405918"/>
                    <a:gd name="connsiteX11" fmla="*/ 345440 w 398170"/>
                    <a:gd name="connsiteY11" fmla="*/ 122755 h 405918"/>
                    <a:gd name="connsiteX12" fmla="*/ 264160 w 398170"/>
                    <a:gd name="connsiteY12" fmla="*/ 51635 h 405918"/>
                    <a:gd name="connsiteX13" fmla="*/ 193040 w 398170"/>
                    <a:gd name="connsiteY13" fmla="*/ 5915 h 405918"/>
                    <a:gd name="connsiteX0" fmla="*/ 193040 w 398170"/>
                    <a:gd name="connsiteY0" fmla="*/ 5915 h 402155"/>
                    <a:gd name="connsiteX1" fmla="*/ 206774 w 398170"/>
                    <a:gd name="connsiteY1" fmla="*/ 158251 h 402155"/>
                    <a:gd name="connsiteX2" fmla="*/ 142240 w 398170"/>
                    <a:gd name="connsiteY2" fmla="*/ 295475 h 402155"/>
                    <a:gd name="connsiteX3" fmla="*/ 35560 w 398170"/>
                    <a:gd name="connsiteY3" fmla="*/ 386915 h 402155"/>
                    <a:gd name="connsiteX4" fmla="*/ 35560 w 398170"/>
                    <a:gd name="connsiteY4" fmla="*/ 386915 h 402155"/>
                    <a:gd name="connsiteX5" fmla="*/ 0 w 398170"/>
                    <a:gd name="connsiteY5" fmla="*/ 402155 h 402155"/>
                    <a:gd name="connsiteX6" fmla="*/ 142240 w 398170"/>
                    <a:gd name="connsiteY6" fmla="*/ 402155 h 402155"/>
                    <a:gd name="connsiteX7" fmla="*/ 320040 w 398170"/>
                    <a:gd name="connsiteY7" fmla="*/ 351355 h 402155"/>
                    <a:gd name="connsiteX8" fmla="*/ 381000 w 398170"/>
                    <a:gd name="connsiteY8" fmla="*/ 290395 h 402155"/>
                    <a:gd name="connsiteX9" fmla="*/ 396240 w 398170"/>
                    <a:gd name="connsiteY9" fmla="*/ 198955 h 402155"/>
                    <a:gd name="connsiteX10" fmla="*/ 345440 w 398170"/>
                    <a:gd name="connsiteY10" fmla="*/ 122755 h 402155"/>
                    <a:gd name="connsiteX11" fmla="*/ 264160 w 398170"/>
                    <a:gd name="connsiteY11" fmla="*/ 51635 h 402155"/>
                    <a:gd name="connsiteX12" fmla="*/ 193040 w 398170"/>
                    <a:gd name="connsiteY12" fmla="*/ 5915 h 402155"/>
                    <a:gd name="connsiteX0" fmla="*/ 157480 w 362610"/>
                    <a:gd name="connsiteY0" fmla="*/ 5915 h 402155"/>
                    <a:gd name="connsiteX1" fmla="*/ 171214 w 362610"/>
                    <a:gd name="connsiteY1" fmla="*/ 158251 h 402155"/>
                    <a:gd name="connsiteX2" fmla="*/ 106680 w 362610"/>
                    <a:gd name="connsiteY2" fmla="*/ 295475 h 402155"/>
                    <a:gd name="connsiteX3" fmla="*/ 0 w 362610"/>
                    <a:gd name="connsiteY3" fmla="*/ 386915 h 402155"/>
                    <a:gd name="connsiteX4" fmla="*/ 0 w 362610"/>
                    <a:gd name="connsiteY4" fmla="*/ 386915 h 402155"/>
                    <a:gd name="connsiteX5" fmla="*/ 106680 w 362610"/>
                    <a:gd name="connsiteY5" fmla="*/ 402155 h 402155"/>
                    <a:gd name="connsiteX6" fmla="*/ 284480 w 362610"/>
                    <a:gd name="connsiteY6" fmla="*/ 351355 h 402155"/>
                    <a:gd name="connsiteX7" fmla="*/ 345440 w 362610"/>
                    <a:gd name="connsiteY7" fmla="*/ 290395 h 402155"/>
                    <a:gd name="connsiteX8" fmla="*/ 360680 w 362610"/>
                    <a:gd name="connsiteY8" fmla="*/ 198955 h 402155"/>
                    <a:gd name="connsiteX9" fmla="*/ 309880 w 362610"/>
                    <a:gd name="connsiteY9" fmla="*/ 122755 h 402155"/>
                    <a:gd name="connsiteX10" fmla="*/ 228600 w 362610"/>
                    <a:gd name="connsiteY10" fmla="*/ 51635 h 402155"/>
                    <a:gd name="connsiteX11" fmla="*/ 157480 w 362610"/>
                    <a:gd name="connsiteY11" fmla="*/ 5915 h 402155"/>
                    <a:gd name="connsiteX0" fmla="*/ 157480 w 362610"/>
                    <a:gd name="connsiteY0" fmla="*/ 5915 h 402155"/>
                    <a:gd name="connsiteX1" fmla="*/ 212569 w 362610"/>
                    <a:gd name="connsiteY1" fmla="*/ 188564 h 402155"/>
                    <a:gd name="connsiteX2" fmla="*/ 106680 w 362610"/>
                    <a:gd name="connsiteY2" fmla="*/ 295475 h 402155"/>
                    <a:gd name="connsiteX3" fmla="*/ 0 w 362610"/>
                    <a:gd name="connsiteY3" fmla="*/ 386915 h 402155"/>
                    <a:gd name="connsiteX4" fmla="*/ 0 w 362610"/>
                    <a:gd name="connsiteY4" fmla="*/ 386915 h 402155"/>
                    <a:gd name="connsiteX5" fmla="*/ 106680 w 362610"/>
                    <a:gd name="connsiteY5" fmla="*/ 402155 h 402155"/>
                    <a:gd name="connsiteX6" fmla="*/ 284480 w 362610"/>
                    <a:gd name="connsiteY6" fmla="*/ 351355 h 402155"/>
                    <a:gd name="connsiteX7" fmla="*/ 345440 w 362610"/>
                    <a:gd name="connsiteY7" fmla="*/ 290395 h 402155"/>
                    <a:gd name="connsiteX8" fmla="*/ 360680 w 362610"/>
                    <a:gd name="connsiteY8" fmla="*/ 198955 h 402155"/>
                    <a:gd name="connsiteX9" fmla="*/ 309880 w 362610"/>
                    <a:gd name="connsiteY9" fmla="*/ 122755 h 402155"/>
                    <a:gd name="connsiteX10" fmla="*/ 228600 w 362610"/>
                    <a:gd name="connsiteY10" fmla="*/ 51635 h 402155"/>
                    <a:gd name="connsiteX11" fmla="*/ 157480 w 362610"/>
                    <a:gd name="connsiteY11" fmla="*/ 5915 h 402155"/>
                    <a:gd name="connsiteX0" fmla="*/ 157480 w 362610"/>
                    <a:gd name="connsiteY0" fmla="*/ 5915 h 402155"/>
                    <a:gd name="connsiteX1" fmla="*/ 212569 w 362610"/>
                    <a:gd name="connsiteY1" fmla="*/ 188564 h 402155"/>
                    <a:gd name="connsiteX2" fmla="*/ 126575 w 362610"/>
                    <a:gd name="connsiteY2" fmla="*/ 311086 h 402155"/>
                    <a:gd name="connsiteX3" fmla="*/ 0 w 362610"/>
                    <a:gd name="connsiteY3" fmla="*/ 386915 h 402155"/>
                    <a:gd name="connsiteX4" fmla="*/ 0 w 362610"/>
                    <a:gd name="connsiteY4" fmla="*/ 386915 h 402155"/>
                    <a:gd name="connsiteX5" fmla="*/ 106680 w 362610"/>
                    <a:gd name="connsiteY5" fmla="*/ 402155 h 402155"/>
                    <a:gd name="connsiteX6" fmla="*/ 284480 w 362610"/>
                    <a:gd name="connsiteY6" fmla="*/ 351355 h 402155"/>
                    <a:gd name="connsiteX7" fmla="*/ 345440 w 362610"/>
                    <a:gd name="connsiteY7" fmla="*/ 290395 h 402155"/>
                    <a:gd name="connsiteX8" fmla="*/ 360680 w 362610"/>
                    <a:gd name="connsiteY8" fmla="*/ 198955 h 402155"/>
                    <a:gd name="connsiteX9" fmla="*/ 309880 w 362610"/>
                    <a:gd name="connsiteY9" fmla="*/ 122755 h 402155"/>
                    <a:gd name="connsiteX10" fmla="*/ 228600 w 362610"/>
                    <a:gd name="connsiteY10" fmla="*/ 51635 h 402155"/>
                    <a:gd name="connsiteX11" fmla="*/ 157480 w 362610"/>
                    <a:gd name="connsiteY11" fmla="*/ 5915 h 402155"/>
                    <a:gd name="connsiteX0" fmla="*/ 157480 w 362610"/>
                    <a:gd name="connsiteY0" fmla="*/ 5915 h 406732"/>
                    <a:gd name="connsiteX1" fmla="*/ 212569 w 362610"/>
                    <a:gd name="connsiteY1" fmla="*/ 188564 h 406732"/>
                    <a:gd name="connsiteX2" fmla="*/ 126575 w 362610"/>
                    <a:gd name="connsiteY2" fmla="*/ 311086 h 406732"/>
                    <a:gd name="connsiteX3" fmla="*/ 0 w 362610"/>
                    <a:gd name="connsiteY3" fmla="*/ 386915 h 406732"/>
                    <a:gd name="connsiteX4" fmla="*/ 62790 w 362610"/>
                    <a:gd name="connsiteY4" fmla="*/ 406732 h 406732"/>
                    <a:gd name="connsiteX5" fmla="*/ 106680 w 362610"/>
                    <a:gd name="connsiteY5" fmla="*/ 402155 h 406732"/>
                    <a:gd name="connsiteX6" fmla="*/ 284480 w 362610"/>
                    <a:gd name="connsiteY6" fmla="*/ 351355 h 406732"/>
                    <a:gd name="connsiteX7" fmla="*/ 345440 w 362610"/>
                    <a:gd name="connsiteY7" fmla="*/ 290395 h 406732"/>
                    <a:gd name="connsiteX8" fmla="*/ 360680 w 362610"/>
                    <a:gd name="connsiteY8" fmla="*/ 198955 h 406732"/>
                    <a:gd name="connsiteX9" fmla="*/ 309880 w 362610"/>
                    <a:gd name="connsiteY9" fmla="*/ 122755 h 406732"/>
                    <a:gd name="connsiteX10" fmla="*/ 228600 w 362610"/>
                    <a:gd name="connsiteY10" fmla="*/ 51635 h 406732"/>
                    <a:gd name="connsiteX11" fmla="*/ 157480 w 362610"/>
                    <a:gd name="connsiteY11" fmla="*/ 5915 h 406732"/>
                    <a:gd name="connsiteX0" fmla="*/ 175313 w 380443"/>
                    <a:gd name="connsiteY0" fmla="*/ 5915 h 513631"/>
                    <a:gd name="connsiteX1" fmla="*/ 230402 w 380443"/>
                    <a:gd name="connsiteY1" fmla="*/ 188564 h 513631"/>
                    <a:gd name="connsiteX2" fmla="*/ 144408 w 380443"/>
                    <a:gd name="connsiteY2" fmla="*/ 311086 h 513631"/>
                    <a:gd name="connsiteX3" fmla="*/ 17833 w 380443"/>
                    <a:gd name="connsiteY3" fmla="*/ 386915 h 513631"/>
                    <a:gd name="connsiteX4" fmla="*/ 0 w 380443"/>
                    <a:gd name="connsiteY4" fmla="*/ 513631 h 513631"/>
                    <a:gd name="connsiteX5" fmla="*/ 124513 w 380443"/>
                    <a:gd name="connsiteY5" fmla="*/ 402155 h 513631"/>
                    <a:gd name="connsiteX6" fmla="*/ 302313 w 380443"/>
                    <a:gd name="connsiteY6" fmla="*/ 351355 h 513631"/>
                    <a:gd name="connsiteX7" fmla="*/ 363273 w 380443"/>
                    <a:gd name="connsiteY7" fmla="*/ 290395 h 513631"/>
                    <a:gd name="connsiteX8" fmla="*/ 378513 w 380443"/>
                    <a:gd name="connsiteY8" fmla="*/ 198955 h 513631"/>
                    <a:gd name="connsiteX9" fmla="*/ 327713 w 380443"/>
                    <a:gd name="connsiteY9" fmla="*/ 122755 h 513631"/>
                    <a:gd name="connsiteX10" fmla="*/ 246433 w 380443"/>
                    <a:gd name="connsiteY10" fmla="*/ 51635 h 513631"/>
                    <a:gd name="connsiteX11" fmla="*/ 175313 w 380443"/>
                    <a:gd name="connsiteY11" fmla="*/ 5915 h 513631"/>
                    <a:gd name="connsiteX0" fmla="*/ 157480 w 362610"/>
                    <a:gd name="connsiteY0" fmla="*/ 5915 h 402155"/>
                    <a:gd name="connsiteX1" fmla="*/ 212569 w 362610"/>
                    <a:gd name="connsiteY1" fmla="*/ 188564 h 402155"/>
                    <a:gd name="connsiteX2" fmla="*/ 126575 w 362610"/>
                    <a:gd name="connsiteY2" fmla="*/ 311086 h 402155"/>
                    <a:gd name="connsiteX3" fmla="*/ 0 w 362610"/>
                    <a:gd name="connsiteY3" fmla="*/ 386915 h 402155"/>
                    <a:gd name="connsiteX4" fmla="*/ 106680 w 362610"/>
                    <a:gd name="connsiteY4" fmla="*/ 402155 h 402155"/>
                    <a:gd name="connsiteX5" fmla="*/ 284480 w 362610"/>
                    <a:gd name="connsiteY5" fmla="*/ 351355 h 402155"/>
                    <a:gd name="connsiteX6" fmla="*/ 345440 w 362610"/>
                    <a:gd name="connsiteY6" fmla="*/ 290395 h 402155"/>
                    <a:gd name="connsiteX7" fmla="*/ 360680 w 362610"/>
                    <a:gd name="connsiteY7" fmla="*/ 198955 h 402155"/>
                    <a:gd name="connsiteX8" fmla="*/ 309880 w 362610"/>
                    <a:gd name="connsiteY8" fmla="*/ 122755 h 402155"/>
                    <a:gd name="connsiteX9" fmla="*/ 228600 w 362610"/>
                    <a:gd name="connsiteY9" fmla="*/ 51635 h 402155"/>
                    <a:gd name="connsiteX10" fmla="*/ 157480 w 362610"/>
                    <a:gd name="connsiteY10" fmla="*/ 5915 h 402155"/>
                    <a:gd name="connsiteX0" fmla="*/ 124456 w 329586"/>
                    <a:gd name="connsiteY0" fmla="*/ 5915 h 402155"/>
                    <a:gd name="connsiteX1" fmla="*/ 179545 w 329586"/>
                    <a:gd name="connsiteY1" fmla="*/ 188564 h 402155"/>
                    <a:gd name="connsiteX2" fmla="*/ 93551 w 329586"/>
                    <a:gd name="connsiteY2" fmla="*/ 311086 h 402155"/>
                    <a:gd name="connsiteX3" fmla="*/ 0 w 329586"/>
                    <a:gd name="connsiteY3" fmla="*/ 398788 h 402155"/>
                    <a:gd name="connsiteX4" fmla="*/ 73656 w 329586"/>
                    <a:gd name="connsiteY4" fmla="*/ 402155 h 402155"/>
                    <a:gd name="connsiteX5" fmla="*/ 251456 w 329586"/>
                    <a:gd name="connsiteY5" fmla="*/ 351355 h 402155"/>
                    <a:gd name="connsiteX6" fmla="*/ 312416 w 329586"/>
                    <a:gd name="connsiteY6" fmla="*/ 290395 h 402155"/>
                    <a:gd name="connsiteX7" fmla="*/ 327656 w 329586"/>
                    <a:gd name="connsiteY7" fmla="*/ 198955 h 402155"/>
                    <a:gd name="connsiteX8" fmla="*/ 276856 w 329586"/>
                    <a:gd name="connsiteY8" fmla="*/ 122755 h 402155"/>
                    <a:gd name="connsiteX9" fmla="*/ 195576 w 329586"/>
                    <a:gd name="connsiteY9" fmla="*/ 51635 h 402155"/>
                    <a:gd name="connsiteX10" fmla="*/ 124456 w 329586"/>
                    <a:gd name="connsiteY10" fmla="*/ 5915 h 402155"/>
                    <a:gd name="connsiteX0" fmla="*/ 128720 w 333850"/>
                    <a:gd name="connsiteY0" fmla="*/ 5915 h 402155"/>
                    <a:gd name="connsiteX1" fmla="*/ 183809 w 333850"/>
                    <a:gd name="connsiteY1" fmla="*/ 188564 h 402155"/>
                    <a:gd name="connsiteX2" fmla="*/ 97815 w 333850"/>
                    <a:gd name="connsiteY2" fmla="*/ 311086 h 402155"/>
                    <a:gd name="connsiteX3" fmla="*/ 4264 w 333850"/>
                    <a:gd name="connsiteY3" fmla="*/ 398788 h 402155"/>
                    <a:gd name="connsiteX4" fmla="*/ 77920 w 333850"/>
                    <a:gd name="connsiteY4" fmla="*/ 402155 h 402155"/>
                    <a:gd name="connsiteX5" fmla="*/ 255720 w 333850"/>
                    <a:gd name="connsiteY5" fmla="*/ 351355 h 402155"/>
                    <a:gd name="connsiteX6" fmla="*/ 316680 w 333850"/>
                    <a:gd name="connsiteY6" fmla="*/ 290395 h 402155"/>
                    <a:gd name="connsiteX7" fmla="*/ 331920 w 333850"/>
                    <a:gd name="connsiteY7" fmla="*/ 198955 h 402155"/>
                    <a:gd name="connsiteX8" fmla="*/ 281120 w 333850"/>
                    <a:gd name="connsiteY8" fmla="*/ 122755 h 402155"/>
                    <a:gd name="connsiteX9" fmla="*/ 199840 w 333850"/>
                    <a:gd name="connsiteY9" fmla="*/ 51635 h 402155"/>
                    <a:gd name="connsiteX10" fmla="*/ 128720 w 333850"/>
                    <a:gd name="connsiteY10" fmla="*/ 5915 h 402155"/>
                    <a:gd name="connsiteX0" fmla="*/ 131433 w 336563"/>
                    <a:gd name="connsiteY0" fmla="*/ 5915 h 412504"/>
                    <a:gd name="connsiteX1" fmla="*/ 186522 w 336563"/>
                    <a:gd name="connsiteY1" fmla="*/ 188564 h 412504"/>
                    <a:gd name="connsiteX2" fmla="*/ 100528 w 336563"/>
                    <a:gd name="connsiteY2" fmla="*/ 311086 h 412504"/>
                    <a:gd name="connsiteX3" fmla="*/ 6977 w 336563"/>
                    <a:gd name="connsiteY3" fmla="*/ 398788 h 412504"/>
                    <a:gd name="connsiteX4" fmla="*/ 80633 w 336563"/>
                    <a:gd name="connsiteY4" fmla="*/ 402155 h 412504"/>
                    <a:gd name="connsiteX5" fmla="*/ 258433 w 336563"/>
                    <a:gd name="connsiteY5" fmla="*/ 351355 h 412504"/>
                    <a:gd name="connsiteX6" fmla="*/ 319393 w 336563"/>
                    <a:gd name="connsiteY6" fmla="*/ 290395 h 412504"/>
                    <a:gd name="connsiteX7" fmla="*/ 334633 w 336563"/>
                    <a:gd name="connsiteY7" fmla="*/ 198955 h 412504"/>
                    <a:gd name="connsiteX8" fmla="*/ 283833 w 336563"/>
                    <a:gd name="connsiteY8" fmla="*/ 122755 h 412504"/>
                    <a:gd name="connsiteX9" fmla="*/ 202553 w 336563"/>
                    <a:gd name="connsiteY9" fmla="*/ 51635 h 412504"/>
                    <a:gd name="connsiteX10" fmla="*/ 131433 w 336563"/>
                    <a:gd name="connsiteY10" fmla="*/ 5915 h 412504"/>
                    <a:gd name="connsiteX0" fmla="*/ 185798 w 336563"/>
                    <a:gd name="connsiteY0" fmla="*/ 6031 h 415641"/>
                    <a:gd name="connsiteX1" fmla="*/ 186522 w 336563"/>
                    <a:gd name="connsiteY1" fmla="*/ 191701 h 415641"/>
                    <a:gd name="connsiteX2" fmla="*/ 100528 w 336563"/>
                    <a:gd name="connsiteY2" fmla="*/ 314223 h 415641"/>
                    <a:gd name="connsiteX3" fmla="*/ 6977 w 336563"/>
                    <a:gd name="connsiteY3" fmla="*/ 401925 h 415641"/>
                    <a:gd name="connsiteX4" fmla="*/ 80633 w 336563"/>
                    <a:gd name="connsiteY4" fmla="*/ 405292 h 415641"/>
                    <a:gd name="connsiteX5" fmla="*/ 258433 w 336563"/>
                    <a:gd name="connsiteY5" fmla="*/ 354492 h 415641"/>
                    <a:gd name="connsiteX6" fmla="*/ 319393 w 336563"/>
                    <a:gd name="connsiteY6" fmla="*/ 293532 h 415641"/>
                    <a:gd name="connsiteX7" fmla="*/ 334633 w 336563"/>
                    <a:gd name="connsiteY7" fmla="*/ 202092 h 415641"/>
                    <a:gd name="connsiteX8" fmla="*/ 283833 w 336563"/>
                    <a:gd name="connsiteY8" fmla="*/ 125892 h 415641"/>
                    <a:gd name="connsiteX9" fmla="*/ 202553 w 336563"/>
                    <a:gd name="connsiteY9" fmla="*/ 54772 h 415641"/>
                    <a:gd name="connsiteX10" fmla="*/ 185798 w 336563"/>
                    <a:gd name="connsiteY10" fmla="*/ 6031 h 415641"/>
                    <a:gd name="connsiteX0" fmla="*/ 185798 w 336563"/>
                    <a:gd name="connsiteY0" fmla="*/ 5535 h 415145"/>
                    <a:gd name="connsiteX1" fmla="*/ 186522 w 336563"/>
                    <a:gd name="connsiteY1" fmla="*/ 191205 h 415145"/>
                    <a:gd name="connsiteX2" fmla="*/ 100528 w 336563"/>
                    <a:gd name="connsiteY2" fmla="*/ 313727 h 415145"/>
                    <a:gd name="connsiteX3" fmla="*/ 6977 w 336563"/>
                    <a:gd name="connsiteY3" fmla="*/ 401429 h 415145"/>
                    <a:gd name="connsiteX4" fmla="*/ 80633 w 336563"/>
                    <a:gd name="connsiteY4" fmla="*/ 404796 h 415145"/>
                    <a:gd name="connsiteX5" fmla="*/ 258433 w 336563"/>
                    <a:gd name="connsiteY5" fmla="*/ 353996 h 415145"/>
                    <a:gd name="connsiteX6" fmla="*/ 319393 w 336563"/>
                    <a:gd name="connsiteY6" fmla="*/ 293036 h 415145"/>
                    <a:gd name="connsiteX7" fmla="*/ 334633 w 336563"/>
                    <a:gd name="connsiteY7" fmla="*/ 201596 h 415145"/>
                    <a:gd name="connsiteX8" fmla="*/ 283833 w 336563"/>
                    <a:gd name="connsiteY8" fmla="*/ 125396 h 415145"/>
                    <a:gd name="connsiteX9" fmla="*/ 246520 w 336563"/>
                    <a:gd name="connsiteY9" fmla="*/ 60713 h 415145"/>
                    <a:gd name="connsiteX10" fmla="*/ 185798 w 336563"/>
                    <a:gd name="connsiteY10" fmla="*/ 5535 h 415145"/>
                    <a:gd name="connsiteX0" fmla="*/ 185798 w 335145"/>
                    <a:gd name="connsiteY0" fmla="*/ 5589 h 415199"/>
                    <a:gd name="connsiteX1" fmla="*/ 186522 w 335145"/>
                    <a:gd name="connsiteY1" fmla="*/ 191259 h 415199"/>
                    <a:gd name="connsiteX2" fmla="*/ 100528 w 335145"/>
                    <a:gd name="connsiteY2" fmla="*/ 313781 h 415199"/>
                    <a:gd name="connsiteX3" fmla="*/ 6977 w 335145"/>
                    <a:gd name="connsiteY3" fmla="*/ 401483 h 415199"/>
                    <a:gd name="connsiteX4" fmla="*/ 80633 w 335145"/>
                    <a:gd name="connsiteY4" fmla="*/ 404850 h 415199"/>
                    <a:gd name="connsiteX5" fmla="*/ 258433 w 335145"/>
                    <a:gd name="connsiteY5" fmla="*/ 354050 h 415199"/>
                    <a:gd name="connsiteX6" fmla="*/ 319393 w 335145"/>
                    <a:gd name="connsiteY6" fmla="*/ 293090 h 415199"/>
                    <a:gd name="connsiteX7" fmla="*/ 334633 w 335145"/>
                    <a:gd name="connsiteY7" fmla="*/ 201650 h 415199"/>
                    <a:gd name="connsiteX8" fmla="*/ 306321 w 335145"/>
                    <a:gd name="connsiteY8" fmla="*/ 130399 h 415199"/>
                    <a:gd name="connsiteX9" fmla="*/ 246520 w 335145"/>
                    <a:gd name="connsiteY9" fmla="*/ 60767 h 415199"/>
                    <a:gd name="connsiteX10" fmla="*/ 185798 w 335145"/>
                    <a:gd name="connsiteY10" fmla="*/ 5589 h 415199"/>
                    <a:gd name="connsiteX0" fmla="*/ 185798 w 334934"/>
                    <a:gd name="connsiteY0" fmla="*/ 5589 h 415199"/>
                    <a:gd name="connsiteX1" fmla="*/ 186522 w 334934"/>
                    <a:gd name="connsiteY1" fmla="*/ 191259 h 415199"/>
                    <a:gd name="connsiteX2" fmla="*/ 100528 w 334934"/>
                    <a:gd name="connsiteY2" fmla="*/ 313781 h 415199"/>
                    <a:gd name="connsiteX3" fmla="*/ 6977 w 334934"/>
                    <a:gd name="connsiteY3" fmla="*/ 401483 h 415199"/>
                    <a:gd name="connsiteX4" fmla="*/ 80633 w 334934"/>
                    <a:gd name="connsiteY4" fmla="*/ 404850 h 415199"/>
                    <a:gd name="connsiteX5" fmla="*/ 258433 w 334934"/>
                    <a:gd name="connsiteY5" fmla="*/ 354050 h 415199"/>
                    <a:gd name="connsiteX6" fmla="*/ 293980 w 334934"/>
                    <a:gd name="connsiteY6" fmla="*/ 263061 h 415199"/>
                    <a:gd name="connsiteX7" fmla="*/ 334633 w 334934"/>
                    <a:gd name="connsiteY7" fmla="*/ 201650 h 415199"/>
                    <a:gd name="connsiteX8" fmla="*/ 306321 w 334934"/>
                    <a:gd name="connsiteY8" fmla="*/ 130399 h 415199"/>
                    <a:gd name="connsiteX9" fmla="*/ 246520 w 334934"/>
                    <a:gd name="connsiteY9" fmla="*/ 60767 h 415199"/>
                    <a:gd name="connsiteX10" fmla="*/ 185798 w 334934"/>
                    <a:gd name="connsiteY10" fmla="*/ 5589 h 415199"/>
                    <a:gd name="connsiteX0" fmla="*/ 185798 w 334934"/>
                    <a:gd name="connsiteY0" fmla="*/ 5589 h 415199"/>
                    <a:gd name="connsiteX1" fmla="*/ 186522 w 334934"/>
                    <a:gd name="connsiteY1" fmla="*/ 191259 h 415199"/>
                    <a:gd name="connsiteX2" fmla="*/ 100528 w 334934"/>
                    <a:gd name="connsiteY2" fmla="*/ 313781 h 415199"/>
                    <a:gd name="connsiteX3" fmla="*/ 6977 w 334934"/>
                    <a:gd name="connsiteY3" fmla="*/ 401483 h 415199"/>
                    <a:gd name="connsiteX4" fmla="*/ 80633 w 334934"/>
                    <a:gd name="connsiteY4" fmla="*/ 404850 h 415199"/>
                    <a:gd name="connsiteX5" fmla="*/ 206513 w 334934"/>
                    <a:gd name="connsiteY5" fmla="*/ 332363 h 415199"/>
                    <a:gd name="connsiteX6" fmla="*/ 293980 w 334934"/>
                    <a:gd name="connsiteY6" fmla="*/ 263061 h 415199"/>
                    <a:gd name="connsiteX7" fmla="*/ 334633 w 334934"/>
                    <a:gd name="connsiteY7" fmla="*/ 201650 h 415199"/>
                    <a:gd name="connsiteX8" fmla="*/ 306321 w 334934"/>
                    <a:gd name="connsiteY8" fmla="*/ 130399 h 415199"/>
                    <a:gd name="connsiteX9" fmla="*/ 246520 w 334934"/>
                    <a:gd name="connsiteY9" fmla="*/ 60767 h 415199"/>
                    <a:gd name="connsiteX10" fmla="*/ 185798 w 334934"/>
                    <a:gd name="connsiteY10" fmla="*/ 5589 h 415199"/>
                    <a:gd name="connsiteX0" fmla="*/ 178893 w 328029"/>
                    <a:gd name="connsiteY0" fmla="*/ 5589 h 405115"/>
                    <a:gd name="connsiteX1" fmla="*/ 179617 w 328029"/>
                    <a:gd name="connsiteY1" fmla="*/ 191259 h 405115"/>
                    <a:gd name="connsiteX2" fmla="*/ 93623 w 328029"/>
                    <a:gd name="connsiteY2" fmla="*/ 313781 h 405115"/>
                    <a:gd name="connsiteX3" fmla="*/ 72 w 328029"/>
                    <a:gd name="connsiteY3" fmla="*/ 401483 h 405115"/>
                    <a:gd name="connsiteX4" fmla="*/ 108956 w 328029"/>
                    <a:gd name="connsiteY4" fmla="*/ 390328 h 405115"/>
                    <a:gd name="connsiteX5" fmla="*/ 199608 w 328029"/>
                    <a:gd name="connsiteY5" fmla="*/ 332363 h 405115"/>
                    <a:gd name="connsiteX6" fmla="*/ 287075 w 328029"/>
                    <a:gd name="connsiteY6" fmla="*/ 263061 h 405115"/>
                    <a:gd name="connsiteX7" fmla="*/ 327728 w 328029"/>
                    <a:gd name="connsiteY7" fmla="*/ 201650 h 405115"/>
                    <a:gd name="connsiteX8" fmla="*/ 299416 w 328029"/>
                    <a:gd name="connsiteY8" fmla="*/ 130399 h 405115"/>
                    <a:gd name="connsiteX9" fmla="*/ 239615 w 328029"/>
                    <a:gd name="connsiteY9" fmla="*/ 60767 h 405115"/>
                    <a:gd name="connsiteX10" fmla="*/ 178893 w 328029"/>
                    <a:gd name="connsiteY10" fmla="*/ 5589 h 405115"/>
                    <a:gd name="connsiteX0" fmla="*/ 154297 w 303433"/>
                    <a:gd name="connsiteY0" fmla="*/ 5589 h 427912"/>
                    <a:gd name="connsiteX1" fmla="*/ 155021 w 303433"/>
                    <a:gd name="connsiteY1" fmla="*/ 191259 h 427912"/>
                    <a:gd name="connsiteX2" fmla="*/ 69027 w 303433"/>
                    <a:gd name="connsiteY2" fmla="*/ 313781 h 427912"/>
                    <a:gd name="connsiteX3" fmla="*/ 103 w 303433"/>
                    <a:gd name="connsiteY3" fmla="*/ 425804 h 427912"/>
                    <a:gd name="connsiteX4" fmla="*/ 84360 w 303433"/>
                    <a:gd name="connsiteY4" fmla="*/ 390328 h 427912"/>
                    <a:gd name="connsiteX5" fmla="*/ 175012 w 303433"/>
                    <a:gd name="connsiteY5" fmla="*/ 332363 h 427912"/>
                    <a:gd name="connsiteX6" fmla="*/ 262479 w 303433"/>
                    <a:gd name="connsiteY6" fmla="*/ 263061 h 427912"/>
                    <a:gd name="connsiteX7" fmla="*/ 303132 w 303433"/>
                    <a:gd name="connsiteY7" fmla="*/ 201650 h 427912"/>
                    <a:gd name="connsiteX8" fmla="*/ 274820 w 303433"/>
                    <a:gd name="connsiteY8" fmla="*/ 130399 h 427912"/>
                    <a:gd name="connsiteX9" fmla="*/ 215019 w 303433"/>
                    <a:gd name="connsiteY9" fmla="*/ 60767 h 427912"/>
                    <a:gd name="connsiteX10" fmla="*/ 154297 w 303433"/>
                    <a:gd name="connsiteY10" fmla="*/ 5589 h 427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03433" h="427912">
                      <a:moveTo>
                        <a:pt x="154297" y="5589"/>
                      </a:moveTo>
                      <a:cubicBezTo>
                        <a:pt x="139057" y="29296"/>
                        <a:pt x="169233" y="139894"/>
                        <a:pt x="155021" y="191259"/>
                      </a:cubicBezTo>
                      <a:cubicBezTo>
                        <a:pt x="140809" y="242624"/>
                        <a:pt x="94847" y="274690"/>
                        <a:pt x="69027" y="313781"/>
                      </a:cubicBezTo>
                      <a:cubicBezTo>
                        <a:pt x="43207" y="352872"/>
                        <a:pt x="-2452" y="413046"/>
                        <a:pt x="103" y="425804"/>
                      </a:cubicBezTo>
                      <a:cubicBezTo>
                        <a:pt x="2658" y="438562"/>
                        <a:pt x="59808" y="389206"/>
                        <a:pt x="84360" y="390328"/>
                      </a:cubicBezTo>
                      <a:cubicBezTo>
                        <a:pt x="137700" y="381861"/>
                        <a:pt x="145326" y="353574"/>
                        <a:pt x="175012" y="332363"/>
                      </a:cubicBezTo>
                      <a:cubicBezTo>
                        <a:pt x="204699" y="311152"/>
                        <a:pt x="241126" y="284846"/>
                        <a:pt x="262479" y="263061"/>
                      </a:cubicBezTo>
                      <a:cubicBezTo>
                        <a:pt x="283832" y="241276"/>
                        <a:pt x="301075" y="223760"/>
                        <a:pt x="303132" y="201650"/>
                      </a:cubicBezTo>
                      <a:cubicBezTo>
                        <a:pt x="305189" y="179540"/>
                        <a:pt x="296833" y="154952"/>
                        <a:pt x="274820" y="130399"/>
                      </a:cubicBezTo>
                      <a:cubicBezTo>
                        <a:pt x="252807" y="105846"/>
                        <a:pt x="235106" y="81569"/>
                        <a:pt x="215019" y="60767"/>
                      </a:cubicBezTo>
                      <a:cubicBezTo>
                        <a:pt x="194932" y="39965"/>
                        <a:pt x="169537" y="-18118"/>
                        <a:pt x="154297" y="5589"/>
                      </a:cubicBezTo>
                      <a:close/>
                    </a:path>
                  </a:pathLst>
                </a:custGeom>
                <a:solidFill>
                  <a:srgbClr val="E0CE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1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endParaRPr>
                </a:p>
              </p:txBody>
            </p:sp>
          </p:grpSp>
          <p:sp>
            <p:nvSpPr>
              <p:cNvPr id="16" name="フリーフォーム: 図形 15">
                <a:extLst>
                  <a:ext uri="{FF2B5EF4-FFF2-40B4-BE49-F238E27FC236}">
                    <a16:creationId xmlns:a16="http://schemas.microsoft.com/office/drawing/2014/main" id="{A0189486-42CA-DC71-10E4-C64AF732AF52}"/>
                  </a:ext>
                </a:extLst>
              </p:cNvPr>
              <p:cNvSpPr/>
              <p:nvPr/>
            </p:nvSpPr>
            <p:spPr>
              <a:xfrm>
                <a:off x="7146924" y="3944166"/>
                <a:ext cx="481357" cy="260209"/>
              </a:xfrm>
              <a:custGeom>
                <a:avLst/>
                <a:gdLst>
                  <a:gd name="connsiteX0" fmla="*/ 0 w 335280"/>
                  <a:gd name="connsiteY0" fmla="*/ 213360 h 233680"/>
                  <a:gd name="connsiteX1" fmla="*/ 50800 w 335280"/>
                  <a:gd name="connsiteY1" fmla="*/ 20320 h 233680"/>
                  <a:gd name="connsiteX2" fmla="*/ 142240 w 335280"/>
                  <a:gd name="connsiteY2" fmla="*/ 0 h 233680"/>
                  <a:gd name="connsiteX3" fmla="*/ 254000 w 335280"/>
                  <a:gd name="connsiteY3" fmla="*/ 0 h 233680"/>
                  <a:gd name="connsiteX4" fmla="*/ 335280 w 335280"/>
                  <a:gd name="connsiteY4" fmla="*/ 91440 h 233680"/>
                  <a:gd name="connsiteX5" fmla="*/ 335280 w 335280"/>
                  <a:gd name="connsiteY5" fmla="*/ 203200 h 233680"/>
                  <a:gd name="connsiteX6" fmla="*/ 284480 w 335280"/>
                  <a:gd name="connsiteY6" fmla="*/ 213360 h 233680"/>
                  <a:gd name="connsiteX7" fmla="*/ 193040 w 335280"/>
                  <a:gd name="connsiteY7" fmla="*/ 233680 h 233680"/>
                  <a:gd name="connsiteX8" fmla="*/ 71120 w 335280"/>
                  <a:gd name="connsiteY8" fmla="*/ 213360 h 233680"/>
                  <a:gd name="connsiteX9" fmla="*/ 0 w 335280"/>
                  <a:gd name="connsiteY9" fmla="*/ 213360 h 233680"/>
                  <a:gd name="connsiteX0" fmla="*/ 0 w 335280"/>
                  <a:gd name="connsiteY0" fmla="*/ 213360 h 213360"/>
                  <a:gd name="connsiteX1" fmla="*/ 50800 w 335280"/>
                  <a:gd name="connsiteY1" fmla="*/ 20320 h 213360"/>
                  <a:gd name="connsiteX2" fmla="*/ 142240 w 335280"/>
                  <a:gd name="connsiteY2" fmla="*/ 0 h 213360"/>
                  <a:gd name="connsiteX3" fmla="*/ 254000 w 335280"/>
                  <a:gd name="connsiteY3" fmla="*/ 0 h 213360"/>
                  <a:gd name="connsiteX4" fmla="*/ 335280 w 335280"/>
                  <a:gd name="connsiteY4" fmla="*/ 91440 h 213360"/>
                  <a:gd name="connsiteX5" fmla="*/ 335280 w 335280"/>
                  <a:gd name="connsiteY5" fmla="*/ 203200 h 213360"/>
                  <a:gd name="connsiteX6" fmla="*/ 284480 w 335280"/>
                  <a:gd name="connsiteY6" fmla="*/ 213360 h 213360"/>
                  <a:gd name="connsiteX7" fmla="*/ 71120 w 335280"/>
                  <a:gd name="connsiteY7" fmla="*/ 213360 h 213360"/>
                  <a:gd name="connsiteX8" fmla="*/ 0 w 335280"/>
                  <a:gd name="connsiteY8" fmla="*/ 213360 h 213360"/>
                  <a:gd name="connsiteX0" fmla="*/ 0 w 344805"/>
                  <a:gd name="connsiteY0" fmla="*/ 213360 h 214630"/>
                  <a:gd name="connsiteX1" fmla="*/ 50800 w 344805"/>
                  <a:gd name="connsiteY1" fmla="*/ 20320 h 214630"/>
                  <a:gd name="connsiteX2" fmla="*/ 142240 w 344805"/>
                  <a:gd name="connsiteY2" fmla="*/ 0 h 214630"/>
                  <a:gd name="connsiteX3" fmla="*/ 254000 w 344805"/>
                  <a:gd name="connsiteY3" fmla="*/ 0 h 214630"/>
                  <a:gd name="connsiteX4" fmla="*/ 335280 w 344805"/>
                  <a:gd name="connsiteY4" fmla="*/ 91440 h 214630"/>
                  <a:gd name="connsiteX5" fmla="*/ 344805 w 344805"/>
                  <a:gd name="connsiteY5" fmla="*/ 214630 h 214630"/>
                  <a:gd name="connsiteX6" fmla="*/ 284480 w 344805"/>
                  <a:gd name="connsiteY6" fmla="*/ 213360 h 214630"/>
                  <a:gd name="connsiteX7" fmla="*/ 71120 w 344805"/>
                  <a:gd name="connsiteY7" fmla="*/ 213360 h 214630"/>
                  <a:gd name="connsiteX8" fmla="*/ 0 w 344805"/>
                  <a:gd name="connsiteY8" fmla="*/ 213360 h 214630"/>
                  <a:gd name="connsiteX0" fmla="*/ 0 w 344805"/>
                  <a:gd name="connsiteY0" fmla="*/ 213360 h 214630"/>
                  <a:gd name="connsiteX1" fmla="*/ 50800 w 344805"/>
                  <a:gd name="connsiteY1" fmla="*/ 20320 h 214630"/>
                  <a:gd name="connsiteX2" fmla="*/ 142240 w 344805"/>
                  <a:gd name="connsiteY2" fmla="*/ 0 h 214630"/>
                  <a:gd name="connsiteX3" fmla="*/ 254000 w 344805"/>
                  <a:gd name="connsiteY3" fmla="*/ 0 h 214630"/>
                  <a:gd name="connsiteX4" fmla="*/ 335280 w 344805"/>
                  <a:gd name="connsiteY4" fmla="*/ 91440 h 214630"/>
                  <a:gd name="connsiteX5" fmla="*/ 344805 w 344805"/>
                  <a:gd name="connsiteY5" fmla="*/ 214630 h 214630"/>
                  <a:gd name="connsiteX6" fmla="*/ 71120 w 344805"/>
                  <a:gd name="connsiteY6" fmla="*/ 213360 h 214630"/>
                  <a:gd name="connsiteX7" fmla="*/ 0 w 344805"/>
                  <a:gd name="connsiteY7" fmla="*/ 213360 h 214630"/>
                  <a:gd name="connsiteX0" fmla="*/ 0 w 344805"/>
                  <a:gd name="connsiteY0" fmla="*/ 213360 h 214630"/>
                  <a:gd name="connsiteX1" fmla="*/ 50800 w 344805"/>
                  <a:gd name="connsiteY1" fmla="*/ 20320 h 214630"/>
                  <a:gd name="connsiteX2" fmla="*/ 142240 w 344805"/>
                  <a:gd name="connsiteY2" fmla="*/ 0 h 214630"/>
                  <a:gd name="connsiteX3" fmla="*/ 254000 w 344805"/>
                  <a:gd name="connsiteY3" fmla="*/ 0 h 214630"/>
                  <a:gd name="connsiteX4" fmla="*/ 335280 w 344805"/>
                  <a:gd name="connsiteY4" fmla="*/ 91440 h 214630"/>
                  <a:gd name="connsiteX5" fmla="*/ 344805 w 344805"/>
                  <a:gd name="connsiteY5" fmla="*/ 214630 h 214630"/>
                  <a:gd name="connsiteX6" fmla="*/ 0 w 344805"/>
                  <a:gd name="connsiteY6" fmla="*/ 213360 h 214630"/>
                  <a:gd name="connsiteX0" fmla="*/ 0 w 344805"/>
                  <a:gd name="connsiteY0" fmla="*/ 213360 h 214630"/>
                  <a:gd name="connsiteX1" fmla="*/ 13335 w 344805"/>
                  <a:gd name="connsiteY1" fmla="*/ 102870 h 214630"/>
                  <a:gd name="connsiteX2" fmla="*/ 50800 w 344805"/>
                  <a:gd name="connsiteY2" fmla="*/ 20320 h 214630"/>
                  <a:gd name="connsiteX3" fmla="*/ 142240 w 344805"/>
                  <a:gd name="connsiteY3" fmla="*/ 0 h 214630"/>
                  <a:gd name="connsiteX4" fmla="*/ 254000 w 344805"/>
                  <a:gd name="connsiteY4" fmla="*/ 0 h 214630"/>
                  <a:gd name="connsiteX5" fmla="*/ 335280 w 344805"/>
                  <a:gd name="connsiteY5" fmla="*/ 91440 h 214630"/>
                  <a:gd name="connsiteX6" fmla="*/ 344805 w 344805"/>
                  <a:gd name="connsiteY6" fmla="*/ 214630 h 214630"/>
                  <a:gd name="connsiteX7" fmla="*/ 0 w 344805"/>
                  <a:gd name="connsiteY7" fmla="*/ 213360 h 214630"/>
                  <a:gd name="connsiteX0" fmla="*/ 24173 w 368978"/>
                  <a:gd name="connsiteY0" fmla="*/ 213360 h 214630"/>
                  <a:gd name="connsiteX1" fmla="*/ 37508 w 368978"/>
                  <a:gd name="connsiteY1" fmla="*/ 102870 h 214630"/>
                  <a:gd name="connsiteX2" fmla="*/ 74973 w 368978"/>
                  <a:gd name="connsiteY2" fmla="*/ 20320 h 214630"/>
                  <a:gd name="connsiteX3" fmla="*/ 166413 w 368978"/>
                  <a:gd name="connsiteY3" fmla="*/ 0 h 214630"/>
                  <a:gd name="connsiteX4" fmla="*/ 278173 w 368978"/>
                  <a:gd name="connsiteY4" fmla="*/ 0 h 214630"/>
                  <a:gd name="connsiteX5" fmla="*/ 359453 w 368978"/>
                  <a:gd name="connsiteY5" fmla="*/ 91440 h 214630"/>
                  <a:gd name="connsiteX6" fmla="*/ 368978 w 368978"/>
                  <a:gd name="connsiteY6" fmla="*/ 214630 h 214630"/>
                  <a:gd name="connsiteX7" fmla="*/ 24173 w 368978"/>
                  <a:gd name="connsiteY7" fmla="*/ 213360 h 214630"/>
                  <a:gd name="connsiteX0" fmla="*/ 24173 w 368978"/>
                  <a:gd name="connsiteY0" fmla="*/ 213360 h 214630"/>
                  <a:gd name="connsiteX1" fmla="*/ 37508 w 368978"/>
                  <a:gd name="connsiteY1" fmla="*/ 102870 h 214630"/>
                  <a:gd name="connsiteX2" fmla="*/ 74973 w 368978"/>
                  <a:gd name="connsiteY2" fmla="*/ 20320 h 214630"/>
                  <a:gd name="connsiteX3" fmla="*/ 166413 w 368978"/>
                  <a:gd name="connsiteY3" fmla="*/ 0 h 214630"/>
                  <a:gd name="connsiteX4" fmla="*/ 278173 w 368978"/>
                  <a:gd name="connsiteY4" fmla="*/ 0 h 214630"/>
                  <a:gd name="connsiteX5" fmla="*/ 359453 w 368978"/>
                  <a:gd name="connsiteY5" fmla="*/ 91440 h 214630"/>
                  <a:gd name="connsiteX6" fmla="*/ 368978 w 368978"/>
                  <a:gd name="connsiteY6" fmla="*/ 214630 h 214630"/>
                  <a:gd name="connsiteX7" fmla="*/ 24173 w 368978"/>
                  <a:gd name="connsiteY7" fmla="*/ 213360 h 214630"/>
                  <a:gd name="connsiteX0" fmla="*/ 24173 w 368978"/>
                  <a:gd name="connsiteY0" fmla="*/ 213360 h 214630"/>
                  <a:gd name="connsiteX1" fmla="*/ 37508 w 368978"/>
                  <a:gd name="connsiteY1" fmla="*/ 102870 h 214630"/>
                  <a:gd name="connsiteX2" fmla="*/ 74973 w 368978"/>
                  <a:gd name="connsiteY2" fmla="*/ 20320 h 214630"/>
                  <a:gd name="connsiteX3" fmla="*/ 166413 w 368978"/>
                  <a:gd name="connsiteY3" fmla="*/ 0 h 214630"/>
                  <a:gd name="connsiteX4" fmla="*/ 278173 w 368978"/>
                  <a:gd name="connsiteY4" fmla="*/ 0 h 214630"/>
                  <a:gd name="connsiteX5" fmla="*/ 359453 w 368978"/>
                  <a:gd name="connsiteY5" fmla="*/ 91440 h 214630"/>
                  <a:gd name="connsiteX6" fmla="*/ 368978 w 368978"/>
                  <a:gd name="connsiteY6" fmla="*/ 214630 h 214630"/>
                  <a:gd name="connsiteX7" fmla="*/ 24173 w 368978"/>
                  <a:gd name="connsiteY7" fmla="*/ 213360 h 214630"/>
                  <a:gd name="connsiteX0" fmla="*/ 24173 w 368978"/>
                  <a:gd name="connsiteY0" fmla="*/ 213360 h 214630"/>
                  <a:gd name="connsiteX1" fmla="*/ 37508 w 368978"/>
                  <a:gd name="connsiteY1" fmla="*/ 102870 h 214630"/>
                  <a:gd name="connsiteX2" fmla="*/ 74973 w 368978"/>
                  <a:gd name="connsiteY2" fmla="*/ 20320 h 214630"/>
                  <a:gd name="connsiteX3" fmla="*/ 166413 w 368978"/>
                  <a:gd name="connsiteY3" fmla="*/ 0 h 214630"/>
                  <a:gd name="connsiteX4" fmla="*/ 278173 w 368978"/>
                  <a:gd name="connsiteY4" fmla="*/ 0 h 214630"/>
                  <a:gd name="connsiteX5" fmla="*/ 359453 w 368978"/>
                  <a:gd name="connsiteY5" fmla="*/ 91440 h 214630"/>
                  <a:gd name="connsiteX6" fmla="*/ 368978 w 368978"/>
                  <a:gd name="connsiteY6" fmla="*/ 214630 h 214630"/>
                  <a:gd name="connsiteX7" fmla="*/ 24173 w 368978"/>
                  <a:gd name="connsiteY7" fmla="*/ 213360 h 214630"/>
                  <a:gd name="connsiteX0" fmla="*/ 24173 w 368978"/>
                  <a:gd name="connsiteY0" fmla="*/ 213360 h 214630"/>
                  <a:gd name="connsiteX1" fmla="*/ 37508 w 368978"/>
                  <a:gd name="connsiteY1" fmla="*/ 102870 h 214630"/>
                  <a:gd name="connsiteX2" fmla="*/ 74973 w 368978"/>
                  <a:gd name="connsiteY2" fmla="*/ 20320 h 214630"/>
                  <a:gd name="connsiteX3" fmla="*/ 166413 w 368978"/>
                  <a:gd name="connsiteY3" fmla="*/ 0 h 214630"/>
                  <a:gd name="connsiteX4" fmla="*/ 278173 w 368978"/>
                  <a:gd name="connsiteY4" fmla="*/ 0 h 214630"/>
                  <a:gd name="connsiteX5" fmla="*/ 359453 w 368978"/>
                  <a:gd name="connsiteY5" fmla="*/ 91440 h 214630"/>
                  <a:gd name="connsiteX6" fmla="*/ 368978 w 368978"/>
                  <a:gd name="connsiteY6" fmla="*/ 214630 h 214630"/>
                  <a:gd name="connsiteX7" fmla="*/ 24173 w 368978"/>
                  <a:gd name="connsiteY7" fmla="*/ 213360 h 214630"/>
                  <a:gd name="connsiteX0" fmla="*/ 24173 w 369031"/>
                  <a:gd name="connsiteY0" fmla="*/ 213360 h 245202"/>
                  <a:gd name="connsiteX1" fmla="*/ 37508 w 369031"/>
                  <a:gd name="connsiteY1" fmla="*/ 102870 h 245202"/>
                  <a:gd name="connsiteX2" fmla="*/ 74973 w 369031"/>
                  <a:gd name="connsiteY2" fmla="*/ 20320 h 245202"/>
                  <a:gd name="connsiteX3" fmla="*/ 166413 w 369031"/>
                  <a:gd name="connsiteY3" fmla="*/ 0 h 245202"/>
                  <a:gd name="connsiteX4" fmla="*/ 278173 w 369031"/>
                  <a:gd name="connsiteY4" fmla="*/ 0 h 245202"/>
                  <a:gd name="connsiteX5" fmla="*/ 359453 w 369031"/>
                  <a:gd name="connsiteY5" fmla="*/ 91440 h 245202"/>
                  <a:gd name="connsiteX6" fmla="*/ 368978 w 369031"/>
                  <a:gd name="connsiteY6" fmla="*/ 214630 h 245202"/>
                  <a:gd name="connsiteX7" fmla="*/ 24173 w 369031"/>
                  <a:gd name="connsiteY7" fmla="*/ 213360 h 245202"/>
                  <a:gd name="connsiteX0" fmla="*/ 23096 w 367901"/>
                  <a:gd name="connsiteY0" fmla="*/ 213360 h 228643"/>
                  <a:gd name="connsiteX1" fmla="*/ 36431 w 367901"/>
                  <a:gd name="connsiteY1" fmla="*/ 102870 h 228643"/>
                  <a:gd name="connsiteX2" fmla="*/ 73896 w 367901"/>
                  <a:gd name="connsiteY2" fmla="*/ 20320 h 228643"/>
                  <a:gd name="connsiteX3" fmla="*/ 165336 w 367901"/>
                  <a:gd name="connsiteY3" fmla="*/ 0 h 228643"/>
                  <a:gd name="connsiteX4" fmla="*/ 277096 w 367901"/>
                  <a:gd name="connsiteY4" fmla="*/ 0 h 228643"/>
                  <a:gd name="connsiteX5" fmla="*/ 358376 w 367901"/>
                  <a:gd name="connsiteY5" fmla="*/ 91440 h 228643"/>
                  <a:gd name="connsiteX6" fmla="*/ 367901 w 367901"/>
                  <a:gd name="connsiteY6" fmla="*/ 214630 h 228643"/>
                  <a:gd name="connsiteX7" fmla="*/ 23096 w 367901"/>
                  <a:gd name="connsiteY7" fmla="*/ 213360 h 228643"/>
                  <a:gd name="connsiteX0" fmla="*/ 20709 w 358210"/>
                  <a:gd name="connsiteY0" fmla="*/ 213360 h 227529"/>
                  <a:gd name="connsiteX1" fmla="*/ 34044 w 358210"/>
                  <a:gd name="connsiteY1" fmla="*/ 102870 h 227529"/>
                  <a:gd name="connsiteX2" fmla="*/ 71509 w 358210"/>
                  <a:gd name="connsiteY2" fmla="*/ 20320 h 227529"/>
                  <a:gd name="connsiteX3" fmla="*/ 162949 w 358210"/>
                  <a:gd name="connsiteY3" fmla="*/ 0 h 227529"/>
                  <a:gd name="connsiteX4" fmla="*/ 274709 w 358210"/>
                  <a:gd name="connsiteY4" fmla="*/ 0 h 227529"/>
                  <a:gd name="connsiteX5" fmla="*/ 355989 w 358210"/>
                  <a:gd name="connsiteY5" fmla="*/ 91440 h 227529"/>
                  <a:gd name="connsiteX6" fmla="*/ 333129 w 358210"/>
                  <a:gd name="connsiteY6" fmla="*/ 212725 h 227529"/>
                  <a:gd name="connsiteX7" fmla="*/ 20709 w 358210"/>
                  <a:gd name="connsiteY7" fmla="*/ 213360 h 227529"/>
                  <a:gd name="connsiteX0" fmla="*/ 20709 w 359746"/>
                  <a:gd name="connsiteY0" fmla="*/ 213360 h 238399"/>
                  <a:gd name="connsiteX1" fmla="*/ 34044 w 359746"/>
                  <a:gd name="connsiteY1" fmla="*/ 102870 h 238399"/>
                  <a:gd name="connsiteX2" fmla="*/ 71509 w 359746"/>
                  <a:gd name="connsiteY2" fmla="*/ 20320 h 238399"/>
                  <a:gd name="connsiteX3" fmla="*/ 162949 w 359746"/>
                  <a:gd name="connsiteY3" fmla="*/ 0 h 238399"/>
                  <a:gd name="connsiteX4" fmla="*/ 274709 w 359746"/>
                  <a:gd name="connsiteY4" fmla="*/ 0 h 238399"/>
                  <a:gd name="connsiteX5" fmla="*/ 355989 w 359746"/>
                  <a:gd name="connsiteY5" fmla="*/ 91440 h 238399"/>
                  <a:gd name="connsiteX6" fmla="*/ 333129 w 359746"/>
                  <a:gd name="connsiteY6" fmla="*/ 212725 h 238399"/>
                  <a:gd name="connsiteX7" fmla="*/ 20709 w 359746"/>
                  <a:gd name="connsiteY7" fmla="*/ 213360 h 238399"/>
                  <a:gd name="connsiteX0" fmla="*/ 20709 w 362018"/>
                  <a:gd name="connsiteY0" fmla="*/ 213360 h 226019"/>
                  <a:gd name="connsiteX1" fmla="*/ 34044 w 362018"/>
                  <a:gd name="connsiteY1" fmla="*/ 102870 h 226019"/>
                  <a:gd name="connsiteX2" fmla="*/ 71509 w 362018"/>
                  <a:gd name="connsiteY2" fmla="*/ 20320 h 226019"/>
                  <a:gd name="connsiteX3" fmla="*/ 162949 w 362018"/>
                  <a:gd name="connsiteY3" fmla="*/ 0 h 226019"/>
                  <a:gd name="connsiteX4" fmla="*/ 274709 w 362018"/>
                  <a:gd name="connsiteY4" fmla="*/ 0 h 226019"/>
                  <a:gd name="connsiteX5" fmla="*/ 355989 w 362018"/>
                  <a:gd name="connsiteY5" fmla="*/ 91440 h 226019"/>
                  <a:gd name="connsiteX6" fmla="*/ 333129 w 362018"/>
                  <a:gd name="connsiteY6" fmla="*/ 212725 h 226019"/>
                  <a:gd name="connsiteX7" fmla="*/ 20709 w 362018"/>
                  <a:gd name="connsiteY7" fmla="*/ 213360 h 226019"/>
                  <a:gd name="connsiteX0" fmla="*/ 20709 w 362650"/>
                  <a:gd name="connsiteY0" fmla="*/ 213360 h 222978"/>
                  <a:gd name="connsiteX1" fmla="*/ 34044 w 362650"/>
                  <a:gd name="connsiteY1" fmla="*/ 102870 h 222978"/>
                  <a:gd name="connsiteX2" fmla="*/ 71509 w 362650"/>
                  <a:gd name="connsiteY2" fmla="*/ 20320 h 222978"/>
                  <a:gd name="connsiteX3" fmla="*/ 162949 w 362650"/>
                  <a:gd name="connsiteY3" fmla="*/ 0 h 222978"/>
                  <a:gd name="connsiteX4" fmla="*/ 274709 w 362650"/>
                  <a:gd name="connsiteY4" fmla="*/ 0 h 222978"/>
                  <a:gd name="connsiteX5" fmla="*/ 355989 w 362650"/>
                  <a:gd name="connsiteY5" fmla="*/ 91440 h 222978"/>
                  <a:gd name="connsiteX6" fmla="*/ 333129 w 362650"/>
                  <a:gd name="connsiteY6" fmla="*/ 212725 h 222978"/>
                  <a:gd name="connsiteX7" fmla="*/ 20709 w 362650"/>
                  <a:gd name="connsiteY7" fmla="*/ 213360 h 222978"/>
                  <a:gd name="connsiteX0" fmla="*/ 21791 w 363732"/>
                  <a:gd name="connsiteY0" fmla="*/ 213360 h 218912"/>
                  <a:gd name="connsiteX1" fmla="*/ 35126 w 363732"/>
                  <a:gd name="connsiteY1" fmla="*/ 102870 h 218912"/>
                  <a:gd name="connsiteX2" fmla="*/ 72591 w 363732"/>
                  <a:gd name="connsiteY2" fmla="*/ 20320 h 218912"/>
                  <a:gd name="connsiteX3" fmla="*/ 164031 w 363732"/>
                  <a:gd name="connsiteY3" fmla="*/ 0 h 218912"/>
                  <a:gd name="connsiteX4" fmla="*/ 275791 w 363732"/>
                  <a:gd name="connsiteY4" fmla="*/ 0 h 218912"/>
                  <a:gd name="connsiteX5" fmla="*/ 357071 w 363732"/>
                  <a:gd name="connsiteY5" fmla="*/ 91440 h 218912"/>
                  <a:gd name="connsiteX6" fmla="*/ 334211 w 363732"/>
                  <a:gd name="connsiteY6" fmla="*/ 212725 h 218912"/>
                  <a:gd name="connsiteX7" fmla="*/ 21791 w 363732"/>
                  <a:gd name="connsiteY7" fmla="*/ 213360 h 218912"/>
                  <a:gd name="connsiteX0" fmla="*/ 22145 w 364086"/>
                  <a:gd name="connsiteY0" fmla="*/ 213360 h 215698"/>
                  <a:gd name="connsiteX1" fmla="*/ 35480 w 364086"/>
                  <a:gd name="connsiteY1" fmla="*/ 102870 h 215698"/>
                  <a:gd name="connsiteX2" fmla="*/ 72945 w 364086"/>
                  <a:gd name="connsiteY2" fmla="*/ 20320 h 215698"/>
                  <a:gd name="connsiteX3" fmla="*/ 164385 w 364086"/>
                  <a:gd name="connsiteY3" fmla="*/ 0 h 215698"/>
                  <a:gd name="connsiteX4" fmla="*/ 276145 w 364086"/>
                  <a:gd name="connsiteY4" fmla="*/ 0 h 215698"/>
                  <a:gd name="connsiteX5" fmla="*/ 357425 w 364086"/>
                  <a:gd name="connsiteY5" fmla="*/ 91440 h 215698"/>
                  <a:gd name="connsiteX6" fmla="*/ 334565 w 364086"/>
                  <a:gd name="connsiteY6" fmla="*/ 212725 h 215698"/>
                  <a:gd name="connsiteX7" fmla="*/ 22145 w 364086"/>
                  <a:gd name="connsiteY7" fmla="*/ 213360 h 215698"/>
                  <a:gd name="connsiteX0" fmla="*/ 22145 w 368265"/>
                  <a:gd name="connsiteY0" fmla="*/ 213360 h 215698"/>
                  <a:gd name="connsiteX1" fmla="*/ 35480 w 368265"/>
                  <a:gd name="connsiteY1" fmla="*/ 102870 h 215698"/>
                  <a:gd name="connsiteX2" fmla="*/ 72945 w 368265"/>
                  <a:gd name="connsiteY2" fmla="*/ 20320 h 215698"/>
                  <a:gd name="connsiteX3" fmla="*/ 164385 w 368265"/>
                  <a:gd name="connsiteY3" fmla="*/ 0 h 215698"/>
                  <a:gd name="connsiteX4" fmla="*/ 276145 w 368265"/>
                  <a:gd name="connsiteY4" fmla="*/ 0 h 215698"/>
                  <a:gd name="connsiteX5" fmla="*/ 357425 w 368265"/>
                  <a:gd name="connsiteY5" fmla="*/ 91440 h 215698"/>
                  <a:gd name="connsiteX6" fmla="*/ 334565 w 368265"/>
                  <a:gd name="connsiteY6" fmla="*/ 212725 h 215698"/>
                  <a:gd name="connsiteX7" fmla="*/ 22145 w 368265"/>
                  <a:gd name="connsiteY7" fmla="*/ 213360 h 215698"/>
                  <a:gd name="connsiteX0" fmla="*/ 22145 w 368265"/>
                  <a:gd name="connsiteY0" fmla="*/ 221906 h 224244"/>
                  <a:gd name="connsiteX1" fmla="*/ 35480 w 368265"/>
                  <a:gd name="connsiteY1" fmla="*/ 111416 h 224244"/>
                  <a:gd name="connsiteX2" fmla="*/ 72945 w 368265"/>
                  <a:gd name="connsiteY2" fmla="*/ 28866 h 224244"/>
                  <a:gd name="connsiteX3" fmla="*/ 164385 w 368265"/>
                  <a:gd name="connsiteY3" fmla="*/ 8546 h 224244"/>
                  <a:gd name="connsiteX4" fmla="*/ 276145 w 368265"/>
                  <a:gd name="connsiteY4" fmla="*/ 8546 h 224244"/>
                  <a:gd name="connsiteX5" fmla="*/ 357425 w 368265"/>
                  <a:gd name="connsiteY5" fmla="*/ 99986 h 224244"/>
                  <a:gd name="connsiteX6" fmla="*/ 334565 w 368265"/>
                  <a:gd name="connsiteY6" fmla="*/ 221271 h 224244"/>
                  <a:gd name="connsiteX7" fmla="*/ 22145 w 368265"/>
                  <a:gd name="connsiteY7" fmla="*/ 221906 h 224244"/>
                  <a:gd name="connsiteX0" fmla="*/ 22145 w 368265"/>
                  <a:gd name="connsiteY0" fmla="*/ 221906 h 224244"/>
                  <a:gd name="connsiteX1" fmla="*/ 35480 w 368265"/>
                  <a:gd name="connsiteY1" fmla="*/ 111416 h 224244"/>
                  <a:gd name="connsiteX2" fmla="*/ 72945 w 368265"/>
                  <a:gd name="connsiteY2" fmla="*/ 28866 h 224244"/>
                  <a:gd name="connsiteX3" fmla="*/ 164385 w 368265"/>
                  <a:gd name="connsiteY3" fmla="*/ 8546 h 224244"/>
                  <a:gd name="connsiteX4" fmla="*/ 276145 w 368265"/>
                  <a:gd name="connsiteY4" fmla="*/ 8546 h 224244"/>
                  <a:gd name="connsiteX5" fmla="*/ 357425 w 368265"/>
                  <a:gd name="connsiteY5" fmla="*/ 99986 h 224244"/>
                  <a:gd name="connsiteX6" fmla="*/ 334565 w 368265"/>
                  <a:gd name="connsiteY6" fmla="*/ 221271 h 224244"/>
                  <a:gd name="connsiteX7" fmla="*/ 22145 w 368265"/>
                  <a:gd name="connsiteY7" fmla="*/ 221906 h 224244"/>
                  <a:gd name="connsiteX0" fmla="*/ 22145 w 368265"/>
                  <a:gd name="connsiteY0" fmla="*/ 230513 h 232851"/>
                  <a:gd name="connsiteX1" fmla="*/ 35480 w 368265"/>
                  <a:gd name="connsiteY1" fmla="*/ 120023 h 232851"/>
                  <a:gd name="connsiteX2" fmla="*/ 72945 w 368265"/>
                  <a:gd name="connsiteY2" fmla="*/ 37473 h 232851"/>
                  <a:gd name="connsiteX3" fmla="*/ 173910 w 368265"/>
                  <a:gd name="connsiteY3" fmla="*/ 8 h 232851"/>
                  <a:gd name="connsiteX4" fmla="*/ 276145 w 368265"/>
                  <a:gd name="connsiteY4" fmla="*/ 17153 h 232851"/>
                  <a:gd name="connsiteX5" fmla="*/ 357425 w 368265"/>
                  <a:gd name="connsiteY5" fmla="*/ 108593 h 232851"/>
                  <a:gd name="connsiteX6" fmla="*/ 334565 w 368265"/>
                  <a:gd name="connsiteY6" fmla="*/ 229878 h 232851"/>
                  <a:gd name="connsiteX7" fmla="*/ 22145 w 368265"/>
                  <a:gd name="connsiteY7" fmla="*/ 230513 h 232851"/>
                  <a:gd name="connsiteX0" fmla="*/ 22429 w 368549"/>
                  <a:gd name="connsiteY0" fmla="*/ 230513 h 232851"/>
                  <a:gd name="connsiteX1" fmla="*/ 35764 w 368549"/>
                  <a:gd name="connsiteY1" fmla="*/ 120023 h 232851"/>
                  <a:gd name="connsiteX2" fmla="*/ 73229 w 368549"/>
                  <a:gd name="connsiteY2" fmla="*/ 37473 h 232851"/>
                  <a:gd name="connsiteX3" fmla="*/ 174194 w 368549"/>
                  <a:gd name="connsiteY3" fmla="*/ 8 h 232851"/>
                  <a:gd name="connsiteX4" fmla="*/ 276429 w 368549"/>
                  <a:gd name="connsiteY4" fmla="*/ 17153 h 232851"/>
                  <a:gd name="connsiteX5" fmla="*/ 357709 w 368549"/>
                  <a:gd name="connsiteY5" fmla="*/ 108593 h 232851"/>
                  <a:gd name="connsiteX6" fmla="*/ 334849 w 368549"/>
                  <a:gd name="connsiteY6" fmla="*/ 229878 h 232851"/>
                  <a:gd name="connsiteX7" fmla="*/ 22429 w 368549"/>
                  <a:gd name="connsiteY7" fmla="*/ 230513 h 232851"/>
                  <a:gd name="connsiteX0" fmla="*/ 24109 w 370229"/>
                  <a:gd name="connsiteY0" fmla="*/ 230513 h 240270"/>
                  <a:gd name="connsiteX1" fmla="*/ 27919 w 370229"/>
                  <a:gd name="connsiteY1" fmla="*/ 118118 h 240270"/>
                  <a:gd name="connsiteX2" fmla="*/ 74909 w 370229"/>
                  <a:gd name="connsiteY2" fmla="*/ 37473 h 240270"/>
                  <a:gd name="connsiteX3" fmla="*/ 175874 w 370229"/>
                  <a:gd name="connsiteY3" fmla="*/ 8 h 240270"/>
                  <a:gd name="connsiteX4" fmla="*/ 278109 w 370229"/>
                  <a:gd name="connsiteY4" fmla="*/ 17153 h 240270"/>
                  <a:gd name="connsiteX5" fmla="*/ 359389 w 370229"/>
                  <a:gd name="connsiteY5" fmla="*/ 108593 h 240270"/>
                  <a:gd name="connsiteX6" fmla="*/ 336529 w 370229"/>
                  <a:gd name="connsiteY6" fmla="*/ 229878 h 240270"/>
                  <a:gd name="connsiteX7" fmla="*/ 24109 w 370229"/>
                  <a:gd name="connsiteY7" fmla="*/ 230513 h 240270"/>
                  <a:gd name="connsiteX0" fmla="*/ 25452 w 371572"/>
                  <a:gd name="connsiteY0" fmla="*/ 230513 h 235424"/>
                  <a:gd name="connsiteX1" fmla="*/ 29262 w 371572"/>
                  <a:gd name="connsiteY1" fmla="*/ 118118 h 235424"/>
                  <a:gd name="connsiteX2" fmla="*/ 76252 w 371572"/>
                  <a:gd name="connsiteY2" fmla="*/ 37473 h 235424"/>
                  <a:gd name="connsiteX3" fmla="*/ 177217 w 371572"/>
                  <a:gd name="connsiteY3" fmla="*/ 8 h 235424"/>
                  <a:gd name="connsiteX4" fmla="*/ 279452 w 371572"/>
                  <a:gd name="connsiteY4" fmla="*/ 17153 h 235424"/>
                  <a:gd name="connsiteX5" fmla="*/ 360732 w 371572"/>
                  <a:gd name="connsiteY5" fmla="*/ 108593 h 235424"/>
                  <a:gd name="connsiteX6" fmla="*/ 337872 w 371572"/>
                  <a:gd name="connsiteY6" fmla="*/ 229878 h 235424"/>
                  <a:gd name="connsiteX7" fmla="*/ 25452 w 371572"/>
                  <a:gd name="connsiteY7" fmla="*/ 230513 h 235424"/>
                  <a:gd name="connsiteX0" fmla="*/ 39464 w 385584"/>
                  <a:gd name="connsiteY0" fmla="*/ 230513 h 241936"/>
                  <a:gd name="connsiteX1" fmla="*/ 10889 w 385584"/>
                  <a:gd name="connsiteY1" fmla="*/ 95258 h 241936"/>
                  <a:gd name="connsiteX2" fmla="*/ 90264 w 385584"/>
                  <a:gd name="connsiteY2" fmla="*/ 37473 h 241936"/>
                  <a:gd name="connsiteX3" fmla="*/ 191229 w 385584"/>
                  <a:gd name="connsiteY3" fmla="*/ 8 h 241936"/>
                  <a:gd name="connsiteX4" fmla="*/ 293464 w 385584"/>
                  <a:gd name="connsiteY4" fmla="*/ 17153 h 241936"/>
                  <a:gd name="connsiteX5" fmla="*/ 374744 w 385584"/>
                  <a:gd name="connsiteY5" fmla="*/ 108593 h 241936"/>
                  <a:gd name="connsiteX6" fmla="*/ 351884 w 385584"/>
                  <a:gd name="connsiteY6" fmla="*/ 229878 h 241936"/>
                  <a:gd name="connsiteX7" fmla="*/ 39464 w 385584"/>
                  <a:gd name="connsiteY7" fmla="*/ 230513 h 241936"/>
                  <a:gd name="connsiteX0" fmla="*/ 38307 w 384427"/>
                  <a:gd name="connsiteY0" fmla="*/ 230513 h 240408"/>
                  <a:gd name="connsiteX1" fmla="*/ 11637 w 384427"/>
                  <a:gd name="connsiteY1" fmla="*/ 116213 h 240408"/>
                  <a:gd name="connsiteX2" fmla="*/ 89107 w 384427"/>
                  <a:gd name="connsiteY2" fmla="*/ 37473 h 240408"/>
                  <a:gd name="connsiteX3" fmla="*/ 190072 w 384427"/>
                  <a:gd name="connsiteY3" fmla="*/ 8 h 240408"/>
                  <a:gd name="connsiteX4" fmla="*/ 292307 w 384427"/>
                  <a:gd name="connsiteY4" fmla="*/ 17153 h 240408"/>
                  <a:gd name="connsiteX5" fmla="*/ 373587 w 384427"/>
                  <a:gd name="connsiteY5" fmla="*/ 108593 h 240408"/>
                  <a:gd name="connsiteX6" fmla="*/ 350727 w 384427"/>
                  <a:gd name="connsiteY6" fmla="*/ 229878 h 240408"/>
                  <a:gd name="connsiteX7" fmla="*/ 38307 w 384427"/>
                  <a:gd name="connsiteY7" fmla="*/ 230513 h 240408"/>
                  <a:gd name="connsiteX0" fmla="*/ 40911 w 387031"/>
                  <a:gd name="connsiteY0" fmla="*/ 230513 h 240408"/>
                  <a:gd name="connsiteX1" fmla="*/ 14241 w 387031"/>
                  <a:gd name="connsiteY1" fmla="*/ 116213 h 240408"/>
                  <a:gd name="connsiteX2" fmla="*/ 91711 w 387031"/>
                  <a:gd name="connsiteY2" fmla="*/ 37473 h 240408"/>
                  <a:gd name="connsiteX3" fmla="*/ 192676 w 387031"/>
                  <a:gd name="connsiteY3" fmla="*/ 8 h 240408"/>
                  <a:gd name="connsiteX4" fmla="*/ 294911 w 387031"/>
                  <a:gd name="connsiteY4" fmla="*/ 17153 h 240408"/>
                  <a:gd name="connsiteX5" fmla="*/ 376191 w 387031"/>
                  <a:gd name="connsiteY5" fmla="*/ 108593 h 240408"/>
                  <a:gd name="connsiteX6" fmla="*/ 353331 w 387031"/>
                  <a:gd name="connsiteY6" fmla="*/ 229878 h 240408"/>
                  <a:gd name="connsiteX7" fmla="*/ 40911 w 387031"/>
                  <a:gd name="connsiteY7" fmla="*/ 230513 h 240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7031" h="240408">
                    <a:moveTo>
                      <a:pt x="40911" y="230513"/>
                    </a:moveTo>
                    <a:cubicBezTo>
                      <a:pt x="-15604" y="211569"/>
                      <a:pt x="-2164" y="145156"/>
                      <a:pt x="14241" y="116213"/>
                    </a:cubicBezTo>
                    <a:cubicBezTo>
                      <a:pt x="43874" y="63931"/>
                      <a:pt x="61972" y="56840"/>
                      <a:pt x="91711" y="37473"/>
                    </a:cubicBezTo>
                    <a:cubicBezTo>
                      <a:pt x="121450" y="18106"/>
                      <a:pt x="158640" y="8"/>
                      <a:pt x="192676" y="8"/>
                    </a:cubicBezTo>
                    <a:cubicBezTo>
                      <a:pt x="229929" y="8"/>
                      <a:pt x="264325" y="-944"/>
                      <a:pt x="294911" y="17153"/>
                    </a:cubicBezTo>
                    <a:cubicBezTo>
                      <a:pt x="325497" y="35250"/>
                      <a:pt x="358639" y="76286"/>
                      <a:pt x="376191" y="108593"/>
                    </a:cubicBezTo>
                    <a:cubicBezTo>
                      <a:pt x="395453" y="144047"/>
                      <a:pt x="389765" y="223877"/>
                      <a:pt x="353331" y="229878"/>
                    </a:cubicBezTo>
                    <a:cubicBezTo>
                      <a:pt x="312710" y="236568"/>
                      <a:pt x="97426" y="249457"/>
                      <a:pt x="40911" y="2305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1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</p:grpSp>
        <p:sp>
          <p:nvSpPr>
            <p:cNvPr id="14" name="フリーフォーム: 図形 13">
              <a:extLst>
                <a:ext uri="{FF2B5EF4-FFF2-40B4-BE49-F238E27FC236}">
                  <a16:creationId xmlns:a16="http://schemas.microsoft.com/office/drawing/2014/main" id="{BB095418-FAFD-0A89-D627-52053637A9C1}"/>
                </a:ext>
              </a:extLst>
            </p:cNvPr>
            <p:cNvSpPr/>
            <p:nvPr/>
          </p:nvSpPr>
          <p:spPr>
            <a:xfrm>
              <a:off x="10464782" y="394427"/>
              <a:ext cx="302804" cy="200789"/>
            </a:xfrm>
            <a:custGeom>
              <a:avLst/>
              <a:gdLst>
                <a:gd name="connsiteX0" fmla="*/ 0 w 304800"/>
                <a:gd name="connsiteY0" fmla="*/ 0 h 188976"/>
                <a:gd name="connsiteX1" fmla="*/ 85344 w 304800"/>
                <a:gd name="connsiteY1" fmla="*/ 6096 h 188976"/>
                <a:gd name="connsiteX2" fmla="*/ 146304 w 304800"/>
                <a:gd name="connsiteY2" fmla="*/ 18288 h 188976"/>
                <a:gd name="connsiteX3" fmla="*/ 195072 w 304800"/>
                <a:gd name="connsiteY3" fmla="*/ 97536 h 188976"/>
                <a:gd name="connsiteX4" fmla="*/ 219456 w 304800"/>
                <a:gd name="connsiteY4" fmla="*/ 170688 h 188976"/>
                <a:gd name="connsiteX5" fmla="*/ 304800 w 304800"/>
                <a:gd name="connsiteY5" fmla="*/ 188976 h 188976"/>
                <a:gd name="connsiteX6" fmla="*/ 304800 w 304800"/>
                <a:gd name="connsiteY6" fmla="*/ 188976 h 188976"/>
                <a:gd name="connsiteX7" fmla="*/ 304800 w 304800"/>
                <a:gd name="connsiteY7" fmla="*/ 188976 h 188976"/>
                <a:gd name="connsiteX0" fmla="*/ 0 w 407670"/>
                <a:gd name="connsiteY0" fmla="*/ 0 h 188976"/>
                <a:gd name="connsiteX1" fmla="*/ 85344 w 407670"/>
                <a:gd name="connsiteY1" fmla="*/ 6096 h 188976"/>
                <a:gd name="connsiteX2" fmla="*/ 146304 w 407670"/>
                <a:gd name="connsiteY2" fmla="*/ 18288 h 188976"/>
                <a:gd name="connsiteX3" fmla="*/ 195072 w 407670"/>
                <a:gd name="connsiteY3" fmla="*/ 97536 h 188976"/>
                <a:gd name="connsiteX4" fmla="*/ 219456 w 407670"/>
                <a:gd name="connsiteY4" fmla="*/ 170688 h 188976"/>
                <a:gd name="connsiteX5" fmla="*/ 304800 w 407670"/>
                <a:gd name="connsiteY5" fmla="*/ 188976 h 188976"/>
                <a:gd name="connsiteX6" fmla="*/ 304800 w 407670"/>
                <a:gd name="connsiteY6" fmla="*/ 188976 h 188976"/>
                <a:gd name="connsiteX7" fmla="*/ 407670 w 407670"/>
                <a:gd name="connsiteY7" fmla="*/ 126111 h 188976"/>
                <a:gd name="connsiteX0" fmla="*/ 0 w 304800"/>
                <a:gd name="connsiteY0" fmla="*/ 0 h 188976"/>
                <a:gd name="connsiteX1" fmla="*/ 85344 w 304800"/>
                <a:gd name="connsiteY1" fmla="*/ 6096 h 188976"/>
                <a:gd name="connsiteX2" fmla="*/ 146304 w 304800"/>
                <a:gd name="connsiteY2" fmla="*/ 18288 h 188976"/>
                <a:gd name="connsiteX3" fmla="*/ 195072 w 304800"/>
                <a:gd name="connsiteY3" fmla="*/ 97536 h 188976"/>
                <a:gd name="connsiteX4" fmla="*/ 219456 w 304800"/>
                <a:gd name="connsiteY4" fmla="*/ 170688 h 188976"/>
                <a:gd name="connsiteX5" fmla="*/ 304800 w 304800"/>
                <a:gd name="connsiteY5" fmla="*/ 188976 h 188976"/>
                <a:gd name="connsiteX6" fmla="*/ 304800 w 304800"/>
                <a:gd name="connsiteY6" fmla="*/ 188976 h 188976"/>
                <a:gd name="connsiteX0" fmla="*/ 0 w 304800"/>
                <a:gd name="connsiteY0" fmla="*/ 0 h 188976"/>
                <a:gd name="connsiteX1" fmla="*/ 85344 w 304800"/>
                <a:gd name="connsiteY1" fmla="*/ 6096 h 188976"/>
                <a:gd name="connsiteX2" fmla="*/ 152019 w 304800"/>
                <a:gd name="connsiteY2" fmla="*/ 29718 h 188976"/>
                <a:gd name="connsiteX3" fmla="*/ 195072 w 304800"/>
                <a:gd name="connsiteY3" fmla="*/ 97536 h 188976"/>
                <a:gd name="connsiteX4" fmla="*/ 219456 w 304800"/>
                <a:gd name="connsiteY4" fmla="*/ 170688 h 188976"/>
                <a:gd name="connsiteX5" fmla="*/ 304800 w 304800"/>
                <a:gd name="connsiteY5" fmla="*/ 188976 h 188976"/>
                <a:gd name="connsiteX6" fmla="*/ 304800 w 304800"/>
                <a:gd name="connsiteY6" fmla="*/ 188976 h 188976"/>
                <a:gd name="connsiteX0" fmla="*/ 0 w 304800"/>
                <a:gd name="connsiteY0" fmla="*/ 0 h 188976"/>
                <a:gd name="connsiteX1" fmla="*/ 85344 w 304800"/>
                <a:gd name="connsiteY1" fmla="*/ 6096 h 188976"/>
                <a:gd name="connsiteX2" fmla="*/ 152019 w 304800"/>
                <a:gd name="connsiteY2" fmla="*/ 29718 h 188976"/>
                <a:gd name="connsiteX3" fmla="*/ 193167 w 304800"/>
                <a:gd name="connsiteY3" fmla="*/ 107061 h 188976"/>
                <a:gd name="connsiteX4" fmla="*/ 219456 w 304800"/>
                <a:gd name="connsiteY4" fmla="*/ 170688 h 188976"/>
                <a:gd name="connsiteX5" fmla="*/ 304800 w 304800"/>
                <a:gd name="connsiteY5" fmla="*/ 188976 h 188976"/>
                <a:gd name="connsiteX6" fmla="*/ 304800 w 304800"/>
                <a:gd name="connsiteY6" fmla="*/ 188976 h 188976"/>
                <a:gd name="connsiteX0" fmla="*/ 0 w 304800"/>
                <a:gd name="connsiteY0" fmla="*/ 0 h 188976"/>
                <a:gd name="connsiteX1" fmla="*/ 85344 w 304800"/>
                <a:gd name="connsiteY1" fmla="*/ 6096 h 188976"/>
                <a:gd name="connsiteX2" fmla="*/ 152019 w 304800"/>
                <a:gd name="connsiteY2" fmla="*/ 29718 h 188976"/>
                <a:gd name="connsiteX3" fmla="*/ 193167 w 304800"/>
                <a:gd name="connsiteY3" fmla="*/ 107061 h 188976"/>
                <a:gd name="connsiteX4" fmla="*/ 225171 w 304800"/>
                <a:gd name="connsiteY4" fmla="*/ 168783 h 188976"/>
                <a:gd name="connsiteX5" fmla="*/ 304800 w 304800"/>
                <a:gd name="connsiteY5" fmla="*/ 188976 h 188976"/>
                <a:gd name="connsiteX6" fmla="*/ 304800 w 304800"/>
                <a:gd name="connsiteY6" fmla="*/ 188976 h 188976"/>
                <a:gd name="connsiteX0" fmla="*/ 0 w 304800"/>
                <a:gd name="connsiteY0" fmla="*/ 0 h 188976"/>
                <a:gd name="connsiteX1" fmla="*/ 85344 w 304800"/>
                <a:gd name="connsiteY1" fmla="*/ 6096 h 188976"/>
                <a:gd name="connsiteX2" fmla="*/ 152019 w 304800"/>
                <a:gd name="connsiteY2" fmla="*/ 29718 h 188976"/>
                <a:gd name="connsiteX3" fmla="*/ 193167 w 304800"/>
                <a:gd name="connsiteY3" fmla="*/ 107061 h 188976"/>
                <a:gd name="connsiteX4" fmla="*/ 230886 w 304800"/>
                <a:gd name="connsiteY4" fmla="*/ 166878 h 188976"/>
                <a:gd name="connsiteX5" fmla="*/ 304800 w 304800"/>
                <a:gd name="connsiteY5" fmla="*/ 188976 h 188976"/>
                <a:gd name="connsiteX6" fmla="*/ 304800 w 304800"/>
                <a:gd name="connsiteY6" fmla="*/ 188976 h 188976"/>
                <a:gd name="connsiteX0" fmla="*/ 0 w 304800"/>
                <a:gd name="connsiteY0" fmla="*/ 0 h 188976"/>
                <a:gd name="connsiteX1" fmla="*/ 85344 w 304800"/>
                <a:gd name="connsiteY1" fmla="*/ 6096 h 188976"/>
                <a:gd name="connsiteX2" fmla="*/ 152019 w 304800"/>
                <a:gd name="connsiteY2" fmla="*/ 29718 h 188976"/>
                <a:gd name="connsiteX3" fmla="*/ 193167 w 304800"/>
                <a:gd name="connsiteY3" fmla="*/ 107061 h 188976"/>
                <a:gd name="connsiteX4" fmla="*/ 230886 w 304800"/>
                <a:gd name="connsiteY4" fmla="*/ 166878 h 188976"/>
                <a:gd name="connsiteX5" fmla="*/ 304800 w 304800"/>
                <a:gd name="connsiteY5" fmla="*/ 188976 h 188976"/>
                <a:gd name="connsiteX6" fmla="*/ 304800 w 304800"/>
                <a:gd name="connsiteY6" fmla="*/ 188976 h 188976"/>
                <a:gd name="connsiteX0" fmla="*/ 0 w 304800"/>
                <a:gd name="connsiteY0" fmla="*/ 0 h 188976"/>
                <a:gd name="connsiteX1" fmla="*/ 85344 w 304800"/>
                <a:gd name="connsiteY1" fmla="*/ 6096 h 188976"/>
                <a:gd name="connsiteX2" fmla="*/ 152019 w 304800"/>
                <a:gd name="connsiteY2" fmla="*/ 29718 h 188976"/>
                <a:gd name="connsiteX3" fmla="*/ 193167 w 304800"/>
                <a:gd name="connsiteY3" fmla="*/ 107061 h 188976"/>
                <a:gd name="connsiteX4" fmla="*/ 230886 w 304800"/>
                <a:gd name="connsiteY4" fmla="*/ 166878 h 188976"/>
                <a:gd name="connsiteX5" fmla="*/ 304800 w 304800"/>
                <a:gd name="connsiteY5" fmla="*/ 188976 h 188976"/>
                <a:gd name="connsiteX6" fmla="*/ 304800 w 304800"/>
                <a:gd name="connsiteY6" fmla="*/ 188976 h 188976"/>
                <a:gd name="connsiteX0" fmla="*/ 0 w 304800"/>
                <a:gd name="connsiteY0" fmla="*/ 0 h 188976"/>
                <a:gd name="connsiteX1" fmla="*/ 85344 w 304800"/>
                <a:gd name="connsiteY1" fmla="*/ 6096 h 188976"/>
                <a:gd name="connsiteX2" fmla="*/ 152019 w 304800"/>
                <a:gd name="connsiteY2" fmla="*/ 29718 h 188976"/>
                <a:gd name="connsiteX3" fmla="*/ 193167 w 304800"/>
                <a:gd name="connsiteY3" fmla="*/ 107061 h 188976"/>
                <a:gd name="connsiteX4" fmla="*/ 230886 w 304800"/>
                <a:gd name="connsiteY4" fmla="*/ 166878 h 188976"/>
                <a:gd name="connsiteX5" fmla="*/ 304800 w 304800"/>
                <a:gd name="connsiteY5" fmla="*/ 188976 h 188976"/>
                <a:gd name="connsiteX6" fmla="*/ 304800 w 304800"/>
                <a:gd name="connsiteY6" fmla="*/ 188976 h 188976"/>
                <a:gd name="connsiteX0" fmla="*/ 0 w 304800"/>
                <a:gd name="connsiteY0" fmla="*/ 0 h 188976"/>
                <a:gd name="connsiteX1" fmla="*/ 85344 w 304800"/>
                <a:gd name="connsiteY1" fmla="*/ 6096 h 188976"/>
                <a:gd name="connsiteX2" fmla="*/ 152019 w 304800"/>
                <a:gd name="connsiteY2" fmla="*/ 29718 h 188976"/>
                <a:gd name="connsiteX3" fmla="*/ 193167 w 304800"/>
                <a:gd name="connsiteY3" fmla="*/ 107061 h 188976"/>
                <a:gd name="connsiteX4" fmla="*/ 230886 w 304800"/>
                <a:gd name="connsiteY4" fmla="*/ 166878 h 188976"/>
                <a:gd name="connsiteX5" fmla="*/ 304800 w 304800"/>
                <a:gd name="connsiteY5" fmla="*/ 188976 h 188976"/>
                <a:gd name="connsiteX6" fmla="*/ 304800 w 304800"/>
                <a:gd name="connsiteY6" fmla="*/ 188976 h 188976"/>
                <a:gd name="connsiteX0" fmla="*/ 0 w 304800"/>
                <a:gd name="connsiteY0" fmla="*/ 0 h 188976"/>
                <a:gd name="connsiteX1" fmla="*/ 85344 w 304800"/>
                <a:gd name="connsiteY1" fmla="*/ 6096 h 188976"/>
                <a:gd name="connsiteX2" fmla="*/ 152019 w 304800"/>
                <a:gd name="connsiteY2" fmla="*/ 29718 h 188976"/>
                <a:gd name="connsiteX3" fmla="*/ 193167 w 304800"/>
                <a:gd name="connsiteY3" fmla="*/ 107061 h 188976"/>
                <a:gd name="connsiteX4" fmla="*/ 230886 w 304800"/>
                <a:gd name="connsiteY4" fmla="*/ 166878 h 188976"/>
                <a:gd name="connsiteX5" fmla="*/ 304800 w 304800"/>
                <a:gd name="connsiteY5" fmla="*/ 188976 h 188976"/>
                <a:gd name="connsiteX6" fmla="*/ 304800 w 304800"/>
                <a:gd name="connsiteY6" fmla="*/ 188976 h 188976"/>
                <a:gd name="connsiteX0" fmla="*/ 0 w 304800"/>
                <a:gd name="connsiteY0" fmla="*/ 0 h 188976"/>
                <a:gd name="connsiteX1" fmla="*/ 85344 w 304800"/>
                <a:gd name="connsiteY1" fmla="*/ 6096 h 188976"/>
                <a:gd name="connsiteX2" fmla="*/ 152019 w 304800"/>
                <a:gd name="connsiteY2" fmla="*/ 29718 h 188976"/>
                <a:gd name="connsiteX3" fmla="*/ 193167 w 304800"/>
                <a:gd name="connsiteY3" fmla="*/ 107061 h 188976"/>
                <a:gd name="connsiteX4" fmla="*/ 230886 w 304800"/>
                <a:gd name="connsiteY4" fmla="*/ 166878 h 188976"/>
                <a:gd name="connsiteX5" fmla="*/ 304800 w 304800"/>
                <a:gd name="connsiteY5" fmla="*/ 188976 h 188976"/>
                <a:gd name="connsiteX6" fmla="*/ 304800 w 304800"/>
                <a:gd name="connsiteY6" fmla="*/ 188976 h 188976"/>
                <a:gd name="connsiteX7" fmla="*/ 304643 w 304800"/>
                <a:gd name="connsiteY7" fmla="*/ 178864 h 188976"/>
                <a:gd name="connsiteX0" fmla="*/ 0 w 325598"/>
                <a:gd name="connsiteY0" fmla="*/ 0 h 188976"/>
                <a:gd name="connsiteX1" fmla="*/ 85344 w 325598"/>
                <a:gd name="connsiteY1" fmla="*/ 6096 h 188976"/>
                <a:gd name="connsiteX2" fmla="*/ 152019 w 325598"/>
                <a:gd name="connsiteY2" fmla="*/ 29718 h 188976"/>
                <a:gd name="connsiteX3" fmla="*/ 193167 w 325598"/>
                <a:gd name="connsiteY3" fmla="*/ 107061 h 188976"/>
                <a:gd name="connsiteX4" fmla="*/ 230886 w 325598"/>
                <a:gd name="connsiteY4" fmla="*/ 166878 h 188976"/>
                <a:gd name="connsiteX5" fmla="*/ 304800 w 325598"/>
                <a:gd name="connsiteY5" fmla="*/ 188976 h 188976"/>
                <a:gd name="connsiteX6" fmla="*/ 304800 w 325598"/>
                <a:gd name="connsiteY6" fmla="*/ 188976 h 188976"/>
                <a:gd name="connsiteX7" fmla="*/ 325598 w 325598"/>
                <a:gd name="connsiteY7" fmla="*/ 156004 h 188976"/>
                <a:gd name="connsiteX0" fmla="*/ 0 w 327824"/>
                <a:gd name="connsiteY0" fmla="*/ 0 h 188976"/>
                <a:gd name="connsiteX1" fmla="*/ 85344 w 327824"/>
                <a:gd name="connsiteY1" fmla="*/ 6096 h 188976"/>
                <a:gd name="connsiteX2" fmla="*/ 152019 w 327824"/>
                <a:gd name="connsiteY2" fmla="*/ 29718 h 188976"/>
                <a:gd name="connsiteX3" fmla="*/ 193167 w 327824"/>
                <a:gd name="connsiteY3" fmla="*/ 107061 h 188976"/>
                <a:gd name="connsiteX4" fmla="*/ 230886 w 327824"/>
                <a:gd name="connsiteY4" fmla="*/ 166878 h 188976"/>
                <a:gd name="connsiteX5" fmla="*/ 304800 w 327824"/>
                <a:gd name="connsiteY5" fmla="*/ 188976 h 188976"/>
                <a:gd name="connsiteX6" fmla="*/ 304800 w 327824"/>
                <a:gd name="connsiteY6" fmla="*/ 188976 h 188976"/>
                <a:gd name="connsiteX7" fmla="*/ 325598 w 327824"/>
                <a:gd name="connsiteY7" fmla="*/ 156004 h 188976"/>
                <a:gd name="connsiteX8" fmla="*/ 327503 w 327824"/>
                <a:gd name="connsiteY8" fmla="*/ 152194 h 188976"/>
                <a:gd name="connsiteX0" fmla="*/ 0 w 325733"/>
                <a:gd name="connsiteY0" fmla="*/ 0 h 188976"/>
                <a:gd name="connsiteX1" fmla="*/ 85344 w 325733"/>
                <a:gd name="connsiteY1" fmla="*/ 6096 h 188976"/>
                <a:gd name="connsiteX2" fmla="*/ 152019 w 325733"/>
                <a:gd name="connsiteY2" fmla="*/ 29718 h 188976"/>
                <a:gd name="connsiteX3" fmla="*/ 193167 w 325733"/>
                <a:gd name="connsiteY3" fmla="*/ 107061 h 188976"/>
                <a:gd name="connsiteX4" fmla="*/ 230886 w 325733"/>
                <a:gd name="connsiteY4" fmla="*/ 166878 h 188976"/>
                <a:gd name="connsiteX5" fmla="*/ 304800 w 325733"/>
                <a:gd name="connsiteY5" fmla="*/ 188976 h 188976"/>
                <a:gd name="connsiteX6" fmla="*/ 304800 w 325733"/>
                <a:gd name="connsiteY6" fmla="*/ 188976 h 188976"/>
                <a:gd name="connsiteX7" fmla="*/ 325598 w 325733"/>
                <a:gd name="connsiteY7" fmla="*/ 156004 h 188976"/>
                <a:gd name="connsiteX8" fmla="*/ 253208 w 325733"/>
                <a:gd name="connsiteY8" fmla="*/ 135049 h 188976"/>
                <a:gd name="connsiteX0" fmla="*/ 0 w 325631"/>
                <a:gd name="connsiteY0" fmla="*/ 30686 h 219662"/>
                <a:gd name="connsiteX1" fmla="*/ 85344 w 325631"/>
                <a:gd name="connsiteY1" fmla="*/ 36782 h 219662"/>
                <a:gd name="connsiteX2" fmla="*/ 152019 w 325631"/>
                <a:gd name="connsiteY2" fmla="*/ 60404 h 219662"/>
                <a:gd name="connsiteX3" fmla="*/ 193167 w 325631"/>
                <a:gd name="connsiteY3" fmla="*/ 137747 h 219662"/>
                <a:gd name="connsiteX4" fmla="*/ 230886 w 325631"/>
                <a:gd name="connsiteY4" fmla="*/ 197564 h 219662"/>
                <a:gd name="connsiteX5" fmla="*/ 304800 w 325631"/>
                <a:gd name="connsiteY5" fmla="*/ 219662 h 219662"/>
                <a:gd name="connsiteX6" fmla="*/ 304800 w 325631"/>
                <a:gd name="connsiteY6" fmla="*/ 219662 h 219662"/>
                <a:gd name="connsiteX7" fmla="*/ 325598 w 325631"/>
                <a:gd name="connsiteY7" fmla="*/ 186690 h 219662"/>
                <a:gd name="connsiteX8" fmla="*/ 15083 w 325631"/>
                <a:gd name="connsiteY8" fmla="*/ 0 h 219662"/>
                <a:gd name="connsiteX0" fmla="*/ 0 w 325598"/>
                <a:gd name="connsiteY0" fmla="*/ 37408 h 226384"/>
                <a:gd name="connsiteX1" fmla="*/ 85344 w 325598"/>
                <a:gd name="connsiteY1" fmla="*/ 43504 h 226384"/>
                <a:gd name="connsiteX2" fmla="*/ 152019 w 325598"/>
                <a:gd name="connsiteY2" fmla="*/ 67126 h 226384"/>
                <a:gd name="connsiteX3" fmla="*/ 193167 w 325598"/>
                <a:gd name="connsiteY3" fmla="*/ 144469 h 226384"/>
                <a:gd name="connsiteX4" fmla="*/ 230886 w 325598"/>
                <a:gd name="connsiteY4" fmla="*/ 204286 h 226384"/>
                <a:gd name="connsiteX5" fmla="*/ 304800 w 325598"/>
                <a:gd name="connsiteY5" fmla="*/ 226384 h 226384"/>
                <a:gd name="connsiteX6" fmla="*/ 304800 w 325598"/>
                <a:gd name="connsiteY6" fmla="*/ 226384 h 226384"/>
                <a:gd name="connsiteX7" fmla="*/ 325598 w 325598"/>
                <a:gd name="connsiteY7" fmla="*/ 193412 h 226384"/>
                <a:gd name="connsiteX8" fmla="*/ 87474 w 325598"/>
                <a:gd name="connsiteY8" fmla="*/ 16247 h 226384"/>
                <a:gd name="connsiteX9" fmla="*/ 15083 w 325598"/>
                <a:gd name="connsiteY9" fmla="*/ 6722 h 226384"/>
                <a:gd name="connsiteX0" fmla="*/ 0 w 325598"/>
                <a:gd name="connsiteY0" fmla="*/ 37408 h 226384"/>
                <a:gd name="connsiteX1" fmla="*/ 85344 w 325598"/>
                <a:gd name="connsiteY1" fmla="*/ 43504 h 226384"/>
                <a:gd name="connsiteX2" fmla="*/ 152019 w 325598"/>
                <a:gd name="connsiteY2" fmla="*/ 67126 h 226384"/>
                <a:gd name="connsiteX3" fmla="*/ 193167 w 325598"/>
                <a:gd name="connsiteY3" fmla="*/ 144469 h 226384"/>
                <a:gd name="connsiteX4" fmla="*/ 230886 w 325598"/>
                <a:gd name="connsiteY4" fmla="*/ 204286 h 226384"/>
                <a:gd name="connsiteX5" fmla="*/ 304800 w 325598"/>
                <a:gd name="connsiteY5" fmla="*/ 226384 h 226384"/>
                <a:gd name="connsiteX6" fmla="*/ 304800 w 325598"/>
                <a:gd name="connsiteY6" fmla="*/ 226384 h 226384"/>
                <a:gd name="connsiteX7" fmla="*/ 325598 w 325598"/>
                <a:gd name="connsiteY7" fmla="*/ 193412 h 226384"/>
                <a:gd name="connsiteX8" fmla="*/ 161769 w 325598"/>
                <a:gd name="connsiteY8" fmla="*/ 29582 h 226384"/>
                <a:gd name="connsiteX9" fmla="*/ 87474 w 325598"/>
                <a:gd name="connsiteY9" fmla="*/ 16247 h 226384"/>
                <a:gd name="connsiteX10" fmla="*/ 15083 w 325598"/>
                <a:gd name="connsiteY10" fmla="*/ 6722 h 226384"/>
                <a:gd name="connsiteX0" fmla="*/ 0 w 325598"/>
                <a:gd name="connsiteY0" fmla="*/ 37408 h 226384"/>
                <a:gd name="connsiteX1" fmla="*/ 85344 w 325598"/>
                <a:gd name="connsiteY1" fmla="*/ 43504 h 226384"/>
                <a:gd name="connsiteX2" fmla="*/ 152019 w 325598"/>
                <a:gd name="connsiteY2" fmla="*/ 67126 h 226384"/>
                <a:gd name="connsiteX3" fmla="*/ 193167 w 325598"/>
                <a:gd name="connsiteY3" fmla="*/ 144469 h 226384"/>
                <a:gd name="connsiteX4" fmla="*/ 230886 w 325598"/>
                <a:gd name="connsiteY4" fmla="*/ 204286 h 226384"/>
                <a:gd name="connsiteX5" fmla="*/ 304800 w 325598"/>
                <a:gd name="connsiteY5" fmla="*/ 226384 h 226384"/>
                <a:gd name="connsiteX6" fmla="*/ 304800 w 325598"/>
                <a:gd name="connsiteY6" fmla="*/ 226384 h 226384"/>
                <a:gd name="connsiteX7" fmla="*/ 325598 w 325598"/>
                <a:gd name="connsiteY7" fmla="*/ 193412 h 226384"/>
                <a:gd name="connsiteX8" fmla="*/ 222729 w 325598"/>
                <a:gd name="connsiteY8" fmla="*/ 128642 h 226384"/>
                <a:gd name="connsiteX9" fmla="*/ 161769 w 325598"/>
                <a:gd name="connsiteY9" fmla="*/ 29582 h 226384"/>
                <a:gd name="connsiteX10" fmla="*/ 87474 w 325598"/>
                <a:gd name="connsiteY10" fmla="*/ 16247 h 226384"/>
                <a:gd name="connsiteX11" fmla="*/ 15083 w 325598"/>
                <a:gd name="connsiteY11" fmla="*/ 6722 h 226384"/>
                <a:gd name="connsiteX0" fmla="*/ 0 w 325598"/>
                <a:gd name="connsiteY0" fmla="*/ 37408 h 226384"/>
                <a:gd name="connsiteX1" fmla="*/ 85344 w 325598"/>
                <a:gd name="connsiteY1" fmla="*/ 43504 h 226384"/>
                <a:gd name="connsiteX2" fmla="*/ 152019 w 325598"/>
                <a:gd name="connsiteY2" fmla="*/ 67126 h 226384"/>
                <a:gd name="connsiteX3" fmla="*/ 193167 w 325598"/>
                <a:gd name="connsiteY3" fmla="*/ 144469 h 226384"/>
                <a:gd name="connsiteX4" fmla="*/ 230886 w 325598"/>
                <a:gd name="connsiteY4" fmla="*/ 204286 h 226384"/>
                <a:gd name="connsiteX5" fmla="*/ 304800 w 325598"/>
                <a:gd name="connsiteY5" fmla="*/ 226384 h 226384"/>
                <a:gd name="connsiteX6" fmla="*/ 304800 w 325598"/>
                <a:gd name="connsiteY6" fmla="*/ 226384 h 226384"/>
                <a:gd name="connsiteX7" fmla="*/ 325598 w 325598"/>
                <a:gd name="connsiteY7" fmla="*/ 193412 h 226384"/>
                <a:gd name="connsiteX8" fmla="*/ 257019 w 325598"/>
                <a:gd name="connsiteY8" fmla="*/ 174362 h 226384"/>
                <a:gd name="connsiteX9" fmla="*/ 222729 w 325598"/>
                <a:gd name="connsiteY9" fmla="*/ 128642 h 226384"/>
                <a:gd name="connsiteX10" fmla="*/ 161769 w 325598"/>
                <a:gd name="connsiteY10" fmla="*/ 29582 h 226384"/>
                <a:gd name="connsiteX11" fmla="*/ 87474 w 325598"/>
                <a:gd name="connsiteY11" fmla="*/ 16247 h 226384"/>
                <a:gd name="connsiteX12" fmla="*/ 15083 w 325598"/>
                <a:gd name="connsiteY12" fmla="*/ 6722 h 226384"/>
                <a:gd name="connsiteX0" fmla="*/ 0 w 325598"/>
                <a:gd name="connsiteY0" fmla="*/ 37408 h 226384"/>
                <a:gd name="connsiteX1" fmla="*/ 85344 w 325598"/>
                <a:gd name="connsiteY1" fmla="*/ 43504 h 226384"/>
                <a:gd name="connsiteX2" fmla="*/ 152019 w 325598"/>
                <a:gd name="connsiteY2" fmla="*/ 67126 h 226384"/>
                <a:gd name="connsiteX3" fmla="*/ 193167 w 325598"/>
                <a:gd name="connsiteY3" fmla="*/ 144469 h 226384"/>
                <a:gd name="connsiteX4" fmla="*/ 230886 w 325598"/>
                <a:gd name="connsiteY4" fmla="*/ 204286 h 226384"/>
                <a:gd name="connsiteX5" fmla="*/ 304800 w 325598"/>
                <a:gd name="connsiteY5" fmla="*/ 226384 h 226384"/>
                <a:gd name="connsiteX6" fmla="*/ 304800 w 325598"/>
                <a:gd name="connsiteY6" fmla="*/ 226384 h 226384"/>
                <a:gd name="connsiteX7" fmla="*/ 325598 w 325598"/>
                <a:gd name="connsiteY7" fmla="*/ 193412 h 226384"/>
                <a:gd name="connsiteX8" fmla="*/ 257019 w 325598"/>
                <a:gd name="connsiteY8" fmla="*/ 174362 h 226384"/>
                <a:gd name="connsiteX9" fmla="*/ 222729 w 325598"/>
                <a:gd name="connsiteY9" fmla="*/ 128642 h 226384"/>
                <a:gd name="connsiteX10" fmla="*/ 161769 w 325598"/>
                <a:gd name="connsiteY10" fmla="*/ 29582 h 226384"/>
                <a:gd name="connsiteX11" fmla="*/ 87474 w 325598"/>
                <a:gd name="connsiteY11" fmla="*/ 16247 h 226384"/>
                <a:gd name="connsiteX12" fmla="*/ 15083 w 325598"/>
                <a:gd name="connsiteY12" fmla="*/ 6722 h 226384"/>
                <a:gd name="connsiteX13" fmla="*/ 3654 w 325598"/>
                <a:gd name="connsiteY13" fmla="*/ 2912 h 226384"/>
                <a:gd name="connsiteX0" fmla="*/ 0 w 325598"/>
                <a:gd name="connsiteY0" fmla="*/ 37408 h 226384"/>
                <a:gd name="connsiteX1" fmla="*/ 85344 w 325598"/>
                <a:gd name="connsiteY1" fmla="*/ 43504 h 226384"/>
                <a:gd name="connsiteX2" fmla="*/ 152019 w 325598"/>
                <a:gd name="connsiteY2" fmla="*/ 67126 h 226384"/>
                <a:gd name="connsiteX3" fmla="*/ 193167 w 325598"/>
                <a:gd name="connsiteY3" fmla="*/ 144469 h 226384"/>
                <a:gd name="connsiteX4" fmla="*/ 230886 w 325598"/>
                <a:gd name="connsiteY4" fmla="*/ 204286 h 226384"/>
                <a:gd name="connsiteX5" fmla="*/ 304800 w 325598"/>
                <a:gd name="connsiteY5" fmla="*/ 226384 h 226384"/>
                <a:gd name="connsiteX6" fmla="*/ 304800 w 325598"/>
                <a:gd name="connsiteY6" fmla="*/ 226384 h 226384"/>
                <a:gd name="connsiteX7" fmla="*/ 325598 w 325598"/>
                <a:gd name="connsiteY7" fmla="*/ 193412 h 226384"/>
                <a:gd name="connsiteX8" fmla="*/ 257019 w 325598"/>
                <a:gd name="connsiteY8" fmla="*/ 174362 h 226384"/>
                <a:gd name="connsiteX9" fmla="*/ 222729 w 325598"/>
                <a:gd name="connsiteY9" fmla="*/ 128642 h 226384"/>
                <a:gd name="connsiteX10" fmla="*/ 161769 w 325598"/>
                <a:gd name="connsiteY10" fmla="*/ 29582 h 226384"/>
                <a:gd name="connsiteX11" fmla="*/ 87474 w 325598"/>
                <a:gd name="connsiteY11" fmla="*/ 16247 h 226384"/>
                <a:gd name="connsiteX12" fmla="*/ 15083 w 325598"/>
                <a:gd name="connsiteY12" fmla="*/ 6722 h 226384"/>
                <a:gd name="connsiteX13" fmla="*/ 3654 w 325598"/>
                <a:gd name="connsiteY13" fmla="*/ 35297 h 226384"/>
                <a:gd name="connsiteX0" fmla="*/ 40161 w 365759"/>
                <a:gd name="connsiteY0" fmla="*/ 37408 h 226384"/>
                <a:gd name="connsiteX1" fmla="*/ 125505 w 365759"/>
                <a:gd name="connsiteY1" fmla="*/ 43504 h 226384"/>
                <a:gd name="connsiteX2" fmla="*/ 192180 w 365759"/>
                <a:gd name="connsiteY2" fmla="*/ 67126 h 226384"/>
                <a:gd name="connsiteX3" fmla="*/ 233328 w 365759"/>
                <a:gd name="connsiteY3" fmla="*/ 144469 h 226384"/>
                <a:gd name="connsiteX4" fmla="*/ 271047 w 365759"/>
                <a:gd name="connsiteY4" fmla="*/ 204286 h 226384"/>
                <a:gd name="connsiteX5" fmla="*/ 344961 w 365759"/>
                <a:gd name="connsiteY5" fmla="*/ 226384 h 226384"/>
                <a:gd name="connsiteX6" fmla="*/ 344961 w 365759"/>
                <a:gd name="connsiteY6" fmla="*/ 226384 h 226384"/>
                <a:gd name="connsiteX7" fmla="*/ 365759 w 365759"/>
                <a:gd name="connsiteY7" fmla="*/ 193412 h 226384"/>
                <a:gd name="connsiteX8" fmla="*/ 297180 w 365759"/>
                <a:gd name="connsiteY8" fmla="*/ 174362 h 226384"/>
                <a:gd name="connsiteX9" fmla="*/ 262890 w 365759"/>
                <a:gd name="connsiteY9" fmla="*/ 128642 h 226384"/>
                <a:gd name="connsiteX10" fmla="*/ 201930 w 365759"/>
                <a:gd name="connsiteY10" fmla="*/ 29582 h 226384"/>
                <a:gd name="connsiteX11" fmla="*/ 127635 w 365759"/>
                <a:gd name="connsiteY11" fmla="*/ 16247 h 226384"/>
                <a:gd name="connsiteX12" fmla="*/ 55244 w 365759"/>
                <a:gd name="connsiteY12" fmla="*/ 6722 h 226384"/>
                <a:gd name="connsiteX13" fmla="*/ 0 w 365759"/>
                <a:gd name="connsiteY13" fmla="*/ 10532 h 226384"/>
                <a:gd name="connsiteX0" fmla="*/ 40161 w 365759"/>
                <a:gd name="connsiteY0" fmla="*/ 37408 h 226384"/>
                <a:gd name="connsiteX1" fmla="*/ 125505 w 365759"/>
                <a:gd name="connsiteY1" fmla="*/ 43504 h 226384"/>
                <a:gd name="connsiteX2" fmla="*/ 192180 w 365759"/>
                <a:gd name="connsiteY2" fmla="*/ 67126 h 226384"/>
                <a:gd name="connsiteX3" fmla="*/ 233328 w 365759"/>
                <a:gd name="connsiteY3" fmla="*/ 144469 h 226384"/>
                <a:gd name="connsiteX4" fmla="*/ 271047 w 365759"/>
                <a:gd name="connsiteY4" fmla="*/ 204286 h 226384"/>
                <a:gd name="connsiteX5" fmla="*/ 344961 w 365759"/>
                <a:gd name="connsiteY5" fmla="*/ 226384 h 226384"/>
                <a:gd name="connsiteX6" fmla="*/ 344961 w 365759"/>
                <a:gd name="connsiteY6" fmla="*/ 226384 h 226384"/>
                <a:gd name="connsiteX7" fmla="*/ 365759 w 365759"/>
                <a:gd name="connsiteY7" fmla="*/ 193412 h 226384"/>
                <a:gd name="connsiteX8" fmla="*/ 297180 w 365759"/>
                <a:gd name="connsiteY8" fmla="*/ 174362 h 226384"/>
                <a:gd name="connsiteX9" fmla="*/ 262890 w 365759"/>
                <a:gd name="connsiteY9" fmla="*/ 128642 h 226384"/>
                <a:gd name="connsiteX10" fmla="*/ 201930 w 365759"/>
                <a:gd name="connsiteY10" fmla="*/ 29582 h 226384"/>
                <a:gd name="connsiteX11" fmla="*/ 127635 w 365759"/>
                <a:gd name="connsiteY11" fmla="*/ 16247 h 226384"/>
                <a:gd name="connsiteX12" fmla="*/ 55244 w 365759"/>
                <a:gd name="connsiteY12" fmla="*/ 6722 h 226384"/>
                <a:gd name="connsiteX13" fmla="*/ 0 w 365759"/>
                <a:gd name="connsiteY13" fmla="*/ 4817 h 226384"/>
                <a:gd name="connsiteX0" fmla="*/ 0 w 325598"/>
                <a:gd name="connsiteY0" fmla="*/ 37408 h 226384"/>
                <a:gd name="connsiteX1" fmla="*/ 85344 w 325598"/>
                <a:gd name="connsiteY1" fmla="*/ 43504 h 226384"/>
                <a:gd name="connsiteX2" fmla="*/ 152019 w 325598"/>
                <a:gd name="connsiteY2" fmla="*/ 67126 h 226384"/>
                <a:gd name="connsiteX3" fmla="*/ 193167 w 325598"/>
                <a:gd name="connsiteY3" fmla="*/ 144469 h 226384"/>
                <a:gd name="connsiteX4" fmla="*/ 230886 w 325598"/>
                <a:gd name="connsiteY4" fmla="*/ 204286 h 226384"/>
                <a:gd name="connsiteX5" fmla="*/ 304800 w 325598"/>
                <a:gd name="connsiteY5" fmla="*/ 226384 h 226384"/>
                <a:gd name="connsiteX6" fmla="*/ 304800 w 325598"/>
                <a:gd name="connsiteY6" fmla="*/ 226384 h 226384"/>
                <a:gd name="connsiteX7" fmla="*/ 325598 w 325598"/>
                <a:gd name="connsiteY7" fmla="*/ 193412 h 226384"/>
                <a:gd name="connsiteX8" fmla="*/ 257019 w 325598"/>
                <a:gd name="connsiteY8" fmla="*/ 174362 h 226384"/>
                <a:gd name="connsiteX9" fmla="*/ 222729 w 325598"/>
                <a:gd name="connsiteY9" fmla="*/ 128642 h 226384"/>
                <a:gd name="connsiteX10" fmla="*/ 161769 w 325598"/>
                <a:gd name="connsiteY10" fmla="*/ 29582 h 226384"/>
                <a:gd name="connsiteX11" fmla="*/ 87474 w 325598"/>
                <a:gd name="connsiteY11" fmla="*/ 16247 h 226384"/>
                <a:gd name="connsiteX12" fmla="*/ 15083 w 325598"/>
                <a:gd name="connsiteY12" fmla="*/ 6722 h 226384"/>
                <a:gd name="connsiteX0" fmla="*/ 0 w 325598"/>
                <a:gd name="connsiteY0" fmla="*/ 37408 h 226384"/>
                <a:gd name="connsiteX1" fmla="*/ 85344 w 325598"/>
                <a:gd name="connsiteY1" fmla="*/ 43504 h 226384"/>
                <a:gd name="connsiteX2" fmla="*/ 152019 w 325598"/>
                <a:gd name="connsiteY2" fmla="*/ 67126 h 226384"/>
                <a:gd name="connsiteX3" fmla="*/ 193167 w 325598"/>
                <a:gd name="connsiteY3" fmla="*/ 144469 h 226384"/>
                <a:gd name="connsiteX4" fmla="*/ 230886 w 325598"/>
                <a:gd name="connsiteY4" fmla="*/ 204286 h 226384"/>
                <a:gd name="connsiteX5" fmla="*/ 304800 w 325598"/>
                <a:gd name="connsiteY5" fmla="*/ 226384 h 226384"/>
                <a:gd name="connsiteX6" fmla="*/ 304800 w 325598"/>
                <a:gd name="connsiteY6" fmla="*/ 226384 h 226384"/>
                <a:gd name="connsiteX7" fmla="*/ 325598 w 325598"/>
                <a:gd name="connsiteY7" fmla="*/ 193412 h 226384"/>
                <a:gd name="connsiteX8" fmla="*/ 257019 w 325598"/>
                <a:gd name="connsiteY8" fmla="*/ 174362 h 226384"/>
                <a:gd name="connsiteX9" fmla="*/ 222729 w 325598"/>
                <a:gd name="connsiteY9" fmla="*/ 128642 h 226384"/>
                <a:gd name="connsiteX10" fmla="*/ 161769 w 325598"/>
                <a:gd name="connsiteY10" fmla="*/ 29582 h 226384"/>
                <a:gd name="connsiteX11" fmla="*/ 87474 w 325598"/>
                <a:gd name="connsiteY11" fmla="*/ 16247 h 226384"/>
                <a:gd name="connsiteX12" fmla="*/ 15083 w 325598"/>
                <a:gd name="connsiteY12" fmla="*/ 6722 h 226384"/>
                <a:gd name="connsiteX13" fmla="*/ 0 w 325598"/>
                <a:gd name="connsiteY13" fmla="*/ 37408 h 226384"/>
                <a:gd name="connsiteX0" fmla="*/ 0 w 325598"/>
                <a:gd name="connsiteY0" fmla="*/ 35871 h 224847"/>
                <a:gd name="connsiteX1" fmla="*/ 85344 w 325598"/>
                <a:gd name="connsiteY1" fmla="*/ 41967 h 224847"/>
                <a:gd name="connsiteX2" fmla="*/ 152019 w 325598"/>
                <a:gd name="connsiteY2" fmla="*/ 65589 h 224847"/>
                <a:gd name="connsiteX3" fmla="*/ 193167 w 325598"/>
                <a:gd name="connsiteY3" fmla="*/ 142932 h 224847"/>
                <a:gd name="connsiteX4" fmla="*/ 230886 w 325598"/>
                <a:gd name="connsiteY4" fmla="*/ 202749 h 224847"/>
                <a:gd name="connsiteX5" fmla="*/ 304800 w 325598"/>
                <a:gd name="connsiteY5" fmla="*/ 224847 h 224847"/>
                <a:gd name="connsiteX6" fmla="*/ 304800 w 325598"/>
                <a:gd name="connsiteY6" fmla="*/ 224847 h 224847"/>
                <a:gd name="connsiteX7" fmla="*/ 325598 w 325598"/>
                <a:gd name="connsiteY7" fmla="*/ 191875 h 224847"/>
                <a:gd name="connsiteX8" fmla="*/ 257019 w 325598"/>
                <a:gd name="connsiteY8" fmla="*/ 172825 h 224847"/>
                <a:gd name="connsiteX9" fmla="*/ 222729 w 325598"/>
                <a:gd name="connsiteY9" fmla="*/ 127105 h 224847"/>
                <a:gd name="connsiteX10" fmla="*/ 161769 w 325598"/>
                <a:gd name="connsiteY10" fmla="*/ 28045 h 224847"/>
                <a:gd name="connsiteX11" fmla="*/ 87474 w 325598"/>
                <a:gd name="connsiteY11" fmla="*/ 14710 h 224847"/>
                <a:gd name="connsiteX12" fmla="*/ 13267 w 325598"/>
                <a:gd name="connsiteY12" fmla="*/ 9907 h 224847"/>
                <a:gd name="connsiteX13" fmla="*/ 0 w 325598"/>
                <a:gd name="connsiteY13" fmla="*/ 35871 h 224847"/>
                <a:gd name="connsiteX0" fmla="*/ 0 w 325598"/>
                <a:gd name="connsiteY0" fmla="*/ 36145 h 225121"/>
                <a:gd name="connsiteX1" fmla="*/ 85344 w 325598"/>
                <a:gd name="connsiteY1" fmla="*/ 42241 h 225121"/>
                <a:gd name="connsiteX2" fmla="*/ 152019 w 325598"/>
                <a:gd name="connsiteY2" fmla="*/ 65863 h 225121"/>
                <a:gd name="connsiteX3" fmla="*/ 193167 w 325598"/>
                <a:gd name="connsiteY3" fmla="*/ 143206 h 225121"/>
                <a:gd name="connsiteX4" fmla="*/ 230886 w 325598"/>
                <a:gd name="connsiteY4" fmla="*/ 203023 h 225121"/>
                <a:gd name="connsiteX5" fmla="*/ 304800 w 325598"/>
                <a:gd name="connsiteY5" fmla="*/ 225121 h 225121"/>
                <a:gd name="connsiteX6" fmla="*/ 304800 w 325598"/>
                <a:gd name="connsiteY6" fmla="*/ 225121 h 225121"/>
                <a:gd name="connsiteX7" fmla="*/ 325598 w 325598"/>
                <a:gd name="connsiteY7" fmla="*/ 192149 h 225121"/>
                <a:gd name="connsiteX8" fmla="*/ 257019 w 325598"/>
                <a:gd name="connsiteY8" fmla="*/ 173099 h 225121"/>
                <a:gd name="connsiteX9" fmla="*/ 222729 w 325598"/>
                <a:gd name="connsiteY9" fmla="*/ 127379 h 225121"/>
                <a:gd name="connsiteX10" fmla="*/ 161769 w 325598"/>
                <a:gd name="connsiteY10" fmla="*/ 28319 h 225121"/>
                <a:gd name="connsiteX11" fmla="*/ 87474 w 325598"/>
                <a:gd name="connsiteY11" fmla="*/ 14984 h 225121"/>
                <a:gd name="connsiteX12" fmla="*/ 13267 w 325598"/>
                <a:gd name="connsiteY12" fmla="*/ 10181 h 225121"/>
                <a:gd name="connsiteX13" fmla="*/ 0 w 325598"/>
                <a:gd name="connsiteY13" fmla="*/ 36145 h 225121"/>
                <a:gd name="connsiteX0" fmla="*/ 0 w 325598"/>
                <a:gd name="connsiteY0" fmla="*/ 25981 h 214957"/>
                <a:gd name="connsiteX1" fmla="*/ 85344 w 325598"/>
                <a:gd name="connsiteY1" fmla="*/ 32077 h 214957"/>
                <a:gd name="connsiteX2" fmla="*/ 152019 w 325598"/>
                <a:gd name="connsiteY2" fmla="*/ 55699 h 214957"/>
                <a:gd name="connsiteX3" fmla="*/ 193167 w 325598"/>
                <a:gd name="connsiteY3" fmla="*/ 133042 h 214957"/>
                <a:gd name="connsiteX4" fmla="*/ 230886 w 325598"/>
                <a:gd name="connsiteY4" fmla="*/ 192859 h 214957"/>
                <a:gd name="connsiteX5" fmla="*/ 304800 w 325598"/>
                <a:gd name="connsiteY5" fmla="*/ 214957 h 214957"/>
                <a:gd name="connsiteX6" fmla="*/ 304800 w 325598"/>
                <a:gd name="connsiteY6" fmla="*/ 214957 h 214957"/>
                <a:gd name="connsiteX7" fmla="*/ 325598 w 325598"/>
                <a:gd name="connsiteY7" fmla="*/ 181985 h 214957"/>
                <a:gd name="connsiteX8" fmla="*/ 257019 w 325598"/>
                <a:gd name="connsiteY8" fmla="*/ 162935 h 214957"/>
                <a:gd name="connsiteX9" fmla="*/ 222729 w 325598"/>
                <a:gd name="connsiteY9" fmla="*/ 117215 h 214957"/>
                <a:gd name="connsiteX10" fmla="*/ 161769 w 325598"/>
                <a:gd name="connsiteY10" fmla="*/ 18155 h 214957"/>
                <a:gd name="connsiteX11" fmla="*/ 87474 w 325598"/>
                <a:gd name="connsiteY11" fmla="*/ 4820 h 214957"/>
                <a:gd name="connsiteX12" fmla="*/ 13267 w 325598"/>
                <a:gd name="connsiteY12" fmla="*/ 17 h 214957"/>
                <a:gd name="connsiteX13" fmla="*/ 0 w 325598"/>
                <a:gd name="connsiteY13" fmla="*/ 25981 h 214957"/>
                <a:gd name="connsiteX0" fmla="*/ 0 w 325598"/>
                <a:gd name="connsiteY0" fmla="*/ 25981 h 214957"/>
                <a:gd name="connsiteX1" fmla="*/ 85344 w 325598"/>
                <a:gd name="connsiteY1" fmla="*/ 32077 h 214957"/>
                <a:gd name="connsiteX2" fmla="*/ 152019 w 325598"/>
                <a:gd name="connsiteY2" fmla="*/ 55699 h 214957"/>
                <a:gd name="connsiteX3" fmla="*/ 193167 w 325598"/>
                <a:gd name="connsiteY3" fmla="*/ 133042 h 214957"/>
                <a:gd name="connsiteX4" fmla="*/ 230886 w 325598"/>
                <a:gd name="connsiteY4" fmla="*/ 192859 h 214957"/>
                <a:gd name="connsiteX5" fmla="*/ 304800 w 325598"/>
                <a:gd name="connsiteY5" fmla="*/ 214957 h 214957"/>
                <a:gd name="connsiteX6" fmla="*/ 304800 w 325598"/>
                <a:gd name="connsiteY6" fmla="*/ 214957 h 214957"/>
                <a:gd name="connsiteX7" fmla="*/ 325598 w 325598"/>
                <a:gd name="connsiteY7" fmla="*/ 181985 h 214957"/>
                <a:gd name="connsiteX8" fmla="*/ 257019 w 325598"/>
                <a:gd name="connsiteY8" fmla="*/ 162935 h 214957"/>
                <a:gd name="connsiteX9" fmla="*/ 222729 w 325598"/>
                <a:gd name="connsiteY9" fmla="*/ 117215 h 214957"/>
                <a:gd name="connsiteX10" fmla="*/ 161769 w 325598"/>
                <a:gd name="connsiteY10" fmla="*/ 18155 h 214957"/>
                <a:gd name="connsiteX11" fmla="*/ 87474 w 325598"/>
                <a:gd name="connsiteY11" fmla="*/ 4820 h 214957"/>
                <a:gd name="connsiteX12" fmla="*/ 13267 w 325598"/>
                <a:gd name="connsiteY12" fmla="*/ 17 h 214957"/>
                <a:gd name="connsiteX13" fmla="*/ 0 w 325598"/>
                <a:gd name="connsiteY13" fmla="*/ 25981 h 214957"/>
                <a:gd name="connsiteX0" fmla="*/ 0 w 325598"/>
                <a:gd name="connsiteY0" fmla="*/ 28628 h 217604"/>
                <a:gd name="connsiteX1" fmla="*/ 85344 w 325598"/>
                <a:gd name="connsiteY1" fmla="*/ 34724 h 217604"/>
                <a:gd name="connsiteX2" fmla="*/ 152019 w 325598"/>
                <a:gd name="connsiteY2" fmla="*/ 58346 h 217604"/>
                <a:gd name="connsiteX3" fmla="*/ 193167 w 325598"/>
                <a:gd name="connsiteY3" fmla="*/ 135689 h 217604"/>
                <a:gd name="connsiteX4" fmla="*/ 230886 w 325598"/>
                <a:gd name="connsiteY4" fmla="*/ 195506 h 217604"/>
                <a:gd name="connsiteX5" fmla="*/ 304800 w 325598"/>
                <a:gd name="connsiteY5" fmla="*/ 217604 h 217604"/>
                <a:gd name="connsiteX6" fmla="*/ 304800 w 325598"/>
                <a:gd name="connsiteY6" fmla="*/ 217604 h 217604"/>
                <a:gd name="connsiteX7" fmla="*/ 325598 w 325598"/>
                <a:gd name="connsiteY7" fmla="*/ 184632 h 217604"/>
                <a:gd name="connsiteX8" fmla="*/ 257019 w 325598"/>
                <a:gd name="connsiteY8" fmla="*/ 165582 h 217604"/>
                <a:gd name="connsiteX9" fmla="*/ 222729 w 325598"/>
                <a:gd name="connsiteY9" fmla="*/ 119862 h 217604"/>
                <a:gd name="connsiteX10" fmla="*/ 161769 w 325598"/>
                <a:gd name="connsiteY10" fmla="*/ 20802 h 217604"/>
                <a:gd name="connsiteX11" fmla="*/ 87837 w 325598"/>
                <a:gd name="connsiteY11" fmla="*/ 3108 h 217604"/>
                <a:gd name="connsiteX12" fmla="*/ 13267 w 325598"/>
                <a:gd name="connsiteY12" fmla="*/ 2664 h 217604"/>
                <a:gd name="connsiteX13" fmla="*/ 0 w 325598"/>
                <a:gd name="connsiteY13" fmla="*/ 28628 h 217604"/>
                <a:gd name="connsiteX0" fmla="*/ 0 w 325598"/>
                <a:gd name="connsiteY0" fmla="*/ 25964 h 214940"/>
                <a:gd name="connsiteX1" fmla="*/ 85344 w 325598"/>
                <a:gd name="connsiteY1" fmla="*/ 32060 h 214940"/>
                <a:gd name="connsiteX2" fmla="*/ 152019 w 325598"/>
                <a:gd name="connsiteY2" fmla="*/ 55682 h 214940"/>
                <a:gd name="connsiteX3" fmla="*/ 193167 w 325598"/>
                <a:gd name="connsiteY3" fmla="*/ 133025 h 214940"/>
                <a:gd name="connsiteX4" fmla="*/ 230886 w 325598"/>
                <a:gd name="connsiteY4" fmla="*/ 192842 h 214940"/>
                <a:gd name="connsiteX5" fmla="*/ 304800 w 325598"/>
                <a:gd name="connsiteY5" fmla="*/ 214940 h 214940"/>
                <a:gd name="connsiteX6" fmla="*/ 304800 w 325598"/>
                <a:gd name="connsiteY6" fmla="*/ 214940 h 214940"/>
                <a:gd name="connsiteX7" fmla="*/ 325598 w 325598"/>
                <a:gd name="connsiteY7" fmla="*/ 181968 h 214940"/>
                <a:gd name="connsiteX8" fmla="*/ 257019 w 325598"/>
                <a:gd name="connsiteY8" fmla="*/ 162918 h 214940"/>
                <a:gd name="connsiteX9" fmla="*/ 222729 w 325598"/>
                <a:gd name="connsiteY9" fmla="*/ 117198 h 214940"/>
                <a:gd name="connsiteX10" fmla="*/ 161769 w 325598"/>
                <a:gd name="connsiteY10" fmla="*/ 18138 h 214940"/>
                <a:gd name="connsiteX11" fmla="*/ 87837 w 325598"/>
                <a:gd name="connsiteY11" fmla="*/ 444 h 214940"/>
                <a:gd name="connsiteX12" fmla="*/ 13267 w 325598"/>
                <a:gd name="connsiteY12" fmla="*/ 0 h 214940"/>
                <a:gd name="connsiteX13" fmla="*/ 0 w 325598"/>
                <a:gd name="connsiteY13" fmla="*/ 25964 h 214940"/>
                <a:gd name="connsiteX0" fmla="*/ 0 w 325598"/>
                <a:gd name="connsiteY0" fmla="*/ 25964 h 214940"/>
                <a:gd name="connsiteX1" fmla="*/ 85344 w 325598"/>
                <a:gd name="connsiteY1" fmla="*/ 32060 h 214940"/>
                <a:gd name="connsiteX2" fmla="*/ 152019 w 325598"/>
                <a:gd name="connsiteY2" fmla="*/ 55682 h 214940"/>
                <a:gd name="connsiteX3" fmla="*/ 193167 w 325598"/>
                <a:gd name="connsiteY3" fmla="*/ 133025 h 214940"/>
                <a:gd name="connsiteX4" fmla="*/ 230886 w 325598"/>
                <a:gd name="connsiteY4" fmla="*/ 192842 h 214940"/>
                <a:gd name="connsiteX5" fmla="*/ 304800 w 325598"/>
                <a:gd name="connsiteY5" fmla="*/ 214940 h 214940"/>
                <a:gd name="connsiteX6" fmla="*/ 304800 w 325598"/>
                <a:gd name="connsiteY6" fmla="*/ 214940 h 214940"/>
                <a:gd name="connsiteX7" fmla="*/ 325598 w 325598"/>
                <a:gd name="connsiteY7" fmla="*/ 181968 h 214940"/>
                <a:gd name="connsiteX8" fmla="*/ 257019 w 325598"/>
                <a:gd name="connsiteY8" fmla="*/ 162918 h 214940"/>
                <a:gd name="connsiteX9" fmla="*/ 222729 w 325598"/>
                <a:gd name="connsiteY9" fmla="*/ 117198 h 214940"/>
                <a:gd name="connsiteX10" fmla="*/ 161769 w 325598"/>
                <a:gd name="connsiteY10" fmla="*/ 18138 h 214940"/>
                <a:gd name="connsiteX11" fmla="*/ 87837 w 325598"/>
                <a:gd name="connsiteY11" fmla="*/ 1534 h 214940"/>
                <a:gd name="connsiteX12" fmla="*/ 13267 w 325598"/>
                <a:gd name="connsiteY12" fmla="*/ 0 h 214940"/>
                <a:gd name="connsiteX13" fmla="*/ 0 w 325598"/>
                <a:gd name="connsiteY13" fmla="*/ 25964 h 214940"/>
                <a:gd name="connsiteX0" fmla="*/ 0 w 325598"/>
                <a:gd name="connsiteY0" fmla="*/ 25964 h 214940"/>
                <a:gd name="connsiteX1" fmla="*/ 85344 w 325598"/>
                <a:gd name="connsiteY1" fmla="*/ 32060 h 214940"/>
                <a:gd name="connsiteX2" fmla="*/ 152019 w 325598"/>
                <a:gd name="connsiteY2" fmla="*/ 55682 h 214940"/>
                <a:gd name="connsiteX3" fmla="*/ 193167 w 325598"/>
                <a:gd name="connsiteY3" fmla="*/ 133025 h 214940"/>
                <a:gd name="connsiteX4" fmla="*/ 230886 w 325598"/>
                <a:gd name="connsiteY4" fmla="*/ 192842 h 214940"/>
                <a:gd name="connsiteX5" fmla="*/ 304800 w 325598"/>
                <a:gd name="connsiteY5" fmla="*/ 214940 h 214940"/>
                <a:gd name="connsiteX6" fmla="*/ 304800 w 325598"/>
                <a:gd name="connsiteY6" fmla="*/ 214940 h 214940"/>
                <a:gd name="connsiteX7" fmla="*/ 325598 w 325598"/>
                <a:gd name="connsiteY7" fmla="*/ 181968 h 214940"/>
                <a:gd name="connsiteX8" fmla="*/ 257019 w 325598"/>
                <a:gd name="connsiteY8" fmla="*/ 162918 h 214940"/>
                <a:gd name="connsiteX9" fmla="*/ 222729 w 325598"/>
                <a:gd name="connsiteY9" fmla="*/ 117198 h 214940"/>
                <a:gd name="connsiteX10" fmla="*/ 161769 w 325598"/>
                <a:gd name="connsiteY10" fmla="*/ 18138 h 214940"/>
                <a:gd name="connsiteX11" fmla="*/ 87837 w 325598"/>
                <a:gd name="connsiteY11" fmla="*/ 1534 h 214940"/>
                <a:gd name="connsiteX12" fmla="*/ 13267 w 325598"/>
                <a:gd name="connsiteY12" fmla="*/ 0 h 214940"/>
                <a:gd name="connsiteX13" fmla="*/ 0 w 325598"/>
                <a:gd name="connsiteY13" fmla="*/ 25964 h 214940"/>
                <a:gd name="connsiteX0" fmla="*/ 0 w 325598"/>
                <a:gd name="connsiteY0" fmla="*/ 25964 h 214940"/>
                <a:gd name="connsiteX1" fmla="*/ 85344 w 325598"/>
                <a:gd name="connsiteY1" fmla="*/ 32060 h 214940"/>
                <a:gd name="connsiteX2" fmla="*/ 152019 w 325598"/>
                <a:gd name="connsiteY2" fmla="*/ 55682 h 214940"/>
                <a:gd name="connsiteX3" fmla="*/ 193167 w 325598"/>
                <a:gd name="connsiteY3" fmla="*/ 133025 h 214940"/>
                <a:gd name="connsiteX4" fmla="*/ 230886 w 325598"/>
                <a:gd name="connsiteY4" fmla="*/ 192842 h 214940"/>
                <a:gd name="connsiteX5" fmla="*/ 304800 w 325598"/>
                <a:gd name="connsiteY5" fmla="*/ 214940 h 214940"/>
                <a:gd name="connsiteX6" fmla="*/ 304800 w 325598"/>
                <a:gd name="connsiteY6" fmla="*/ 214940 h 214940"/>
                <a:gd name="connsiteX7" fmla="*/ 325598 w 325598"/>
                <a:gd name="connsiteY7" fmla="*/ 181968 h 214940"/>
                <a:gd name="connsiteX8" fmla="*/ 257019 w 325598"/>
                <a:gd name="connsiteY8" fmla="*/ 162918 h 214940"/>
                <a:gd name="connsiteX9" fmla="*/ 222729 w 325598"/>
                <a:gd name="connsiteY9" fmla="*/ 117198 h 214940"/>
                <a:gd name="connsiteX10" fmla="*/ 161769 w 325598"/>
                <a:gd name="connsiteY10" fmla="*/ 17412 h 214940"/>
                <a:gd name="connsiteX11" fmla="*/ 87837 w 325598"/>
                <a:gd name="connsiteY11" fmla="*/ 1534 h 214940"/>
                <a:gd name="connsiteX12" fmla="*/ 13267 w 325598"/>
                <a:gd name="connsiteY12" fmla="*/ 0 h 214940"/>
                <a:gd name="connsiteX13" fmla="*/ 0 w 325598"/>
                <a:gd name="connsiteY13" fmla="*/ 25964 h 214940"/>
                <a:gd name="connsiteX0" fmla="*/ 0 w 325598"/>
                <a:gd name="connsiteY0" fmla="*/ 25964 h 214940"/>
                <a:gd name="connsiteX1" fmla="*/ 85344 w 325598"/>
                <a:gd name="connsiteY1" fmla="*/ 32060 h 214940"/>
                <a:gd name="connsiteX2" fmla="*/ 152019 w 325598"/>
                <a:gd name="connsiteY2" fmla="*/ 55682 h 214940"/>
                <a:gd name="connsiteX3" fmla="*/ 193167 w 325598"/>
                <a:gd name="connsiteY3" fmla="*/ 133025 h 214940"/>
                <a:gd name="connsiteX4" fmla="*/ 230886 w 325598"/>
                <a:gd name="connsiteY4" fmla="*/ 192842 h 214940"/>
                <a:gd name="connsiteX5" fmla="*/ 304800 w 325598"/>
                <a:gd name="connsiteY5" fmla="*/ 214940 h 214940"/>
                <a:gd name="connsiteX6" fmla="*/ 304800 w 325598"/>
                <a:gd name="connsiteY6" fmla="*/ 214940 h 214940"/>
                <a:gd name="connsiteX7" fmla="*/ 325598 w 325598"/>
                <a:gd name="connsiteY7" fmla="*/ 181968 h 214940"/>
                <a:gd name="connsiteX8" fmla="*/ 257019 w 325598"/>
                <a:gd name="connsiteY8" fmla="*/ 162918 h 214940"/>
                <a:gd name="connsiteX9" fmla="*/ 222729 w 325598"/>
                <a:gd name="connsiteY9" fmla="*/ 117198 h 214940"/>
                <a:gd name="connsiteX10" fmla="*/ 161769 w 325598"/>
                <a:gd name="connsiteY10" fmla="*/ 17412 h 214940"/>
                <a:gd name="connsiteX11" fmla="*/ 87837 w 325598"/>
                <a:gd name="connsiteY11" fmla="*/ 1534 h 214940"/>
                <a:gd name="connsiteX12" fmla="*/ 13267 w 325598"/>
                <a:gd name="connsiteY12" fmla="*/ 0 h 214940"/>
                <a:gd name="connsiteX13" fmla="*/ 0 w 325598"/>
                <a:gd name="connsiteY13" fmla="*/ 25964 h 214940"/>
                <a:gd name="connsiteX0" fmla="*/ 0 w 325598"/>
                <a:gd name="connsiteY0" fmla="*/ 25964 h 214940"/>
                <a:gd name="connsiteX1" fmla="*/ 85344 w 325598"/>
                <a:gd name="connsiteY1" fmla="*/ 32060 h 214940"/>
                <a:gd name="connsiteX2" fmla="*/ 152019 w 325598"/>
                <a:gd name="connsiteY2" fmla="*/ 55682 h 214940"/>
                <a:gd name="connsiteX3" fmla="*/ 193167 w 325598"/>
                <a:gd name="connsiteY3" fmla="*/ 133025 h 214940"/>
                <a:gd name="connsiteX4" fmla="*/ 230886 w 325598"/>
                <a:gd name="connsiteY4" fmla="*/ 192842 h 214940"/>
                <a:gd name="connsiteX5" fmla="*/ 304800 w 325598"/>
                <a:gd name="connsiteY5" fmla="*/ 214940 h 214940"/>
                <a:gd name="connsiteX6" fmla="*/ 304800 w 325598"/>
                <a:gd name="connsiteY6" fmla="*/ 214940 h 214940"/>
                <a:gd name="connsiteX7" fmla="*/ 325598 w 325598"/>
                <a:gd name="connsiteY7" fmla="*/ 181968 h 214940"/>
                <a:gd name="connsiteX8" fmla="*/ 257019 w 325598"/>
                <a:gd name="connsiteY8" fmla="*/ 162918 h 214940"/>
                <a:gd name="connsiteX9" fmla="*/ 222729 w 325598"/>
                <a:gd name="connsiteY9" fmla="*/ 117198 h 214940"/>
                <a:gd name="connsiteX10" fmla="*/ 161769 w 325598"/>
                <a:gd name="connsiteY10" fmla="*/ 17412 h 214940"/>
                <a:gd name="connsiteX11" fmla="*/ 87837 w 325598"/>
                <a:gd name="connsiteY11" fmla="*/ 1534 h 214940"/>
                <a:gd name="connsiteX12" fmla="*/ 13267 w 325598"/>
                <a:gd name="connsiteY12" fmla="*/ 0 h 214940"/>
                <a:gd name="connsiteX13" fmla="*/ 0 w 325598"/>
                <a:gd name="connsiteY13" fmla="*/ 25964 h 214940"/>
                <a:gd name="connsiteX0" fmla="*/ 0 w 325598"/>
                <a:gd name="connsiteY0" fmla="*/ 25964 h 214940"/>
                <a:gd name="connsiteX1" fmla="*/ 85344 w 325598"/>
                <a:gd name="connsiteY1" fmla="*/ 32060 h 214940"/>
                <a:gd name="connsiteX2" fmla="*/ 152019 w 325598"/>
                <a:gd name="connsiteY2" fmla="*/ 55682 h 214940"/>
                <a:gd name="connsiteX3" fmla="*/ 193167 w 325598"/>
                <a:gd name="connsiteY3" fmla="*/ 133025 h 214940"/>
                <a:gd name="connsiteX4" fmla="*/ 230886 w 325598"/>
                <a:gd name="connsiteY4" fmla="*/ 192842 h 214940"/>
                <a:gd name="connsiteX5" fmla="*/ 304800 w 325598"/>
                <a:gd name="connsiteY5" fmla="*/ 214940 h 214940"/>
                <a:gd name="connsiteX6" fmla="*/ 304800 w 325598"/>
                <a:gd name="connsiteY6" fmla="*/ 214940 h 214940"/>
                <a:gd name="connsiteX7" fmla="*/ 325598 w 325598"/>
                <a:gd name="connsiteY7" fmla="*/ 181968 h 214940"/>
                <a:gd name="connsiteX8" fmla="*/ 257019 w 325598"/>
                <a:gd name="connsiteY8" fmla="*/ 162918 h 214940"/>
                <a:gd name="connsiteX9" fmla="*/ 219460 w 325598"/>
                <a:gd name="connsiteY9" fmla="*/ 114292 h 214940"/>
                <a:gd name="connsiteX10" fmla="*/ 161769 w 325598"/>
                <a:gd name="connsiteY10" fmla="*/ 17412 h 214940"/>
                <a:gd name="connsiteX11" fmla="*/ 87837 w 325598"/>
                <a:gd name="connsiteY11" fmla="*/ 1534 h 214940"/>
                <a:gd name="connsiteX12" fmla="*/ 13267 w 325598"/>
                <a:gd name="connsiteY12" fmla="*/ 0 h 214940"/>
                <a:gd name="connsiteX13" fmla="*/ 0 w 325598"/>
                <a:gd name="connsiteY13" fmla="*/ 25964 h 214940"/>
                <a:gd name="connsiteX0" fmla="*/ 0 w 325598"/>
                <a:gd name="connsiteY0" fmla="*/ 25964 h 214940"/>
                <a:gd name="connsiteX1" fmla="*/ 85344 w 325598"/>
                <a:gd name="connsiteY1" fmla="*/ 32060 h 214940"/>
                <a:gd name="connsiteX2" fmla="*/ 152019 w 325598"/>
                <a:gd name="connsiteY2" fmla="*/ 55682 h 214940"/>
                <a:gd name="connsiteX3" fmla="*/ 193167 w 325598"/>
                <a:gd name="connsiteY3" fmla="*/ 133025 h 214940"/>
                <a:gd name="connsiteX4" fmla="*/ 230886 w 325598"/>
                <a:gd name="connsiteY4" fmla="*/ 192842 h 214940"/>
                <a:gd name="connsiteX5" fmla="*/ 304800 w 325598"/>
                <a:gd name="connsiteY5" fmla="*/ 214940 h 214940"/>
                <a:gd name="connsiteX6" fmla="*/ 304800 w 325598"/>
                <a:gd name="connsiteY6" fmla="*/ 214940 h 214940"/>
                <a:gd name="connsiteX7" fmla="*/ 325598 w 325598"/>
                <a:gd name="connsiteY7" fmla="*/ 181968 h 214940"/>
                <a:gd name="connsiteX8" fmla="*/ 257019 w 325598"/>
                <a:gd name="connsiteY8" fmla="*/ 162918 h 214940"/>
                <a:gd name="connsiteX9" fmla="*/ 219460 w 325598"/>
                <a:gd name="connsiteY9" fmla="*/ 114292 h 214940"/>
                <a:gd name="connsiteX10" fmla="*/ 161769 w 325598"/>
                <a:gd name="connsiteY10" fmla="*/ 17412 h 214940"/>
                <a:gd name="connsiteX11" fmla="*/ 87837 w 325598"/>
                <a:gd name="connsiteY11" fmla="*/ 1534 h 214940"/>
                <a:gd name="connsiteX12" fmla="*/ 13267 w 325598"/>
                <a:gd name="connsiteY12" fmla="*/ 0 h 214940"/>
                <a:gd name="connsiteX13" fmla="*/ 0 w 325598"/>
                <a:gd name="connsiteY13" fmla="*/ 25964 h 214940"/>
                <a:gd name="connsiteX0" fmla="*/ 0 w 325598"/>
                <a:gd name="connsiteY0" fmla="*/ 25964 h 214940"/>
                <a:gd name="connsiteX1" fmla="*/ 85344 w 325598"/>
                <a:gd name="connsiteY1" fmla="*/ 32060 h 214940"/>
                <a:gd name="connsiteX2" fmla="*/ 152019 w 325598"/>
                <a:gd name="connsiteY2" fmla="*/ 55682 h 214940"/>
                <a:gd name="connsiteX3" fmla="*/ 193167 w 325598"/>
                <a:gd name="connsiteY3" fmla="*/ 133025 h 214940"/>
                <a:gd name="connsiteX4" fmla="*/ 230886 w 325598"/>
                <a:gd name="connsiteY4" fmla="*/ 192842 h 214940"/>
                <a:gd name="connsiteX5" fmla="*/ 304800 w 325598"/>
                <a:gd name="connsiteY5" fmla="*/ 214940 h 214940"/>
                <a:gd name="connsiteX6" fmla="*/ 304800 w 325598"/>
                <a:gd name="connsiteY6" fmla="*/ 214940 h 214940"/>
                <a:gd name="connsiteX7" fmla="*/ 325598 w 325598"/>
                <a:gd name="connsiteY7" fmla="*/ 181968 h 214940"/>
                <a:gd name="connsiteX8" fmla="*/ 257019 w 325598"/>
                <a:gd name="connsiteY8" fmla="*/ 162918 h 214940"/>
                <a:gd name="connsiteX9" fmla="*/ 219460 w 325598"/>
                <a:gd name="connsiteY9" fmla="*/ 114292 h 214940"/>
                <a:gd name="connsiteX10" fmla="*/ 161769 w 325598"/>
                <a:gd name="connsiteY10" fmla="*/ 17412 h 214940"/>
                <a:gd name="connsiteX11" fmla="*/ 87837 w 325598"/>
                <a:gd name="connsiteY11" fmla="*/ 1534 h 214940"/>
                <a:gd name="connsiteX12" fmla="*/ 13267 w 325598"/>
                <a:gd name="connsiteY12" fmla="*/ 0 h 214940"/>
                <a:gd name="connsiteX13" fmla="*/ 0 w 325598"/>
                <a:gd name="connsiteY13" fmla="*/ 25964 h 214940"/>
                <a:gd name="connsiteX0" fmla="*/ 0 w 325598"/>
                <a:gd name="connsiteY0" fmla="*/ 25964 h 214940"/>
                <a:gd name="connsiteX1" fmla="*/ 85344 w 325598"/>
                <a:gd name="connsiteY1" fmla="*/ 32060 h 214940"/>
                <a:gd name="connsiteX2" fmla="*/ 152019 w 325598"/>
                <a:gd name="connsiteY2" fmla="*/ 55682 h 214940"/>
                <a:gd name="connsiteX3" fmla="*/ 193167 w 325598"/>
                <a:gd name="connsiteY3" fmla="*/ 133025 h 214940"/>
                <a:gd name="connsiteX4" fmla="*/ 230886 w 325598"/>
                <a:gd name="connsiteY4" fmla="*/ 192842 h 214940"/>
                <a:gd name="connsiteX5" fmla="*/ 304800 w 325598"/>
                <a:gd name="connsiteY5" fmla="*/ 214940 h 214940"/>
                <a:gd name="connsiteX6" fmla="*/ 304800 w 325598"/>
                <a:gd name="connsiteY6" fmla="*/ 214940 h 214940"/>
                <a:gd name="connsiteX7" fmla="*/ 325598 w 325598"/>
                <a:gd name="connsiteY7" fmla="*/ 181968 h 214940"/>
                <a:gd name="connsiteX8" fmla="*/ 252660 w 325598"/>
                <a:gd name="connsiteY8" fmla="*/ 166551 h 214940"/>
                <a:gd name="connsiteX9" fmla="*/ 219460 w 325598"/>
                <a:gd name="connsiteY9" fmla="*/ 114292 h 214940"/>
                <a:gd name="connsiteX10" fmla="*/ 161769 w 325598"/>
                <a:gd name="connsiteY10" fmla="*/ 17412 h 214940"/>
                <a:gd name="connsiteX11" fmla="*/ 87837 w 325598"/>
                <a:gd name="connsiteY11" fmla="*/ 1534 h 214940"/>
                <a:gd name="connsiteX12" fmla="*/ 13267 w 325598"/>
                <a:gd name="connsiteY12" fmla="*/ 0 h 214940"/>
                <a:gd name="connsiteX13" fmla="*/ 0 w 325598"/>
                <a:gd name="connsiteY13" fmla="*/ 25964 h 214940"/>
                <a:gd name="connsiteX0" fmla="*/ 0 w 325598"/>
                <a:gd name="connsiteY0" fmla="*/ 25964 h 214940"/>
                <a:gd name="connsiteX1" fmla="*/ 85344 w 325598"/>
                <a:gd name="connsiteY1" fmla="*/ 32060 h 214940"/>
                <a:gd name="connsiteX2" fmla="*/ 152019 w 325598"/>
                <a:gd name="connsiteY2" fmla="*/ 55682 h 214940"/>
                <a:gd name="connsiteX3" fmla="*/ 193167 w 325598"/>
                <a:gd name="connsiteY3" fmla="*/ 133025 h 214940"/>
                <a:gd name="connsiteX4" fmla="*/ 230886 w 325598"/>
                <a:gd name="connsiteY4" fmla="*/ 192842 h 214940"/>
                <a:gd name="connsiteX5" fmla="*/ 304800 w 325598"/>
                <a:gd name="connsiteY5" fmla="*/ 214940 h 214940"/>
                <a:gd name="connsiteX6" fmla="*/ 304800 w 325598"/>
                <a:gd name="connsiteY6" fmla="*/ 214940 h 214940"/>
                <a:gd name="connsiteX7" fmla="*/ 325598 w 325598"/>
                <a:gd name="connsiteY7" fmla="*/ 181968 h 214940"/>
                <a:gd name="connsiteX8" fmla="*/ 252660 w 325598"/>
                <a:gd name="connsiteY8" fmla="*/ 166551 h 214940"/>
                <a:gd name="connsiteX9" fmla="*/ 219460 w 325598"/>
                <a:gd name="connsiteY9" fmla="*/ 114292 h 214940"/>
                <a:gd name="connsiteX10" fmla="*/ 161769 w 325598"/>
                <a:gd name="connsiteY10" fmla="*/ 17412 h 214940"/>
                <a:gd name="connsiteX11" fmla="*/ 87837 w 325598"/>
                <a:gd name="connsiteY11" fmla="*/ 1534 h 214940"/>
                <a:gd name="connsiteX12" fmla="*/ 13267 w 325598"/>
                <a:gd name="connsiteY12" fmla="*/ 0 h 214940"/>
                <a:gd name="connsiteX13" fmla="*/ 0 w 325598"/>
                <a:gd name="connsiteY13" fmla="*/ 25964 h 214940"/>
                <a:gd name="connsiteX0" fmla="*/ 0 w 325598"/>
                <a:gd name="connsiteY0" fmla="*/ 25964 h 214940"/>
                <a:gd name="connsiteX1" fmla="*/ 85344 w 325598"/>
                <a:gd name="connsiteY1" fmla="*/ 32060 h 214940"/>
                <a:gd name="connsiteX2" fmla="*/ 152019 w 325598"/>
                <a:gd name="connsiteY2" fmla="*/ 55682 h 214940"/>
                <a:gd name="connsiteX3" fmla="*/ 193167 w 325598"/>
                <a:gd name="connsiteY3" fmla="*/ 133025 h 214940"/>
                <a:gd name="connsiteX4" fmla="*/ 230886 w 325598"/>
                <a:gd name="connsiteY4" fmla="*/ 192842 h 214940"/>
                <a:gd name="connsiteX5" fmla="*/ 304800 w 325598"/>
                <a:gd name="connsiteY5" fmla="*/ 214940 h 214940"/>
                <a:gd name="connsiteX6" fmla="*/ 304800 w 325598"/>
                <a:gd name="connsiteY6" fmla="*/ 214940 h 214940"/>
                <a:gd name="connsiteX7" fmla="*/ 325598 w 325598"/>
                <a:gd name="connsiteY7" fmla="*/ 181968 h 214940"/>
                <a:gd name="connsiteX8" fmla="*/ 252660 w 325598"/>
                <a:gd name="connsiteY8" fmla="*/ 166551 h 214940"/>
                <a:gd name="connsiteX9" fmla="*/ 219460 w 325598"/>
                <a:gd name="connsiteY9" fmla="*/ 114292 h 214940"/>
                <a:gd name="connsiteX10" fmla="*/ 161769 w 325598"/>
                <a:gd name="connsiteY10" fmla="*/ 17412 h 214940"/>
                <a:gd name="connsiteX11" fmla="*/ 87837 w 325598"/>
                <a:gd name="connsiteY11" fmla="*/ 1534 h 214940"/>
                <a:gd name="connsiteX12" fmla="*/ 13267 w 325598"/>
                <a:gd name="connsiteY12" fmla="*/ 0 h 214940"/>
                <a:gd name="connsiteX13" fmla="*/ 0 w 325598"/>
                <a:gd name="connsiteY13" fmla="*/ 25964 h 214940"/>
                <a:gd name="connsiteX0" fmla="*/ 0 w 324145"/>
                <a:gd name="connsiteY0" fmla="*/ 25964 h 214940"/>
                <a:gd name="connsiteX1" fmla="*/ 85344 w 324145"/>
                <a:gd name="connsiteY1" fmla="*/ 32060 h 214940"/>
                <a:gd name="connsiteX2" fmla="*/ 152019 w 324145"/>
                <a:gd name="connsiteY2" fmla="*/ 55682 h 214940"/>
                <a:gd name="connsiteX3" fmla="*/ 193167 w 324145"/>
                <a:gd name="connsiteY3" fmla="*/ 133025 h 214940"/>
                <a:gd name="connsiteX4" fmla="*/ 230886 w 324145"/>
                <a:gd name="connsiteY4" fmla="*/ 192842 h 214940"/>
                <a:gd name="connsiteX5" fmla="*/ 304800 w 324145"/>
                <a:gd name="connsiteY5" fmla="*/ 214940 h 214940"/>
                <a:gd name="connsiteX6" fmla="*/ 304800 w 324145"/>
                <a:gd name="connsiteY6" fmla="*/ 214940 h 214940"/>
                <a:gd name="connsiteX7" fmla="*/ 324145 w 324145"/>
                <a:gd name="connsiteY7" fmla="*/ 187780 h 214940"/>
                <a:gd name="connsiteX8" fmla="*/ 252660 w 324145"/>
                <a:gd name="connsiteY8" fmla="*/ 166551 h 214940"/>
                <a:gd name="connsiteX9" fmla="*/ 219460 w 324145"/>
                <a:gd name="connsiteY9" fmla="*/ 114292 h 214940"/>
                <a:gd name="connsiteX10" fmla="*/ 161769 w 324145"/>
                <a:gd name="connsiteY10" fmla="*/ 17412 h 214940"/>
                <a:gd name="connsiteX11" fmla="*/ 87837 w 324145"/>
                <a:gd name="connsiteY11" fmla="*/ 1534 h 214940"/>
                <a:gd name="connsiteX12" fmla="*/ 13267 w 324145"/>
                <a:gd name="connsiteY12" fmla="*/ 0 h 214940"/>
                <a:gd name="connsiteX13" fmla="*/ 0 w 324145"/>
                <a:gd name="connsiteY13" fmla="*/ 25964 h 214940"/>
                <a:gd name="connsiteX0" fmla="*/ 0 w 324145"/>
                <a:gd name="connsiteY0" fmla="*/ 25964 h 214940"/>
                <a:gd name="connsiteX1" fmla="*/ 85344 w 324145"/>
                <a:gd name="connsiteY1" fmla="*/ 32060 h 214940"/>
                <a:gd name="connsiteX2" fmla="*/ 152019 w 324145"/>
                <a:gd name="connsiteY2" fmla="*/ 55682 h 214940"/>
                <a:gd name="connsiteX3" fmla="*/ 193167 w 324145"/>
                <a:gd name="connsiteY3" fmla="*/ 133025 h 214940"/>
                <a:gd name="connsiteX4" fmla="*/ 230886 w 324145"/>
                <a:gd name="connsiteY4" fmla="*/ 192842 h 214940"/>
                <a:gd name="connsiteX5" fmla="*/ 304800 w 324145"/>
                <a:gd name="connsiteY5" fmla="*/ 214940 h 214940"/>
                <a:gd name="connsiteX6" fmla="*/ 304800 w 324145"/>
                <a:gd name="connsiteY6" fmla="*/ 214940 h 214940"/>
                <a:gd name="connsiteX7" fmla="*/ 324145 w 324145"/>
                <a:gd name="connsiteY7" fmla="*/ 187780 h 214940"/>
                <a:gd name="connsiteX8" fmla="*/ 252660 w 324145"/>
                <a:gd name="connsiteY8" fmla="*/ 166551 h 214940"/>
                <a:gd name="connsiteX9" fmla="*/ 219460 w 324145"/>
                <a:gd name="connsiteY9" fmla="*/ 114292 h 214940"/>
                <a:gd name="connsiteX10" fmla="*/ 161769 w 324145"/>
                <a:gd name="connsiteY10" fmla="*/ 17412 h 214940"/>
                <a:gd name="connsiteX11" fmla="*/ 87837 w 324145"/>
                <a:gd name="connsiteY11" fmla="*/ 1534 h 214940"/>
                <a:gd name="connsiteX12" fmla="*/ 13267 w 324145"/>
                <a:gd name="connsiteY12" fmla="*/ 0 h 214940"/>
                <a:gd name="connsiteX13" fmla="*/ 0 w 324145"/>
                <a:gd name="connsiteY13" fmla="*/ 25964 h 21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145" h="214940">
                  <a:moveTo>
                    <a:pt x="0" y="25964"/>
                  </a:moveTo>
                  <a:cubicBezTo>
                    <a:pt x="28448" y="27996"/>
                    <a:pt x="60008" y="27107"/>
                    <a:pt x="85344" y="32060"/>
                  </a:cubicBezTo>
                  <a:cubicBezTo>
                    <a:pt x="110680" y="37013"/>
                    <a:pt x="140456" y="33948"/>
                    <a:pt x="152019" y="55682"/>
                  </a:cubicBezTo>
                  <a:lnTo>
                    <a:pt x="193167" y="133025"/>
                  </a:lnTo>
                  <a:cubicBezTo>
                    <a:pt x="206311" y="155885"/>
                    <a:pt x="208776" y="186232"/>
                    <a:pt x="230886" y="192842"/>
                  </a:cubicBezTo>
                  <a:lnTo>
                    <a:pt x="304800" y="214940"/>
                  </a:lnTo>
                  <a:lnTo>
                    <a:pt x="304800" y="214940"/>
                  </a:lnTo>
                  <a:cubicBezTo>
                    <a:pt x="304774" y="213255"/>
                    <a:pt x="324178" y="189887"/>
                    <a:pt x="324145" y="187780"/>
                  </a:cubicBezTo>
                  <a:cubicBezTo>
                    <a:pt x="309958" y="182382"/>
                    <a:pt x="274527" y="173714"/>
                    <a:pt x="252660" y="166551"/>
                  </a:cubicBezTo>
                  <a:cubicBezTo>
                    <a:pt x="231883" y="156483"/>
                    <a:pt x="222572" y="130433"/>
                    <a:pt x="219460" y="114292"/>
                  </a:cubicBezTo>
                  <a:cubicBezTo>
                    <a:pt x="203634" y="91249"/>
                    <a:pt x="172684" y="18350"/>
                    <a:pt x="161769" y="17412"/>
                  </a:cubicBezTo>
                  <a:cubicBezTo>
                    <a:pt x="135961" y="5576"/>
                    <a:pt x="116733" y="7152"/>
                    <a:pt x="87837" y="1534"/>
                  </a:cubicBezTo>
                  <a:cubicBezTo>
                    <a:pt x="74589" y="2021"/>
                    <a:pt x="43957" y="815"/>
                    <a:pt x="13267" y="0"/>
                  </a:cubicBezTo>
                  <a:lnTo>
                    <a:pt x="0" y="2596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76625C6-3685-A30F-2605-F6F39BE02D61}"/>
              </a:ext>
            </a:extLst>
          </p:cNvPr>
          <p:cNvSpPr txBox="1"/>
          <p:nvPr/>
        </p:nvSpPr>
        <p:spPr>
          <a:xfrm>
            <a:off x="7419471" y="4869947"/>
            <a:ext cx="3754132" cy="6309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5475" algn="l"/>
              </a:tabLst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rial" panose="020B0604020202020204" pitchFamily="34" charset="0"/>
              </a:rPr>
              <a:t>脳内でのウイルス増殖による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rial" panose="020B0604020202020204" pitchFamily="34" charset="0"/>
              </a:rPr>
              <a:t/>
            </a:r>
            <a:b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rial" panose="020B0604020202020204" pitchFamily="34" charset="0"/>
              </a:rPr>
            </a:b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rial" panose="020B0604020202020204" pitchFamily="34" charset="0"/>
              </a:rPr>
              <a:t>髄膜脳炎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7743A81-4832-BC3D-8375-884E7989CFB2}"/>
              </a:ext>
            </a:extLst>
          </p:cNvPr>
          <p:cNvSpPr txBox="1"/>
          <p:nvPr/>
        </p:nvSpPr>
        <p:spPr>
          <a:xfrm>
            <a:off x="7419471" y="6047660"/>
            <a:ext cx="3754132" cy="361637"/>
          </a:xfrm>
          <a:prstGeom prst="rect">
            <a:avLst/>
          </a:prstGeom>
          <a:solidFill>
            <a:srgbClr val="FAFBBA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5475" algn="l"/>
              </a:tabLst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rial" panose="020B0604020202020204" pitchFamily="34" charset="0"/>
              </a:rPr>
              <a:t>死亡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2B3C86F-E002-F9F7-7D5C-192CD0B51BB4}"/>
              </a:ext>
            </a:extLst>
          </p:cNvPr>
          <p:cNvSpPr txBox="1"/>
          <p:nvPr/>
        </p:nvSpPr>
        <p:spPr>
          <a:xfrm>
            <a:off x="8659473" y="5604998"/>
            <a:ext cx="1988651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b="1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採食困難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020DE1E-E087-5EDF-1174-038E6D93154E}"/>
              </a:ext>
            </a:extLst>
          </p:cNvPr>
          <p:cNvSpPr txBox="1"/>
          <p:nvPr/>
        </p:nvSpPr>
        <p:spPr>
          <a:xfrm>
            <a:off x="572027" y="1484724"/>
            <a:ext cx="3754132" cy="361637"/>
          </a:xfrm>
          <a:prstGeom prst="rect">
            <a:avLst/>
          </a:prstGeom>
          <a:solidFill>
            <a:srgbClr val="FAFBBA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5475" algn="l"/>
              </a:tabLst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rial" panose="020B0604020202020204" pitchFamily="34" charset="0"/>
              </a:rPr>
              <a:t>上部気道でのウイルスの増殖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rial" panose="020B0604020202020204" pitchFamily="34" charset="0"/>
            </a:endParaRP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44B54309-8E51-5DC1-E97B-D6C915D8E7C1}"/>
              </a:ext>
            </a:extLst>
          </p:cNvPr>
          <p:cNvCxnSpPr>
            <a:cxnSpLocks/>
          </p:cNvCxnSpPr>
          <p:nvPr/>
        </p:nvCxnSpPr>
        <p:spPr>
          <a:xfrm>
            <a:off x="8411712" y="5531283"/>
            <a:ext cx="14941" cy="50504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8F6770DC-7953-5B30-5EE4-A175E1CF83CC}"/>
              </a:ext>
            </a:extLst>
          </p:cNvPr>
          <p:cNvGrpSpPr/>
          <p:nvPr/>
        </p:nvGrpSpPr>
        <p:grpSpPr>
          <a:xfrm>
            <a:off x="486642" y="1857545"/>
            <a:ext cx="6809151" cy="3449931"/>
            <a:chOff x="486642" y="1571217"/>
            <a:chExt cx="6809151" cy="3449931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467BC41-D91E-F671-B988-F63DAF822248}"/>
                </a:ext>
              </a:extLst>
            </p:cNvPr>
            <p:cNvSpPr txBox="1"/>
            <p:nvPr/>
          </p:nvSpPr>
          <p:spPr>
            <a:xfrm>
              <a:off x="668198" y="2060102"/>
              <a:ext cx="3642475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625475" algn="l"/>
                </a:tabLst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Arial" panose="020B0604020202020204" pitchFamily="34" charset="0"/>
                </a:rPr>
                <a:t>呼吸器から血液中への</a:t>
              </a: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Arial" panose="020B0604020202020204" pitchFamily="34" charset="0"/>
                </a:rPr>
                <a:t/>
              </a:r>
              <a:b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Arial" panose="020B0604020202020204" pitchFamily="34" charset="0"/>
                </a:rPr>
              </a:b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Arial" panose="020B0604020202020204" pitchFamily="34" charset="0"/>
                </a:rPr>
                <a:t>ウイルスの侵入</a:t>
              </a:r>
              <a:endPara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rial" panose="020B0604020202020204" pitchFamily="34" charset="0"/>
              </a:endParaRPr>
            </a:p>
          </p:txBody>
        </p:sp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2F01AEDE-F9DA-0EB5-94B4-42780D88EB28}"/>
                </a:ext>
              </a:extLst>
            </p:cNvPr>
            <p:cNvCxnSpPr>
              <a:cxnSpLocks/>
            </p:cNvCxnSpPr>
            <p:nvPr/>
          </p:nvCxnSpPr>
          <p:spPr>
            <a:xfrm>
              <a:off x="2482128" y="1571217"/>
              <a:ext cx="0" cy="45006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AF147808-EB6B-FA08-4CBF-09BD044CCA39}"/>
                </a:ext>
              </a:extLst>
            </p:cNvPr>
            <p:cNvSpPr txBox="1"/>
            <p:nvPr/>
          </p:nvSpPr>
          <p:spPr>
            <a:xfrm>
              <a:off x="2547637" y="3332887"/>
              <a:ext cx="1632984" cy="3616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625475" algn="l"/>
                </a:tabLst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Arial" panose="020B0604020202020204" pitchFamily="34" charset="0"/>
                </a:rPr>
                <a:t>ウイルス血症</a:t>
              </a:r>
              <a:endPara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9DE6DBBD-DC76-FA54-5BAC-0BBD83523A18}"/>
                </a:ext>
              </a:extLst>
            </p:cNvPr>
            <p:cNvSpPr txBox="1"/>
            <p:nvPr/>
          </p:nvSpPr>
          <p:spPr>
            <a:xfrm>
              <a:off x="2442318" y="4659511"/>
              <a:ext cx="4460204" cy="3616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1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625475" algn="l"/>
                </a:tabLst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Arial" panose="020B0604020202020204" pitchFamily="34" charset="0"/>
                </a:rPr>
                <a:t>脳脊髄液へのウイルスの侵入</a:t>
              </a:r>
              <a:endPara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rial" panose="020B0604020202020204" pitchFamily="34" charset="0"/>
              </a:endParaRPr>
            </a:p>
          </p:txBody>
        </p: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729A6D6A-80CB-66DF-4623-39F3B07349F8}"/>
                </a:ext>
              </a:extLst>
            </p:cNvPr>
            <p:cNvCxnSpPr>
              <a:cxnSpLocks/>
            </p:cNvCxnSpPr>
            <p:nvPr/>
          </p:nvCxnSpPr>
          <p:spPr>
            <a:xfrm>
              <a:off x="2712554" y="2705152"/>
              <a:ext cx="495155" cy="61887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0A7D8366-1A2A-3E91-C4AF-7D2B31BC0C87}"/>
                </a:ext>
              </a:extLst>
            </p:cNvPr>
            <p:cNvCxnSpPr>
              <a:cxnSpLocks/>
            </p:cNvCxnSpPr>
            <p:nvPr/>
          </p:nvCxnSpPr>
          <p:spPr>
            <a:xfrm>
              <a:off x="3690098" y="3726710"/>
              <a:ext cx="495155" cy="61887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矢印コネクタ 38">
              <a:extLst>
                <a:ext uri="{FF2B5EF4-FFF2-40B4-BE49-F238E27FC236}">
                  <a16:creationId xmlns:a16="http://schemas.microsoft.com/office/drawing/2014/main" id="{5EBAB2D9-29FE-69D4-93AF-A9BDA0A5C78B}"/>
                </a:ext>
              </a:extLst>
            </p:cNvPr>
            <p:cNvCxnSpPr>
              <a:cxnSpLocks/>
            </p:cNvCxnSpPr>
            <p:nvPr/>
          </p:nvCxnSpPr>
          <p:spPr>
            <a:xfrm>
              <a:off x="6375445" y="4833800"/>
              <a:ext cx="920348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BF7877FB-88A3-C866-E07E-6E137D072444}"/>
                </a:ext>
              </a:extLst>
            </p:cNvPr>
            <p:cNvSpPr txBox="1"/>
            <p:nvPr/>
          </p:nvSpPr>
          <p:spPr>
            <a:xfrm>
              <a:off x="486642" y="3207970"/>
              <a:ext cx="1707917" cy="461665"/>
            </a:xfrm>
            <a:prstGeom prst="rect">
              <a:avLst/>
            </a:prstGeom>
            <a:solidFill>
              <a:srgbClr val="FAFBBA"/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血行性？</a:t>
              </a:r>
              <a:endPara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48BDBA8D-F3AB-143E-F91E-7C389D8C6ADC}"/>
              </a:ext>
            </a:extLst>
          </p:cNvPr>
          <p:cNvCxnSpPr>
            <a:cxnSpLocks/>
          </p:cNvCxnSpPr>
          <p:nvPr/>
        </p:nvCxnSpPr>
        <p:spPr>
          <a:xfrm>
            <a:off x="4332277" y="1699112"/>
            <a:ext cx="705637" cy="0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B2BE551-AEF6-94E0-AEBB-96025459D5B6}"/>
              </a:ext>
            </a:extLst>
          </p:cNvPr>
          <p:cNvSpPr txBox="1"/>
          <p:nvPr/>
        </p:nvSpPr>
        <p:spPr>
          <a:xfrm>
            <a:off x="4672420" y="1534930"/>
            <a:ext cx="4457642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5475" algn="l"/>
              </a:tabLst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rial" panose="020B0604020202020204" pitchFamily="34" charset="0"/>
              </a:rPr>
              <a:t>嗅球を介したウイルスの脳内移行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rial" panose="020B0604020202020204" pitchFamily="34" charset="0"/>
            </a:endParaRP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C1D43169-08F0-5C62-4405-0B8F0449D062}"/>
              </a:ext>
            </a:extLst>
          </p:cNvPr>
          <p:cNvCxnSpPr>
            <a:cxnSpLocks/>
          </p:cNvCxnSpPr>
          <p:nvPr/>
        </p:nvCxnSpPr>
        <p:spPr>
          <a:xfrm>
            <a:off x="7725702" y="1974470"/>
            <a:ext cx="495155" cy="618873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5B101168-61B5-58ED-248F-A5F9A4EE32CB}"/>
              </a:ext>
            </a:extLst>
          </p:cNvPr>
          <p:cNvCxnSpPr>
            <a:cxnSpLocks/>
          </p:cNvCxnSpPr>
          <p:nvPr/>
        </p:nvCxnSpPr>
        <p:spPr>
          <a:xfrm>
            <a:off x="8426653" y="3422174"/>
            <a:ext cx="0" cy="1294205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4579086F-BC47-BE7F-65E5-D7149C73372C}"/>
              </a:ext>
            </a:extLst>
          </p:cNvPr>
          <p:cNvSpPr txBox="1"/>
          <p:nvPr/>
        </p:nvSpPr>
        <p:spPr>
          <a:xfrm>
            <a:off x="6804455" y="2690621"/>
            <a:ext cx="445764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625475" algn="l"/>
              </a:tabLst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rial" panose="020B0604020202020204" pitchFamily="34" charset="0"/>
              </a:rPr>
              <a:t>ウイルスの大脳への侵入と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rial" panose="020B0604020202020204" pitchFamily="34" charset="0"/>
              </a:rPr>
              <a:t/>
            </a:r>
            <a:b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rial" panose="020B0604020202020204" pitchFamily="34" charset="0"/>
              </a:rPr>
            </a:b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rial" panose="020B0604020202020204" pitchFamily="34" charset="0"/>
              </a:rPr>
              <a:t>嗅球からのウイルス抗原の排除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F6FC3138-5119-9FCB-6128-A838EEC92078}"/>
              </a:ext>
            </a:extLst>
          </p:cNvPr>
          <p:cNvSpPr txBox="1"/>
          <p:nvPr/>
        </p:nvSpPr>
        <p:spPr>
          <a:xfrm>
            <a:off x="9130062" y="1834776"/>
            <a:ext cx="2086580" cy="461665"/>
          </a:xfrm>
          <a:prstGeom prst="rect">
            <a:avLst/>
          </a:prstGeom>
          <a:solidFill>
            <a:srgbClr val="FAFBBA"/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神経向性？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2806733-83DF-49C1-A4B2-25204B894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246B-2C0A-437A-9754-8E1B6FF5350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6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2" grpId="0"/>
      <p:bldP spid="6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932C95CF-6178-43CD-A0B3-EC7933707E17}"/>
              </a:ext>
            </a:extLst>
          </p:cNvPr>
          <p:cNvGraphicFramePr>
            <a:graphicFrameLocks noGrp="1"/>
          </p:cNvGraphicFramePr>
          <p:nvPr/>
        </p:nvGraphicFramePr>
        <p:xfrm>
          <a:off x="751840" y="241882"/>
          <a:ext cx="10891521" cy="5806601"/>
        </p:xfrm>
        <a:graphic>
          <a:graphicData uri="http://schemas.openxmlformats.org/drawingml/2006/table">
            <a:tbl>
              <a:tblPr/>
              <a:tblGrid>
                <a:gridCol w="1101653">
                  <a:extLst>
                    <a:ext uri="{9D8B030D-6E8A-4147-A177-3AD203B41FA5}">
                      <a16:colId xmlns:a16="http://schemas.microsoft.com/office/drawing/2014/main" val="845618641"/>
                    </a:ext>
                  </a:extLst>
                </a:gridCol>
                <a:gridCol w="1791041">
                  <a:extLst>
                    <a:ext uri="{9D8B030D-6E8A-4147-A177-3AD203B41FA5}">
                      <a16:colId xmlns:a16="http://schemas.microsoft.com/office/drawing/2014/main" val="2971057927"/>
                    </a:ext>
                  </a:extLst>
                </a:gridCol>
                <a:gridCol w="856346">
                  <a:extLst>
                    <a:ext uri="{9D8B030D-6E8A-4147-A177-3AD203B41FA5}">
                      <a16:colId xmlns:a16="http://schemas.microsoft.com/office/drawing/2014/main" val="1521677127"/>
                    </a:ext>
                  </a:extLst>
                </a:gridCol>
                <a:gridCol w="657572">
                  <a:extLst>
                    <a:ext uri="{9D8B030D-6E8A-4147-A177-3AD203B41FA5}">
                      <a16:colId xmlns:a16="http://schemas.microsoft.com/office/drawing/2014/main" val="529601553"/>
                    </a:ext>
                  </a:extLst>
                </a:gridCol>
                <a:gridCol w="317788">
                  <a:extLst>
                    <a:ext uri="{9D8B030D-6E8A-4147-A177-3AD203B41FA5}">
                      <a16:colId xmlns:a16="http://schemas.microsoft.com/office/drawing/2014/main" val="316071102"/>
                    </a:ext>
                  </a:extLst>
                </a:gridCol>
                <a:gridCol w="1069045">
                  <a:extLst>
                    <a:ext uri="{9D8B030D-6E8A-4147-A177-3AD203B41FA5}">
                      <a16:colId xmlns:a16="http://schemas.microsoft.com/office/drawing/2014/main" val="1152943154"/>
                    </a:ext>
                  </a:extLst>
                </a:gridCol>
                <a:gridCol w="1386833">
                  <a:extLst>
                    <a:ext uri="{9D8B030D-6E8A-4147-A177-3AD203B41FA5}">
                      <a16:colId xmlns:a16="http://schemas.microsoft.com/office/drawing/2014/main" val="1485338386"/>
                    </a:ext>
                  </a:extLst>
                </a:gridCol>
                <a:gridCol w="3711243">
                  <a:extLst>
                    <a:ext uri="{9D8B030D-6E8A-4147-A177-3AD203B41FA5}">
                      <a16:colId xmlns:a16="http://schemas.microsoft.com/office/drawing/2014/main" val="3844643457"/>
                    </a:ext>
                  </a:extLst>
                </a:gridCol>
              </a:tblGrid>
              <a:tr h="883239">
                <a:tc gridSpan="4">
                  <a:txBody>
                    <a:bodyPr/>
                    <a:lstStyle/>
                    <a:p>
                      <a:pPr algn="l" fontAlgn="ctr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442309"/>
                  </a:ext>
                </a:extLst>
              </a:tr>
              <a:tr h="5993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ウイルス蛋白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変異箇所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分離ウイルス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参考文献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721124"/>
                  </a:ext>
                </a:extLst>
              </a:tr>
              <a:tr h="158769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Fox/1</a:t>
                      </a:r>
                    </a:p>
                    <a:p>
                      <a:pPr algn="ctr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Tanuki/1</a:t>
                      </a:r>
                    </a:p>
                    <a:p>
                      <a:pPr algn="ctr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Crow/B065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Crow/</a:t>
                      </a:r>
                    </a:p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B065</a:t>
                      </a:r>
                    </a:p>
                    <a:p>
                      <a:pPr algn="ctr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WTE/RU2</a:t>
                      </a:r>
                    </a:p>
                    <a:p>
                      <a:pPr algn="ctr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784282"/>
                  </a:ext>
                </a:extLst>
              </a:tr>
              <a:tr h="468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PB2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T/I</a:t>
                      </a:r>
                      <a:r>
                        <a:rPr lang="ja-JP" alt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271 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Bussey et al., J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Virol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, 2010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957948"/>
                  </a:ext>
                </a:extLst>
              </a:tr>
              <a:tr h="468657">
                <a:tc>
                  <a:txBody>
                    <a:bodyPr/>
                    <a:lstStyle/>
                    <a:p>
                      <a:pPr algn="l" fontAlgn="ctr"/>
                      <a:endParaRPr lang="ja-JP" alt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E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627 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Hatta et al., Science, 2001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7998949"/>
                  </a:ext>
                </a:extLst>
              </a:tr>
              <a:tr h="468657">
                <a:tc>
                  <a:txBody>
                    <a:bodyPr/>
                    <a:lstStyle/>
                    <a:p>
                      <a:pPr algn="l" fontAlgn="ctr"/>
                      <a:endParaRPr lang="ja-JP" alt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游ゴシック" panose="020B0400000000000000" pitchFamily="50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D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701 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Li et al., J Virol, 2005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799673"/>
                  </a:ext>
                </a:extLst>
              </a:tr>
              <a:tr h="6651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HA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Q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226 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Q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Q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Q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Q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Q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Rogers and Paulson, Virology, 1983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517886"/>
                  </a:ext>
                </a:extLst>
              </a:tr>
              <a:tr h="66517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G 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228 </a:t>
                      </a: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游ゴシック" panose="020B0400000000000000" pitchFamily="50" charset="-128"/>
                          <a:cs typeface="Arial" panose="020B0604020202020204" pitchFamily="34" charset="0"/>
                        </a:rPr>
                        <a:t>Rogers and Paulson, Virology, 1983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4130270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BA8159F-499D-4426-B9F5-1A7DB30FF9E4}"/>
              </a:ext>
            </a:extLst>
          </p:cNvPr>
          <p:cNvSpPr txBox="1"/>
          <p:nvPr/>
        </p:nvSpPr>
        <p:spPr>
          <a:xfrm>
            <a:off x="1495007" y="338489"/>
            <a:ext cx="9687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/>
            <a:r>
              <a:rPr lang="ja-JP" altLang="en-US" sz="3200" i="0" u="none" strike="noStrike" dirty="0">
                <a:solidFill>
                  <a:srgbClr val="000000"/>
                </a:solidFill>
                <a:effectLst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rial" panose="020B0604020202020204" pitchFamily="34" charset="0"/>
              </a:rPr>
              <a:t>哺乳動物に感染しやすい変異は見つかっていない</a:t>
            </a:r>
            <a:endParaRPr lang="en-US" altLang="ja-JP" sz="3200" i="0" u="none" strike="noStrike" dirty="0">
              <a:solidFill>
                <a:srgbClr val="000000"/>
              </a:solidFill>
              <a:effectLst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2AB7347-85E0-41F0-A6FD-6A7CDAF4F7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387" y="2426843"/>
            <a:ext cx="955778" cy="841085"/>
          </a:xfrm>
          <a:prstGeom prst="rect">
            <a:avLst/>
          </a:prstGeom>
        </p:spPr>
      </p:pic>
      <p:pic>
        <p:nvPicPr>
          <p:cNvPr id="8" name="図 7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08FA03D7-170B-478E-B253-E98BD080399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493" y="2323658"/>
            <a:ext cx="800269" cy="944270"/>
          </a:xfrm>
          <a:prstGeom prst="rect">
            <a:avLst/>
          </a:prstGeom>
        </p:spPr>
      </p:pic>
      <p:pic>
        <p:nvPicPr>
          <p:cNvPr id="10" name="図 9" descr="鳥, キジ が含まれている画像&#10;&#10;自動的に生成された説明">
            <a:extLst>
              <a:ext uri="{FF2B5EF4-FFF2-40B4-BE49-F238E27FC236}">
                <a16:creationId xmlns:a16="http://schemas.microsoft.com/office/drawing/2014/main" id="{F241EFF4-7397-4394-A846-97FF6F04D0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91" y="2457896"/>
            <a:ext cx="955777" cy="931883"/>
          </a:xfrm>
          <a:prstGeom prst="rect">
            <a:avLst/>
          </a:prstGeom>
        </p:spPr>
      </p:pic>
      <p:pic>
        <p:nvPicPr>
          <p:cNvPr id="12" name="図 11" descr="猛禽類の鳥&#10;&#10;中程度の精度で自動的に生成された説明">
            <a:extLst>
              <a:ext uri="{FF2B5EF4-FFF2-40B4-BE49-F238E27FC236}">
                <a16:creationId xmlns:a16="http://schemas.microsoft.com/office/drawing/2014/main" id="{3222F0B9-0119-4ACE-99B9-5BDC884735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362163"/>
            <a:ext cx="1055170" cy="90576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702D3A8-DA77-4C81-8F91-626EAEE462B1}"/>
              </a:ext>
            </a:extLst>
          </p:cNvPr>
          <p:cNvSpPr txBox="1"/>
          <p:nvPr/>
        </p:nvSpPr>
        <p:spPr>
          <a:xfrm>
            <a:off x="6738094" y="651542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https://www.suntory.co.jp/eco/birds/encyclopedia/detail/1400.html</a:t>
            </a:r>
            <a:endParaRPr lang="ja-JP" altLang="en-US" sz="1200" dirty="0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9E322898-2BB0-4815-A0DB-F991E17EC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6667" y="6281956"/>
            <a:ext cx="9042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illustration</a:t>
            </a:r>
            <a:r>
              <a:rPr kumimoji="0" lang="ja-JP" altLang="ja-JP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ja-JP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46970D4-F04B-4038-A831-5DFAB9C1FD96}"/>
              </a:ext>
            </a:extLst>
          </p:cNvPr>
          <p:cNvSpPr txBox="1"/>
          <p:nvPr/>
        </p:nvSpPr>
        <p:spPr>
          <a:xfrm>
            <a:off x="6738094" y="628391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dirty="0"/>
              <a:t>https://www.irasutoya.com/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CAD7D3-4E30-4C0E-965F-41B02DE0FD60}"/>
              </a:ext>
            </a:extLst>
          </p:cNvPr>
          <p:cNvSpPr txBox="1"/>
          <p:nvPr/>
        </p:nvSpPr>
        <p:spPr>
          <a:xfrm>
            <a:off x="2753930" y="296051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ヒト型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7A14522-2743-4F1B-89FF-A6A7DC1EC615}"/>
              </a:ext>
            </a:extLst>
          </p:cNvPr>
          <p:cNvSpPr txBox="1"/>
          <p:nvPr/>
        </p:nvSpPr>
        <p:spPr>
          <a:xfrm>
            <a:off x="2014692" y="296051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0000FF"/>
                </a:solidFill>
              </a:rPr>
              <a:t>鳥型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7BFB9DC-71A7-4864-AFAF-16D3A0D41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246B-2C0A-437A-9754-8E1B6FF5350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32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新聞記事の一部&#10;&#10;中程度の精度で自動的に生成された説明">
            <a:extLst>
              <a:ext uri="{FF2B5EF4-FFF2-40B4-BE49-F238E27FC236}">
                <a16:creationId xmlns:a16="http://schemas.microsoft.com/office/drawing/2014/main" id="{6693FADB-68C2-472D-B62C-E55C0A46F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53" y="0"/>
            <a:ext cx="6862572" cy="6872025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90790A18-C192-7528-0D3F-E6CAC29477F7}"/>
              </a:ext>
            </a:extLst>
          </p:cNvPr>
          <p:cNvCxnSpPr/>
          <p:nvPr/>
        </p:nvCxnSpPr>
        <p:spPr>
          <a:xfrm>
            <a:off x="3911600" y="1109133"/>
            <a:ext cx="45635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07245FC-E153-6456-5781-FC25FC2A3C6D}"/>
              </a:ext>
            </a:extLst>
          </p:cNvPr>
          <p:cNvCxnSpPr>
            <a:cxnSpLocks/>
          </p:cNvCxnSpPr>
          <p:nvPr/>
        </p:nvCxnSpPr>
        <p:spPr>
          <a:xfrm>
            <a:off x="8715587" y="1811866"/>
            <a:ext cx="0" cy="47775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B8CEFCC-AC95-4AED-8514-275E374F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246B-2C0A-437A-9754-8E1B6FF5350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6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6E0562E-72BA-4C1D-B91B-FF31245A4AB3}"/>
              </a:ext>
            </a:extLst>
          </p:cNvPr>
          <p:cNvSpPr/>
          <p:nvPr/>
        </p:nvSpPr>
        <p:spPr>
          <a:xfrm>
            <a:off x="-128338" y="0"/>
            <a:ext cx="12448675" cy="701823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DB5BEF-8CD3-4A34-B8C8-34E6CCE2E560}"/>
              </a:ext>
            </a:extLst>
          </p:cNvPr>
          <p:cNvSpPr txBox="1"/>
          <p:nvPr/>
        </p:nvSpPr>
        <p:spPr>
          <a:xfrm>
            <a:off x="5117430" y="3417959"/>
            <a:ext cx="4551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5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．ウイルスの種類と感染する動物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2AA63F9-7026-4F92-92AD-42CFB610C9AB}"/>
              </a:ext>
            </a:extLst>
          </p:cNvPr>
          <p:cNvSpPr txBox="1"/>
          <p:nvPr/>
        </p:nvSpPr>
        <p:spPr>
          <a:xfrm>
            <a:off x="5117430" y="4104393"/>
            <a:ext cx="4094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6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．昨年の国内、道内での発生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64D6112-1341-42EC-904F-B3ADC1452F6C}"/>
              </a:ext>
            </a:extLst>
          </p:cNvPr>
          <p:cNvSpPr txBox="1"/>
          <p:nvPr/>
        </p:nvSpPr>
        <p:spPr>
          <a:xfrm>
            <a:off x="5117430" y="4790827"/>
            <a:ext cx="6295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7</a:t>
            </a:r>
            <a:r>
              <a:rPr kumimoji="1" lang="ja-JP" altLang="en-US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．ウイルスはどうやって国境を越えて運ばれる？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4108D1-9A80-415B-8E41-8F3427418E68}"/>
              </a:ext>
            </a:extLst>
          </p:cNvPr>
          <p:cNvSpPr txBox="1"/>
          <p:nvPr/>
        </p:nvSpPr>
        <p:spPr>
          <a:xfrm>
            <a:off x="5117430" y="5477261"/>
            <a:ext cx="5759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8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．今年の見通し？ 感染をどうやって防ぐ？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EBAB7EE-5DD9-4E16-8AEC-D2E6B3CD01CE}"/>
              </a:ext>
            </a:extLst>
          </p:cNvPr>
          <p:cNvSpPr txBox="1"/>
          <p:nvPr/>
        </p:nvSpPr>
        <p:spPr>
          <a:xfrm>
            <a:off x="555558" y="792202"/>
            <a:ext cx="416492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鳥インフルエンザ</a:t>
            </a:r>
            <a:endParaRPr kumimoji="1"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とは？</a:t>
            </a:r>
            <a:endParaRPr kumimoji="1"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＜各論＞</a:t>
            </a:r>
            <a:endParaRPr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5A0D7A3-73A1-4590-BF65-BA3A1241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3454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マップ&#10;&#10;自動的に生成された説明">
            <a:extLst>
              <a:ext uri="{FF2B5EF4-FFF2-40B4-BE49-F238E27FC236}">
                <a16:creationId xmlns:a16="http://schemas.microsoft.com/office/drawing/2014/main" id="{2D984EBC-1A1C-45F8-01A7-E2AA23E1E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82" y="889731"/>
            <a:ext cx="10317060" cy="546662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AF085F-003F-3D2F-0F80-6F49F507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E9EA9-0435-436A-8A9B-68A5877C973E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255C51D-149C-0E27-EABF-0DA661A6E1E1}"/>
              </a:ext>
            </a:extLst>
          </p:cNvPr>
          <p:cNvSpPr txBox="1"/>
          <p:nvPr/>
        </p:nvSpPr>
        <p:spPr>
          <a:xfrm>
            <a:off x="880016" y="338643"/>
            <a:ext cx="1018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高病原性鳥インフルエンザの家禽における発生（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2022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年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12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月～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2023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年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5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月）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0971008-872B-F55B-3D8A-BD11DC5025A8}"/>
              </a:ext>
            </a:extLst>
          </p:cNvPr>
          <p:cNvSpPr txBox="1"/>
          <p:nvPr/>
        </p:nvSpPr>
        <p:spPr>
          <a:xfrm>
            <a:off x="7489740" y="6352144"/>
            <a:ext cx="6132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https://empres-i.apps.fao.org/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123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7D93FFE-5B1F-4402-A84B-F832C09F12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71" y="987179"/>
            <a:ext cx="4002011" cy="5385663"/>
          </a:xfrm>
          <a:prstGeom prst="rect">
            <a:avLst/>
          </a:prstGeom>
        </p:spPr>
      </p:pic>
      <p:sp>
        <p:nvSpPr>
          <p:cNvPr id="38" name="楕円 37">
            <a:extLst>
              <a:ext uri="{FF2B5EF4-FFF2-40B4-BE49-F238E27FC236}">
                <a16:creationId xmlns:a16="http://schemas.microsoft.com/office/drawing/2014/main" id="{710ECFAE-06A6-9B56-AB9B-4FFB97CBA77F}"/>
              </a:ext>
            </a:extLst>
          </p:cNvPr>
          <p:cNvSpPr>
            <a:spLocks noChangeAspect="1"/>
          </p:cNvSpPr>
          <p:nvPr/>
        </p:nvSpPr>
        <p:spPr>
          <a:xfrm>
            <a:off x="2025059" y="4802539"/>
            <a:ext cx="360000" cy="36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49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0" name="楕円 39">
            <a:extLst>
              <a:ext uri="{FF2B5EF4-FFF2-40B4-BE49-F238E27FC236}">
                <a16:creationId xmlns:a16="http://schemas.microsoft.com/office/drawing/2014/main" id="{4688B01D-FF78-C6AB-2F62-BF1EA267753C}"/>
              </a:ext>
            </a:extLst>
          </p:cNvPr>
          <p:cNvSpPr>
            <a:spLocks noChangeAspect="1"/>
          </p:cNvSpPr>
          <p:nvPr/>
        </p:nvSpPr>
        <p:spPr>
          <a:xfrm>
            <a:off x="2482742" y="4557708"/>
            <a:ext cx="360000" cy="360000"/>
          </a:xfrm>
          <a:prstGeom prst="ellipse">
            <a:avLst/>
          </a:prstGeom>
          <a:solidFill>
            <a:srgbClr val="F4969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44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3ED2905B-B2F7-8876-8DFF-5FBE43AB1DC0}"/>
              </a:ext>
            </a:extLst>
          </p:cNvPr>
          <p:cNvSpPr>
            <a:spLocks noChangeAspect="1"/>
          </p:cNvSpPr>
          <p:nvPr/>
        </p:nvSpPr>
        <p:spPr>
          <a:xfrm>
            <a:off x="4092662" y="4190077"/>
            <a:ext cx="360000" cy="36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24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957A4CCB-333D-E79D-E38E-3044E569FE19}"/>
              </a:ext>
            </a:extLst>
          </p:cNvPr>
          <p:cNvSpPr>
            <a:spLocks noChangeAspect="1"/>
          </p:cNvSpPr>
          <p:nvPr/>
        </p:nvSpPr>
        <p:spPr>
          <a:xfrm>
            <a:off x="3435406" y="5010873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1018FC84-6869-0595-BC57-03885BCB948C}"/>
              </a:ext>
            </a:extLst>
          </p:cNvPr>
          <p:cNvSpPr>
            <a:spLocks noChangeAspect="1"/>
          </p:cNvSpPr>
          <p:nvPr/>
        </p:nvSpPr>
        <p:spPr>
          <a:xfrm>
            <a:off x="2788742" y="5672510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620BB8D0-20DE-BF0B-66D6-527EA559B708}"/>
              </a:ext>
            </a:extLst>
          </p:cNvPr>
          <p:cNvSpPr>
            <a:spLocks noChangeAspect="1"/>
          </p:cNvSpPr>
          <p:nvPr/>
        </p:nvSpPr>
        <p:spPr>
          <a:xfrm>
            <a:off x="3984662" y="4253568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BC72F9CB-438D-EDF1-6590-CFD2A2B65051}"/>
              </a:ext>
            </a:extLst>
          </p:cNvPr>
          <p:cNvSpPr>
            <a:spLocks noChangeAspect="1"/>
          </p:cNvSpPr>
          <p:nvPr/>
        </p:nvSpPr>
        <p:spPr>
          <a:xfrm>
            <a:off x="3970765" y="4728435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A373A465-4F35-ED36-E353-A50F4FB0CECE}"/>
              </a:ext>
            </a:extLst>
          </p:cNvPr>
          <p:cNvSpPr>
            <a:spLocks noChangeAspect="1"/>
          </p:cNvSpPr>
          <p:nvPr/>
        </p:nvSpPr>
        <p:spPr>
          <a:xfrm>
            <a:off x="4052401" y="3447416"/>
            <a:ext cx="360000" cy="36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70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278D0EF3-96EF-FF1F-8480-CFB750B7335B}"/>
              </a:ext>
            </a:extLst>
          </p:cNvPr>
          <p:cNvSpPr>
            <a:spLocks noChangeAspect="1"/>
          </p:cNvSpPr>
          <p:nvPr/>
        </p:nvSpPr>
        <p:spPr>
          <a:xfrm>
            <a:off x="4448747" y="3495284"/>
            <a:ext cx="215385" cy="215385"/>
          </a:xfrm>
          <a:prstGeom prst="ellipse">
            <a:avLst/>
          </a:prstGeom>
          <a:solidFill>
            <a:srgbClr val="F4969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4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94C25DBC-9FD0-A212-48B5-9CD8AFAA3E7F}"/>
              </a:ext>
            </a:extLst>
          </p:cNvPr>
          <p:cNvSpPr>
            <a:spLocks noChangeAspect="1"/>
          </p:cNvSpPr>
          <p:nvPr/>
        </p:nvSpPr>
        <p:spPr>
          <a:xfrm>
            <a:off x="3915819" y="4305724"/>
            <a:ext cx="144000" cy="144000"/>
          </a:xfrm>
          <a:prstGeom prst="ellipse">
            <a:avLst/>
          </a:prstGeom>
          <a:solidFill>
            <a:srgbClr val="F4969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2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9AA017C4-2A82-D165-1962-1D93E0BF8141}"/>
              </a:ext>
            </a:extLst>
          </p:cNvPr>
          <p:cNvSpPr>
            <a:spLocks noChangeAspect="1"/>
          </p:cNvSpPr>
          <p:nvPr/>
        </p:nvSpPr>
        <p:spPr>
          <a:xfrm>
            <a:off x="3319786" y="5108539"/>
            <a:ext cx="108000" cy="108000"/>
          </a:xfrm>
          <a:prstGeom prst="ellipse">
            <a:avLst/>
          </a:prstGeom>
          <a:solidFill>
            <a:srgbClr val="F4969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E060E0FF-F8B8-6145-0D8E-74050D5EB3E8}"/>
              </a:ext>
            </a:extLst>
          </p:cNvPr>
          <p:cNvSpPr>
            <a:spLocks noChangeAspect="1"/>
          </p:cNvSpPr>
          <p:nvPr/>
        </p:nvSpPr>
        <p:spPr>
          <a:xfrm>
            <a:off x="2753898" y="5533184"/>
            <a:ext cx="108000" cy="108000"/>
          </a:xfrm>
          <a:prstGeom prst="ellipse">
            <a:avLst/>
          </a:prstGeom>
          <a:solidFill>
            <a:srgbClr val="F4969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0148296F-899B-5109-6576-21673356DDB7}"/>
              </a:ext>
            </a:extLst>
          </p:cNvPr>
          <p:cNvSpPr>
            <a:spLocks noChangeAspect="1"/>
          </p:cNvSpPr>
          <p:nvPr/>
        </p:nvSpPr>
        <p:spPr>
          <a:xfrm>
            <a:off x="4024765" y="4963500"/>
            <a:ext cx="144000" cy="144000"/>
          </a:xfrm>
          <a:prstGeom prst="ellipse">
            <a:avLst/>
          </a:prstGeom>
          <a:solidFill>
            <a:srgbClr val="F4969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3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56" name="楕円 55">
            <a:extLst>
              <a:ext uri="{FF2B5EF4-FFF2-40B4-BE49-F238E27FC236}">
                <a16:creationId xmlns:a16="http://schemas.microsoft.com/office/drawing/2014/main" id="{BFD76EDE-65B4-47AF-0360-CB67E351BB47}"/>
              </a:ext>
            </a:extLst>
          </p:cNvPr>
          <p:cNvSpPr>
            <a:spLocks noChangeAspect="1"/>
          </p:cNvSpPr>
          <p:nvPr/>
        </p:nvSpPr>
        <p:spPr>
          <a:xfrm>
            <a:off x="2896742" y="5636510"/>
            <a:ext cx="144000" cy="144000"/>
          </a:xfrm>
          <a:prstGeom prst="ellipse">
            <a:avLst/>
          </a:prstGeom>
          <a:solidFill>
            <a:srgbClr val="F4969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3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57" name="楕円 56">
            <a:extLst>
              <a:ext uri="{FF2B5EF4-FFF2-40B4-BE49-F238E27FC236}">
                <a16:creationId xmlns:a16="http://schemas.microsoft.com/office/drawing/2014/main" id="{65822DAF-5459-B5FF-EEBC-2F8A57728339}"/>
              </a:ext>
            </a:extLst>
          </p:cNvPr>
          <p:cNvSpPr>
            <a:spLocks noChangeAspect="1"/>
          </p:cNvSpPr>
          <p:nvPr/>
        </p:nvSpPr>
        <p:spPr>
          <a:xfrm>
            <a:off x="3073052" y="5162539"/>
            <a:ext cx="108000" cy="108000"/>
          </a:xfrm>
          <a:prstGeom prst="ellipse">
            <a:avLst/>
          </a:prstGeom>
          <a:solidFill>
            <a:srgbClr val="F4969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59" name="楕円 58">
            <a:extLst>
              <a:ext uri="{FF2B5EF4-FFF2-40B4-BE49-F238E27FC236}">
                <a16:creationId xmlns:a16="http://schemas.microsoft.com/office/drawing/2014/main" id="{8C85597C-BD4E-C56B-6560-2AE23EE344F5}"/>
              </a:ext>
            </a:extLst>
          </p:cNvPr>
          <p:cNvSpPr>
            <a:spLocks noChangeAspect="1"/>
          </p:cNvSpPr>
          <p:nvPr/>
        </p:nvSpPr>
        <p:spPr>
          <a:xfrm>
            <a:off x="3040742" y="5277686"/>
            <a:ext cx="144000" cy="144000"/>
          </a:xfrm>
          <a:prstGeom prst="ellipse">
            <a:avLst/>
          </a:prstGeom>
          <a:solidFill>
            <a:srgbClr val="F4969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3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60" name="楕円 59">
            <a:extLst>
              <a:ext uri="{FF2B5EF4-FFF2-40B4-BE49-F238E27FC236}">
                <a16:creationId xmlns:a16="http://schemas.microsoft.com/office/drawing/2014/main" id="{EBD39FAA-D665-4FA7-CBCC-DBAA43144B82}"/>
              </a:ext>
            </a:extLst>
          </p:cNvPr>
          <p:cNvSpPr>
            <a:spLocks noChangeAspect="1"/>
          </p:cNvSpPr>
          <p:nvPr/>
        </p:nvSpPr>
        <p:spPr>
          <a:xfrm>
            <a:off x="3885786" y="4884873"/>
            <a:ext cx="108000" cy="108000"/>
          </a:xfrm>
          <a:prstGeom prst="ellipse">
            <a:avLst/>
          </a:prstGeom>
          <a:solidFill>
            <a:srgbClr val="F4969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61" name="楕円 60">
            <a:extLst>
              <a:ext uri="{FF2B5EF4-FFF2-40B4-BE49-F238E27FC236}">
                <a16:creationId xmlns:a16="http://schemas.microsoft.com/office/drawing/2014/main" id="{302C0152-4140-0B92-5F15-6A2C36819443}"/>
              </a:ext>
            </a:extLst>
          </p:cNvPr>
          <p:cNvSpPr>
            <a:spLocks noChangeAspect="1"/>
          </p:cNvSpPr>
          <p:nvPr/>
        </p:nvSpPr>
        <p:spPr>
          <a:xfrm>
            <a:off x="4137662" y="4156836"/>
            <a:ext cx="144000" cy="144000"/>
          </a:xfrm>
          <a:prstGeom prst="ellipse">
            <a:avLst/>
          </a:prstGeom>
          <a:solidFill>
            <a:srgbClr val="F4969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2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62" name="楕円 61">
            <a:extLst>
              <a:ext uri="{FF2B5EF4-FFF2-40B4-BE49-F238E27FC236}">
                <a16:creationId xmlns:a16="http://schemas.microsoft.com/office/drawing/2014/main" id="{6C298D63-3273-3561-495E-3E13DCF45F50}"/>
              </a:ext>
            </a:extLst>
          </p:cNvPr>
          <p:cNvSpPr>
            <a:spLocks noChangeAspect="1"/>
          </p:cNvSpPr>
          <p:nvPr/>
        </p:nvSpPr>
        <p:spPr>
          <a:xfrm>
            <a:off x="4101662" y="4523121"/>
            <a:ext cx="108000" cy="108000"/>
          </a:xfrm>
          <a:prstGeom prst="ellipse">
            <a:avLst/>
          </a:prstGeom>
          <a:solidFill>
            <a:srgbClr val="F4969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5F82C0B-A714-5A68-FB18-755D351CEE6A}"/>
              </a:ext>
            </a:extLst>
          </p:cNvPr>
          <p:cNvSpPr/>
          <p:nvPr/>
        </p:nvSpPr>
        <p:spPr>
          <a:xfrm>
            <a:off x="3925072" y="3257417"/>
            <a:ext cx="989448" cy="738358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id="{8D04262B-CD49-B4B7-5845-D824D2361464}"/>
              </a:ext>
            </a:extLst>
          </p:cNvPr>
          <p:cNvSpPr>
            <a:spLocks noChangeAspect="1"/>
          </p:cNvSpPr>
          <p:nvPr/>
        </p:nvSpPr>
        <p:spPr>
          <a:xfrm>
            <a:off x="4088401" y="3964382"/>
            <a:ext cx="144000" cy="144000"/>
          </a:xfrm>
          <a:prstGeom prst="ellipse">
            <a:avLst/>
          </a:prstGeom>
          <a:solidFill>
            <a:srgbClr val="F4969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3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AD9667B-97E9-40F4-84FD-4C32D5A725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" t="18667" r="2958" b="8214"/>
          <a:stretch/>
        </p:blipFill>
        <p:spPr>
          <a:xfrm>
            <a:off x="6024000" y="623358"/>
            <a:ext cx="4500000" cy="3564000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9036AFDD-A4CF-4912-9EE6-D0C5926C8602}"/>
              </a:ext>
            </a:extLst>
          </p:cNvPr>
          <p:cNvSpPr>
            <a:spLocks noChangeAspect="1"/>
          </p:cNvSpPr>
          <p:nvPr/>
        </p:nvSpPr>
        <p:spPr>
          <a:xfrm>
            <a:off x="7245803" y="1157928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7125FF0C-4244-40CA-BCDD-B333245CDDEC}"/>
              </a:ext>
            </a:extLst>
          </p:cNvPr>
          <p:cNvSpPr>
            <a:spLocks noChangeAspect="1"/>
          </p:cNvSpPr>
          <p:nvPr/>
        </p:nvSpPr>
        <p:spPr>
          <a:xfrm>
            <a:off x="7096786" y="960674"/>
            <a:ext cx="144000" cy="14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2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21AA105A-9930-446C-895B-FDB656C7A241}"/>
              </a:ext>
            </a:extLst>
          </p:cNvPr>
          <p:cNvSpPr>
            <a:spLocks noChangeAspect="1"/>
          </p:cNvSpPr>
          <p:nvPr/>
        </p:nvSpPr>
        <p:spPr>
          <a:xfrm>
            <a:off x="7832116" y="1157928"/>
            <a:ext cx="144000" cy="14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2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80FE4615-0723-4208-AF29-2547E9F8E4ED}"/>
              </a:ext>
            </a:extLst>
          </p:cNvPr>
          <p:cNvSpPr>
            <a:spLocks noChangeAspect="1"/>
          </p:cNvSpPr>
          <p:nvPr/>
        </p:nvSpPr>
        <p:spPr>
          <a:xfrm>
            <a:off x="7527743" y="1706568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0B997555-7A7A-42ED-9E15-C590E0F92DDE}"/>
              </a:ext>
            </a:extLst>
          </p:cNvPr>
          <p:cNvSpPr>
            <a:spLocks noChangeAspect="1"/>
          </p:cNvSpPr>
          <p:nvPr/>
        </p:nvSpPr>
        <p:spPr>
          <a:xfrm>
            <a:off x="8012116" y="1485650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E337A37B-C4B6-4172-92A9-1DA6439F4755}"/>
              </a:ext>
            </a:extLst>
          </p:cNvPr>
          <p:cNvSpPr>
            <a:spLocks noChangeAspect="1"/>
          </p:cNvSpPr>
          <p:nvPr/>
        </p:nvSpPr>
        <p:spPr>
          <a:xfrm>
            <a:off x="8339776" y="1760568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E97A5D6F-5F9E-4335-9925-0409F8239C44}"/>
              </a:ext>
            </a:extLst>
          </p:cNvPr>
          <p:cNvSpPr>
            <a:spLocks noChangeAspect="1"/>
          </p:cNvSpPr>
          <p:nvPr/>
        </p:nvSpPr>
        <p:spPr>
          <a:xfrm>
            <a:off x="8176890" y="1633372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867C85DB-0D4D-4B1D-BB8E-C2FD04320661}"/>
              </a:ext>
            </a:extLst>
          </p:cNvPr>
          <p:cNvSpPr>
            <a:spLocks noChangeAspect="1"/>
          </p:cNvSpPr>
          <p:nvPr/>
        </p:nvSpPr>
        <p:spPr>
          <a:xfrm>
            <a:off x="8836020" y="1922932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67C922C4-E365-4F9A-936C-9C2595098D9F}"/>
              </a:ext>
            </a:extLst>
          </p:cNvPr>
          <p:cNvSpPr>
            <a:spLocks noChangeAspect="1"/>
          </p:cNvSpPr>
          <p:nvPr/>
        </p:nvSpPr>
        <p:spPr>
          <a:xfrm>
            <a:off x="8514510" y="1958932"/>
            <a:ext cx="144000" cy="14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2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8A136DFF-97B1-41BE-B8D1-352EEC165029}"/>
              </a:ext>
            </a:extLst>
          </p:cNvPr>
          <p:cNvSpPr>
            <a:spLocks noChangeAspect="1"/>
          </p:cNvSpPr>
          <p:nvPr/>
        </p:nvSpPr>
        <p:spPr>
          <a:xfrm>
            <a:off x="9112440" y="2318673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E22BC372-FF6D-40C4-9E11-B704505C63A2}"/>
              </a:ext>
            </a:extLst>
          </p:cNvPr>
          <p:cNvSpPr>
            <a:spLocks noChangeAspect="1"/>
          </p:cNvSpPr>
          <p:nvPr/>
        </p:nvSpPr>
        <p:spPr>
          <a:xfrm>
            <a:off x="8098156" y="3349725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F81B9EAC-0F9A-4A9A-AE1D-B2180D55A4F4}"/>
              </a:ext>
            </a:extLst>
          </p:cNvPr>
          <p:cNvSpPr>
            <a:spLocks noChangeAspect="1"/>
          </p:cNvSpPr>
          <p:nvPr/>
        </p:nvSpPr>
        <p:spPr>
          <a:xfrm>
            <a:off x="7663816" y="2917319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B412F6FB-3011-4457-9FCD-692FF15AB1B7}"/>
              </a:ext>
            </a:extLst>
          </p:cNvPr>
          <p:cNvSpPr>
            <a:spLocks noChangeAspect="1"/>
          </p:cNvSpPr>
          <p:nvPr/>
        </p:nvSpPr>
        <p:spPr>
          <a:xfrm>
            <a:off x="7134900" y="2555943"/>
            <a:ext cx="360000" cy="36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11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B177D85F-5703-4AC9-B6DD-051F99EB2BED}"/>
              </a:ext>
            </a:extLst>
          </p:cNvPr>
          <p:cNvSpPr>
            <a:spLocks noChangeAspect="1"/>
          </p:cNvSpPr>
          <p:nvPr/>
        </p:nvSpPr>
        <p:spPr>
          <a:xfrm>
            <a:off x="8709120" y="1895932"/>
            <a:ext cx="144000" cy="144000"/>
          </a:xfrm>
          <a:prstGeom prst="ellipse">
            <a:avLst/>
          </a:prstGeom>
          <a:solidFill>
            <a:srgbClr val="F4969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2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2AFE7444-995E-4B4A-BD48-41BB616E982B}"/>
              </a:ext>
            </a:extLst>
          </p:cNvPr>
          <p:cNvSpPr>
            <a:spLocks noChangeAspect="1"/>
          </p:cNvSpPr>
          <p:nvPr/>
        </p:nvSpPr>
        <p:spPr>
          <a:xfrm>
            <a:off x="7282035" y="3033434"/>
            <a:ext cx="108000" cy="108000"/>
          </a:xfrm>
          <a:prstGeom prst="ellipse">
            <a:avLst/>
          </a:prstGeom>
          <a:solidFill>
            <a:srgbClr val="F4969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F2D28F93-4E0D-8DBD-EC72-F4ECC9268C95}"/>
              </a:ext>
            </a:extLst>
          </p:cNvPr>
          <p:cNvSpPr/>
          <p:nvPr/>
        </p:nvSpPr>
        <p:spPr>
          <a:xfrm>
            <a:off x="6140873" y="806136"/>
            <a:ext cx="4259357" cy="3190269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24B3D1C-142B-4637-5336-097DDE9EC60E}"/>
              </a:ext>
            </a:extLst>
          </p:cNvPr>
          <p:cNvCxnSpPr>
            <a:cxnSpLocks/>
          </p:cNvCxnSpPr>
          <p:nvPr/>
        </p:nvCxnSpPr>
        <p:spPr>
          <a:xfrm flipV="1">
            <a:off x="4914520" y="806135"/>
            <a:ext cx="1224552" cy="2451282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FCB0A450-48DE-1A87-6740-F5B5EFA61576}"/>
              </a:ext>
            </a:extLst>
          </p:cNvPr>
          <p:cNvCxnSpPr>
            <a:cxnSpLocks/>
          </p:cNvCxnSpPr>
          <p:nvPr/>
        </p:nvCxnSpPr>
        <p:spPr>
          <a:xfrm>
            <a:off x="4914521" y="3995775"/>
            <a:ext cx="1221525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FA9185FC-B0D0-4B59-868E-7354812D8DC0}"/>
              </a:ext>
            </a:extLst>
          </p:cNvPr>
          <p:cNvGrpSpPr/>
          <p:nvPr/>
        </p:nvGrpSpPr>
        <p:grpSpPr>
          <a:xfrm rot="21231712">
            <a:off x="2215992" y="583917"/>
            <a:ext cx="2853904" cy="5347000"/>
            <a:chOff x="580625" y="110484"/>
            <a:chExt cx="2853904" cy="5347000"/>
          </a:xfrm>
        </p:grpSpPr>
        <p:sp>
          <p:nvSpPr>
            <p:cNvPr id="66" name="円弧 65">
              <a:extLst>
                <a:ext uri="{FF2B5EF4-FFF2-40B4-BE49-F238E27FC236}">
                  <a16:creationId xmlns:a16="http://schemas.microsoft.com/office/drawing/2014/main" id="{472FFED6-E0C9-4AB1-B61B-C68A4F6CA6A1}"/>
                </a:ext>
              </a:extLst>
            </p:cNvPr>
            <p:cNvSpPr/>
            <p:nvPr/>
          </p:nvSpPr>
          <p:spPr>
            <a:xfrm rot="15815514">
              <a:off x="438158" y="2461112"/>
              <a:ext cx="5347000" cy="645743"/>
            </a:xfrm>
            <a:prstGeom prst="arc">
              <a:avLst>
                <a:gd name="adj1" fmla="val 16200000"/>
                <a:gd name="adj2" fmla="val 21437626"/>
              </a:avLst>
            </a:prstGeom>
            <a:ln w="63500">
              <a:solidFill>
                <a:schemeClr val="accent4">
                  <a:lumMod val="7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" name="円弧 66">
              <a:extLst>
                <a:ext uri="{FF2B5EF4-FFF2-40B4-BE49-F238E27FC236}">
                  <a16:creationId xmlns:a16="http://schemas.microsoft.com/office/drawing/2014/main" id="{7925BA88-21BD-4407-A71F-EC0953373713}"/>
                </a:ext>
              </a:extLst>
            </p:cNvPr>
            <p:cNvSpPr/>
            <p:nvPr/>
          </p:nvSpPr>
          <p:spPr>
            <a:xfrm rot="15906819" flipV="1">
              <a:off x="673598" y="1093607"/>
              <a:ext cx="1959727" cy="2145674"/>
            </a:xfrm>
            <a:prstGeom prst="arc">
              <a:avLst>
                <a:gd name="adj1" fmla="val 16200000"/>
                <a:gd name="adj2" fmla="val 21477239"/>
              </a:avLst>
            </a:prstGeom>
            <a:ln w="63500">
              <a:solidFill>
                <a:schemeClr val="accent4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41B15EF0-D384-4480-AE12-977DE0614F18}"/>
              </a:ext>
            </a:extLst>
          </p:cNvPr>
          <p:cNvCxnSpPr>
            <a:cxnSpLocks/>
          </p:cNvCxnSpPr>
          <p:nvPr/>
        </p:nvCxnSpPr>
        <p:spPr>
          <a:xfrm flipH="1">
            <a:off x="4754570" y="2639604"/>
            <a:ext cx="1255293" cy="845462"/>
          </a:xfrm>
          <a:prstGeom prst="straightConnector1">
            <a:avLst/>
          </a:prstGeom>
          <a:ln w="635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CADD4D45-037C-4C45-B8DB-1980621B9D15}"/>
              </a:ext>
            </a:extLst>
          </p:cNvPr>
          <p:cNvCxnSpPr>
            <a:cxnSpLocks/>
          </p:cNvCxnSpPr>
          <p:nvPr/>
        </p:nvCxnSpPr>
        <p:spPr>
          <a:xfrm>
            <a:off x="2797955" y="3447417"/>
            <a:ext cx="503588" cy="901955"/>
          </a:xfrm>
          <a:prstGeom prst="straightConnector1">
            <a:avLst/>
          </a:prstGeom>
          <a:ln w="635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円弧 73">
            <a:extLst>
              <a:ext uri="{FF2B5EF4-FFF2-40B4-BE49-F238E27FC236}">
                <a16:creationId xmlns:a16="http://schemas.microsoft.com/office/drawing/2014/main" id="{715C2EFF-CD9F-4B6C-8FD3-9DD0ECD38D7C}"/>
              </a:ext>
            </a:extLst>
          </p:cNvPr>
          <p:cNvSpPr/>
          <p:nvPr/>
        </p:nvSpPr>
        <p:spPr>
          <a:xfrm rot="14513194" flipV="1">
            <a:off x="-24605" y="4648039"/>
            <a:ext cx="3818362" cy="1403294"/>
          </a:xfrm>
          <a:prstGeom prst="arc">
            <a:avLst>
              <a:gd name="adj1" fmla="val 14619950"/>
              <a:gd name="adj2" fmla="val 20446429"/>
            </a:avLst>
          </a:prstGeom>
          <a:ln w="63500">
            <a:solidFill>
              <a:schemeClr val="accent4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円弧 74">
            <a:extLst>
              <a:ext uri="{FF2B5EF4-FFF2-40B4-BE49-F238E27FC236}">
                <a16:creationId xmlns:a16="http://schemas.microsoft.com/office/drawing/2014/main" id="{DB69E42A-84C8-4D0D-A580-B5A87344EAB3}"/>
              </a:ext>
            </a:extLst>
          </p:cNvPr>
          <p:cNvSpPr/>
          <p:nvPr/>
        </p:nvSpPr>
        <p:spPr>
          <a:xfrm rot="14787553">
            <a:off x="1120626" y="3820417"/>
            <a:ext cx="2227249" cy="579435"/>
          </a:xfrm>
          <a:prstGeom prst="arc">
            <a:avLst>
              <a:gd name="adj1" fmla="val 16200000"/>
              <a:gd name="adj2" fmla="val 20581222"/>
            </a:avLst>
          </a:prstGeom>
          <a:ln w="63500">
            <a:solidFill>
              <a:schemeClr val="accent4">
                <a:lumMod val="7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400C0814-D32C-4021-929A-1FE3DC85CA3A}"/>
              </a:ext>
            </a:extLst>
          </p:cNvPr>
          <p:cNvGrpSpPr/>
          <p:nvPr/>
        </p:nvGrpSpPr>
        <p:grpSpPr>
          <a:xfrm>
            <a:off x="6267607" y="558156"/>
            <a:ext cx="1985797" cy="4955146"/>
            <a:chOff x="4743606" y="1178064"/>
            <a:chExt cx="1985797" cy="4955146"/>
          </a:xfrm>
        </p:grpSpPr>
        <p:sp>
          <p:nvSpPr>
            <p:cNvPr id="76" name="円弧 75">
              <a:extLst>
                <a:ext uri="{FF2B5EF4-FFF2-40B4-BE49-F238E27FC236}">
                  <a16:creationId xmlns:a16="http://schemas.microsoft.com/office/drawing/2014/main" id="{A1A6AEAB-82A4-4C9E-8CB4-AA8161C45ED2}"/>
                </a:ext>
              </a:extLst>
            </p:cNvPr>
            <p:cNvSpPr/>
            <p:nvPr/>
          </p:nvSpPr>
          <p:spPr>
            <a:xfrm rot="16668356" flipV="1">
              <a:off x="3924670" y="1997000"/>
              <a:ext cx="3041165" cy="1403294"/>
            </a:xfrm>
            <a:prstGeom prst="arc">
              <a:avLst>
                <a:gd name="adj1" fmla="val 14619950"/>
                <a:gd name="adj2" fmla="val 20162178"/>
              </a:avLst>
            </a:prstGeom>
            <a:ln w="63500">
              <a:solidFill>
                <a:schemeClr val="accent4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2" name="円弧 81">
              <a:extLst>
                <a:ext uri="{FF2B5EF4-FFF2-40B4-BE49-F238E27FC236}">
                  <a16:creationId xmlns:a16="http://schemas.microsoft.com/office/drawing/2014/main" id="{9B638CB4-C944-4315-98E9-0215F83EB72F}"/>
                </a:ext>
              </a:extLst>
            </p:cNvPr>
            <p:cNvSpPr/>
            <p:nvPr/>
          </p:nvSpPr>
          <p:spPr>
            <a:xfrm rot="15864609">
              <a:off x="4714467" y="4118273"/>
              <a:ext cx="3384130" cy="645743"/>
            </a:xfrm>
            <a:prstGeom prst="arc">
              <a:avLst>
                <a:gd name="adj1" fmla="val 16200000"/>
                <a:gd name="adj2" fmla="val 21185334"/>
              </a:avLst>
            </a:prstGeom>
            <a:ln w="63500">
              <a:solidFill>
                <a:schemeClr val="accent4">
                  <a:lumMod val="7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86" name="円弧 85">
            <a:extLst>
              <a:ext uri="{FF2B5EF4-FFF2-40B4-BE49-F238E27FC236}">
                <a16:creationId xmlns:a16="http://schemas.microsoft.com/office/drawing/2014/main" id="{0C8F79E7-0746-452B-A7E6-24203B2D00A6}"/>
              </a:ext>
            </a:extLst>
          </p:cNvPr>
          <p:cNvSpPr/>
          <p:nvPr/>
        </p:nvSpPr>
        <p:spPr>
          <a:xfrm rot="19198524">
            <a:off x="5268860" y="3647601"/>
            <a:ext cx="6032061" cy="1288820"/>
          </a:xfrm>
          <a:prstGeom prst="arc">
            <a:avLst>
              <a:gd name="adj1" fmla="val 16200000"/>
              <a:gd name="adj2" fmla="val 20901059"/>
            </a:avLst>
          </a:prstGeom>
          <a:ln w="63500">
            <a:solidFill>
              <a:schemeClr val="accent4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0" name="円弧 89">
            <a:extLst>
              <a:ext uri="{FF2B5EF4-FFF2-40B4-BE49-F238E27FC236}">
                <a16:creationId xmlns:a16="http://schemas.microsoft.com/office/drawing/2014/main" id="{7D14DD46-B5FB-44CC-B8D7-DF833558EA7A}"/>
              </a:ext>
            </a:extLst>
          </p:cNvPr>
          <p:cNvSpPr/>
          <p:nvPr/>
        </p:nvSpPr>
        <p:spPr>
          <a:xfrm rot="18013489" flipV="1">
            <a:off x="5742543" y="1727719"/>
            <a:ext cx="3277738" cy="654442"/>
          </a:xfrm>
          <a:prstGeom prst="arc">
            <a:avLst>
              <a:gd name="adj1" fmla="val 16200000"/>
              <a:gd name="adj2" fmla="val 21063230"/>
            </a:avLst>
          </a:prstGeom>
          <a:ln w="63500">
            <a:solidFill>
              <a:schemeClr val="accent4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1" name="円弧 90">
            <a:extLst>
              <a:ext uri="{FF2B5EF4-FFF2-40B4-BE49-F238E27FC236}">
                <a16:creationId xmlns:a16="http://schemas.microsoft.com/office/drawing/2014/main" id="{F73ECA9A-89B3-47E1-953C-EC06D702E34F}"/>
              </a:ext>
            </a:extLst>
          </p:cNvPr>
          <p:cNvSpPr/>
          <p:nvPr/>
        </p:nvSpPr>
        <p:spPr>
          <a:xfrm rot="20657272" flipV="1">
            <a:off x="5440931" y="2167836"/>
            <a:ext cx="4214066" cy="654442"/>
          </a:xfrm>
          <a:prstGeom prst="arc">
            <a:avLst>
              <a:gd name="adj1" fmla="val 15836681"/>
              <a:gd name="adj2" fmla="val 21430394"/>
            </a:avLst>
          </a:prstGeom>
          <a:ln w="63500">
            <a:solidFill>
              <a:schemeClr val="accent4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2" name="円弧 91">
            <a:extLst>
              <a:ext uri="{FF2B5EF4-FFF2-40B4-BE49-F238E27FC236}">
                <a16:creationId xmlns:a16="http://schemas.microsoft.com/office/drawing/2014/main" id="{A45D4BBA-10A3-4EC6-933A-C23946A2D0F2}"/>
              </a:ext>
            </a:extLst>
          </p:cNvPr>
          <p:cNvSpPr/>
          <p:nvPr/>
        </p:nvSpPr>
        <p:spPr>
          <a:xfrm rot="16200000" flipV="1">
            <a:off x="7230101" y="1355082"/>
            <a:ext cx="2933196" cy="654442"/>
          </a:xfrm>
          <a:prstGeom prst="arc">
            <a:avLst>
              <a:gd name="adj1" fmla="val 10980638"/>
              <a:gd name="adj2" fmla="val 20068852"/>
            </a:avLst>
          </a:prstGeom>
          <a:ln w="63500">
            <a:solidFill>
              <a:schemeClr val="accent4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3" name="楕円 92">
            <a:extLst>
              <a:ext uri="{FF2B5EF4-FFF2-40B4-BE49-F238E27FC236}">
                <a16:creationId xmlns:a16="http://schemas.microsoft.com/office/drawing/2014/main" id="{ACE872EC-B578-4E1F-AE60-0F3C6C09341B}"/>
              </a:ext>
            </a:extLst>
          </p:cNvPr>
          <p:cNvSpPr>
            <a:spLocks noChangeAspect="1"/>
          </p:cNvSpPr>
          <p:nvPr/>
        </p:nvSpPr>
        <p:spPr>
          <a:xfrm>
            <a:off x="8818020" y="2665319"/>
            <a:ext cx="252000" cy="252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5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94" name="楕円 93">
            <a:extLst>
              <a:ext uri="{FF2B5EF4-FFF2-40B4-BE49-F238E27FC236}">
                <a16:creationId xmlns:a16="http://schemas.microsoft.com/office/drawing/2014/main" id="{CCB6D799-14C5-45B4-92AE-9C98CEE69F6D}"/>
              </a:ext>
            </a:extLst>
          </p:cNvPr>
          <p:cNvSpPr>
            <a:spLocks noChangeAspect="1"/>
          </p:cNvSpPr>
          <p:nvPr/>
        </p:nvSpPr>
        <p:spPr>
          <a:xfrm>
            <a:off x="8983230" y="2698397"/>
            <a:ext cx="108000" cy="108000"/>
          </a:xfrm>
          <a:prstGeom prst="ellipse">
            <a:avLst/>
          </a:prstGeom>
          <a:solidFill>
            <a:srgbClr val="F4969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95" name="楕円 94">
            <a:extLst>
              <a:ext uri="{FF2B5EF4-FFF2-40B4-BE49-F238E27FC236}">
                <a16:creationId xmlns:a16="http://schemas.microsoft.com/office/drawing/2014/main" id="{54FC9169-85F4-43F0-BAA7-87A9A8A90997}"/>
              </a:ext>
            </a:extLst>
          </p:cNvPr>
          <p:cNvSpPr>
            <a:spLocks noChangeAspect="1"/>
          </p:cNvSpPr>
          <p:nvPr/>
        </p:nvSpPr>
        <p:spPr>
          <a:xfrm>
            <a:off x="9220440" y="2431319"/>
            <a:ext cx="360000" cy="36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9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98" name="楕円 97">
            <a:extLst>
              <a:ext uri="{FF2B5EF4-FFF2-40B4-BE49-F238E27FC236}">
                <a16:creationId xmlns:a16="http://schemas.microsoft.com/office/drawing/2014/main" id="{AE9B9FAC-181C-4873-A089-0BB4358987D3}"/>
              </a:ext>
            </a:extLst>
          </p:cNvPr>
          <p:cNvSpPr>
            <a:spLocks noChangeAspect="1"/>
          </p:cNvSpPr>
          <p:nvPr/>
        </p:nvSpPr>
        <p:spPr>
          <a:xfrm>
            <a:off x="9035130" y="2030932"/>
            <a:ext cx="144000" cy="14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2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99" name="楕円 98">
            <a:extLst>
              <a:ext uri="{FF2B5EF4-FFF2-40B4-BE49-F238E27FC236}">
                <a16:creationId xmlns:a16="http://schemas.microsoft.com/office/drawing/2014/main" id="{CEFBFC18-5553-402E-93CE-03E3C5DB9617}"/>
              </a:ext>
            </a:extLst>
          </p:cNvPr>
          <p:cNvSpPr>
            <a:spLocks noChangeAspect="1"/>
          </p:cNvSpPr>
          <p:nvPr/>
        </p:nvSpPr>
        <p:spPr>
          <a:xfrm>
            <a:off x="8774760" y="2030932"/>
            <a:ext cx="144000" cy="14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2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00" name="楕円 99">
            <a:extLst>
              <a:ext uri="{FF2B5EF4-FFF2-40B4-BE49-F238E27FC236}">
                <a16:creationId xmlns:a16="http://schemas.microsoft.com/office/drawing/2014/main" id="{D8A0B6C5-125D-4B7B-903B-857DDEFB0676}"/>
              </a:ext>
            </a:extLst>
          </p:cNvPr>
          <p:cNvSpPr>
            <a:spLocks noChangeAspect="1"/>
          </p:cNvSpPr>
          <p:nvPr/>
        </p:nvSpPr>
        <p:spPr>
          <a:xfrm>
            <a:off x="8787480" y="2174932"/>
            <a:ext cx="144000" cy="144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2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01" name="楕円 100">
            <a:extLst>
              <a:ext uri="{FF2B5EF4-FFF2-40B4-BE49-F238E27FC236}">
                <a16:creationId xmlns:a16="http://schemas.microsoft.com/office/drawing/2014/main" id="{17F632EC-1DA4-4011-A98D-86E5EFADD4B8}"/>
              </a:ext>
            </a:extLst>
          </p:cNvPr>
          <p:cNvSpPr>
            <a:spLocks noChangeAspect="1"/>
          </p:cNvSpPr>
          <p:nvPr/>
        </p:nvSpPr>
        <p:spPr>
          <a:xfrm>
            <a:off x="8535750" y="2084932"/>
            <a:ext cx="252000" cy="252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5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02" name="楕円 101">
            <a:extLst>
              <a:ext uri="{FF2B5EF4-FFF2-40B4-BE49-F238E27FC236}">
                <a16:creationId xmlns:a16="http://schemas.microsoft.com/office/drawing/2014/main" id="{3726223A-0516-459A-B649-ADF505FA3E38}"/>
              </a:ext>
            </a:extLst>
          </p:cNvPr>
          <p:cNvSpPr>
            <a:spLocks noChangeAspect="1"/>
          </p:cNvSpPr>
          <p:nvPr/>
        </p:nvSpPr>
        <p:spPr>
          <a:xfrm>
            <a:off x="8927130" y="2048932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B9949744-8A11-6B0B-9213-151E51AADCE1}"/>
              </a:ext>
            </a:extLst>
          </p:cNvPr>
          <p:cNvSpPr>
            <a:spLocks noChangeAspect="1"/>
          </p:cNvSpPr>
          <p:nvPr/>
        </p:nvSpPr>
        <p:spPr>
          <a:xfrm rot="19215707" flipH="1">
            <a:off x="7946174" y="5488095"/>
            <a:ext cx="354015" cy="288000"/>
          </a:xfrm>
          <a:custGeom>
            <a:avLst/>
            <a:gdLst>
              <a:gd name="connsiteX0" fmla="*/ 607032 w 5233896"/>
              <a:gd name="connsiteY0" fmla="*/ 155448 h 4690872"/>
              <a:gd name="connsiteX1" fmla="*/ 652752 w 5233896"/>
              <a:gd name="connsiteY1" fmla="*/ 128016 h 4690872"/>
              <a:gd name="connsiteX2" fmla="*/ 680184 w 5233896"/>
              <a:gd name="connsiteY2" fmla="*/ 109728 h 4690872"/>
              <a:gd name="connsiteX3" fmla="*/ 762480 w 5233896"/>
              <a:gd name="connsiteY3" fmla="*/ 82296 h 4690872"/>
              <a:gd name="connsiteX4" fmla="*/ 817344 w 5233896"/>
              <a:gd name="connsiteY4" fmla="*/ 73152 h 4690872"/>
              <a:gd name="connsiteX5" fmla="*/ 863064 w 5233896"/>
              <a:gd name="connsiteY5" fmla="*/ 64008 h 4690872"/>
              <a:gd name="connsiteX6" fmla="*/ 936216 w 5233896"/>
              <a:gd name="connsiteY6" fmla="*/ 45720 h 4690872"/>
              <a:gd name="connsiteX7" fmla="*/ 1146528 w 5233896"/>
              <a:gd name="connsiteY7" fmla="*/ 27432 h 4690872"/>
              <a:gd name="connsiteX8" fmla="*/ 1512288 w 5233896"/>
              <a:gd name="connsiteY8" fmla="*/ 9144 h 4690872"/>
              <a:gd name="connsiteX9" fmla="*/ 1622016 w 5233896"/>
              <a:gd name="connsiteY9" fmla="*/ 0 h 4690872"/>
              <a:gd name="connsiteX10" fmla="*/ 1969488 w 5233896"/>
              <a:gd name="connsiteY10" fmla="*/ 18288 h 4690872"/>
              <a:gd name="connsiteX11" fmla="*/ 2015208 w 5233896"/>
              <a:gd name="connsiteY11" fmla="*/ 27432 h 4690872"/>
              <a:gd name="connsiteX12" fmla="*/ 2124936 w 5233896"/>
              <a:gd name="connsiteY12" fmla="*/ 54864 h 4690872"/>
              <a:gd name="connsiteX13" fmla="*/ 2161512 w 5233896"/>
              <a:gd name="connsiteY13" fmla="*/ 73152 h 4690872"/>
              <a:gd name="connsiteX14" fmla="*/ 2225520 w 5233896"/>
              <a:gd name="connsiteY14" fmla="*/ 91440 h 4690872"/>
              <a:gd name="connsiteX15" fmla="*/ 2252952 w 5233896"/>
              <a:gd name="connsiteY15" fmla="*/ 100584 h 4690872"/>
              <a:gd name="connsiteX16" fmla="*/ 2335248 w 5233896"/>
              <a:gd name="connsiteY16" fmla="*/ 118872 h 4690872"/>
              <a:gd name="connsiteX17" fmla="*/ 2481552 w 5233896"/>
              <a:gd name="connsiteY17" fmla="*/ 155448 h 4690872"/>
              <a:gd name="connsiteX18" fmla="*/ 2545560 w 5233896"/>
              <a:gd name="connsiteY18" fmla="*/ 173736 h 4690872"/>
              <a:gd name="connsiteX19" fmla="*/ 2582136 w 5233896"/>
              <a:gd name="connsiteY19" fmla="*/ 201168 h 4690872"/>
              <a:gd name="connsiteX20" fmla="*/ 2609568 w 5233896"/>
              <a:gd name="connsiteY20" fmla="*/ 274320 h 4690872"/>
              <a:gd name="connsiteX21" fmla="*/ 2627856 w 5233896"/>
              <a:gd name="connsiteY21" fmla="*/ 310896 h 4690872"/>
              <a:gd name="connsiteX22" fmla="*/ 2627856 w 5233896"/>
              <a:gd name="connsiteY22" fmla="*/ 475488 h 4690872"/>
              <a:gd name="connsiteX23" fmla="*/ 2600424 w 5233896"/>
              <a:gd name="connsiteY23" fmla="*/ 539496 h 4690872"/>
              <a:gd name="connsiteX24" fmla="*/ 2582136 w 5233896"/>
              <a:gd name="connsiteY24" fmla="*/ 585216 h 4690872"/>
              <a:gd name="connsiteX25" fmla="*/ 2563848 w 5233896"/>
              <a:gd name="connsiteY25" fmla="*/ 640080 h 4690872"/>
              <a:gd name="connsiteX26" fmla="*/ 2554704 w 5233896"/>
              <a:gd name="connsiteY26" fmla="*/ 685800 h 4690872"/>
              <a:gd name="connsiteX27" fmla="*/ 2518128 w 5233896"/>
              <a:gd name="connsiteY27" fmla="*/ 740664 h 4690872"/>
              <a:gd name="connsiteX28" fmla="*/ 2499840 w 5233896"/>
              <a:gd name="connsiteY28" fmla="*/ 841248 h 4690872"/>
              <a:gd name="connsiteX29" fmla="*/ 2490696 w 5233896"/>
              <a:gd name="connsiteY29" fmla="*/ 905256 h 4690872"/>
              <a:gd name="connsiteX30" fmla="*/ 2472408 w 5233896"/>
              <a:gd name="connsiteY30" fmla="*/ 978408 h 4690872"/>
              <a:gd name="connsiteX31" fmla="*/ 2481552 w 5233896"/>
              <a:gd name="connsiteY31" fmla="*/ 1143000 h 4690872"/>
              <a:gd name="connsiteX32" fmla="*/ 2490696 w 5233896"/>
              <a:gd name="connsiteY32" fmla="*/ 1179576 h 4690872"/>
              <a:gd name="connsiteX33" fmla="*/ 2536416 w 5233896"/>
              <a:gd name="connsiteY33" fmla="*/ 1207008 h 4690872"/>
              <a:gd name="connsiteX34" fmla="*/ 2591280 w 5233896"/>
              <a:gd name="connsiteY34" fmla="*/ 1216152 h 4690872"/>
              <a:gd name="connsiteX35" fmla="*/ 2682720 w 5233896"/>
              <a:gd name="connsiteY35" fmla="*/ 1225296 h 4690872"/>
              <a:gd name="connsiteX36" fmla="*/ 3149064 w 5233896"/>
              <a:gd name="connsiteY36" fmla="*/ 1207008 h 4690872"/>
              <a:gd name="connsiteX37" fmla="*/ 3185640 w 5233896"/>
              <a:gd name="connsiteY37" fmla="*/ 1188720 h 4690872"/>
              <a:gd name="connsiteX38" fmla="*/ 3240504 w 5233896"/>
              <a:gd name="connsiteY38" fmla="*/ 1170432 h 4690872"/>
              <a:gd name="connsiteX39" fmla="*/ 3322800 w 5233896"/>
              <a:gd name="connsiteY39" fmla="*/ 1115568 h 4690872"/>
              <a:gd name="connsiteX40" fmla="*/ 3359376 w 5233896"/>
              <a:gd name="connsiteY40" fmla="*/ 1097280 h 4690872"/>
              <a:gd name="connsiteX41" fmla="*/ 3414240 w 5233896"/>
              <a:gd name="connsiteY41" fmla="*/ 1060704 h 4690872"/>
              <a:gd name="connsiteX42" fmla="*/ 3450816 w 5233896"/>
              <a:gd name="connsiteY42" fmla="*/ 1033272 h 4690872"/>
              <a:gd name="connsiteX43" fmla="*/ 3569688 w 5233896"/>
              <a:gd name="connsiteY43" fmla="*/ 969264 h 4690872"/>
              <a:gd name="connsiteX44" fmla="*/ 3606264 w 5233896"/>
              <a:gd name="connsiteY44" fmla="*/ 941832 h 4690872"/>
              <a:gd name="connsiteX45" fmla="*/ 3661128 w 5233896"/>
              <a:gd name="connsiteY45" fmla="*/ 905256 h 4690872"/>
              <a:gd name="connsiteX46" fmla="*/ 3688560 w 5233896"/>
              <a:gd name="connsiteY46" fmla="*/ 886968 h 4690872"/>
              <a:gd name="connsiteX47" fmla="*/ 3770856 w 5233896"/>
              <a:gd name="connsiteY47" fmla="*/ 813816 h 4690872"/>
              <a:gd name="connsiteX48" fmla="*/ 3825720 w 5233896"/>
              <a:gd name="connsiteY48" fmla="*/ 731520 h 4690872"/>
              <a:gd name="connsiteX49" fmla="*/ 3880584 w 5233896"/>
              <a:gd name="connsiteY49" fmla="*/ 630936 h 4690872"/>
              <a:gd name="connsiteX50" fmla="*/ 3962880 w 5233896"/>
              <a:gd name="connsiteY50" fmla="*/ 548640 h 4690872"/>
              <a:gd name="connsiteX51" fmla="*/ 4136616 w 5233896"/>
              <a:gd name="connsiteY51" fmla="*/ 512064 h 4690872"/>
              <a:gd name="connsiteX52" fmla="*/ 4173192 w 5233896"/>
              <a:gd name="connsiteY52" fmla="*/ 502920 h 4690872"/>
              <a:gd name="connsiteX53" fmla="*/ 4538952 w 5233896"/>
              <a:gd name="connsiteY53" fmla="*/ 521208 h 4690872"/>
              <a:gd name="connsiteX54" fmla="*/ 4575528 w 5233896"/>
              <a:gd name="connsiteY54" fmla="*/ 530352 h 4690872"/>
              <a:gd name="connsiteX55" fmla="*/ 4749264 w 5233896"/>
              <a:gd name="connsiteY55" fmla="*/ 557784 h 4690872"/>
              <a:gd name="connsiteX56" fmla="*/ 5233896 w 5233896"/>
              <a:gd name="connsiteY56" fmla="*/ 566928 h 4690872"/>
              <a:gd name="connsiteX57" fmla="*/ 5115024 w 5233896"/>
              <a:gd name="connsiteY57" fmla="*/ 621792 h 4690872"/>
              <a:gd name="connsiteX58" fmla="*/ 5078448 w 5233896"/>
              <a:gd name="connsiteY58" fmla="*/ 649224 h 4690872"/>
              <a:gd name="connsiteX59" fmla="*/ 5014440 w 5233896"/>
              <a:gd name="connsiteY59" fmla="*/ 685800 h 4690872"/>
              <a:gd name="connsiteX60" fmla="*/ 4959576 w 5233896"/>
              <a:gd name="connsiteY60" fmla="*/ 731520 h 4690872"/>
              <a:gd name="connsiteX61" fmla="*/ 4923000 w 5233896"/>
              <a:gd name="connsiteY61" fmla="*/ 749808 h 4690872"/>
              <a:gd name="connsiteX62" fmla="*/ 4849848 w 5233896"/>
              <a:gd name="connsiteY62" fmla="*/ 813816 h 4690872"/>
              <a:gd name="connsiteX63" fmla="*/ 4822416 w 5233896"/>
              <a:gd name="connsiteY63" fmla="*/ 822960 h 4690872"/>
              <a:gd name="connsiteX64" fmla="*/ 4794984 w 5233896"/>
              <a:gd name="connsiteY64" fmla="*/ 841248 h 4690872"/>
              <a:gd name="connsiteX65" fmla="*/ 4721832 w 5233896"/>
              <a:gd name="connsiteY65" fmla="*/ 877824 h 4690872"/>
              <a:gd name="connsiteX66" fmla="*/ 4685256 w 5233896"/>
              <a:gd name="connsiteY66" fmla="*/ 914400 h 4690872"/>
              <a:gd name="connsiteX67" fmla="*/ 4657824 w 5233896"/>
              <a:gd name="connsiteY67" fmla="*/ 950976 h 4690872"/>
              <a:gd name="connsiteX68" fmla="*/ 4593816 w 5233896"/>
              <a:gd name="connsiteY68" fmla="*/ 1014984 h 4690872"/>
              <a:gd name="connsiteX69" fmla="*/ 4566384 w 5233896"/>
              <a:gd name="connsiteY69" fmla="*/ 1024128 h 4690872"/>
              <a:gd name="connsiteX70" fmla="*/ 4511520 w 5233896"/>
              <a:gd name="connsiteY70" fmla="*/ 1060704 h 4690872"/>
              <a:gd name="connsiteX71" fmla="*/ 4484088 w 5233896"/>
              <a:gd name="connsiteY71" fmla="*/ 1078992 h 4690872"/>
              <a:gd name="connsiteX72" fmla="*/ 4447512 w 5233896"/>
              <a:gd name="connsiteY72" fmla="*/ 1097280 h 4690872"/>
              <a:gd name="connsiteX73" fmla="*/ 4410936 w 5233896"/>
              <a:gd name="connsiteY73" fmla="*/ 1133856 h 4690872"/>
              <a:gd name="connsiteX74" fmla="*/ 4328640 w 5233896"/>
              <a:gd name="connsiteY74" fmla="*/ 1161288 h 4690872"/>
              <a:gd name="connsiteX75" fmla="*/ 4301208 w 5233896"/>
              <a:gd name="connsiteY75" fmla="*/ 1170432 h 4690872"/>
              <a:gd name="connsiteX76" fmla="*/ 4191480 w 5233896"/>
              <a:gd name="connsiteY76" fmla="*/ 1188720 h 4690872"/>
              <a:gd name="connsiteX77" fmla="*/ 4118328 w 5233896"/>
              <a:gd name="connsiteY77" fmla="*/ 1216152 h 4690872"/>
              <a:gd name="connsiteX78" fmla="*/ 4026888 w 5233896"/>
              <a:gd name="connsiteY78" fmla="*/ 1261872 h 4690872"/>
              <a:gd name="connsiteX79" fmla="*/ 3999456 w 5233896"/>
              <a:gd name="connsiteY79" fmla="*/ 1298448 h 4690872"/>
              <a:gd name="connsiteX80" fmla="*/ 3953736 w 5233896"/>
              <a:gd name="connsiteY80" fmla="*/ 1316736 h 4690872"/>
              <a:gd name="connsiteX81" fmla="*/ 3889728 w 5233896"/>
              <a:gd name="connsiteY81" fmla="*/ 1344168 h 4690872"/>
              <a:gd name="connsiteX82" fmla="*/ 3853152 w 5233896"/>
              <a:gd name="connsiteY82" fmla="*/ 1371600 h 4690872"/>
              <a:gd name="connsiteX83" fmla="*/ 3770856 w 5233896"/>
              <a:gd name="connsiteY83" fmla="*/ 1463040 h 4690872"/>
              <a:gd name="connsiteX84" fmla="*/ 3743424 w 5233896"/>
              <a:gd name="connsiteY84" fmla="*/ 1554480 h 4690872"/>
              <a:gd name="connsiteX85" fmla="*/ 3725136 w 5233896"/>
              <a:gd name="connsiteY85" fmla="*/ 1581912 h 4690872"/>
              <a:gd name="connsiteX86" fmla="*/ 3715992 w 5233896"/>
              <a:gd name="connsiteY86" fmla="*/ 1636776 h 4690872"/>
              <a:gd name="connsiteX87" fmla="*/ 3679416 w 5233896"/>
              <a:gd name="connsiteY87" fmla="*/ 1691640 h 4690872"/>
              <a:gd name="connsiteX88" fmla="*/ 3651984 w 5233896"/>
              <a:gd name="connsiteY88" fmla="*/ 1746504 h 4690872"/>
              <a:gd name="connsiteX89" fmla="*/ 3624552 w 5233896"/>
              <a:gd name="connsiteY89" fmla="*/ 1847088 h 4690872"/>
              <a:gd name="connsiteX90" fmla="*/ 3578832 w 5233896"/>
              <a:gd name="connsiteY90" fmla="*/ 1911096 h 4690872"/>
              <a:gd name="connsiteX91" fmla="*/ 3505680 w 5233896"/>
              <a:gd name="connsiteY91" fmla="*/ 2020824 h 4690872"/>
              <a:gd name="connsiteX92" fmla="*/ 3441672 w 5233896"/>
              <a:gd name="connsiteY92" fmla="*/ 2039112 h 4690872"/>
              <a:gd name="connsiteX93" fmla="*/ 3505680 w 5233896"/>
              <a:gd name="connsiteY93" fmla="*/ 2121408 h 4690872"/>
              <a:gd name="connsiteX94" fmla="*/ 3514824 w 5233896"/>
              <a:gd name="connsiteY94" fmla="*/ 2148840 h 4690872"/>
              <a:gd name="connsiteX95" fmla="*/ 3551400 w 5233896"/>
              <a:gd name="connsiteY95" fmla="*/ 2167128 h 4690872"/>
              <a:gd name="connsiteX96" fmla="*/ 3578832 w 5233896"/>
              <a:gd name="connsiteY96" fmla="*/ 2194560 h 4690872"/>
              <a:gd name="connsiteX97" fmla="*/ 3606264 w 5233896"/>
              <a:gd name="connsiteY97" fmla="*/ 2203704 h 4690872"/>
              <a:gd name="connsiteX98" fmla="*/ 3679416 w 5233896"/>
              <a:gd name="connsiteY98" fmla="*/ 2240280 h 4690872"/>
              <a:gd name="connsiteX99" fmla="*/ 3743424 w 5233896"/>
              <a:gd name="connsiteY99" fmla="*/ 2258568 h 4690872"/>
              <a:gd name="connsiteX100" fmla="*/ 3789144 w 5233896"/>
              <a:gd name="connsiteY100" fmla="*/ 2286000 h 4690872"/>
              <a:gd name="connsiteX101" fmla="*/ 3834864 w 5233896"/>
              <a:gd name="connsiteY101" fmla="*/ 2304288 h 4690872"/>
              <a:gd name="connsiteX102" fmla="*/ 3862296 w 5233896"/>
              <a:gd name="connsiteY102" fmla="*/ 2313432 h 4690872"/>
              <a:gd name="connsiteX103" fmla="*/ 3889728 w 5233896"/>
              <a:gd name="connsiteY103" fmla="*/ 2331720 h 4690872"/>
              <a:gd name="connsiteX104" fmla="*/ 3926304 w 5233896"/>
              <a:gd name="connsiteY104" fmla="*/ 2350008 h 4690872"/>
              <a:gd name="connsiteX105" fmla="*/ 3962880 w 5233896"/>
              <a:gd name="connsiteY105" fmla="*/ 2377440 h 4690872"/>
              <a:gd name="connsiteX106" fmla="*/ 3990312 w 5233896"/>
              <a:gd name="connsiteY106" fmla="*/ 2395728 h 4690872"/>
              <a:gd name="connsiteX107" fmla="*/ 4017744 w 5233896"/>
              <a:gd name="connsiteY107" fmla="*/ 2423160 h 4690872"/>
              <a:gd name="connsiteX108" fmla="*/ 4063464 w 5233896"/>
              <a:gd name="connsiteY108" fmla="*/ 2450592 h 4690872"/>
              <a:gd name="connsiteX109" fmla="*/ 4090896 w 5233896"/>
              <a:gd name="connsiteY109" fmla="*/ 2468880 h 4690872"/>
              <a:gd name="connsiteX110" fmla="*/ 4145760 w 5233896"/>
              <a:gd name="connsiteY110" fmla="*/ 2542032 h 4690872"/>
              <a:gd name="connsiteX111" fmla="*/ 4164048 w 5233896"/>
              <a:gd name="connsiteY111" fmla="*/ 2615184 h 4690872"/>
              <a:gd name="connsiteX112" fmla="*/ 4182336 w 5233896"/>
              <a:gd name="connsiteY112" fmla="*/ 2706624 h 4690872"/>
              <a:gd name="connsiteX113" fmla="*/ 4164048 w 5233896"/>
              <a:gd name="connsiteY113" fmla="*/ 2898648 h 4690872"/>
              <a:gd name="connsiteX114" fmla="*/ 4154904 w 5233896"/>
              <a:gd name="connsiteY114" fmla="*/ 2926080 h 4690872"/>
              <a:gd name="connsiteX115" fmla="*/ 4100040 w 5233896"/>
              <a:gd name="connsiteY115" fmla="*/ 2990088 h 4690872"/>
              <a:gd name="connsiteX116" fmla="*/ 4081752 w 5233896"/>
              <a:gd name="connsiteY116" fmla="*/ 3035808 h 4690872"/>
              <a:gd name="connsiteX117" fmla="*/ 4054320 w 5233896"/>
              <a:gd name="connsiteY117" fmla="*/ 3072384 h 4690872"/>
              <a:gd name="connsiteX118" fmla="*/ 4017744 w 5233896"/>
              <a:gd name="connsiteY118" fmla="*/ 3127248 h 4690872"/>
              <a:gd name="connsiteX119" fmla="*/ 4008600 w 5233896"/>
              <a:gd name="connsiteY119" fmla="*/ 3154680 h 4690872"/>
              <a:gd name="connsiteX120" fmla="*/ 3990312 w 5233896"/>
              <a:gd name="connsiteY120" fmla="*/ 3200400 h 4690872"/>
              <a:gd name="connsiteX121" fmla="*/ 3972024 w 5233896"/>
              <a:gd name="connsiteY121" fmla="*/ 3236976 h 4690872"/>
              <a:gd name="connsiteX122" fmla="*/ 3962880 w 5233896"/>
              <a:gd name="connsiteY122" fmla="*/ 3273552 h 4690872"/>
              <a:gd name="connsiteX123" fmla="*/ 3935448 w 5233896"/>
              <a:gd name="connsiteY123" fmla="*/ 3355848 h 4690872"/>
              <a:gd name="connsiteX124" fmla="*/ 3926304 w 5233896"/>
              <a:gd name="connsiteY124" fmla="*/ 3383280 h 4690872"/>
              <a:gd name="connsiteX125" fmla="*/ 3898872 w 5233896"/>
              <a:gd name="connsiteY125" fmla="*/ 3456432 h 4690872"/>
              <a:gd name="connsiteX126" fmla="*/ 3889728 w 5233896"/>
              <a:gd name="connsiteY126" fmla="*/ 3785616 h 4690872"/>
              <a:gd name="connsiteX127" fmla="*/ 3853152 w 5233896"/>
              <a:gd name="connsiteY127" fmla="*/ 3959352 h 4690872"/>
              <a:gd name="connsiteX128" fmla="*/ 3880584 w 5233896"/>
              <a:gd name="connsiteY128" fmla="*/ 4087368 h 4690872"/>
              <a:gd name="connsiteX129" fmla="*/ 3917160 w 5233896"/>
              <a:gd name="connsiteY129" fmla="*/ 4160520 h 4690872"/>
              <a:gd name="connsiteX130" fmla="*/ 3935448 w 5233896"/>
              <a:gd name="connsiteY130" fmla="*/ 4306824 h 4690872"/>
              <a:gd name="connsiteX131" fmla="*/ 3953736 w 5233896"/>
              <a:gd name="connsiteY131" fmla="*/ 4352544 h 4690872"/>
              <a:gd name="connsiteX132" fmla="*/ 3953736 w 5233896"/>
              <a:gd name="connsiteY132" fmla="*/ 4590288 h 4690872"/>
              <a:gd name="connsiteX133" fmla="*/ 3944592 w 5233896"/>
              <a:gd name="connsiteY133" fmla="*/ 4636008 h 4690872"/>
              <a:gd name="connsiteX134" fmla="*/ 3889728 w 5233896"/>
              <a:gd name="connsiteY134" fmla="*/ 4690872 h 4690872"/>
              <a:gd name="connsiteX135" fmla="*/ 3789144 w 5233896"/>
              <a:gd name="connsiteY135" fmla="*/ 4672584 h 4690872"/>
              <a:gd name="connsiteX136" fmla="*/ 3752568 w 5233896"/>
              <a:gd name="connsiteY136" fmla="*/ 4645152 h 4690872"/>
              <a:gd name="connsiteX137" fmla="*/ 3706848 w 5233896"/>
              <a:gd name="connsiteY137" fmla="*/ 4617720 h 4690872"/>
              <a:gd name="connsiteX138" fmla="*/ 3642840 w 5233896"/>
              <a:gd name="connsiteY138" fmla="*/ 4590288 h 4690872"/>
              <a:gd name="connsiteX139" fmla="*/ 3597120 w 5233896"/>
              <a:gd name="connsiteY139" fmla="*/ 4553712 h 4690872"/>
              <a:gd name="connsiteX140" fmla="*/ 3569688 w 5233896"/>
              <a:gd name="connsiteY140" fmla="*/ 4535424 h 4690872"/>
              <a:gd name="connsiteX141" fmla="*/ 3523968 w 5233896"/>
              <a:gd name="connsiteY141" fmla="*/ 4498848 h 4690872"/>
              <a:gd name="connsiteX142" fmla="*/ 3450816 w 5233896"/>
              <a:gd name="connsiteY142" fmla="*/ 4462272 h 4690872"/>
              <a:gd name="connsiteX143" fmla="*/ 3313656 w 5233896"/>
              <a:gd name="connsiteY143" fmla="*/ 4370832 h 4690872"/>
              <a:gd name="connsiteX144" fmla="*/ 3249648 w 5233896"/>
              <a:gd name="connsiteY144" fmla="*/ 4306824 h 4690872"/>
              <a:gd name="connsiteX145" fmla="*/ 3222216 w 5233896"/>
              <a:gd name="connsiteY145" fmla="*/ 4279392 h 4690872"/>
              <a:gd name="connsiteX146" fmla="*/ 3203928 w 5233896"/>
              <a:gd name="connsiteY146" fmla="*/ 4251960 h 4690872"/>
              <a:gd name="connsiteX147" fmla="*/ 3130776 w 5233896"/>
              <a:gd name="connsiteY147" fmla="*/ 4160520 h 4690872"/>
              <a:gd name="connsiteX148" fmla="*/ 3094200 w 5233896"/>
              <a:gd name="connsiteY148" fmla="*/ 4096512 h 4690872"/>
              <a:gd name="connsiteX149" fmla="*/ 3066768 w 5233896"/>
              <a:gd name="connsiteY149" fmla="*/ 4059936 h 4690872"/>
              <a:gd name="connsiteX150" fmla="*/ 3057624 w 5233896"/>
              <a:gd name="connsiteY150" fmla="*/ 4032504 h 4690872"/>
              <a:gd name="connsiteX151" fmla="*/ 3021048 w 5233896"/>
              <a:gd name="connsiteY151" fmla="*/ 3968496 h 4690872"/>
              <a:gd name="connsiteX152" fmla="*/ 3011904 w 5233896"/>
              <a:gd name="connsiteY152" fmla="*/ 3931920 h 4690872"/>
              <a:gd name="connsiteX153" fmla="*/ 2938752 w 5233896"/>
              <a:gd name="connsiteY153" fmla="*/ 3803904 h 4690872"/>
              <a:gd name="connsiteX154" fmla="*/ 2911320 w 5233896"/>
              <a:gd name="connsiteY154" fmla="*/ 3739896 h 4690872"/>
              <a:gd name="connsiteX155" fmla="*/ 2902176 w 5233896"/>
              <a:gd name="connsiteY155" fmla="*/ 3712464 h 4690872"/>
              <a:gd name="connsiteX156" fmla="*/ 2883888 w 5233896"/>
              <a:gd name="connsiteY156" fmla="*/ 3685032 h 4690872"/>
              <a:gd name="connsiteX157" fmla="*/ 2865600 w 5233896"/>
              <a:gd name="connsiteY157" fmla="*/ 3639312 h 4690872"/>
              <a:gd name="connsiteX158" fmla="*/ 2829024 w 5233896"/>
              <a:gd name="connsiteY158" fmla="*/ 3575304 h 4690872"/>
              <a:gd name="connsiteX159" fmla="*/ 2810736 w 5233896"/>
              <a:gd name="connsiteY159" fmla="*/ 3456432 h 4690872"/>
              <a:gd name="connsiteX160" fmla="*/ 2801592 w 5233896"/>
              <a:gd name="connsiteY160" fmla="*/ 3419856 h 4690872"/>
              <a:gd name="connsiteX161" fmla="*/ 2792448 w 5233896"/>
              <a:gd name="connsiteY161" fmla="*/ 3355848 h 4690872"/>
              <a:gd name="connsiteX162" fmla="*/ 2765016 w 5233896"/>
              <a:gd name="connsiteY162" fmla="*/ 3273552 h 4690872"/>
              <a:gd name="connsiteX163" fmla="*/ 2755872 w 5233896"/>
              <a:gd name="connsiteY163" fmla="*/ 3209544 h 4690872"/>
              <a:gd name="connsiteX164" fmla="*/ 2746728 w 5233896"/>
              <a:gd name="connsiteY164" fmla="*/ 3136392 h 4690872"/>
              <a:gd name="connsiteX165" fmla="*/ 2719296 w 5233896"/>
              <a:gd name="connsiteY165" fmla="*/ 3090672 h 4690872"/>
              <a:gd name="connsiteX166" fmla="*/ 2710152 w 5233896"/>
              <a:gd name="connsiteY166" fmla="*/ 3063240 h 4690872"/>
              <a:gd name="connsiteX167" fmla="*/ 2682720 w 5233896"/>
              <a:gd name="connsiteY167" fmla="*/ 3044952 h 4690872"/>
              <a:gd name="connsiteX168" fmla="*/ 2655288 w 5233896"/>
              <a:gd name="connsiteY168" fmla="*/ 3017520 h 4690872"/>
              <a:gd name="connsiteX169" fmla="*/ 2627856 w 5233896"/>
              <a:gd name="connsiteY169" fmla="*/ 3008376 h 4690872"/>
              <a:gd name="connsiteX170" fmla="*/ 2582136 w 5233896"/>
              <a:gd name="connsiteY170" fmla="*/ 2990088 h 4690872"/>
              <a:gd name="connsiteX171" fmla="*/ 2554704 w 5233896"/>
              <a:gd name="connsiteY171" fmla="*/ 2980944 h 4690872"/>
              <a:gd name="connsiteX172" fmla="*/ 2508984 w 5233896"/>
              <a:gd name="connsiteY172" fmla="*/ 2962656 h 4690872"/>
              <a:gd name="connsiteX173" fmla="*/ 2426688 w 5233896"/>
              <a:gd name="connsiteY173" fmla="*/ 2935224 h 4690872"/>
              <a:gd name="connsiteX174" fmla="*/ 2344392 w 5233896"/>
              <a:gd name="connsiteY174" fmla="*/ 2916936 h 4690872"/>
              <a:gd name="connsiteX175" fmla="*/ 2262096 w 5233896"/>
              <a:gd name="connsiteY175" fmla="*/ 2889504 h 4690872"/>
              <a:gd name="connsiteX176" fmla="*/ 2161512 w 5233896"/>
              <a:gd name="connsiteY176" fmla="*/ 2907792 h 4690872"/>
              <a:gd name="connsiteX177" fmla="*/ 2115792 w 5233896"/>
              <a:gd name="connsiteY177" fmla="*/ 2916936 h 4690872"/>
              <a:gd name="connsiteX178" fmla="*/ 2088360 w 5233896"/>
              <a:gd name="connsiteY178" fmla="*/ 2935224 h 4690872"/>
              <a:gd name="connsiteX179" fmla="*/ 1996920 w 5233896"/>
              <a:gd name="connsiteY179" fmla="*/ 2944368 h 4690872"/>
              <a:gd name="connsiteX180" fmla="*/ 1960344 w 5233896"/>
              <a:gd name="connsiteY180" fmla="*/ 2962656 h 4690872"/>
              <a:gd name="connsiteX181" fmla="*/ 1932912 w 5233896"/>
              <a:gd name="connsiteY181" fmla="*/ 2971800 h 4690872"/>
              <a:gd name="connsiteX182" fmla="*/ 1859760 w 5233896"/>
              <a:gd name="connsiteY182" fmla="*/ 3008376 h 4690872"/>
              <a:gd name="connsiteX183" fmla="*/ 1823184 w 5233896"/>
              <a:gd name="connsiteY183" fmla="*/ 3017520 h 4690872"/>
              <a:gd name="connsiteX184" fmla="*/ 1786608 w 5233896"/>
              <a:gd name="connsiteY184" fmla="*/ 3035808 h 4690872"/>
              <a:gd name="connsiteX185" fmla="*/ 1704312 w 5233896"/>
              <a:gd name="connsiteY185" fmla="*/ 3044952 h 4690872"/>
              <a:gd name="connsiteX186" fmla="*/ 1539720 w 5233896"/>
              <a:gd name="connsiteY186" fmla="*/ 3026664 h 4690872"/>
              <a:gd name="connsiteX187" fmla="*/ 1429992 w 5233896"/>
              <a:gd name="connsiteY187" fmla="*/ 2990088 h 4690872"/>
              <a:gd name="connsiteX188" fmla="*/ 1320264 w 5233896"/>
              <a:gd name="connsiteY188" fmla="*/ 2999232 h 4690872"/>
              <a:gd name="connsiteX189" fmla="*/ 1301976 w 5233896"/>
              <a:gd name="connsiteY189" fmla="*/ 3026664 h 4690872"/>
              <a:gd name="connsiteX190" fmla="*/ 1265400 w 5233896"/>
              <a:gd name="connsiteY190" fmla="*/ 3154680 h 4690872"/>
              <a:gd name="connsiteX191" fmla="*/ 1146528 w 5233896"/>
              <a:gd name="connsiteY191" fmla="*/ 3273552 h 4690872"/>
              <a:gd name="connsiteX192" fmla="*/ 1100808 w 5233896"/>
              <a:gd name="connsiteY192" fmla="*/ 3291840 h 4690872"/>
              <a:gd name="connsiteX193" fmla="*/ 1036800 w 5233896"/>
              <a:gd name="connsiteY193" fmla="*/ 3337560 h 4690872"/>
              <a:gd name="connsiteX194" fmla="*/ 1009368 w 5233896"/>
              <a:gd name="connsiteY194" fmla="*/ 3346704 h 4690872"/>
              <a:gd name="connsiteX195" fmla="*/ 963648 w 5233896"/>
              <a:gd name="connsiteY195" fmla="*/ 3383280 h 4690872"/>
              <a:gd name="connsiteX196" fmla="*/ 881352 w 5233896"/>
              <a:gd name="connsiteY196" fmla="*/ 3438144 h 4690872"/>
              <a:gd name="connsiteX197" fmla="*/ 789912 w 5233896"/>
              <a:gd name="connsiteY197" fmla="*/ 3493008 h 4690872"/>
              <a:gd name="connsiteX198" fmla="*/ 543024 w 5233896"/>
              <a:gd name="connsiteY198" fmla="*/ 3474720 h 4690872"/>
              <a:gd name="connsiteX199" fmla="*/ 451584 w 5233896"/>
              <a:gd name="connsiteY199" fmla="*/ 3438144 h 4690872"/>
              <a:gd name="connsiteX200" fmla="*/ 424152 w 5233896"/>
              <a:gd name="connsiteY200" fmla="*/ 3429000 h 4690872"/>
              <a:gd name="connsiteX201" fmla="*/ 369288 w 5233896"/>
              <a:gd name="connsiteY201" fmla="*/ 3401568 h 4690872"/>
              <a:gd name="connsiteX202" fmla="*/ 314424 w 5233896"/>
              <a:gd name="connsiteY202" fmla="*/ 3392424 h 4690872"/>
              <a:gd name="connsiteX203" fmla="*/ 277848 w 5233896"/>
              <a:gd name="connsiteY203" fmla="*/ 3383280 h 4690872"/>
              <a:gd name="connsiteX204" fmla="*/ 232128 w 5233896"/>
              <a:gd name="connsiteY204" fmla="*/ 3392424 h 4690872"/>
              <a:gd name="connsiteX205" fmla="*/ 131544 w 5233896"/>
              <a:gd name="connsiteY205" fmla="*/ 3438144 h 4690872"/>
              <a:gd name="connsiteX206" fmla="*/ 85824 w 5233896"/>
              <a:gd name="connsiteY206" fmla="*/ 3419856 h 4690872"/>
              <a:gd name="connsiteX207" fmla="*/ 67536 w 5233896"/>
              <a:gd name="connsiteY207" fmla="*/ 3392424 h 4690872"/>
              <a:gd name="connsiteX208" fmla="*/ 30960 w 5233896"/>
              <a:gd name="connsiteY208" fmla="*/ 3364992 h 4690872"/>
              <a:gd name="connsiteX209" fmla="*/ 12672 w 5233896"/>
              <a:gd name="connsiteY209" fmla="*/ 3328416 h 4690872"/>
              <a:gd name="connsiteX210" fmla="*/ 12672 w 5233896"/>
              <a:gd name="connsiteY210" fmla="*/ 3090672 h 4690872"/>
              <a:gd name="connsiteX211" fmla="*/ 58392 w 5233896"/>
              <a:gd name="connsiteY211" fmla="*/ 2980944 h 4690872"/>
              <a:gd name="connsiteX212" fmla="*/ 76680 w 5233896"/>
              <a:gd name="connsiteY212" fmla="*/ 2926080 h 4690872"/>
              <a:gd name="connsiteX213" fmla="*/ 104112 w 5233896"/>
              <a:gd name="connsiteY213" fmla="*/ 2752344 h 4690872"/>
              <a:gd name="connsiteX214" fmla="*/ 113256 w 5233896"/>
              <a:gd name="connsiteY214" fmla="*/ 2679192 h 4690872"/>
              <a:gd name="connsiteX215" fmla="*/ 149832 w 5233896"/>
              <a:gd name="connsiteY215" fmla="*/ 2596896 h 4690872"/>
              <a:gd name="connsiteX216" fmla="*/ 177264 w 5233896"/>
              <a:gd name="connsiteY216" fmla="*/ 2551176 h 4690872"/>
              <a:gd name="connsiteX217" fmla="*/ 204696 w 5233896"/>
              <a:gd name="connsiteY217" fmla="*/ 2532888 h 4690872"/>
              <a:gd name="connsiteX218" fmla="*/ 378432 w 5233896"/>
              <a:gd name="connsiteY218" fmla="*/ 2487168 h 4690872"/>
              <a:gd name="connsiteX219" fmla="*/ 762480 w 5233896"/>
              <a:gd name="connsiteY219" fmla="*/ 2468880 h 4690872"/>
              <a:gd name="connsiteX220" fmla="*/ 844776 w 5233896"/>
              <a:gd name="connsiteY220" fmla="*/ 2441448 h 4690872"/>
              <a:gd name="connsiteX221" fmla="*/ 872208 w 5233896"/>
              <a:gd name="connsiteY221" fmla="*/ 2414016 h 4690872"/>
              <a:gd name="connsiteX222" fmla="*/ 927072 w 5233896"/>
              <a:gd name="connsiteY222" fmla="*/ 2331720 h 4690872"/>
              <a:gd name="connsiteX223" fmla="*/ 945360 w 5233896"/>
              <a:gd name="connsiteY223" fmla="*/ 2304288 h 4690872"/>
              <a:gd name="connsiteX224" fmla="*/ 954504 w 5233896"/>
              <a:gd name="connsiteY224" fmla="*/ 2276856 h 4690872"/>
              <a:gd name="connsiteX225" fmla="*/ 1000224 w 5233896"/>
              <a:gd name="connsiteY225" fmla="*/ 2212848 h 4690872"/>
              <a:gd name="connsiteX226" fmla="*/ 1027656 w 5233896"/>
              <a:gd name="connsiteY226" fmla="*/ 2148840 h 4690872"/>
              <a:gd name="connsiteX227" fmla="*/ 1119096 w 5233896"/>
              <a:gd name="connsiteY227" fmla="*/ 2066544 h 4690872"/>
              <a:gd name="connsiteX228" fmla="*/ 1155672 w 5233896"/>
              <a:gd name="connsiteY228" fmla="*/ 2029968 h 4690872"/>
              <a:gd name="connsiteX229" fmla="*/ 1247112 w 5233896"/>
              <a:gd name="connsiteY229" fmla="*/ 1883664 h 4690872"/>
              <a:gd name="connsiteX230" fmla="*/ 1292832 w 5233896"/>
              <a:gd name="connsiteY230" fmla="*/ 1792224 h 4690872"/>
              <a:gd name="connsiteX231" fmla="*/ 1301976 w 5233896"/>
              <a:gd name="connsiteY231" fmla="*/ 1664208 h 4690872"/>
              <a:gd name="connsiteX232" fmla="*/ 1311120 w 5233896"/>
              <a:gd name="connsiteY232" fmla="*/ 1636776 h 4690872"/>
              <a:gd name="connsiteX233" fmla="*/ 1320264 w 5233896"/>
              <a:gd name="connsiteY233" fmla="*/ 1106424 h 4690872"/>
              <a:gd name="connsiteX234" fmla="*/ 1338552 w 5233896"/>
              <a:gd name="connsiteY234" fmla="*/ 1042416 h 4690872"/>
              <a:gd name="connsiteX235" fmla="*/ 1393416 w 5233896"/>
              <a:gd name="connsiteY235" fmla="*/ 960120 h 4690872"/>
              <a:gd name="connsiteX236" fmla="*/ 1420848 w 5233896"/>
              <a:gd name="connsiteY236" fmla="*/ 896112 h 4690872"/>
              <a:gd name="connsiteX237" fmla="*/ 1448280 w 5233896"/>
              <a:gd name="connsiteY237" fmla="*/ 868680 h 4690872"/>
              <a:gd name="connsiteX238" fmla="*/ 1365984 w 5233896"/>
              <a:gd name="connsiteY238" fmla="*/ 749808 h 4690872"/>
              <a:gd name="connsiteX239" fmla="*/ 1329408 w 5233896"/>
              <a:gd name="connsiteY239" fmla="*/ 740664 h 4690872"/>
              <a:gd name="connsiteX240" fmla="*/ 1219680 w 5233896"/>
              <a:gd name="connsiteY240" fmla="*/ 685800 h 4690872"/>
              <a:gd name="connsiteX241" fmla="*/ 1146528 w 5233896"/>
              <a:gd name="connsiteY241" fmla="*/ 658368 h 4690872"/>
              <a:gd name="connsiteX242" fmla="*/ 1082520 w 5233896"/>
              <a:gd name="connsiteY242" fmla="*/ 630936 h 4690872"/>
              <a:gd name="connsiteX243" fmla="*/ 945360 w 5233896"/>
              <a:gd name="connsiteY243" fmla="*/ 566928 h 4690872"/>
              <a:gd name="connsiteX244" fmla="*/ 917928 w 5233896"/>
              <a:gd name="connsiteY244" fmla="*/ 539496 h 4690872"/>
              <a:gd name="connsiteX245" fmla="*/ 863064 w 5233896"/>
              <a:gd name="connsiteY245" fmla="*/ 502920 h 4690872"/>
              <a:gd name="connsiteX246" fmla="*/ 826488 w 5233896"/>
              <a:gd name="connsiteY246" fmla="*/ 457200 h 4690872"/>
              <a:gd name="connsiteX247" fmla="*/ 735048 w 5233896"/>
              <a:gd name="connsiteY247" fmla="*/ 365760 h 4690872"/>
              <a:gd name="connsiteX248" fmla="*/ 707616 w 5233896"/>
              <a:gd name="connsiteY248" fmla="*/ 329184 h 4690872"/>
              <a:gd name="connsiteX249" fmla="*/ 689328 w 5233896"/>
              <a:gd name="connsiteY249" fmla="*/ 301752 h 4690872"/>
              <a:gd name="connsiteX250" fmla="*/ 634464 w 5233896"/>
              <a:gd name="connsiteY250" fmla="*/ 228600 h 4690872"/>
              <a:gd name="connsiteX251" fmla="*/ 625320 w 5233896"/>
              <a:gd name="connsiteY251" fmla="*/ 201168 h 4690872"/>
              <a:gd name="connsiteX252" fmla="*/ 607032 w 5233896"/>
              <a:gd name="connsiteY252" fmla="*/ 155448 h 469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5233896" h="4690872">
                <a:moveTo>
                  <a:pt x="607032" y="155448"/>
                </a:moveTo>
                <a:cubicBezTo>
                  <a:pt x="622272" y="146304"/>
                  <a:pt x="637681" y="137436"/>
                  <a:pt x="652752" y="128016"/>
                </a:cubicBezTo>
                <a:cubicBezTo>
                  <a:pt x="662071" y="122191"/>
                  <a:pt x="670354" y="114643"/>
                  <a:pt x="680184" y="109728"/>
                </a:cubicBezTo>
                <a:cubicBezTo>
                  <a:pt x="707015" y="96313"/>
                  <a:pt x="733376" y="88117"/>
                  <a:pt x="762480" y="82296"/>
                </a:cubicBezTo>
                <a:cubicBezTo>
                  <a:pt x="780660" y="78660"/>
                  <a:pt x="799103" y="76469"/>
                  <a:pt x="817344" y="73152"/>
                </a:cubicBezTo>
                <a:cubicBezTo>
                  <a:pt x="832635" y="70372"/>
                  <a:pt x="847920" y="67503"/>
                  <a:pt x="863064" y="64008"/>
                </a:cubicBezTo>
                <a:cubicBezTo>
                  <a:pt x="887555" y="58356"/>
                  <a:pt x="911512" y="50352"/>
                  <a:pt x="936216" y="45720"/>
                </a:cubicBezTo>
                <a:cubicBezTo>
                  <a:pt x="993481" y="34983"/>
                  <a:pt x="1099254" y="30584"/>
                  <a:pt x="1146528" y="27432"/>
                </a:cubicBezTo>
                <a:cubicBezTo>
                  <a:pt x="1310385" y="122"/>
                  <a:pt x="1145243" y="25102"/>
                  <a:pt x="1512288" y="9144"/>
                </a:cubicBezTo>
                <a:cubicBezTo>
                  <a:pt x="1548956" y="7550"/>
                  <a:pt x="1585440" y="3048"/>
                  <a:pt x="1622016" y="0"/>
                </a:cubicBezTo>
                <a:lnTo>
                  <a:pt x="1969488" y="18288"/>
                </a:lnTo>
                <a:cubicBezTo>
                  <a:pt x="1984992" y="19370"/>
                  <a:pt x="2000079" y="23872"/>
                  <a:pt x="2015208" y="27432"/>
                </a:cubicBezTo>
                <a:cubicBezTo>
                  <a:pt x="2051907" y="36067"/>
                  <a:pt x="2091215" y="38003"/>
                  <a:pt x="2124936" y="54864"/>
                </a:cubicBezTo>
                <a:cubicBezTo>
                  <a:pt x="2137128" y="60960"/>
                  <a:pt x="2148702" y="68494"/>
                  <a:pt x="2161512" y="73152"/>
                </a:cubicBezTo>
                <a:cubicBezTo>
                  <a:pt x="2182366" y="80735"/>
                  <a:pt x="2204266" y="85064"/>
                  <a:pt x="2225520" y="91440"/>
                </a:cubicBezTo>
                <a:cubicBezTo>
                  <a:pt x="2234752" y="94210"/>
                  <a:pt x="2243684" y="97936"/>
                  <a:pt x="2252952" y="100584"/>
                </a:cubicBezTo>
                <a:cubicBezTo>
                  <a:pt x="2283083" y="109193"/>
                  <a:pt x="2303821" y="112587"/>
                  <a:pt x="2335248" y="118872"/>
                </a:cubicBezTo>
                <a:cubicBezTo>
                  <a:pt x="2399554" y="161743"/>
                  <a:pt x="2338987" y="126935"/>
                  <a:pt x="2481552" y="155448"/>
                </a:cubicBezTo>
                <a:cubicBezTo>
                  <a:pt x="2503311" y="159800"/>
                  <a:pt x="2524224" y="167640"/>
                  <a:pt x="2545560" y="173736"/>
                </a:cubicBezTo>
                <a:cubicBezTo>
                  <a:pt x="2557752" y="182880"/>
                  <a:pt x="2572218" y="189597"/>
                  <a:pt x="2582136" y="201168"/>
                </a:cubicBezTo>
                <a:cubicBezTo>
                  <a:pt x="2604765" y="227569"/>
                  <a:pt x="2598297" y="244264"/>
                  <a:pt x="2609568" y="274320"/>
                </a:cubicBezTo>
                <a:cubicBezTo>
                  <a:pt x="2614354" y="287083"/>
                  <a:pt x="2621760" y="298704"/>
                  <a:pt x="2627856" y="310896"/>
                </a:cubicBezTo>
                <a:cubicBezTo>
                  <a:pt x="2643239" y="387812"/>
                  <a:pt x="2642167" y="360997"/>
                  <a:pt x="2627856" y="475488"/>
                </a:cubicBezTo>
                <a:cubicBezTo>
                  <a:pt x="2625406" y="495086"/>
                  <a:pt x="2607459" y="523666"/>
                  <a:pt x="2600424" y="539496"/>
                </a:cubicBezTo>
                <a:cubicBezTo>
                  <a:pt x="2593758" y="554495"/>
                  <a:pt x="2587745" y="569790"/>
                  <a:pt x="2582136" y="585216"/>
                </a:cubicBezTo>
                <a:cubicBezTo>
                  <a:pt x="2575548" y="603333"/>
                  <a:pt x="2567629" y="621177"/>
                  <a:pt x="2563848" y="640080"/>
                </a:cubicBezTo>
                <a:cubicBezTo>
                  <a:pt x="2560800" y="655320"/>
                  <a:pt x="2561135" y="671651"/>
                  <a:pt x="2554704" y="685800"/>
                </a:cubicBezTo>
                <a:cubicBezTo>
                  <a:pt x="2545609" y="705809"/>
                  <a:pt x="2530320" y="722376"/>
                  <a:pt x="2518128" y="740664"/>
                </a:cubicBezTo>
                <a:cubicBezTo>
                  <a:pt x="2508617" y="788219"/>
                  <a:pt x="2507639" y="790552"/>
                  <a:pt x="2499840" y="841248"/>
                </a:cubicBezTo>
                <a:cubicBezTo>
                  <a:pt x="2496563" y="862550"/>
                  <a:pt x="2494923" y="884122"/>
                  <a:pt x="2490696" y="905256"/>
                </a:cubicBezTo>
                <a:cubicBezTo>
                  <a:pt x="2485767" y="929902"/>
                  <a:pt x="2472408" y="978408"/>
                  <a:pt x="2472408" y="978408"/>
                </a:cubicBezTo>
                <a:cubicBezTo>
                  <a:pt x="2475456" y="1033272"/>
                  <a:pt x="2476577" y="1088277"/>
                  <a:pt x="2481552" y="1143000"/>
                </a:cubicBezTo>
                <a:cubicBezTo>
                  <a:pt x="2482690" y="1155516"/>
                  <a:pt x="2482517" y="1170034"/>
                  <a:pt x="2490696" y="1179576"/>
                </a:cubicBezTo>
                <a:cubicBezTo>
                  <a:pt x="2502262" y="1193070"/>
                  <a:pt x="2519713" y="1200934"/>
                  <a:pt x="2536416" y="1207008"/>
                </a:cubicBezTo>
                <a:cubicBezTo>
                  <a:pt x="2553840" y="1213344"/>
                  <a:pt x="2572883" y="1213852"/>
                  <a:pt x="2591280" y="1216152"/>
                </a:cubicBezTo>
                <a:cubicBezTo>
                  <a:pt x="2621675" y="1219951"/>
                  <a:pt x="2652240" y="1222248"/>
                  <a:pt x="2682720" y="1225296"/>
                </a:cubicBezTo>
                <a:cubicBezTo>
                  <a:pt x="2854751" y="1268304"/>
                  <a:pt x="2750230" y="1246109"/>
                  <a:pt x="3149064" y="1207008"/>
                </a:cubicBezTo>
                <a:cubicBezTo>
                  <a:pt x="3162630" y="1205678"/>
                  <a:pt x="3172984" y="1193782"/>
                  <a:pt x="3185640" y="1188720"/>
                </a:cubicBezTo>
                <a:cubicBezTo>
                  <a:pt x="3203538" y="1181561"/>
                  <a:pt x="3222216" y="1176528"/>
                  <a:pt x="3240504" y="1170432"/>
                </a:cubicBezTo>
                <a:cubicBezTo>
                  <a:pt x="3279776" y="1140978"/>
                  <a:pt x="3277449" y="1140763"/>
                  <a:pt x="3322800" y="1115568"/>
                </a:cubicBezTo>
                <a:cubicBezTo>
                  <a:pt x="3334716" y="1108948"/>
                  <a:pt x="3347687" y="1104293"/>
                  <a:pt x="3359376" y="1097280"/>
                </a:cubicBezTo>
                <a:cubicBezTo>
                  <a:pt x="3378223" y="1085972"/>
                  <a:pt x="3396656" y="1073892"/>
                  <a:pt x="3414240" y="1060704"/>
                </a:cubicBezTo>
                <a:cubicBezTo>
                  <a:pt x="3426432" y="1051560"/>
                  <a:pt x="3437652" y="1040951"/>
                  <a:pt x="3450816" y="1033272"/>
                </a:cubicBezTo>
                <a:cubicBezTo>
                  <a:pt x="3544121" y="978844"/>
                  <a:pt x="3497816" y="1017179"/>
                  <a:pt x="3569688" y="969264"/>
                </a:cubicBezTo>
                <a:cubicBezTo>
                  <a:pt x="3582368" y="960810"/>
                  <a:pt x="3593779" y="950572"/>
                  <a:pt x="3606264" y="941832"/>
                </a:cubicBezTo>
                <a:cubicBezTo>
                  <a:pt x="3624270" y="929228"/>
                  <a:pt x="3642840" y="917448"/>
                  <a:pt x="3661128" y="905256"/>
                </a:cubicBezTo>
                <a:cubicBezTo>
                  <a:pt x="3670272" y="899160"/>
                  <a:pt x="3680789" y="894739"/>
                  <a:pt x="3688560" y="886968"/>
                </a:cubicBezTo>
                <a:cubicBezTo>
                  <a:pt x="3751195" y="824333"/>
                  <a:pt x="3721905" y="846450"/>
                  <a:pt x="3770856" y="813816"/>
                </a:cubicBezTo>
                <a:cubicBezTo>
                  <a:pt x="3790584" y="754632"/>
                  <a:pt x="3766282" y="816432"/>
                  <a:pt x="3825720" y="731520"/>
                </a:cubicBezTo>
                <a:cubicBezTo>
                  <a:pt x="3876473" y="659016"/>
                  <a:pt x="3798531" y="731925"/>
                  <a:pt x="3880584" y="630936"/>
                </a:cubicBezTo>
                <a:cubicBezTo>
                  <a:pt x="3905048" y="600827"/>
                  <a:pt x="3925244" y="558049"/>
                  <a:pt x="3962880" y="548640"/>
                </a:cubicBezTo>
                <a:cubicBezTo>
                  <a:pt x="4055434" y="525502"/>
                  <a:pt x="3947271" y="551926"/>
                  <a:pt x="4136616" y="512064"/>
                </a:cubicBezTo>
                <a:cubicBezTo>
                  <a:pt x="4148914" y="509475"/>
                  <a:pt x="4161000" y="505968"/>
                  <a:pt x="4173192" y="502920"/>
                </a:cubicBezTo>
                <a:cubicBezTo>
                  <a:pt x="4330926" y="507559"/>
                  <a:pt x="4412525" y="495923"/>
                  <a:pt x="4538952" y="521208"/>
                </a:cubicBezTo>
                <a:cubicBezTo>
                  <a:pt x="4551275" y="523673"/>
                  <a:pt x="4563336" y="527304"/>
                  <a:pt x="4575528" y="530352"/>
                </a:cubicBezTo>
                <a:cubicBezTo>
                  <a:pt x="4641758" y="574505"/>
                  <a:pt x="4600257" y="553465"/>
                  <a:pt x="4749264" y="557784"/>
                </a:cubicBezTo>
                <a:cubicBezTo>
                  <a:pt x="4910769" y="562465"/>
                  <a:pt x="5072352" y="563880"/>
                  <a:pt x="5233896" y="566928"/>
                </a:cubicBezTo>
                <a:cubicBezTo>
                  <a:pt x="5200637" y="580232"/>
                  <a:pt x="5140119" y="602971"/>
                  <a:pt x="5115024" y="621792"/>
                </a:cubicBezTo>
                <a:cubicBezTo>
                  <a:pt x="5102832" y="630936"/>
                  <a:pt x="5091371" y="641147"/>
                  <a:pt x="5078448" y="649224"/>
                </a:cubicBezTo>
                <a:cubicBezTo>
                  <a:pt x="5029051" y="680097"/>
                  <a:pt x="5055626" y="653767"/>
                  <a:pt x="5014440" y="685800"/>
                </a:cubicBezTo>
                <a:cubicBezTo>
                  <a:pt x="4995649" y="700415"/>
                  <a:pt x="4979078" y="717868"/>
                  <a:pt x="4959576" y="731520"/>
                </a:cubicBezTo>
                <a:cubicBezTo>
                  <a:pt x="4948409" y="739337"/>
                  <a:pt x="4934559" y="742584"/>
                  <a:pt x="4923000" y="749808"/>
                </a:cubicBezTo>
                <a:cubicBezTo>
                  <a:pt x="4809215" y="820923"/>
                  <a:pt x="4968946" y="728746"/>
                  <a:pt x="4849848" y="813816"/>
                </a:cubicBezTo>
                <a:cubicBezTo>
                  <a:pt x="4842005" y="819418"/>
                  <a:pt x="4831037" y="818649"/>
                  <a:pt x="4822416" y="822960"/>
                </a:cubicBezTo>
                <a:cubicBezTo>
                  <a:pt x="4812586" y="827875"/>
                  <a:pt x="4804632" y="835986"/>
                  <a:pt x="4794984" y="841248"/>
                </a:cubicBezTo>
                <a:cubicBezTo>
                  <a:pt x="4771051" y="854303"/>
                  <a:pt x="4741109" y="858547"/>
                  <a:pt x="4721832" y="877824"/>
                </a:cubicBezTo>
                <a:cubicBezTo>
                  <a:pt x="4709640" y="890016"/>
                  <a:pt x="4696610" y="901424"/>
                  <a:pt x="4685256" y="914400"/>
                </a:cubicBezTo>
                <a:cubicBezTo>
                  <a:pt x="4675220" y="925869"/>
                  <a:pt x="4668076" y="939699"/>
                  <a:pt x="4657824" y="950976"/>
                </a:cubicBezTo>
                <a:cubicBezTo>
                  <a:pt x="4637527" y="973303"/>
                  <a:pt x="4622441" y="1005442"/>
                  <a:pt x="4593816" y="1014984"/>
                </a:cubicBezTo>
                <a:cubicBezTo>
                  <a:pt x="4584672" y="1018032"/>
                  <a:pt x="4574810" y="1019447"/>
                  <a:pt x="4566384" y="1024128"/>
                </a:cubicBezTo>
                <a:cubicBezTo>
                  <a:pt x="4547171" y="1034802"/>
                  <a:pt x="4529808" y="1048512"/>
                  <a:pt x="4511520" y="1060704"/>
                </a:cubicBezTo>
                <a:cubicBezTo>
                  <a:pt x="4502376" y="1066800"/>
                  <a:pt x="4493918" y="1074077"/>
                  <a:pt x="4484088" y="1078992"/>
                </a:cubicBezTo>
                <a:cubicBezTo>
                  <a:pt x="4471896" y="1085088"/>
                  <a:pt x="4458417" y="1089101"/>
                  <a:pt x="4447512" y="1097280"/>
                </a:cubicBezTo>
                <a:cubicBezTo>
                  <a:pt x="4433718" y="1107625"/>
                  <a:pt x="4426117" y="1125682"/>
                  <a:pt x="4410936" y="1133856"/>
                </a:cubicBezTo>
                <a:cubicBezTo>
                  <a:pt x="4385476" y="1147565"/>
                  <a:pt x="4356072" y="1152144"/>
                  <a:pt x="4328640" y="1161288"/>
                </a:cubicBezTo>
                <a:cubicBezTo>
                  <a:pt x="4319496" y="1164336"/>
                  <a:pt x="4310659" y="1168542"/>
                  <a:pt x="4301208" y="1170432"/>
                </a:cubicBezTo>
                <a:cubicBezTo>
                  <a:pt x="4234354" y="1183803"/>
                  <a:pt x="4270874" y="1177378"/>
                  <a:pt x="4191480" y="1188720"/>
                </a:cubicBezTo>
                <a:cubicBezTo>
                  <a:pt x="4167738" y="1196634"/>
                  <a:pt x="4140196" y="1205218"/>
                  <a:pt x="4118328" y="1216152"/>
                </a:cubicBezTo>
                <a:cubicBezTo>
                  <a:pt x="4014933" y="1267850"/>
                  <a:pt x="4089799" y="1240902"/>
                  <a:pt x="4026888" y="1261872"/>
                </a:cubicBezTo>
                <a:cubicBezTo>
                  <a:pt x="4017744" y="1274064"/>
                  <a:pt x="4011648" y="1289304"/>
                  <a:pt x="3999456" y="1298448"/>
                </a:cubicBezTo>
                <a:cubicBezTo>
                  <a:pt x="3986325" y="1308296"/>
                  <a:pt x="3968735" y="1310070"/>
                  <a:pt x="3953736" y="1316736"/>
                </a:cubicBezTo>
                <a:cubicBezTo>
                  <a:pt x="3885940" y="1346867"/>
                  <a:pt x="3946071" y="1325387"/>
                  <a:pt x="3889728" y="1344168"/>
                </a:cubicBezTo>
                <a:cubicBezTo>
                  <a:pt x="3877536" y="1353312"/>
                  <a:pt x="3864480" y="1361405"/>
                  <a:pt x="3853152" y="1371600"/>
                </a:cubicBezTo>
                <a:cubicBezTo>
                  <a:pt x="3802659" y="1417043"/>
                  <a:pt x="3804880" y="1417675"/>
                  <a:pt x="3770856" y="1463040"/>
                </a:cubicBezTo>
                <a:cubicBezTo>
                  <a:pt x="3765744" y="1483486"/>
                  <a:pt x="3752329" y="1541123"/>
                  <a:pt x="3743424" y="1554480"/>
                </a:cubicBezTo>
                <a:lnTo>
                  <a:pt x="3725136" y="1581912"/>
                </a:lnTo>
                <a:cubicBezTo>
                  <a:pt x="3722088" y="1600200"/>
                  <a:pt x="3723123" y="1619662"/>
                  <a:pt x="3715992" y="1636776"/>
                </a:cubicBezTo>
                <a:cubicBezTo>
                  <a:pt x="3707538" y="1657065"/>
                  <a:pt x="3689246" y="1671981"/>
                  <a:pt x="3679416" y="1691640"/>
                </a:cubicBezTo>
                <a:lnTo>
                  <a:pt x="3651984" y="1746504"/>
                </a:lnTo>
                <a:cubicBezTo>
                  <a:pt x="3644161" y="1785618"/>
                  <a:pt x="3641427" y="1809120"/>
                  <a:pt x="3624552" y="1847088"/>
                </a:cubicBezTo>
                <a:cubicBezTo>
                  <a:pt x="3618600" y="1860480"/>
                  <a:pt x="3584028" y="1902782"/>
                  <a:pt x="3578832" y="1911096"/>
                </a:cubicBezTo>
                <a:cubicBezTo>
                  <a:pt x="3559091" y="1942681"/>
                  <a:pt x="3541491" y="2008887"/>
                  <a:pt x="3505680" y="2020824"/>
                </a:cubicBezTo>
                <a:cubicBezTo>
                  <a:pt x="3466326" y="2033942"/>
                  <a:pt x="3487599" y="2027630"/>
                  <a:pt x="3441672" y="2039112"/>
                </a:cubicBezTo>
                <a:cubicBezTo>
                  <a:pt x="3465341" y="2062781"/>
                  <a:pt x="3494743" y="2088596"/>
                  <a:pt x="3505680" y="2121408"/>
                </a:cubicBezTo>
                <a:cubicBezTo>
                  <a:pt x="3508728" y="2130552"/>
                  <a:pt x="3508008" y="2142024"/>
                  <a:pt x="3514824" y="2148840"/>
                </a:cubicBezTo>
                <a:cubicBezTo>
                  <a:pt x="3524463" y="2158479"/>
                  <a:pt x="3540308" y="2159205"/>
                  <a:pt x="3551400" y="2167128"/>
                </a:cubicBezTo>
                <a:cubicBezTo>
                  <a:pt x="3561923" y="2174644"/>
                  <a:pt x="3568072" y="2187387"/>
                  <a:pt x="3578832" y="2194560"/>
                </a:cubicBezTo>
                <a:cubicBezTo>
                  <a:pt x="3586852" y="2199907"/>
                  <a:pt x="3597489" y="2199716"/>
                  <a:pt x="3606264" y="2203704"/>
                </a:cubicBezTo>
                <a:cubicBezTo>
                  <a:pt x="3631083" y="2214985"/>
                  <a:pt x="3654597" y="2228999"/>
                  <a:pt x="3679416" y="2240280"/>
                </a:cubicBezTo>
                <a:cubicBezTo>
                  <a:pt x="3695449" y="2247568"/>
                  <a:pt x="3727904" y="2254688"/>
                  <a:pt x="3743424" y="2258568"/>
                </a:cubicBezTo>
                <a:cubicBezTo>
                  <a:pt x="3758664" y="2267712"/>
                  <a:pt x="3773248" y="2278052"/>
                  <a:pt x="3789144" y="2286000"/>
                </a:cubicBezTo>
                <a:cubicBezTo>
                  <a:pt x="3803825" y="2293341"/>
                  <a:pt x="3819495" y="2298525"/>
                  <a:pt x="3834864" y="2304288"/>
                </a:cubicBezTo>
                <a:cubicBezTo>
                  <a:pt x="3843889" y="2307672"/>
                  <a:pt x="3853675" y="2309121"/>
                  <a:pt x="3862296" y="2313432"/>
                </a:cubicBezTo>
                <a:cubicBezTo>
                  <a:pt x="3872126" y="2318347"/>
                  <a:pt x="3880186" y="2326268"/>
                  <a:pt x="3889728" y="2331720"/>
                </a:cubicBezTo>
                <a:cubicBezTo>
                  <a:pt x="3901563" y="2338483"/>
                  <a:pt x="3914745" y="2342784"/>
                  <a:pt x="3926304" y="2350008"/>
                </a:cubicBezTo>
                <a:cubicBezTo>
                  <a:pt x="3939227" y="2358085"/>
                  <a:pt x="3950479" y="2368582"/>
                  <a:pt x="3962880" y="2377440"/>
                </a:cubicBezTo>
                <a:cubicBezTo>
                  <a:pt x="3971823" y="2383828"/>
                  <a:pt x="3981869" y="2388693"/>
                  <a:pt x="3990312" y="2395728"/>
                </a:cubicBezTo>
                <a:cubicBezTo>
                  <a:pt x="4000246" y="2404007"/>
                  <a:pt x="4007399" y="2415401"/>
                  <a:pt x="4017744" y="2423160"/>
                </a:cubicBezTo>
                <a:cubicBezTo>
                  <a:pt x="4031962" y="2433824"/>
                  <a:pt x="4048393" y="2441172"/>
                  <a:pt x="4063464" y="2450592"/>
                </a:cubicBezTo>
                <a:cubicBezTo>
                  <a:pt x="4072783" y="2456417"/>
                  <a:pt x="4083125" y="2461109"/>
                  <a:pt x="4090896" y="2468880"/>
                </a:cubicBezTo>
                <a:cubicBezTo>
                  <a:pt x="4112617" y="2490601"/>
                  <a:pt x="4128877" y="2516707"/>
                  <a:pt x="4145760" y="2542032"/>
                </a:cubicBezTo>
                <a:cubicBezTo>
                  <a:pt x="4151856" y="2566416"/>
                  <a:pt x="4159119" y="2590538"/>
                  <a:pt x="4164048" y="2615184"/>
                </a:cubicBezTo>
                <a:lnTo>
                  <a:pt x="4182336" y="2706624"/>
                </a:lnTo>
                <a:cubicBezTo>
                  <a:pt x="4176240" y="2770632"/>
                  <a:pt x="4172023" y="2834847"/>
                  <a:pt x="4164048" y="2898648"/>
                </a:cubicBezTo>
                <a:cubicBezTo>
                  <a:pt x="4162852" y="2908212"/>
                  <a:pt x="4160251" y="2918060"/>
                  <a:pt x="4154904" y="2926080"/>
                </a:cubicBezTo>
                <a:cubicBezTo>
                  <a:pt x="4099465" y="3009239"/>
                  <a:pt x="4155538" y="2890192"/>
                  <a:pt x="4100040" y="2990088"/>
                </a:cubicBezTo>
                <a:cubicBezTo>
                  <a:pt x="4092069" y="3004436"/>
                  <a:pt x="4089723" y="3021460"/>
                  <a:pt x="4081752" y="3035808"/>
                </a:cubicBezTo>
                <a:cubicBezTo>
                  <a:pt x="4074351" y="3049130"/>
                  <a:pt x="4063060" y="3059899"/>
                  <a:pt x="4054320" y="3072384"/>
                </a:cubicBezTo>
                <a:cubicBezTo>
                  <a:pt x="4041716" y="3090390"/>
                  <a:pt x="4028418" y="3108035"/>
                  <a:pt x="4017744" y="3127248"/>
                </a:cubicBezTo>
                <a:cubicBezTo>
                  <a:pt x="4013063" y="3135674"/>
                  <a:pt x="4011984" y="3145655"/>
                  <a:pt x="4008600" y="3154680"/>
                </a:cubicBezTo>
                <a:cubicBezTo>
                  <a:pt x="4002837" y="3170049"/>
                  <a:pt x="3996978" y="3185401"/>
                  <a:pt x="3990312" y="3200400"/>
                </a:cubicBezTo>
                <a:cubicBezTo>
                  <a:pt x="3984776" y="3212856"/>
                  <a:pt x="3976810" y="3224213"/>
                  <a:pt x="3972024" y="3236976"/>
                </a:cubicBezTo>
                <a:cubicBezTo>
                  <a:pt x="3967611" y="3248743"/>
                  <a:pt x="3966576" y="3261541"/>
                  <a:pt x="3962880" y="3273552"/>
                </a:cubicBezTo>
                <a:cubicBezTo>
                  <a:pt x="3954376" y="3301189"/>
                  <a:pt x="3944592" y="3328416"/>
                  <a:pt x="3935448" y="3355848"/>
                </a:cubicBezTo>
                <a:cubicBezTo>
                  <a:pt x="3932400" y="3364992"/>
                  <a:pt x="3930615" y="3374659"/>
                  <a:pt x="3926304" y="3383280"/>
                </a:cubicBezTo>
                <a:cubicBezTo>
                  <a:pt x="3902396" y="3431096"/>
                  <a:pt x="3911322" y="3406632"/>
                  <a:pt x="3898872" y="3456432"/>
                </a:cubicBezTo>
                <a:cubicBezTo>
                  <a:pt x="3895824" y="3566160"/>
                  <a:pt x="3899666" y="3676296"/>
                  <a:pt x="3889728" y="3785616"/>
                </a:cubicBezTo>
                <a:cubicBezTo>
                  <a:pt x="3884370" y="3844554"/>
                  <a:pt x="3857089" y="3900302"/>
                  <a:pt x="3853152" y="3959352"/>
                </a:cubicBezTo>
                <a:cubicBezTo>
                  <a:pt x="3852588" y="3967809"/>
                  <a:pt x="3866483" y="4056347"/>
                  <a:pt x="3880584" y="4087368"/>
                </a:cubicBezTo>
                <a:cubicBezTo>
                  <a:pt x="3891865" y="4112187"/>
                  <a:pt x="3917160" y="4160520"/>
                  <a:pt x="3917160" y="4160520"/>
                </a:cubicBezTo>
                <a:cubicBezTo>
                  <a:pt x="3921492" y="4212501"/>
                  <a:pt x="3919407" y="4258702"/>
                  <a:pt x="3935448" y="4306824"/>
                </a:cubicBezTo>
                <a:cubicBezTo>
                  <a:pt x="3940639" y="4322396"/>
                  <a:pt x="3947640" y="4337304"/>
                  <a:pt x="3953736" y="4352544"/>
                </a:cubicBezTo>
                <a:cubicBezTo>
                  <a:pt x="3965883" y="4474012"/>
                  <a:pt x="3967757" y="4443071"/>
                  <a:pt x="3953736" y="4590288"/>
                </a:cubicBezTo>
                <a:cubicBezTo>
                  <a:pt x="3952262" y="4605760"/>
                  <a:pt x="3950904" y="4621806"/>
                  <a:pt x="3944592" y="4636008"/>
                </a:cubicBezTo>
                <a:cubicBezTo>
                  <a:pt x="3930265" y="4668243"/>
                  <a:pt x="3915635" y="4673601"/>
                  <a:pt x="3889728" y="4690872"/>
                </a:cubicBezTo>
                <a:cubicBezTo>
                  <a:pt x="3856200" y="4684776"/>
                  <a:pt x="3821473" y="4683360"/>
                  <a:pt x="3789144" y="4672584"/>
                </a:cubicBezTo>
                <a:cubicBezTo>
                  <a:pt x="3774686" y="4667765"/>
                  <a:pt x="3765248" y="4653606"/>
                  <a:pt x="3752568" y="4645152"/>
                </a:cubicBezTo>
                <a:cubicBezTo>
                  <a:pt x="3737780" y="4635293"/>
                  <a:pt x="3722744" y="4625668"/>
                  <a:pt x="3706848" y="4617720"/>
                </a:cubicBezTo>
                <a:cubicBezTo>
                  <a:pt x="3686086" y="4607339"/>
                  <a:pt x="3662891" y="4601984"/>
                  <a:pt x="3642840" y="4590288"/>
                </a:cubicBezTo>
                <a:cubicBezTo>
                  <a:pt x="3625982" y="4580454"/>
                  <a:pt x="3612733" y="4565422"/>
                  <a:pt x="3597120" y="4553712"/>
                </a:cubicBezTo>
                <a:cubicBezTo>
                  <a:pt x="3588328" y="4547118"/>
                  <a:pt x="3578480" y="4542018"/>
                  <a:pt x="3569688" y="4535424"/>
                </a:cubicBezTo>
                <a:cubicBezTo>
                  <a:pt x="3554075" y="4523714"/>
                  <a:pt x="3540590" y="4509077"/>
                  <a:pt x="3523968" y="4498848"/>
                </a:cubicBezTo>
                <a:cubicBezTo>
                  <a:pt x="3500750" y="4484560"/>
                  <a:pt x="3475200" y="4474464"/>
                  <a:pt x="3450816" y="4462272"/>
                </a:cubicBezTo>
                <a:cubicBezTo>
                  <a:pt x="3397176" y="4435452"/>
                  <a:pt x="3364387" y="4421563"/>
                  <a:pt x="3313656" y="4370832"/>
                </a:cubicBezTo>
                <a:lnTo>
                  <a:pt x="3249648" y="4306824"/>
                </a:lnTo>
                <a:cubicBezTo>
                  <a:pt x="3240504" y="4297680"/>
                  <a:pt x="3229389" y="4290152"/>
                  <a:pt x="3222216" y="4279392"/>
                </a:cubicBezTo>
                <a:cubicBezTo>
                  <a:pt x="3216120" y="4270248"/>
                  <a:pt x="3210675" y="4260635"/>
                  <a:pt x="3203928" y="4251960"/>
                </a:cubicBezTo>
                <a:cubicBezTo>
                  <a:pt x="3144855" y="4176009"/>
                  <a:pt x="3174794" y="4222145"/>
                  <a:pt x="3130776" y="4160520"/>
                </a:cubicBezTo>
                <a:cubicBezTo>
                  <a:pt x="3080438" y="4090047"/>
                  <a:pt x="3147777" y="4182236"/>
                  <a:pt x="3094200" y="4096512"/>
                </a:cubicBezTo>
                <a:cubicBezTo>
                  <a:pt x="3086123" y="4083589"/>
                  <a:pt x="3075912" y="4072128"/>
                  <a:pt x="3066768" y="4059936"/>
                </a:cubicBezTo>
                <a:cubicBezTo>
                  <a:pt x="3063720" y="4050792"/>
                  <a:pt x="3061935" y="4041125"/>
                  <a:pt x="3057624" y="4032504"/>
                </a:cubicBezTo>
                <a:cubicBezTo>
                  <a:pt x="3031095" y="3979445"/>
                  <a:pt x="3045094" y="4032620"/>
                  <a:pt x="3021048" y="3968496"/>
                </a:cubicBezTo>
                <a:cubicBezTo>
                  <a:pt x="3016635" y="3956729"/>
                  <a:pt x="3016854" y="3943471"/>
                  <a:pt x="3011904" y="3931920"/>
                </a:cubicBezTo>
                <a:cubicBezTo>
                  <a:pt x="2976880" y="3850198"/>
                  <a:pt x="2978799" y="3857300"/>
                  <a:pt x="2938752" y="3803904"/>
                </a:cubicBezTo>
                <a:cubicBezTo>
                  <a:pt x="2917308" y="3739571"/>
                  <a:pt x="2945218" y="3818991"/>
                  <a:pt x="2911320" y="3739896"/>
                </a:cubicBezTo>
                <a:cubicBezTo>
                  <a:pt x="2907523" y="3731037"/>
                  <a:pt x="2906487" y="3721085"/>
                  <a:pt x="2902176" y="3712464"/>
                </a:cubicBezTo>
                <a:cubicBezTo>
                  <a:pt x="2897261" y="3702634"/>
                  <a:pt x="2888803" y="3694862"/>
                  <a:pt x="2883888" y="3685032"/>
                </a:cubicBezTo>
                <a:cubicBezTo>
                  <a:pt x="2876547" y="3670351"/>
                  <a:pt x="2872266" y="3654311"/>
                  <a:pt x="2865600" y="3639312"/>
                </a:cubicBezTo>
                <a:cubicBezTo>
                  <a:pt x="2850131" y="3604508"/>
                  <a:pt x="2848638" y="3604724"/>
                  <a:pt x="2829024" y="3575304"/>
                </a:cubicBezTo>
                <a:cubicBezTo>
                  <a:pt x="2808390" y="3492770"/>
                  <a:pt x="2831800" y="3593346"/>
                  <a:pt x="2810736" y="3456432"/>
                </a:cubicBezTo>
                <a:cubicBezTo>
                  <a:pt x="2808825" y="3444011"/>
                  <a:pt x="2803840" y="3432221"/>
                  <a:pt x="2801592" y="3419856"/>
                </a:cubicBezTo>
                <a:cubicBezTo>
                  <a:pt x="2797737" y="3398651"/>
                  <a:pt x="2796303" y="3377053"/>
                  <a:pt x="2792448" y="3355848"/>
                </a:cubicBezTo>
                <a:cubicBezTo>
                  <a:pt x="2785886" y="3319754"/>
                  <a:pt x="2779400" y="3309512"/>
                  <a:pt x="2765016" y="3273552"/>
                </a:cubicBezTo>
                <a:cubicBezTo>
                  <a:pt x="2761968" y="3252216"/>
                  <a:pt x="2758720" y="3230908"/>
                  <a:pt x="2755872" y="3209544"/>
                </a:cubicBezTo>
                <a:cubicBezTo>
                  <a:pt x="2752624" y="3185186"/>
                  <a:pt x="2753955" y="3159879"/>
                  <a:pt x="2746728" y="3136392"/>
                </a:cubicBezTo>
                <a:cubicBezTo>
                  <a:pt x="2741501" y="3119405"/>
                  <a:pt x="2727244" y="3106568"/>
                  <a:pt x="2719296" y="3090672"/>
                </a:cubicBezTo>
                <a:cubicBezTo>
                  <a:pt x="2714985" y="3082051"/>
                  <a:pt x="2716173" y="3070766"/>
                  <a:pt x="2710152" y="3063240"/>
                </a:cubicBezTo>
                <a:cubicBezTo>
                  <a:pt x="2703287" y="3054658"/>
                  <a:pt x="2691163" y="3051987"/>
                  <a:pt x="2682720" y="3044952"/>
                </a:cubicBezTo>
                <a:cubicBezTo>
                  <a:pt x="2672786" y="3036673"/>
                  <a:pt x="2666048" y="3024693"/>
                  <a:pt x="2655288" y="3017520"/>
                </a:cubicBezTo>
                <a:cubicBezTo>
                  <a:pt x="2647268" y="3012173"/>
                  <a:pt x="2636881" y="3011760"/>
                  <a:pt x="2627856" y="3008376"/>
                </a:cubicBezTo>
                <a:cubicBezTo>
                  <a:pt x="2612487" y="3002613"/>
                  <a:pt x="2597505" y="2995851"/>
                  <a:pt x="2582136" y="2990088"/>
                </a:cubicBezTo>
                <a:cubicBezTo>
                  <a:pt x="2573111" y="2986704"/>
                  <a:pt x="2563729" y="2984328"/>
                  <a:pt x="2554704" y="2980944"/>
                </a:cubicBezTo>
                <a:cubicBezTo>
                  <a:pt x="2539335" y="2975181"/>
                  <a:pt x="2524442" y="2968177"/>
                  <a:pt x="2508984" y="2962656"/>
                </a:cubicBezTo>
                <a:cubicBezTo>
                  <a:pt x="2481753" y="2952931"/>
                  <a:pt x="2455042" y="2940895"/>
                  <a:pt x="2426688" y="2935224"/>
                </a:cubicBezTo>
                <a:cubicBezTo>
                  <a:pt x="2402866" y="2930460"/>
                  <a:pt x="2368374" y="2924315"/>
                  <a:pt x="2344392" y="2916936"/>
                </a:cubicBezTo>
                <a:cubicBezTo>
                  <a:pt x="2316755" y="2908432"/>
                  <a:pt x="2262096" y="2889504"/>
                  <a:pt x="2262096" y="2889504"/>
                </a:cubicBezTo>
                <a:lnTo>
                  <a:pt x="2161512" y="2907792"/>
                </a:lnTo>
                <a:cubicBezTo>
                  <a:pt x="2146236" y="2910656"/>
                  <a:pt x="2130344" y="2911479"/>
                  <a:pt x="2115792" y="2916936"/>
                </a:cubicBezTo>
                <a:cubicBezTo>
                  <a:pt x="2105502" y="2920795"/>
                  <a:pt x="2099068" y="2932753"/>
                  <a:pt x="2088360" y="2935224"/>
                </a:cubicBezTo>
                <a:cubicBezTo>
                  <a:pt x="2058512" y="2942112"/>
                  <a:pt x="2027400" y="2941320"/>
                  <a:pt x="1996920" y="2944368"/>
                </a:cubicBezTo>
                <a:cubicBezTo>
                  <a:pt x="1984728" y="2950464"/>
                  <a:pt x="1972873" y="2957286"/>
                  <a:pt x="1960344" y="2962656"/>
                </a:cubicBezTo>
                <a:cubicBezTo>
                  <a:pt x="1951485" y="2966453"/>
                  <a:pt x="1941687" y="2967812"/>
                  <a:pt x="1932912" y="2971800"/>
                </a:cubicBezTo>
                <a:cubicBezTo>
                  <a:pt x="1908093" y="2983081"/>
                  <a:pt x="1886208" y="3001764"/>
                  <a:pt x="1859760" y="3008376"/>
                </a:cubicBezTo>
                <a:cubicBezTo>
                  <a:pt x="1847568" y="3011424"/>
                  <a:pt x="1834951" y="3013107"/>
                  <a:pt x="1823184" y="3017520"/>
                </a:cubicBezTo>
                <a:cubicBezTo>
                  <a:pt x="1810421" y="3022306"/>
                  <a:pt x="1799890" y="3032743"/>
                  <a:pt x="1786608" y="3035808"/>
                </a:cubicBezTo>
                <a:cubicBezTo>
                  <a:pt x="1759714" y="3042014"/>
                  <a:pt x="1731744" y="3041904"/>
                  <a:pt x="1704312" y="3044952"/>
                </a:cubicBezTo>
                <a:cubicBezTo>
                  <a:pt x="1632670" y="3039835"/>
                  <a:pt x="1597557" y="3044738"/>
                  <a:pt x="1539720" y="3026664"/>
                </a:cubicBezTo>
                <a:cubicBezTo>
                  <a:pt x="1502921" y="3015164"/>
                  <a:pt x="1429992" y="2990088"/>
                  <a:pt x="1429992" y="2990088"/>
                </a:cubicBezTo>
                <a:cubicBezTo>
                  <a:pt x="1393416" y="2993136"/>
                  <a:pt x="1355555" y="2989149"/>
                  <a:pt x="1320264" y="2999232"/>
                </a:cubicBezTo>
                <a:cubicBezTo>
                  <a:pt x="1309697" y="3002251"/>
                  <a:pt x="1305732" y="3016336"/>
                  <a:pt x="1301976" y="3026664"/>
                </a:cubicBezTo>
                <a:cubicBezTo>
                  <a:pt x="1299786" y="3032688"/>
                  <a:pt x="1275704" y="3141800"/>
                  <a:pt x="1265400" y="3154680"/>
                </a:cubicBezTo>
                <a:cubicBezTo>
                  <a:pt x="1204335" y="3231011"/>
                  <a:pt x="1215160" y="3239236"/>
                  <a:pt x="1146528" y="3273552"/>
                </a:cubicBezTo>
                <a:cubicBezTo>
                  <a:pt x="1131847" y="3280893"/>
                  <a:pt x="1115489" y="3284499"/>
                  <a:pt x="1100808" y="3291840"/>
                </a:cubicBezTo>
                <a:cubicBezTo>
                  <a:pt x="1072503" y="3305992"/>
                  <a:pt x="1065793" y="3320992"/>
                  <a:pt x="1036800" y="3337560"/>
                </a:cubicBezTo>
                <a:cubicBezTo>
                  <a:pt x="1028431" y="3342342"/>
                  <a:pt x="1018512" y="3343656"/>
                  <a:pt x="1009368" y="3346704"/>
                </a:cubicBezTo>
                <a:cubicBezTo>
                  <a:pt x="994128" y="3358896"/>
                  <a:pt x="979432" y="3371801"/>
                  <a:pt x="963648" y="3383280"/>
                </a:cubicBezTo>
                <a:cubicBezTo>
                  <a:pt x="930120" y="3407664"/>
                  <a:pt x="911832" y="3416808"/>
                  <a:pt x="881352" y="3438144"/>
                </a:cubicBezTo>
                <a:cubicBezTo>
                  <a:pt x="806701" y="3490399"/>
                  <a:pt x="843247" y="3475230"/>
                  <a:pt x="789912" y="3493008"/>
                </a:cubicBezTo>
                <a:cubicBezTo>
                  <a:pt x="761992" y="3491539"/>
                  <a:pt x="601533" y="3487258"/>
                  <a:pt x="543024" y="3474720"/>
                </a:cubicBezTo>
                <a:cubicBezTo>
                  <a:pt x="487523" y="3462827"/>
                  <a:pt x="496709" y="3457483"/>
                  <a:pt x="451584" y="3438144"/>
                </a:cubicBezTo>
                <a:cubicBezTo>
                  <a:pt x="442725" y="3434347"/>
                  <a:pt x="432960" y="3432915"/>
                  <a:pt x="424152" y="3429000"/>
                </a:cubicBezTo>
                <a:cubicBezTo>
                  <a:pt x="405468" y="3420696"/>
                  <a:pt x="388685" y="3408034"/>
                  <a:pt x="369288" y="3401568"/>
                </a:cubicBezTo>
                <a:cubicBezTo>
                  <a:pt x="351699" y="3395705"/>
                  <a:pt x="332604" y="3396060"/>
                  <a:pt x="314424" y="3392424"/>
                </a:cubicBezTo>
                <a:cubicBezTo>
                  <a:pt x="302101" y="3389959"/>
                  <a:pt x="290040" y="3386328"/>
                  <a:pt x="277848" y="3383280"/>
                </a:cubicBezTo>
                <a:cubicBezTo>
                  <a:pt x="262608" y="3386328"/>
                  <a:pt x="246872" y="3387509"/>
                  <a:pt x="232128" y="3392424"/>
                </a:cubicBezTo>
                <a:cubicBezTo>
                  <a:pt x="199326" y="3403358"/>
                  <a:pt x="163200" y="3422316"/>
                  <a:pt x="131544" y="3438144"/>
                </a:cubicBezTo>
                <a:cubicBezTo>
                  <a:pt x="116304" y="3432048"/>
                  <a:pt x="99181" y="3429396"/>
                  <a:pt x="85824" y="3419856"/>
                </a:cubicBezTo>
                <a:cubicBezTo>
                  <a:pt x="76881" y="3413468"/>
                  <a:pt x="75307" y="3400195"/>
                  <a:pt x="67536" y="3392424"/>
                </a:cubicBezTo>
                <a:cubicBezTo>
                  <a:pt x="56760" y="3381648"/>
                  <a:pt x="43152" y="3374136"/>
                  <a:pt x="30960" y="3364992"/>
                </a:cubicBezTo>
                <a:cubicBezTo>
                  <a:pt x="24864" y="3352800"/>
                  <a:pt x="17458" y="3341179"/>
                  <a:pt x="12672" y="3328416"/>
                </a:cubicBezTo>
                <a:cubicBezTo>
                  <a:pt x="-13871" y="3257634"/>
                  <a:pt x="8934" y="3139267"/>
                  <a:pt x="12672" y="3090672"/>
                </a:cubicBezTo>
                <a:cubicBezTo>
                  <a:pt x="16193" y="3044902"/>
                  <a:pt x="42738" y="3027907"/>
                  <a:pt x="58392" y="2980944"/>
                </a:cubicBezTo>
                <a:cubicBezTo>
                  <a:pt x="64488" y="2962656"/>
                  <a:pt x="72899" y="2944983"/>
                  <a:pt x="76680" y="2926080"/>
                </a:cubicBezTo>
                <a:cubicBezTo>
                  <a:pt x="91816" y="2850402"/>
                  <a:pt x="90455" y="2861602"/>
                  <a:pt x="104112" y="2752344"/>
                </a:cubicBezTo>
                <a:cubicBezTo>
                  <a:pt x="107160" y="2727960"/>
                  <a:pt x="107730" y="2703136"/>
                  <a:pt x="113256" y="2679192"/>
                </a:cubicBezTo>
                <a:cubicBezTo>
                  <a:pt x="117272" y="2661791"/>
                  <a:pt x="140260" y="2614125"/>
                  <a:pt x="149832" y="2596896"/>
                </a:cubicBezTo>
                <a:cubicBezTo>
                  <a:pt x="158463" y="2581360"/>
                  <a:pt x="165698" y="2564670"/>
                  <a:pt x="177264" y="2551176"/>
                </a:cubicBezTo>
                <a:cubicBezTo>
                  <a:pt x="184416" y="2542832"/>
                  <a:pt x="195048" y="2538150"/>
                  <a:pt x="204696" y="2532888"/>
                </a:cubicBezTo>
                <a:cubicBezTo>
                  <a:pt x="297634" y="2482195"/>
                  <a:pt x="263450" y="2497621"/>
                  <a:pt x="378432" y="2487168"/>
                </a:cubicBezTo>
                <a:cubicBezTo>
                  <a:pt x="541336" y="2446442"/>
                  <a:pt x="274080" y="2510446"/>
                  <a:pt x="762480" y="2468880"/>
                </a:cubicBezTo>
                <a:cubicBezTo>
                  <a:pt x="791292" y="2466428"/>
                  <a:pt x="844776" y="2441448"/>
                  <a:pt x="844776" y="2441448"/>
                </a:cubicBezTo>
                <a:cubicBezTo>
                  <a:pt x="853920" y="2432304"/>
                  <a:pt x="863792" y="2423834"/>
                  <a:pt x="872208" y="2414016"/>
                </a:cubicBezTo>
                <a:cubicBezTo>
                  <a:pt x="900305" y="2381236"/>
                  <a:pt x="903460" y="2369500"/>
                  <a:pt x="927072" y="2331720"/>
                </a:cubicBezTo>
                <a:cubicBezTo>
                  <a:pt x="932897" y="2322401"/>
                  <a:pt x="940445" y="2314118"/>
                  <a:pt x="945360" y="2304288"/>
                </a:cubicBezTo>
                <a:cubicBezTo>
                  <a:pt x="949671" y="2295667"/>
                  <a:pt x="949545" y="2285121"/>
                  <a:pt x="954504" y="2276856"/>
                </a:cubicBezTo>
                <a:cubicBezTo>
                  <a:pt x="967994" y="2254373"/>
                  <a:pt x="987215" y="2235613"/>
                  <a:pt x="1000224" y="2212848"/>
                </a:cubicBezTo>
                <a:cubicBezTo>
                  <a:pt x="1011741" y="2192694"/>
                  <a:pt x="1014443" y="2167925"/>
                  <a:pt x="1027656" y="2148840"/>
                </a:cubicBezTo>
                <a:cubicBezTo>
                  <a:pt x="1063398" y="2097213"/>
                  <a:pt x="1079447" y="2101237"/>
                  <a:pt x="1119096" y="2066544"/>
                </a:cubicBezTo>
                <a:cubicBezTo>
                  <a:pt x="1132072" y="2055190"/>
                  <a:pt x="1144634" y="2043214"/>
                  <a:pt x="1155672" y="2029968"/>
                </a:cubicBezTo>
                <a:cubicBezTo>
                  <a:pt x="1190433" y="1988255"/>
                  <a:pt x="1229516" y="1936451"/>
                  <a:pt x="1247112" y="1883664"/>
                </a:cubicBezTo>
                <a:cubicBezTo>
                  <a:pt x="1270219" y="1814342"/>
                  <a:pt x="1253834" y="1844222"/>
                  <a:pt x="1292832" y="1792224"/>
                </a:cubicBezTo>
                <a:cubicBezTo>
                  <a:pt x="1295880" y="1749552"/>
                  <a:pt x="1296977" y="1706696"/>
                  <a:pt x="1301976" y="1664208"/>
                </a:cubicBezTo>
                <a:cubicBezTo>
                  <a:pt x="1303102" y="1654635"/>
                  <a:pt x="1310804" y="1646409"/>
                  <a:pt x="1311120" y="1636776"/>
                </a:cubicBezTo>
                <a:cubicBezTo>
                  <a:pt x="1316914" y="1460061"/>
                  <a:pt x="1312112" y="1283046"/>
                  <a:pt x="1320264" y="1106424"/>
                </a:cubicBezTo>
                <a:cubicBezTo>
                  <a:pt x="1321287" y="1084258"/>
                  <a:pt x="1328628" y="1062263"/>
                  <a:pt x="1338552" y="1042416"/>
                </a:cubicBezTo>
                <a:cubicBezTo>
                  <a:pt x="1353296" y="1012927"/>
                  <a:pt x="1382990" y="991397"/>
                  <a:pt x="1393416" y="960120"/>
                </a:cubicBezTo>
                <a:cubicBezTo>
                  <a:pt x="1400878" y="937733"/>
                  <a:pt x="1406724" y="915886"/>
                  <a:pt x="1420848" y="896112"/>
                </a:cubicBezTo>
                <a:cubicBezTo>
                  <a:pt x="1428364" y="885589"/>
                  <a:pt x="1439136" y="877824"/>
                  <a:pt x="1448280" y="868680"/>
                </a:cubicBezTo>
                <a:cubicBezTo>
                  <a:pt x="1415429" y="786552"/>
                  <a:pt x="1434264" y="780154"/>
                  <a:pt x="1365984" y="749808"/>
                </a:cubicBezTo>
                <a:cubicBezTo>
                  <a:pt x="1354500" y="744704"/>
                  <a:pt x="1341600" y="743712"/>
                  <a:pt x="1329408" y="740664"/>
                </a:cubicBezTo>
                <a:cubicBezTo>
                  <a:pt x="1274181" y="703846"/>
                  <a:pt x="1319713" y="731969"/>
                  <a:pt x="1219680" y="685800"/>
                </a:cubicBezTo>
                <a:cubicBezTo>
                  <a:pt x="1163170" y="659718"/>
                  <a:pt x="1204343" y="672822"/>
                  <a:pt x="1146528" y="658368"/>
                </a:cubicBezTo>
                <a:cubicBezTo>
                  <a:pt x="1074842" y="610577"/>
                  <a:pt x="1168407" y="668511"/>
                  <a:pt x="1082520" y="630936"/>
                </a:cubicBezTo>
                <a:cubicBezTo>
                  <a:pt x="893162" y="548092"/>
                  <a:pt x="1028324" y="594583"/>
                  <a:pt x="945360" y="566928"/>
                </a:cubicBezTo>
                <a:cubicBezTo>
                  <a:pt x="936216" y="557784"/>
                  <a:pt x="928136" y="547435"/>
                  <a:pt x="917928" y="539496"/>
                </a:cubicBezTo>
                <a:cubicBezTo>
                  <a:pt x="900578" y="526002"/>
                  <a:pt x="876794" y="520083"/>
                  <a:pt x="863064" y="502920"/>
                </a:cubicBezTo>
                <a:cubicBezTo>
                  <a:pt x="850872" y="487680"/>
                  <a:pt x="839805" y="471468"/>
                  <a:pt x="826488" y="457200"/>
                </a:cubicBezTo>
                <a:cubicBezTo>
                  <a:pt x="797077" y="425688"/>
                  <a:pt x="760911" y="400244"/>
                  <a:pt x="735048" y="365760"/>
                </a:cubicBezTo>
                <a:cubicBezTo>
                  <a:pt x="725904" y="353568"/>
                  <a:pt x="716474" y="341585"/>
                  <a:pt x="707616" y="329184"/>
                </a:cubicBezTo>
                <a:cubicBezTo>
                  <a:pt x="701228" y="320241"/>
                  <a:pt x="696363" y="310195"/>
                  <a:pt x="689328" y="301752"/>
                </a:cubicBezTo>
                <a:cubicBezTo>
                  <a:pt x="649663" y="254153"/>
                  <a:pt x="668090" y="295853"/>
                  <a:pt x="634464" y="228600"/>
                </a:cubicBezTo>
                <a:cubicBezTo>
                  <a:pt x="630153" y="219979"/>
                  <a:pt x="628368" y="210312"/>
                  <a:pt x="625320" y="201168"/>
                </a:cubicBezTo>
                <a:lnTo>
                  <a:pt x="607032" y="15544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53F7F857-2E70-314C-88DB-DF66F5E7BB1D}"/>
              </a:ext>
            </a:extLst>
          </p:cNvPr>
          <p:cNvSpPr>
            <a:spLocks noChangeAspect="1"/>
          </p:cNvSpPr>
          <p:nvPr/>
        </p:nvSpPr>
        <p:spPr>
          <a:xfrm>
            <a:off x="7973768" y="4344303"/>
            <a:ext cx="364770" cy="288000"/>
          </a:xfrm>
          <a:custGeom>
            <a:avLst/>
            <a:gdLst>
              <a:gd name="connsiteX0" fmla="*/ 1051560 w 7168896"/>
              <a:gd name="connsiteY0" fmla="*/ 3264408 h 5660136"/>
              <a:gd name="connsiteX1" fmla="*/ 978408 w 7168896"/>
              <a:gd name="connsiteY1" fmla="*/ 3209544 h 5660136"/>
              <a:gd name="connsiteX2" fmla="*/ 877824 w 7168896"/>
              <a:gd name="connsiteY2" fmla="*/ 3191256 h 5660136"/>
              <a:gd name="connsiteX3" fmla="*/ 822960 w 7168896"/>
              <a:gd name="connsiteY3" fmla="*/ 3200400 h 5660136"/>
              <a:gd name="connsiteX4" fmla="*/ 777240 w 7168896"/>
              <a:gd name="connsiteY4" fmla="*/ 3255264 h 5660136"/>
              <a:gd name="connsiteX5" fmla="*/ 758952 w 7168896"/>
              <a:gd name="connsiteY5" fmla="*/ 3328416 h 5660136"/>
              <a:gd name="connsiteX6" fmla="*/ 749808 w 7168896"/>
              <a:gd name="connsiteY6" fmla="*/ 3364992 h 5660136"/>
              <a:gd name="connsiteX7" fmla="*/ 685800 w 7168896"/>
              <a:gd name="connsiteY7" fmla="*/ 3300984 h 5660136"/>
              <a:gd name="connsiteX8" fmla="*/ 667512 w 7168896"/>
              <a:gd name="connsiteY8" fmla="*/ 3227832 h 5660136"/>
              <a:gd name="connsiteX9" fmla="*/ 676656 w 7168896"/>
              <a:gd name="connsiteY9" fmla="*/ 2999232 h 5660136"/>
              <a:gd name="connsiteX10" fmla="*/ 694944 w 7168896"/>
              <a:gd name="connsiteY10" fmla="*/ 2944368 h 5660136"/>
              <a:gd name="connsiteX11" fmla="*/ 722376 w 7168896"/>
              <a:gd name="connsiteY11" fmla="*/ 2926080 h 5660136"/>
              <a:gd name="connsiteX12" fmla="*/ 786384 w 7168896"/>
              <a:gd name="connsiteY12" fmla="*/ 2880360 h 5660136"/>
              <a:gd name="connsiteX13" fmla="*/ 822960 w 7168896"/>
              <a:gd name="connsiteY13" fmla="*/ 2734056 h 5660136"/>
              <a:gd name="connsiteX14" fmla="*/ 859536 w 7168896"/>
              <a:gd name="connsiteY14" fmla="*/ 2715768 h 5660136"/>
              <a:gd name="connsiteX15" fmla="*/ 905256 w 7168896"/>
              <a:gd name="connsiteY15" fmla="*/ 2688336 h 5660136"/>
              <a:gd name="connsiteX16" fmla="*/ 941832 w 7168896"/>
              <a:gd name="connsiteY16" fmla="*/ 2670048 h 5660136"/>
              <a:gd name="connsiteX17" fmla="*/ 969264 w 7168896"/>
              <a:gd name="connsiteY17" fmla="*/ 2651760 h 5660136"/>
              <a:gd name="connsiteX18" fmla="*/ 1106424 w 7168896"/>
              <a:gd name="connsiteY18" fmla="*/ 2596896 h 5660136"/>
              <a:gd name="connsiteX19" fmla="*/ 1170432 w 7168896"/>
              <a:gd name="connsiteY19" fmla="*/ 2560320 h 5660136"/>
              <a:gd name="connsiteX20" fmla="*/ 1243584 w 7168896"/>
              <a:gd name="connsiteY20" fmla="*/ 2551176 h 5660136"/>
              <a:gd name="connsiteX21" fmla="*/ 1463040 w 7168896"/>
              <a:gd name="connsiteY21" fmla="*/ 2542032 h 5660136"/>
              <a:gd name="connsiteX22" fmla="*/ 1508760 w 7168896"/>
              <a:gd name="connsiteY22" fmla="*/ 2523744 h 5660136"/>
              <a:gd name="connsiteX23" fmla="*/ 1572768 w 7168896"/>
              <a:gd name="connsiteY23" fmla="*/ 2514600 h 5660136"/>
              <a:gd name="connsiteX24" fmla="*/ 1609344 w 7168896"/>
              <a:gd name="connsiteY24" fmla="*/ 2505456 h 5660136"/>
              <a:gd name="connsiteX25" fmla="*/ 1636776 w 7168896"/>
              <a:gd name="connsiteY25" fmla="*/ 2478024 h 5660136"/>
              <a:gd name="connsiteX26" fmla="*/ 1655064 w 7168896"/>
              <a:gd name="connsiteY26" fmla="*/ 2423160 h 5660136"/>
              <a:gd name="connsiteX27" fmla="*/ 1673352 w 7168896"/>
              <a:gd name="connsiteY27" fmla="*/ 2395728 h 5660136"/>
              <a:gd name="connsiteX28" fmla="*/ 1691640 w 7168896"/>
              <a:gd name="connsiteY28" fmla="*/ 2322576 h 5660136"/>
              <a:gd name="connsiteX29" fmla="*/ 1700784 w 7168896"/>
              <a:gd name="connsiteY29" fmla="*/ 2276856 h 5660136"/>
              <a:gd name="connsiteX30" fmla="*/ 1719072 w 7168896"/>
              <a:gd name="connsiteY30" fmla="*/ 2249424 h 5660136"/>
              <a:gd name="connsiteX31" fmla="*/ 1682496 w 7168896"/>
              <a:gd name="connsiteY31" fmla="*/ 2185416 h 5660136"/>
              <a:gd name="connsiteX32" fmla="*/ 1645920 w 7168896"/>
              <a:gd name="connsiteY32" fmla="*/ 2167128 h 5660136"/>
              <a:gd name="connsiteX33" fmla="*/ 1600200 w 7168896"/>
              <a:gd name="connsiteY33" fmla="*/ 2130552 h 5660136"/>
              <a:gd name="connsiteX34" fmla="*/ 1572768 w 7168896"/>
              <a:gd name="connsiteY34" fmla="*/ 2112264 h 5660136"/>
              <a:gd name="connsiteX35" fmla="*/ 1527048 w 7168896"/>
              <a:gd name="connsiteY35" fmla="*/ 2029968 h 5660136"/>
              <a:gd name="connsiteX36" fmla="*/ 1527048 w 7168896"/>
              <a:gd name="connsiteY36" fmla="*/ 2029968 h 5660136"/>
              <a:gd name="connsiteX37" fmla="*/ 1508760 w 7168896"/>
              <a:gd name="connsiteY37" fmla="*/ 1984248 h 5660136"/>
              <a:gd name="connsiteX38" fmla="*/ 1481328 w 7168896"/>
              <a:gd name="connsiteY38" fmla="*/ 1892808 h 5660136"/>
              <a:gd name="connsiteX39" fmla="*/ 1444752 w 7168896"/>
              <a:gd name="connsiteY39" fmla="*/ 1792224 h 5660136"/>
              <a:gd name="connsiteX40" fmla="*/ 1435608 w 7168896"/>
              <a:gd name="connsiteY40" fmla="*/ 1764792 h 5660136"/>
              <a:gd name="connsiteX41" fmla="*/ 1408176 w 7168896"/>
              <a:gd name="connsiteY41" fmla="*/ 1719072 h 5660136"/>
              <a:gd name="connsiteX42" fmla="*/ 1389888 w 7168896"/>
              <a:gd name="connsiteY42" fmla="*/ 1682496 h 5660136"/>
              <a:gd name="connsiteX43" fmla="*/ 1362456 w 7168896"/>
              <a:gd name="connsiteY43" fmla="*/ 1673352 h 5660136"/>
              <a:gd name="connsiteX44" fmla="*/ 1280160 w 7168896"/>
              <a:gd name="connsiteY44" fmla="*/ 1636776 h 5660136"/>
              <a:gd name="connsiteX45" fmla="*/ 1216152 w 7168896"/>
              <a:gd name="connsiteY45" fmla="*/ 1591056 h 5660136"/>
              <a:gd name="connsiteX46" fmla="*/ 1188720 w 7168896"/>
              <a:gd name="connsiteY46" fmla="*/ 1581912 h 5660136"/>
              <a:gd name="connsiteX47" fmla="*/ 1161288 w 7168896"/>
              <a:gd name="connsiteY47" fmla="*/ 1554480 h 5660136"/>
              <a:gd name="connsiteX48" fmla="*/ 1106424 w 7168896"/>
              <a:gd name="connsiteY48" fmla="*/ 1517904 h 5660136"/>
              <a:gd name="connsiteX49" fmla="*/ 1024128 w 7168896"/>
              <a:gd name="connsiteY49" fmla="*/ 1453896 h 5660136"/>
              <a:gd name="connsiteX50" fmla="*/ 896112 w 7168896"/>
              <a:gd name="connsiteY50" fmla="*/ 1380744 h 5660136"/>
              <a:gd name="connsiteX51" fmla="*/ 822960 w 7168896"/>
              <a:gd name="connsiteY51" fmla="*/ 1353312 h 5660136"/>
              <a:gd name="connsiteX52" fmla="*/ 758952 w 7168896"/>
              <a:gd name="connsiteY52" fmla="*/ 1335024 h 5660136"/>
              <a:gd name="connsiteX53" fmla="*/ 649224 w 7168896"/>
              <a:gd name="connsiteY53" fmla="*/ 1298448 h 5660136"/>
              <a:gd name="connsiteX54" fmla="*/ 594360 w 7168896"/>
              <a:gd name="connsiteY54" fmla="*/ 1289304 h 5660136"/>
              <a:gd name="connsiteX55" fmla="*/ 356616 w 7168896"/>
              <a:gd name="connsiteY55" fmla="*/ 1216152 h 5660136"/>
              <a:gd name="connsiteX56" fmla="*/ 292608 w 7168896"/>
              <a:gd name="connsiteY56" fmla="*/ 1170432 h 5660136"/>
              <a:gd name="connsiteX57" fmla="*/ 219456 w 7168896"/>
              <a:gd name="connsiteY57" fmla="*/ 1152144 h 5660136"/>
              <a:gd name="connsiteX58" fmla="*/ 137160 w 7168896"/>
              <a:gd name="connsiteY58" fmla="*/ 1088136 h 5660136"/>
              <a:gd name="connsiteX59" fmla="*/ 82296 w 7168896"/>
              <a:gd name="connsiteY59" fmla="*/ 1024128 h 5660136"/>
              <a:gd name="connsiteX60" fmla="*/ 64008 w 7168896"/>
              <a:gd name="connsiteY60" fmla="*/ 996696 h 5660136"/>
              <a:gd name="connsiteX61" fmla="*/ 36576 w 7168896"/>
              <a:gd name="connsiteY61" fmla="*/ 978408 h 5660136"/>
              <a:gd name="connsiteX62" fmla="*/ 0 w 7168896"/>
              <a:gd name="connsiteY62" fmla="*/ 941832 h 5660136"/>
              <a:gd name="connsiteX63" fmla="*/ 9144 w 7168896"/>
              <a:gd name="connsiteY63" fmla="*/ 749808 h 5660136"/>
              <a:gd name="connsiteX64" fmla="*/ 18288 w 7168896"/>
              <a:gd name="connsiteY64" fmla="*/ 722376 h 5660136"/>
              <a:gd name="connsiteX65" fmla="*/ 128016 w 7168896"/>
              <a:gd name="connsiteY65" fmla="*/ 630936 h 5660136"/>
              <a:gd name="connsiteX66" fmla="*/ 201168 w 7168896"/>
              <a:gd name="connsiteY66" fmla="*/ 576072 h 5660136"/>
              <a:gd name="connsiteX67" fmla="*/ 237744 w 7168896"/>
              <a:gd name="connsiteY67" fmla="*/ 530352 h 5660136"/>
              <a:gd name="connsiteX68" fmla="*/ 356616 w 7168896"/>
              <a:gd name="connsiteY68" fmla="*/ 502920 h 5660136"/>
              <a:gd name="connsiteX69" fmla="*/ 466344 w 7168896"/>
              <a:gd name="connsiteY69" fmla="*/ 457200 h 5660136"/>
              <a:gd name="connsiteX70" fmla="*/ 557784 w 7168896"/>
              <a:gd name="connsiteY70" fmla="*/ 411480 h 5660136"/>
              <a:gd name="connsiteX71" fmla="*/ 777240 w 7168896"/>
              <a:gd name="connsiteY71" fmla="*/ 374904 h 5660136"/>
              <a:gd name="connsiteX72" fmla="*/ 850392 w 7168896"/>
              <a:gd name="connsiteY72" fmla="*/ 356616 h 5660136"/>
              <a:gd name="connsiteX73" fmla="*/ 1051560 w 7168896"/>
              <a:gd name="connsiteY73" fmla="*/ 365760 h 5660136"/>
              <a:gd name="connsiteX74" fmla="*/ 1078992 w 7168896"/>
              <a:gd name="connsiteY74" fmla="*/ 374904 h 5660136"/>
              <a:gd name="connsiteX75" fmla="*/ 1353312 w 7168896"/>
              <a:gd name="connsiteY75" fmla="*/ 301752 h 5660136"/>
              <a:gd name="connsiteX76" fmla="*/ 1490472 w 7168896"/>
              <a:gd name="connsiteY76" fmla="*/ 310896 h 5660136"/>
              <a:gd name="connsiteX77" fmla="*/ 1527048 w 7168896"/>
              <a:gd name="connsiteY77" fmla="*/ 329184 h 5660136"/>
              <a:gd name="connsiteX78" fmla="*/ 1554480 w 7168896"/>
              <a:gd name="connsiteY78" fmla="*/ 338328 h 5660136"/>
              <a:gd name="connsiteX79" fmla="*/ 1618488 w 7168896"/>
              <a:gd name="connsiteY79" fmla="*/ 356616 h 5660136"/>
              <a:gd name="connsiteX80" fmla="*/ 1655064 w 7168896"/>
              <a:gd name="connsiteY80" fmla="*/ 374904 h 5660136"/>
              <a:gd name="connsiteX81" fmla="*/ 2029968 w 7168896"/>
              <a:gd name="connsiteY81" fmla="*/ 384048 h 5660136"/>
              <a:gd name="connsiteX82" fmla="*/ 2121408 w 7168896"/>
              <a:gd name="connsiteY82" fmla="*/ 411480 h 5660136"/>
              <a:gd name="connsiteX83" fmla="*/ 2176272 w 7168896"/>
              <a:gd name="connsiteY83" fmla="*/ 420624 h 5660136"/>
              <a:gd name="connsiteX84" fmla="*/ 2249424 w 7168896"/>
              <a:gd name="connsiteY84" fmla="*/ 448056 h 5660136"/>
              <a:gd name="connsiteX85" fmla="*/ 2286000 w 7168896"/>
              <a:gd name="connsiteY85" fmla="*/ 457200 h 5660136"/>
              <a:gd name="connsiteX86" fmla="*/ 2395728 w 7168896"/>
              <a:gd name="connsiteY86" fmla="*/ 438912 h 5660136"/>
              <a:gd name="connsiteX87" fmla="*/ 2414016 w 7168896"/>
              <a:gd name="connsiteY87" fmla="*/ 411480 h 5660136"/>
              <a:gd name="connsiteX88" fmla="*/ 2487168 w 7168896"/>
              <a:gd name="connsiteY88" fmla="*/ 365760 h 5660136"/>
              <a:gd name="connsiteX89" fmla="*/ 2596896 w 7168896"/>
              <a:gd name="connsiteY89" fmla="*/ 320040 h 5660136"/>
              <a:gd name="connsiteX90" fmla="*/ 2734056 w 7168896"/>
              <a:gd name="connsiteY90" fmla="*/ 265176 h 5660136"/>
              <a:gd name="connsiteX91" fmla="*/ 2825496 w 7168896"/>
              <a:gd name="connsiteY91" fmla="*/ 228600 h 5660136"/>
              <a:gd name="connsiteX92" fmla="*/ 2852928 w 7168896"/>
              <a:gd name="connsiteY92" fmla="*/ 210312 h 5660136"/>
              <a:gd name="connsiteX93" fmla="*/ 3154680 w 7168896"/>
              <a:gd name="connsiteY93" fmla="*/ 164592 h 5660136"/>
              <a:gd name="connsiteX94" fmla="*/ 3191256 w 7168896"/>
              <a:gd name="connsiteY94" fmla="*/ 137160 h 5660136"/>
              <a:gd name="connsiteX95" fmla="*/ 3401568 w 7168896"/>
              <a:gd name="connsiteY95" fmla="*/ 27432 h 5660136"/>
              <a:gd name="connsiteX96" fmla="*/ 3447288 w 7168896"/>
              <a:gd name="connsiteY96" fmla="*/ 18288 h 5660136"/>
              <a:gd name="connsiteX97" fmla="*/ 3493008 w 7168896"/>
              <a:gd name="connsiteY97" fmla="*/ 0 h 5660136"/>
              <a:gd name="connsiteX98" fmla="*/ 4215384 w 7168896"/>
              <a:gd name="connsiteY98" fmla="*/ 36576 h 5660136"/>
              <a:gd name="connsiteX99" fmla="*/ 4242816 w 7168896"/>
              <a:gd name="connsiteY99" fmla="*/ 45720 h 5660136"/>
              <a:gd name="connsiteX100" fmla="*/ 4297680 w 7168896"/>
              <a:gd name="connsiteY100" fmla="*/ 54864 h 5660136"/>
              <a:gd name="connsiteX101" fmla="*/ 4754880 w 7168896"/>
              <a:gd name="connsiteY101" fmla="*/ 82296 h 5660136"/>
              <a:gd name="connsiteX102" fmla="*/ 4818888 w 7168896"/>
              <a:gd name="connsiteY102" fmla="*/ 91440 h 5660136"/>
              <a:gd name="connsiteX103" fmla="*/ 5138928 w 7168896"/>
              <a:gd name="connsiteY103" fmla="*/ 109728 h 5660136"/>
              <a:gd name="connsiteX104" fmla="*/ 5294376 w 7168896"/>
              <a:gd name="connsiteY104" fmla="*/ 137160 h 5660136"/>
              <a:gd name="connsiteX105" fmla="*/ 5394960 w 7168896"/>
              <a:gd name="connsiteY105" fmla="*/ 146304 h 5660136"/>
              <a:gd name="connsiteX106" fmla="*/ 5504688 w 7168896"/>
              <a:gd name="connsiteY106" fmla="*/ 164592 h 5660136"/>
              <a:gd name="connsiteX107" fmla="*/ 5833872 w 7168896"/>
              <a:gd name="connsiteY107" fmla="*/ 182880 h 5660136"/>
              <a:gd name="connsiteX108" fmla="*/ 5897880 w 7168896"/>
              <a:gd name="connsiteY108" fmla="*/ 192024 h 5660136"/>
              <a:gd name="connsiteX109" fmla="*/ 5952744 w 7168896"/>
              <a:gd name="connsiteY109" fmla="*/ 219456 h 5660136"/>
              <a:gd name="connsiteX110" fmla="*/ 5998464 w 7168896"/>
              <a:gd name="connsiteY110" fmla="*/ 237744 h 5660136"/>
              <a:gd name="connsiteX111" fmla="*/ 6135624 w 7168896"/>
              <a:gd name="connsiteY111" fmla="*/ 274320 h 5660136"/>
              <a:gd name="connsiteX112" fmla="*/ 6217920 w 7168896"/>
              <a:gd name="connsiteY112" fmla="*/ 301752 h 5660136"/>
              <a:gd name="connsiteX113" fmla="*/ 6327648 w 7168896"/>
              <a:gd name="connsiteY113" fmla="*/ 310896 h 5660136"/>
              <a:gd name="connsiteX114" fmla="*/ 6364224 w 7168896"/>
              <a:gd name="connsiteY114" fmla="*/ 329184 h 5660136"/>
              <a:gd name="connsiteX115" fmla="*/ 6428232 w 7168896"/>
              <a:gd name="connsiteY115" fmla="*/ 365760 h 5660136"/>
              <a:gd name="connsiteX116" fmla="*/ 6501384 w 7168896"/>
              <a:gd name="connsiteY116" fmla="*/ 384048 h 5660136"/>
              <a:gd name="connsiteX117" fmla="*/ 6528816 w 7168896"/>
              <a:gd name="connsiteY117" fmla="*/ 393192 h 5660136"/>
              <a:gd name="connsiteX118" fmla="*/ 6537960 w 7168896"/>
              <a:gd name="connsiteY118" fmla="*/ 429768 h 5660136"/>
              <a:gd name="connsiteX119" fmla="*/ 6492240 w 7168896"/>
              <a:gd name="connsiteY119" fmla="*/ 466344 h 5660136"/>
              <a:gd name="connsiteX120" fmla="*/ 6455664 w 7168896"/>
              <a:gd name="connsiteY120" fmla="*/ 475488 h 5660136"/>
              <a:gd name="connsiteX121" fmla="*/ 6254496 w 7168896"/>
              <a:gd name="connsiteY121" fmla="*/ 484632 h 5660136"/>
              <a:gd name="connsiteX122" fmla="*/ 6227064 w 7168896"/>
              <a:gd name="connsiteY122" fmla="*/ 512064 h 5660136"/>
              <a:gd name="connsiteX123" fmla="*/ 6208776 w 7168896"/>
              <a:gd name="connsiteY123" fmla="*/ 621792 h 5660136"/>
              <a:gd name="connsiteX124" fmla="*/ 6062472 w 7168896"/>
              <a:gd name="connsiteY124" fmla="*/ 649224 h 5660136"/>
              <a:gd name="connsiteX125" fmla="*/ 5660136 w 7168896"/>
              <a:gd name="connsiteY125" fmla="*/ 667512 h 5660136"/>
              <a:gd name="connsiteX126" fmla="*/ 5486400 w 7168896"/>
              <a:gd name="connsiteY126" fmla="*/ 676656 h 5660136"/>
              <a:gd name="connsiteX127" fmla="*/ 5440680 w 7168896"/>
              <a:gd name="connsiteY127" fmla="*/ 685800 h 5660136"/>
              <a:gd name="connsiteX128" fmla="*/ 5404104 w 7168896"/>
              <a:gd name="connsiteY128" fmla="*/ 694944 h 5660136"/>
              <a:gd name="connsiteX129" fmla="*/ 5330952 w 7168896"/>
              <a:gd name="connsiteY129" fmla="*/ 704088 h 5660136"/>
              <a:gd name="connsiteX130" fmla="*/ 5294376 w 7168896"/>
              <a:gd name="connsiteY130" fmla="*/ 731520 h 5660136"/>
              <a:gd name="connsiteX131" fmla="*/ 5340096 w 7168896"/>
              <a:gd name="connsiteY131" fmla="*/ 804672 h 5660136"/>
              <a:gd name="connsiteX132" fmla="*/ 5367528 w 7168896"/>
              <a:gd name="connsiteY132" fmla="*/ 850392 h 5660136"/>
              <a:gd name="connsiteX133" fmla="*/ 5376672 w 7168896"/>
              <a:gd name="connsiteY133" fmla="*/ 886968 h 5660136"/>
              <a:gd name="connsiteX134" fmla="*/ 5321808 w 7168896"/>
              <a:gd name="connsiteY134" fmla="*/ 1088136 h 5660136"/>
              <a:gd name="connsiteX135" fmla="*/ 5248656 w 7168896"/>
              <a:gd name="connsiteY135" fmla="*/ 1133856 h 5660136"/>
              <a:gd name="connsiteX136" fmla="*/ 5138928 w 7168896"/>
              <a:gd name="connsiteY136" fmla="*/ 1152144 h 5660136"/>
              <a:gd name="connsiteX137" fmla="*/ 5157216 w 7168896"/>
              <a:gd name="connsiteY137" fmla="*/ 1188720 h 5660136"/>
              <a:gd name="connsiteX138" fmla="*/ 5202936 w 7168896"/>
              <a:gd name="connsiteY138" fmla="*/ 1252728 h 5660136"/>
              <a:gd name="connsiteX139" fmla="*/ 5212080 w 7168896"/>
              <a:gd name="connsiteY139" fmla="*/ 1280160 h 5660136"/>
              <a:gd name="connsiteX140" fmla="*/ 5230368 w 7168896"/>
              <a:gd name="connsiteY140" fmla="*/ 1316736 h 5660136"/>
              <a:gd name="connsiteX141" fmla="*/ 5230368 w 7168896"/>
              <a:gd name="connsiteY141" fmla="*/ 1399032 h 5660136"/>
              <a:gd name="connsiteX142" fmla="*/ 5193792 w 7168896"/>
              <a:gd name="connsiteY142" fmla="*/ 1417320 h 5660136"/>
              <a:gd name="connsiteX143" fmla="*/ 5157216 w 7168896"/>
              <a:gd name="connsiteY143" fmla="*/ 1444752 h 5660136"/>
              <a:gd name="connsiteX144" fmla="*/ 5129784 w 7168896"/>
              <a:gd name="connsiteY144" fmla="*/ 1453896 h 5660136"/>
              <a:gd name="connsiteX145" fmla="*/ 5001768 w 7168896"/>
              <a:gd name="connsiteY145" fmla="*/ 1490472 h 5660136"/>
              <a:gd name="connsiteX146" fmla="*/ 4974336 w 7168896"/>
              <a:gd name="connsiteY146" fmla="*/ 1517904 h 5660136"/>
              <a:gd name="connsiteX147" fmla="*/ 5029200 w 7168896"/>
              <a:gd name="connsiteY147" fmla="*/ 1563624 h 5660136"/>
              <a:gd name="connsiteX148" fmla="*/ 5038344 w 7168896"/>
              <a:gd name="connsiteY148" fmla="*/ 1591056 h 5660136"/>
              <a:gd name="connsiteX149" fmla="*/ 5074920 w 7168896"/>
              <a:gd name="connsiteY149" fmla="*/ 1645920 h 5660136"/>
              <a:gd name="connsiteX150" fmla="*/ 5129784 w 7168896"/>
              <a:gd name="connsiteY150" fmla="*/ 1773936 h 5660136"/>
              <a:gd name="connsiteX151" fmla="*/ 5102352 w 7168896"/>
              <a:gd name="connsiteY151" fmla="*/ 1892808 h 5660136"/>
              <a:gd name="connsiteX152" fmla="*/ 5074920 w 7168896"/>
              <a:gd name="connsiteY152" fmla="*/ 1911096 h 5660136"/>
              <a:gd name="connsiteX153" fmla="*/ 5038344 w 7168896"/>
              <a:gd name="connsiteY153" fmla="*/ 1938528 h 5660136"/>
              <a:gd name="connsiteX154" fmla="*/ 4992624 w 7168896"/>
              <a:gd name="connsiteY154" fmla="*/ 1956816 h 5660136"/>
              <a:gd name="connsiteX155" fmla="*/ 4901184 w 7168896"/>
              <a:gd name="connsiteY155" fmla="*/ 1993392 h 5660136"/>
              <a:gd name="connsiteX156" fmla="*/ 4873752 w 7168896"/>
              <a:gd name="connsiteY156" fmla="*/ 2020824 h 5660136"/>
              <a:gd name="connsiteX157" fmla="*/ 4928616 w 7168896"/>
              <a:gd name="connsiteY157" fmla="*/ 2075688 h 5660136"/>
              <a:gd name="connsiteX158" fmla="*/ 4983480 w 7168896"/>
              <a:gd name="connsiteY158" fmla="*/ 2130552 h 5660136"/>
              <a:gd name="connsiteX159" fmla="*/ 4983480 w 7168896"/>
              <a:gd name="connsiteY159" fmla="*/ 2231136 h 5660136"/>
              <a:gd name="connsiteX160" fmla="*/ 4919472 w 7168896"/>
              <a:gd name="connsiteY160" fmla="*/ 2258568 h 5660136"/>
              <a:gd name="connsiteX161" fmla="*/ 4864608 w 7168896"/>
              <a:gd name="connsiteY161" fmla="*/ 2276856 h 5660136"/>
              <a:gd name="connsiteX162" fmla="*/ 4828032 w 7168896"/>
              <a:gd name="connsiteY162" fmla="*/ 2286000 h 5660136"/>
              <a:gd name="connsiteX163" fmla="*/ 4773168 w 7168896"/>
              <a:gd name="connsiteY163" fmla="*/ 2295144 h 5660136"/>
              <a:gd name="connsiteX164" fmla="*/ 4709160 w 7168896"/>
              <a:gd name="connsiteY164" fmla="*/ 2313432 h 5660136"/>
              <a:gd name="connsiteX165" fmla="*/ 4727448 w 7168896"/>
              <a:gd name="connsiteY165" fmla="*/ 2340864 h 5660136"/>
              <a:gd name="connsiteX166" fmla="*/ 4764024 w 7168896"/>
              <a:gd name="connsiteY166" fmla="*/ 2350008 h 5660136"/>
              <a:gd name="connsiteX167" fmla="*/ 4828032 w 7168896"/>
              <a:gd name="connsiteY167" fmla="*/ 2368296 h 5660136"/>
              <a:gd name="connsiteX168" fmla="*/ 4901184 w 7168896"/>
              <a:gd name="connsiteY168" fmla="*/ 2395728 h 5660136"/>
              <a:gd name="connsiteX169" fmla="*/ 4928616 w 7168896"/>
              <a:gd name="connsiteY169" fmla="*/ 2414016 h 5660136"/>
              <a:gd name="connsiteX170" fmla="*/ 5010912 w 7168896"/>
              <a:gd name="connsiteY170" fmla="*/ 2432304 h 5660136"/>
              <a:gd name="connsiteX171" fmla="*/ 5056632 w 7168896"/>
              <a:gd name="connsiteY171" fmla="*/ 2441448 h 5660136"/>
              <a:gd name="connsiteX172" fmla="*/ 5102352 w 7168896"/>
              <a:gd name="connsiteY172" fmla="*/ 2487168 h 5660136"/>
              <a:gd name="connsiteX173" fmla="*/ 5148072 w 7168896"/>
              <a:gd name="connsiteY173" fmla="*/ 2542032 h 5660136"/>
              <a:gd name="connsiteX174" fmla="*/ 5166360 w 7168896"/>
              <a:gd name="connsiteY174" fmla="*/ 2578608 h 5660136"/>
              <a:gd name="connsiteX175" fmla="*/ 5193792 w 7168896"/>
              <a:gd name="connsiteY175" fmla="*/ 2615184 h 5660136"/>
              <a:gd name="connsiteX176" fmla="*/ 5212080 w 7168896"/>
              <a:gd name="connsiteY176" fmla="*/ 2651760 h 5660136"/>
              <a:gd name="connsiteX177" fmla="*/ 5239512 w 7168896"/>
              <a:gd name="connsiteY177" fmla="*/ 2670048 h 5660136"/>
              <a:gd name="connsiteX178" fmla="*/ 5285232 w 7168896"/>
              <a:gd name="connsiteY178" fmla="*/ 2706624 h 5660136"/>
              <a:gd name="connsiteX179" fmla="*/ 5321808 w 7168896"/>
              <a:gd name="connsiteY179" fmla="*/ 2752344 h 5660136"/>
              <a:gd name="connsiteX180" fmla="*/ 5394960 w 7168896"/>
              <a:gd name="connsiteY180" fmla="*/ 2798064 h 5660136"/>
              <a:gd name="connsiteX181" fmla="*/ 5422392 w 7168896"/>
              <a:gd name="connsiteY181" fmla="*/ 2825496 h 5660136"/>
              <a:gd name="connsiteX182" fmla="*/ 5495544 w 7168896"/>
              <a:gd name="connsiteY182" fmla="*/ 2871216 h 5660136"/>
              <a:gd name="connsiteX183" fmla="*/ 5559552 w 7168896"/>
              <a:gd name="connsiteY183" fmla="*/ 2935224 h 5660136"/>
              <a:gd name="connsiteX184" fmla="*/ 5596128 w 7168896"/>
              <a:gd name="connsiteY184" fmla="*/ 2980944 h 5660136"/>
              <a:gd name="connsiteX185" fmla="*/ 5623560 w 7168896"/>
              <a:gd name="connsiteY185" fmla="*/ 2990088 h 5660136"/>
              <a:gd name="connsiteX186" fmla="*/ 5650992 w 7168896"/>
              <a:gd name="connsiteY186" fmla="*/ 3026664 h 5660136"/>
              <a:gd name="connsiteX187" fmla="*/ 5715000 w 7168896"/>
              <a:gd name="connsiteY187" fmla="*/ 3090672 h 5660136"/>
              <a:gd name="connsiteX188" fmla="*/ 5733288 w 7168896"/>
              <a:gd name="connsiteY188" fmla="*/ 3118104 h 5660136"/>
              <a:gd name="connsiteX189" fmla="*/ 5952744 w 7168896"/>
              <a:gd name="connsiteY189" fmla="*/ 3282696 h 5660136"/>
              <a:gd name="connsiteX190" fmla="*/ 6007608 w 7168896"/>
              <a:gd name="connsiteY190" fmla="*/ 3337560 h 5660136"/>
              <a:gd name="connsiteX191" fmla="*/ 6035040 w 7168896"/>
              <a:gd name="connsiteY191" fmla="*/ 3355848 h 5660136"/>
              <a:gd name="connsiteX192" fmla="*/ 6062472 w 7168896"/>
              <a:gd name="connsiteY192" fmla="*/ 3383280 h 5660136"/>
              <a:gd name="connsiteX193" fmla="*/ 6126480 w 7168896"/>
              <a:gd name="connsiteY193" fmla="*/ 3419856 h 5660136"/>
              <a:gd name="connsiteX194" fmla="*/ 6199632 w 7168896"/>
              <a:gd name="connsiteY194" fmla="*/ 3465576 h 5660136"/>
              <a:gd name="connsiteX195" fmla="*/ 6263640 w 7168896"/>
              <a:gd name="connsiteY195" fmla="*/ 3520440 h 5660136"/>
              <a:gd name="connsiteX196" fmla="*/ 6291072 w 7168896"/>
              <a:gd name="connsiteY196" fmla="*/ 3538728 h 5660136"/>
              <a:gd name="connsiteX197" fmla="*/ 6318504 w 7168896"/>
              <a:gd name="connsiteY197" fmla="*/ 3575304 h 5660136"/>
              <a:gd name="connsiteX198" fmla="*/ 6355080 w 7168896"/>
              <a:gd name="connsiteY198" fmla="*/ 3593592 h 5660136"/>
              <a:gd name="connsiteX199" fmla="*/ 6437376 w 7168896"/>
              <a:gd name="connsiteY199" fmla="*/ 3657600 h 5660136"/>
              <a:gd name="connsiteX200" fmla="*/ 6473952 w 7168896"/>
              <a:gd name="connsiteY200" fmla="*/ 3666744 h 5660136"/>
              <a:gd name="connsiteX201" fmla="*/ 6583680 w 7168896"/>
              <a:gd name="connsiteY201" fmla="*/ 3712464 h 5660136"/>
              <a:gd name="connsiteX202" fmla="*/ 6647688 w 7168896"/>
              <a:gd name="connsiteY202" fmla="*/ 3749040 h 5660136"/>
              <a:gd name="connsiteX203" fmla="*/ 6711696 w 7168896"/>
              <a:gd name="connsiteY203" fmla="*/ 3803904 h 5660136"/>
              <a:gd name="connsiteX204" fmla="*/ 6784848 w 7168896"/>
              <a:gd name="connsiteY204" fmla="*/ 3831336 h 5660136"/>
              <a:gd name="connsiteX205" fmla="*/ 6830568 w 7168896"/>
              <a:gd name="connsiteY205" fmla="*/ 3849624 h 5660136"/>
              <a:gd name="connsiteX206" fmla="*/ 6922008 w 7168896"/>
              <a:gd name="connsiteY206" fmla="*/ 3877056 h 5660136"/>
              <a:gd name="connsiteX207" fmla="*/ 7004304 w 7168896"/>
              <a:gd name="connsiteY207" fmla="*/ 3941064 h 5660136"/>
              <a:gd name="connsiteX208" fmla="*/ 7040880 w 7168896"/>
              <a:gd name="connsiteY208" fmla="*/ 3977640 h 5660136"/>
              <a:gd name="connsiteX209" fmla="*/ 7059168 w 7168896"/>
              <a:gd name="connsiteY209" fmla="*/ 4005072 h 5660136"/>
              <a:gd name="connsiteX210" fmla="*/ 7114032 w 7168896"/>
              <a:gd name="connsiteY210" fmla="*/ 4059936 h 5660136"/>
              <a:gd name="connsiteX211" fmla="*/ 7150608 w 7168896"/>
              <a:gd name="connsiteY211" fmla="*/ 4096512 h 5660136"/>
              <a:gd name="connsiteX212" fmla="*/ 7168896 w 7168896"/>
              <a:gd name="connsiteY212" fmla="*/ 4123944 h 5660136"/>
              <a:gd name="connsiteX213" fmla="*/ 7150608 w 7168896"/>
              <a:gd name="connsiteY213" fmla="*/ 4206240 h 5660136"/>
              <a:gd name="connsiteX214" fmla="*/ 7050024 w 7168896"/>
              <a:gd name="connsiteY214" fmla="*/ 4224528 h 5660136"/>
              <a:gd name="connsiteX215" fmla="*/ 6858000 w 7168896"/>
              <a:gd name="connsiteY215" fmla="*/ 4206240 h 5660136"/>
              <a:gd name="connsiteX216" fmla="*/ 6784848 w 7168896"/>
              <a:gd name="connsiteY216" fmla="*/ 4187952 h 5660136"/>
              <a:gd name="connsiteX217" fmla="*/ 6748272 w 7168896"/>
              <a:gd name="connsiteY217" fmla="*/ 4178808 h 5660136"/>
              <a:gd name="connsiteX218" fmla="*/ 6720840 w 7168896"/>
              <a:gd name="connsiteY218" fmla="*/ 4169664 h 5660136"/>
              <a:gd name="connsiteX219" fmla="*/ 6665976 w 7168896"/>
              <a:gd name="connsiteY219" fmla="*/ 4160520 h 5660136"/>
              <a:gd name="connsiteX220" fmla="*/ 6647688 w 7168896"/>
              <a:gd name="connsiteY220" fmla="*/ 4242816 h 5660136"/>
              <a:gd name="connsiteX221" fmla="*/ 6620256 w 7168896"/>
              <a:gd name="connsiteY221" fmla="*/ 4251960 h 5660136"/>
              <a:gd name="connsiteX222" fmla="*/ 6565392 w 7168896"/>
              <a:gd name="connsiteY222" fmla="*/ 4261104 h 5660136"/>
              <a:gd name="connsiteX223" fmla="*/ 6464808 w 7168896"/>
              <a:gd name="connsiteY223" fmla="*/ 4251960 h 5660136"/>
              <a:gd name="connsiteX224" fmla="*/ 6373368 w 7168896"/>
              <a:gd name="connsiteY224" fmla="*/ 4215384 h 5660136"/>
              <a:gd name="connsiteX225" fmla="*/ 6318504 w 7168896"/>
              <a:gd name="connsiteY225" fmla="*/ 4197096 h 5660136"/>
              <a:gd name="connsiteX226" fmla="*/ 6309360 w 7168896"/>
              <a:gd name="connsiteY226" fmla="*/ 4233672 h 5660136"/>
              <a:gd name="connsiteX227" fmla="*/ 6089904 w 7168896"/>
              <a:gd name="connsiteY227" fmla="*/ 4261104 h 5660136"/>
              <a:gd name="connsiteX228" fmla="*/ 5989320 w 7168896"/>
              <a:gd name="connsiteY228" fmla="*/ 4224528 h 5660136"/>
              <a:gd name="connsiteX229" fmla="*/ 5952744 w 7168896"/>
              <a:gd name="connsiteY229" fmla="*/ 4206240 h 5660136"/>
              <a:gd name="connsiteX230" fmla="*/ 5925312 w 7168896"/>
              <a:gd name="connsiteY230" fmla="*/ 4178808 h 5660136"/>
              <a:gd name="connsiteX231" fmla="*/ 5861304 w 7168896"/>
              <a:gd name="connsiteY231" fmla="*/ 4142232 h 5660136"/>
              <a:gd name="connsiteX232" fmla="*/ 5815584 w 7168896"/>
              <a:gd name="connsiteY232" fmla="*/ 4133088 h 5660136"/>
              <a:gd name="connsiteX233" fmla="*/ 5742432 w 7168896"/>
              <a:gd name="connsiteY233" fmla="*/ 4096512 h 5660136"/>
              <a:gd name="connsiteX234" fmla="*/ 5696712 w 7168896"/>
              <a:gd name="connsiteY234" fmla="*/ 4069080 h 5660136"/>
              <a:gd name="connsiteX235" fmla="*/ 5650992 w 7168896"/>
              <a:gd name="connsiteY235" fmla="*/ 4050792 h 5660136"/>
              <a:gd name="connsiteX236" fmla="*/ 5559552 w 7168896"/>
              <a:gd name="connsiteY236" fmla="*/ 3995928 h 5660136"/>
              <a:gd name="connsiteX237" fmla="*/ 5458968 w 7168896"/>
              <a:gd name="connsiteY237" fmla="*/ 3959352 h 5660136"/>
              <a:gd name="connsiteX238" fmla="*/ 5422392 w 7168896"/>
              <a:gd name="connsiteY238" fmla="*/ 3941064 h 5660136"/>
              <a:gd name="connsiteX239" fmla="*/ 5367528 w 7168896"/>
              <a:gd name="connsiteY239" fmla="*/ 3922776 h 5660136"/>
              <a:gd name="connsiteX240" fmla="*/ 5312664 w 7168896"/>
              <a:gd name="connsiteY240" fmla="*/ 3904488 h 5660136"/>
              <a:gd name="connsiteX241" fmla="*/ 5285232 w 7168896"/>
              <a:gd name="connsiteY241" fmla="*/ 3895344 h 5660136"/>
              <a:gd name="connsiteX242" fmla="*/ 5212080 w 7168896"/>
              <a:gd name="connsiteY242" fmla="*/ 3858768 h 5660136"/>
              <a:gd name="connsiteX243" fmla="*/ 5184648 w 7168896"/>
              <a:gd name="connsiteY243" fmla="*/ 3840480 h 5660136"/>
              <a:gd name="connsiteX244" fmla="*/ 5157216 w 7168896"/>
              <a:gd name="connsiteY244" fmla="*/ 3831336 h 5660136"/>
              <a:gd name="connsiteX245" fmla="*/ 5129784 w 7168896"/>
              <a:gd name="connsiteY245" fmla="*/ 3813048 h 5660136"/>
              <a:gd name="connsiteX246" fmla="*/ 5074920 w 7168896"/>
              <a:gd name="connsiteY246" fmla="*/ 3794760 h 5660136"/>
              <a:gd name="connsiteX247" fmla="*/ 5010912 w 7168896"/>
              <a:gd name="connsiteY247" fmla="*/ 3758184 h 5660136"/>
              <a:gd name="connsiteX248" fmla="*/ 4956048 w 7168896"/>
              <a:gd name="connsiteY248" fmla="*/ 3721608 h 5660136"/>
              <a:gd name="connsiteX249" fmla="*/ 4910328 w 7168896"/>
              <a:gd name="connsiteY249" fmla="*/ 3703320 h 5660136"/>
              <a:gd name="connsiteX250" fmla="*/ 4882896 w 7168896"/>
              <a:gd name="connsiteY250" fmla="*/ 3685032 h 5660136"/>
              <a:gd name="connsiteX251" fmla="*/ 4837176 w 7168896"/>
              <a:gd name="connsiteY251" fmla="*/ 3666744 h 5660136"/>
              <a:gd name="connsiteX252" fmla="*/ 4745736 w 7168896"/>
              <a:gd name="connsiteY252" fmla="*/ 3712464 h 5660136"/>
              <a:gd name="connsiteX253" fmla="*/ 4654296 w 7168896"/>
              <a:gd name="connsiteY253" fmla="*/ 3749040 h 5660136"/>
              <a:gd name="connsiteX254" fmla="*/ 4562856 w 7168896"/>
              <a:gd name="connsiteY254" fmla="*/ 3767328 h 5660136"/>
              <a:gd name="connsiteX255" fmla="*/ 4517136 w 7168896"/>
              <a:gd name="connsiteY255" fmla="*/ 3776472 h 5660136"/>
              <a:gd name="connsiteX256" fmla="*/ 4489704 w 7168896"/>
              <a:gd name="connsiteY256" fmla="*/ 3794760 h 5660136"/>
              <a:gd name="connsiteX257" fmla="*/ 4453128 w 7168896"/>
              <a:gd name="connsiteY257" fmla="*/ 3813048 h 5660136"/>
              <a:gd name="connsiteX258" fmla="*/ 4471416 w 7168896"/>
              <a:gd name="connsiteY258" fmla="*/ 3941064 h 5660136"/>
              <a:gd name="connsiteX259" fmla="*/ 4480560 w 7168896"/>
              <a:gd name="connsiteY259" fmla="*/ 3977640 h 5660136"/>
              <a:gd name="connsiteX260" fmla="*/ 4498848 w 7168896"/>
              <a:gd name="connsiteY260" fmla="*/ 4014216 h 5660136"/>
              <a:gd name="connsiteX261" fmla="*/ 4480560 w 7168896"/>
              <a:gd name="connsiteY261" fmla="*/ 4142232 h 5660136"/>
              <a:gd name="connsiteX262" fmla="*/ 4471416 w 7168896"/>
              <a:gd name="connsiteY262" fmla="*/ 4178808 h 5660136"/>
              <a:gd name="connsiteX263" fmla="*/ 4434840 w 7168896"/>
              <a:gd name="connsiteY263" fmla="*/ 4215384 h 5660136"/>
              <a:gd name="connsiteX264" fmla="*/ 4416552 w 7168896"/>
              <a:gd name="connsiteY264" fmla="*/ 4361688 h 5660136"/>
              <a:gd name="connsiteX265" fmla="*/ 4407408 w 7168896"/>
              <a:gd name="connsiteY265" fmla="*/ 4416552 h 5660136"/>
              <a:gd name="connsiteX266" fmla="*/ 4389120 w 7168896"/>
              <a:gd name="connsiteY266" fmla="*/ 4443984 h 5660136"/>
              <a:gd name="connsiteX267" fmla="*/ 4370832 w 7168896"/>
              <a:gd name="connsiteY267" fmla="*/ 4498848 h 5660136"/>
              <a:gd name="connsiteX268" fmla="*/ 4334256 w 7168896"/>
              <a:gd name="connsiteY268" fmla="*/ 4562856 h 5660136"/>
              <a:gd name="connsiteX269" fmla="*/ 4306824 w 7168896"/>
              <a:gd name="connsiteY269" fmla="*/ 4608576 h 5660136"/>
              <a:gd name="connsiteX270" fmla="*/ 4197096 w 7168896"/>
              <a:gd name="connsiteY270" fmla="*/ 4681728 h 5660136"/>
              <a:gd name="connsiteX271" fmla="*/ 4133088 w 7168896"/>
              <a:gd name="connsiteY271" fmla="*/ 4700016 h 5660136"/>
              <a:gd name="connsiteX272" fmla="*/ 4059936 w 7168896"/>
              <a:gd name="connsiteY272" fmla="*/ 4727448 h 5660136"/>
              <a:gd name="connsiteX273" fmla="*/ 4023360 w 7168896"/>
              <a:gd name="connsiteY273" fmla="*/ 4745736 h 5660136"/>
              <a:gd name="connsiteX274" fmla="*/ 3886200 w 7168896"/>
              <a:gd name="connsiteY274" fmla="*/ 4791456 h 5660136"/>
              <a:gd name="connsiteX275" fmla="*/ 3858768 w 7168896"/>
              <a:gd name="connsiteY275" fmla="*/ 4818888 h 5660136"/>
              <a:gd name="connsiteX276" fmla="*/ 3831336 w 7168896"/>
              <a:gd name="connsiteY276" fmla="*/ 4855464 h 5660136"/>
              <a:gd name="connsiteX277" fmla="*/ 3794760 w 7168896"/>
              <a:gd name="connsiteY277" fmla="*/ 4873752 h 5660136"/>
              <a:gd name="connsiteX278" fmla="*/ 3749040 w 7168896"/>
              <a:gd name="connsiteY278" fmla="*/ 4901184 h 5660136"/>
              <a:gd name="connsiteX279" fmla="*/ 3694176 w 7168896"/>
              <a:gd name="connsiteY279" fmla="*/ 4937760 h 5660136"/>
              <a:gd name="connsiteX280" fmla="*/ 3611880 w 7168896"/>
              <a:gd name="connsiteY280" fmla="*/ 4965192 h 5660136"/>
              <a:gd name="connsiteX281" fmla="*/ 3584448 w 7168896"/>
              <a:gd name="connsiteY281" fmla="*/ 4992624 h 5660136"/>
              <a:gd name="connsiteX282" fmla="*/ 3538728 w 7168896"/>
              <a:gd name="connsiteY282" fmla="*/ 5084064 h 5660136"/>
              <a:gd name="connsiteX283" fmla="*/ 3520440 w 7168896"/>
              <a:gd name="connsiteY283" fmla="*/ 5166360 h 5660136"/>
              <a:gd name="connsiteX284" fmla="*/ 3511296 w 7168896"/>
              <a:gd name="connsiteY284" fmla="*/ 5193792 h 5660136"/>
              <a:gd name="connsiteX285" fmla="*/ 3520440 w 7168896"/>
              <a:gd name="connsiteY285" fmla="*/ 5586984 h 5660136"/>
              <a:gd name="connsiteX286" fmla="*/ 3483864 w 7168896"/>
              <a:gd name="connsiteY286" fmla="*/ 5605272 h 5660136"/>
              <a:gd name="connsiteX287" fmla="*/ 3401568 w 7168896"/>
              <a:gd name="connsiteY287" fmla="*/ 5650992 h 5660136"/>
              <a:gd name="connsiteX288" fmla="*/ 3374136 w 7168896"/>
              <a:gd name="connsiteY288" fmla="*/ 5660136 h 5660136"/>
              <a:gd name="connsiteX289" fmla="*/ 3410712 w 7168896"/>
              <a:gd name="connsiteY289" fmla="*/ 5614416 h 5660136"/>
              <a:gd name="connsiteX290" fmla="*/ 3438144 w 7168896"/>
              <a:gd name="connsiteY290" fmla="*/ 5559552 h 5660136"/>
              <a:gd name="connsiteX291" fmla="*/ 3447288 w 7168896"/>
              <a:gd name="connsiteY291" fmla="*/ 5468112 h 5660136"/>
              <a:gd name="connsiteX292" fmla="*/ 3410712 w 7168896"/>
              <a:gd name="connsiteY292" fmla="*/ 5458968 h 5660136"/>
              <a:gd name="connsiteX293" fmla="*/ 3300984 w 7168896"/>
              <a:gd name="connsiteY293" fmla="*/ 5440680 h 5660136"/>
              <a:gd name="connsiteX294" fmla="*/ 3319272 w 7168896"/>
              <a:gd name="connsiteY294" fmla="*/ 5312664 h 5660136"/>
              <a:gd name="connsiteX295" fmla="*/ 3328416 w 7168896"/>
              <a:gd name="connsiteY295" fmla="*/ 5285232 h 5660136"/>
              <a:gd name="connsiteX296" fmla="*/ 3319272 w 7168896"/>
              <a:gd name="connsiteY296" fmla="*/ 5184648 h 5660136"/>
              <a:gd name="connsiteX297" fmla="*/ 3300984 w 7168896"/>
              <a:gd name="connsiteY297" fmla="*/ 5212080 h 5660136"/>
              <a:gd name="connsiteX298" fmla="*/ 3282696 w 7168896"/>
              <a:gd name="connsiteY298" fmla="*/ 5266944 h 5660136"/>
              <a:gd name="connsiteX299" fmla="*/ 3218688 w 7168896"/>
              <a:gd name="connsiteY299" fmla="*/ 5303520 h 5660136"/>
              <a:gd name="connsiteX300" fmla="*/ 3145536 w 7168896"/>
              <a:gd name="connsiteY300" fmla="*/ 5294376 h 5660136"/>
              <a:gd name="connsiteX301" fmla="*/ 3145536 w 7168896"/>
              <a:gd name="connsiteY301" fmla="*/ 5230368 h 5660136"/>
              <a:gd name="connsiteX302" fmla="*/ 3182112 w 7168896"/>
              <a:gd name="connsiteY302" fmla="*/ 5212080 h 5660136"/>
              <a:gd name="connsiteX303" fmla="*/ 3209544 w 7168896"/>
              <a:gd name="connsiteY303" fmla="*/ 5193792 h 5660136"/>
              <a:gd name="connsiteX304" fmla="*/ 3218688 w 7168896"/>
              <a:gd name="connsiteY304" fmla="*/ 5166360 h 5660136"/>
              <a:gd name="connsiteX305" fmla="*/ 3209544 w 7168896"/>
              <a:gd name="connsiteY305" fmla="*/ 5093208 h 5660136"/>
              <a:gd name="connsiteX306" fmla="*/ 3191256 w 7168896"/>
              <a:gd name="connsiteY306" fmla="*/ 5047488 h 5660136"/>
              <a:gd name="connsiteX307" fmla="*/ 3182112 w 7168896"/>
              <a:gd name="connsiteY307" fmla="*/ 5020056 h 5660136"/>
              <a:gd name="connsiteX308" fmla="*/ 3127248 w 7168896"/>
              <a:gd name="connsiteY308" fmla="*/ 4745736 h 5660136"/>
              <a:gd name="connsiteX309" fmla="*/ 3081528 w 7168896"/>
              <a:gd name="connsiteY309" fmla="*/ 4736592 h 5660136"/>
              <a:gd name="connsiteX310" fmla="*/ 2953512 w 7168896"/>
              <a:gd name="connsiteY310" fmla="*/ 4745736 h 5660136"/>
              <a:gd name="connsiteX311" fmla="*/ 2926080 w 7168896"/>
              <a:gd name="connsiteY311" fmla="*/ 4809744 h 5660136"/>
              <a:gd name="connsiteX312" fmla="*/ 2916936 w 7168896"/>
              <a:gd name="connsiteY312" fmla="*/ 4873752 h 5660136"/>
              <a:gd name="connsiteX313" fmla="*/ 2889504 w 7168896"/>
              <a:gd name="connsiteY313" fmla="*/ 4956048 h 5660136"/>
              <a:gd name="connsiteX314" fmla="*/ 2880360 w 7168896"/>
              <a:gd name="connsiteY314" fmla="*/ 5020056 h 5660136"/>
              <a:gd name="connsiteX315" fmla="*/ 2871216 w 7168896"/>
              <a:gd name="connsiteY315" fmla="*/ 5047488 h 5660136"/>
              <a:gd name="connsiteX316" fmla="*/ 2907792 w 7168896"/>
              <a:gd name="connsiteY316" fmla="*/ 5166360 h 5660136"/>
              <a:gd name="connsiteX317" fmla="*/ 3017520 w 7168896"/>
              <a:gd name="connsiteY317" fmla="*/ 5184648 h 5660136"/>
              <a:gd name="connsiteX318" fmla="*/ 2898648 w 7168896"/>
              <a:gd name="connsiteY318" fmla="*/ 5202936 h 5660136"/>
              <a:gd name="connsiteX319" fmla="*/ 2843784 w 7168896"/>
              <a:gd name="connsiteY319" fmla="*/ 5166360 h 5660136"/>
              <a:gd name="connsiteX320" fmla="*/ 2807208 w 7168896"/>
              <a:gd name="connsiteY320" fmla="*/ 5138928 h 5660136"/>
              <a:gd name="connsiteX321" fmla="*/ 2779776 w 7168896"/>
              <a:gd name="connsiteY321" fmla="*/ 5120640 h 5660136"/>
              <a:gd name="connsiteX322" fmla="*/ 2724912 w 7168896"/>
              <a:gd name="connsiteY322" fmla="*/ 5056632 h 5660136"/>
              <a:gd name="connsiteX323" fmla="*/ 2697480 w 7168896"/>
              <a:gd name="connsiteY323" fmla="*/ 4919472 h 5660136"/>
              <a:gd name="connsiteX324" fmla="*/ 2679192 w 7168896"/>
              <a:gd name="connsiteY324" fmla="*/ 4965192 h 5660136"/>
              <a:gd name="connsiteX325" fmla="*/ 2660904 w 7168896"/>
              <a:gd name="connsiteY325" fmla="*/ 5047488 h 5660136"/>
              <a:gd name="connsiteX326" fmla="*/ 2670048 w 7168896"/>
              <a:gd name="connsiteY326" fmla="*/ 5321808 h 5660136"/>
              <a:gd name="connsiteX327" fmla="*/ 2679192 w 7168896"/>
              <a:gd name="connsiteY327" fmla="*/ 5349240 h 5660136"/>
              <a:gd name="connsiteX328" fmla="*/ 2706624 w 7168896"/>
              <a:gd name="connsiteY328" fmla="*/ 5367528 h 5660136"/>
              <a:gd name="connsiteX329" fmla="*/ 2651760 w 7168896"/>
              <a:gd name="connsiteY329" fmla="*/ 5349240 h 5660136"/>
              <a:gd name="connsiteX330" fmla="*/ 2615184 w 7168896"/>
              <a:gd name="connsiteY330" fmla="*/ 5321808 h 5660136"/>
              <a:gd name="connsiteX331" fmla="*/ 2587752 w 7168896"/>
              <a:gd name="connsiteY331" fmla="*/ 5303520 h 5660136"/>
              <a:gd name="connsiteX332" fmla="*/ 2569464 w 7168896"/>
              <a:gd name="connsiteY332" fmla="*/ 5266944 h 5660136"/>
              <a:gd name="connsiteX333" fmla="*/ 2560320 w 7168896"/>
              <a:gd name="connsiteY333" fmla="*/ 5230368 h 5660136"/>
              <a:gd name="connsiteX334" fmla="*/ 2542032 w 7168896"/>
              <a:gd name="connsiteY334" fmla="*/ 5084064 h 5660136"/>
              <a:gd name="connsiteX335" fmla="*/ 2523744 w 7168896"/>
              <a:gd name="connsiteY335" fmla="*/ 5056632 h 5660136"/>
              <a:gd name="connsiteX336" fmla="*/ 2514600 w 7168896"/>
              <a:gd name="connsiteY336" fmla="*/ 5020056 h 5660136"/>
              <a:gd name="connsiteX337" fmla="*/ 2551176 w 7168896"/>
              <a:gd name="connsiteY337" fmla="*/ 4837176 h 5660136"/>
              <a:gd name="connsiteX338" fmla="*/ 2596896 w 7168896"/>
              <a:gd name="connsiteY338" fmla="*/ 4800600 h 5660136"/>
              <a:gd name="connsiteX339" fmla="*/ 2615184 w 7168896"/>
              <a:gd name="connsiteY339" fmla="*/ 4745736 h 5660136"/>
              <a:gd name="connsiteX340" fmla="*/ 2633472 w 7168896"/>
              <a:gd name="connsiteY340" fmla="*/ 4672584 h 5660136"/>
              <a:gd name="connsiteX341" fmla="*/ 2670048 w 7168896"/>
              <a:gd name="connsiteY341" fmla="*/ 4636008 h 5660136"/>
              <a:gd name="connsiteX342" fmla="*/ 2697480 w 7168896"/>
              <a:gd name="connsiteY342" fmla="*/ 4626864 h 5660136"/>
              <a:gd name="connsiteX343" fmla="*/ 2724912 w 7168896"/>
              <a:gd name="connsiteY343" fmla="*/ 4599432 h 5660136"/>
              <a:gd name="connsiteX344" fmla="*/ 2825496 w 7168896"/>
              <a:gd name="connsiteY344" fmla="*/ 4572000 h 5660136"/>
              <a:gd name="connsiteX345" fmla="*/ 2898648 w 7168896"/>
              <a:gd name="connsiteY345" fmla="*/ 4553712 h 5660136"/>
              <a:gd name="connsiteX346" fmla="*/ 2944368 w 7168896"/>
              <a:gd name="connsiteY346" fmla="*/ 4544568 h 5660136"/>
              <a:gd name="connsiteX347" fmla="*/ 3017520 w 7168896"/>
              <a:gd name="connsiteY347" fmla="*/ 4507992 h 5660136"/>
              <a:gd name="connsiteX348" fmla="*/ 3090672 w 7168896"/>
              <a:gd name="connsiteY348" fmla="*/ 4462272 h 5660136"/>
              <a:gd name="connsiteX349" fmla="*/ 3118104 w 7168896"/>
              <a:gd name="connsiteY349" fmla="*/ 4425696 h 5660136"/>
              <a:gd name="connsiteX350" fmla="*/ 3118104 w 7168896"/>
              <a:gd name="connsiteY350" fmla="*/ 4133088 h 5660136"/>
              <a:gd name="connsiteX351" fmla="*/ 3044952 w 7168896"/>
              <a:gd name="connsiteY351" fmla="*/ 3968496 h 5660136"/>
              <a:gd name="connsiteX352" fmla="*/ 3035808 w 7168896"/>
              <a:gd name="connsiteY352" fmla="*/ 3941064 h 5660136"/>
              <a:gd name="connsiteX353" fmla="*/ 2999232 w 7168896"/>
              <a:gd name="connsiteY353" fmla="*/ 3877056 h 5660136"/>
              <a:gd name="connsiteX354" fmla="*/ 2971800 w 7168896"/>
              <a:gd name="connsiteY354" fmla="*/ 3858768 h 5660136"/>
              <a:gd name="connsiteX355" fmla="*/ 2898648 w 7168896"/>
              <a:gd name="connsiteY355" fmla="*/ 3813048 h 5660136"/>
              <a:gd name="connsiteX356" fmla="*/ 2871216 w 7168896"/>
              <a:gd name="connsiteY356" fmla="*/ 3794760 h 5660136"/>
              <a:gd name="connsiteX357" fmla="*/ 2788920 w 7168896"/>
              <a:gd name="connsiteY357" fmla="*/ 3767328 h 5660136"/>
              <a:gd name="connsiteX358" fmla="*/ 2743200 w 7168896"/>
              <a:gd name="connsiteY358" fmla="*/ 3739896 h 5660136"/>
              <a:gd name="connsiteX359" fmla="*/ 2706624 w 7168896"/>
              <a:gd name="connsiteY359" fmla="*/ 3712464 h 5660136"/>
              <a:gd name="connsiteX360" fmla="*/ 2679192 w 7168896"/>
              <a:gd name="connsiteY360" fmla="*/ 3703320 h 5660136"/>
              <a:gd name="connsiteX361" fmla="*/ 2642616 w 7168896"/>
              <a:gd name="connsiteY361" fmla="*/ 3685032 h 5660136"/>
              <a:gd name="connsiteX362" fmla="*/ 2532888 w 7168896"/>
              <a:gd name="connsiteY362" fmla="*/ 3648456 h 5660136"/>
              <a:gd name="connsiteX363" fmla="*/ 2340864 w 7168896"/>
              <a:gd name="connsiteY363" fmla="*/ 3639312 h 5660136"/>
              <a:gd name="connsiteX364" fmla="*/ 2313432 w 7168896"/>
              <a:gd name="connsiteY364" fmla="*/ 3630168 h 5660136"/>
              <a:gd name="connsiteX365" fmla="*/ 2267712 w 7168896"/>
              <a:gd name="connsiteY365" fmla="*/ 3611880 h 5660136"/>
              <a:gd name="connsiteX366" fmla="*/ 2203704 w 7168896"/>
              <a:gd name="connsiteY366" fmla="*/ 3602736 h 5660136"/>
              <a:gd name="connsiteX367" fmla="*/ 2157984 w 7168896"/>
              <a:gd name="connsiteY367" fmla="*/ 3593592 h 5660136"/>
              <a:gd name="connsiteX368" fmla="*/ 2075688 w 7168896"/>
              <a:gd name="connsiteY368" fmla="*/ 3538728 h 5660136"/>
              <a:gd name="connsiteX369" fmla="*/ 1993392 w 7168896"/>
              <a:gd name="connsiteY369" fmla="*/ 3511296 h 5660136"/>
              <a:gd name="connsiteX370" fmla="*/ 1920240 w 7168896"/>
              <a:gd name="connsiteY370" fmla="*/ 3483864 h 5660136"/>
              <a:gd name="connsiteX371" fmla="*/ 1874520 w 7168896"/>
              <a:gd name="connsiteY371" fmla="*/ 3474720 h 5660136"/>
              <a:gd name="connsiteX372" fmla="*/ 1627632 w 7168896"/>
              <a:gd name="connsiteY372" fmla="*/ 3447288 h 5660136"/>
              <a:gd name="connsiteX373" fmla="*/ 1545336 w 7168896"/>
              <a:gd name="connsiteY373" fmla="*/ 3429000 h 5660136"/>
              <a:gd name="connsiteX374" fmla="*/ 1508760 w 7168896"/>
              <a:gd name="connsiteY374" fmla="*/ 3410712 h 5660136"/>
              <a:gd name="connsiteX375" fmla="*/ 1417320 w 7168896"/>
              <a:gd name="connsiteY375" fmla="*/ 3383280 h 5660136"/>
              <a:gd name="connsiteX376" fmla="*/ 1252728 w 7168896"/>
              <a:gd name="connsiteY376" fmla="*/ 3364992 h 5660136"/>
              <a:gd name="connsiteX377" fmla="*/ 1161288 w 7168896"/>
              <a:gd name="connsiteY377" fmla="*/ 3346704 h 5660136"/>
              <a:gd name="connsiteX378" fmla="*/ 1097280 w 7168896"/>
              <a:gd name="connsiteY378" fmla="*/ 3328416 h 5660136"/>
              <a:gd name="connsiteX379" fmla="*/ 1051560 w 7168896"/>
              <a:gd name="connsiteY379" fmla="*/ 3264408 h 566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7168896" h="5660136">
                <a:moveTo>
                  <a:pt x="1051560" y="3264408"/>
                </a:moveTo>
                <a:cubicBezTo>
                  <a:pt x="1031748" y="3244596"/>
                  <a:pt x="994085" y="3216263"/>
                  <a:pt x="978408" y="3209544"/>
                </a:cubicBezTo>
                <a:cubicBezTo>
                  <a:pt x="956851" y="3200305"/>
                  <a:pt x="892657" y="3193375"/>
                  <a:pt x="877824" y="3191256"/>
                </a:cubicBezTo>
                <a:cubicBezTo>
                  <a:pt x="859536" y="3194304"/>
                  <a:pt x="840549" y="3194537"/>
                  <a:pt x="822960" y="3200400"/>
                </a:cubicBezTo>
                <a:cubicBezTo>
                  <a:pt x="793766" y="3210131"/>
                  <a:pt x="788560" y="3228850"/>
                  <a:pt x="777240" y="3255264"/>
                </a:cubicBezTo>
                <a:cubicBezTo>
                  <a:pt x="765928" y="3281659"/>
                  <a:pt x="765558" y="3298691"/>
                  <a:pt x="758952" y="3328416"/>
                </a:cubicBezTo>
                <a:cubicBezTo>
                  <a:pt x="756226" y="3340684"/>
                  <a:pt x="752856" y="3352800"/>
                  <a:pt x="749808" y="3364992"/>
                </a:cubicBezTo>
                <a:cubicBezTo>
                  <a:pt x="728472" y="3343656"/>
                  <a:pt x="693118" y="3330257"/>
                  <a:pt x="685800" y="3300984"/>
                </a:cubicBezTo>
                <a:lnTo>
                  <a:pt x="667512" y="3227832"/>
                </a:lnTo>
                <a:cubicBezTo>
                  <a:pt x="670560" y="3151632"/>
                  <a:pt x="669310" y="3075138"/>
                  <a:pt x="676656" y="2999232"/>
                </a:cubicBezTo>
                <a:cubicBezTo>
                  <a:pt x="678513" y="2980044"/>
                  <a:pt x="684727" y="2960715"/>
                  <a:pt x="694944" y="2944368"/>
                </a:cubicBezTo>
                <a:cubicBezTo>
                  <a:pt x="700769" y="2935049"/>
                  <a:pt x="713933" y="2933115"/>
                  <a:pt x="722376" y="2926080"/>
                </a:cubicBezTo>
                <a:cubicBezTo>
                  <a:pt x="777982" y="2879742"/>
                  <a:pt x="718704" y="2914200"/>
                  <a:pt x="786384" y="2880360"/>
                </a:cubicBezTo>
                <a:cubicBezTo>
                  <a:pt x="848795" y="2786743"/>
                  <a:pt x="723165" y="2983544"/>
                  <a:pt x="822960" y="2734056"/>
                </a:cubicBezTo>
                <a:cubicBezTo>
                  <a:pt x="828022" y="2721400"/>
                  <a:pt x="847620" y="2722388"/>
                  <a:pt x="859536" y="2715768"/>
                </a:cubicBezTo>
                <a:cubicBezTo>
                  <a:pt x="875072" y="2707137"/>
                  <a:pt x="889720" y="2696967"/>
                  <a:pt x="905256" y="2688336"/>
                </a:cubicBezTo>
                <a:cubicBezTo>
                  <a:pt x="917172" y="2681716"/>
                  <a:pt x="929997" y="2676811"/>
                  <a:pt x="941832" y="2670048"/>
                </a:cubicBezTo>
                <a:cubicBezTo>
                  <a:pt x="951374" y="2664596"/>
                  <a:pt x="959221" y="2656223"/>
                  <a:pt x="969264" y="2651760"/>
                </a:cubicBezTo>
                <a:cubicBezTo>
                  <a:pt x="1014262" y="2631761"/>
                  <a:pt x="1061596" y="2617272"/>
                  <a:pt x="1106424" y="2596896"/>
                </a:cubicBezTo>
                <a:cubicBezTo>
                  <a:pt x="1128795" y="2586727"/>
                  <a:pt x="1147119" y="2568091"/>
                  <a:pt x="1170432" y="2560320"/>
                </a:cubicBezTo>
                <a:cubicBezTo>
                  <a:pt x="1193745" y="2552549"/>
                  <a:pt x="1219058" y="2552709"/>
                  <a:pt x="1243584" y="2551176"/>
                </a:cubicBezTo>
                <a:cubicBezTo>
                  <a:pt x="1316657" y="2546609"/>
                  <a:pt x="1389888" y="2545080"/>
                  <a:pt x="1463040" y="2542032"/>
                </a:cubicBezTo>
                <a:cubicBezTo>
                  <a:pt x="1478280" y="2535936"/>
                  <a:pt x="1492836" y="2527725"/>
                  <a:pt x="1508760" y="2523744"/>
                </a:cubicBezTo>
                <a:cubicBezTo>
                  <a:pt x="1529669" y="2518517"/>
                  <a:pt x="1551563" y="2518455"/>
                  <a:pt x="1572768" y="2514600"/>
                </a:cubicBezTo>
                <a:cubicBezTo>
                  <a:pt x="1585133" y="2512352"/>
                  <a:pt x="1597152" y="2508504"/>
                  <a:pt x="1609344" y="2505456"/>
                </a:cubicBezTo>
                <a:cubicBezTo>
                  <a:pt x="1618488" y="2496312"/>
                  <a:pt x="1630496" y="2489328"/>
                  <a:pt x="1636776" y="2478024"/>
                </a:cubicBezTo>
                <a:cubicBezTo>
                  <a:pt x="1646138" y="2461173"/>
                  <a:pt x="1644371" y="2439200"/>
                  <a:pt x="1655064" y="2423160"/>
                </a:cubicBezTo>
                <a:lnTo>
                  <a:pt x="1673352" y="2395728"/>
                </a:lnTo>
                <a:cubicBezTo>
                  <a:pt x="1679448" y="2371344"/>
                  <a:pt x="1685988" y="2347067"/>
                  <a:pt x="1691640" y="2322576"/>
                </a:cubicBezTo>
                <a:cubicBezTo>
                  <a:pt x="1695135" y="2307432"/>
                  <a:pt x="1695327" y="2291408"/>
                  <a:pt x="1700784" y="2276856"/>
                </a:cubicBezTo>
                <a:cubicBezTo>
                  <a:pt x="1704643" y="2266566"/>
                  <a:pt x="1712976" y="2258568"/>
                  <a:pt x="1719072" y="2249424"/>
                </a:cubicBezTo>
                <a:cubicBezTo>
                  <a:pt x="1714190" y="2239661"/>
                  <a:pt x="1693574" y="2194648"/>
                  <a:pt x="1682496" y="2185416"/>
                </a:cubicBezTo>
                <a:cubicBezTo>
                  <a:pt x="1672024" y="2176690"/>
                  <a:pt x="1657262" y="2174689"/>
                  <a:pt x="1645920" y="2167128"/>
                </a:cubicBezTo>
                <a:cubicBezTo>
                  <a:pt x="1629681" y="2156302"/>
                  <a:pt x="1615813" y="2142262"/>
                  <a:pt x="1600200" y="2130552"/>
                </a:cubicBezTo>
                <a:cubicBezTo>
                  <a:pt x="1591408" y="2123958"/>
                  <a:pt x="1581912" y="2118360"/>
                  <a:pt x="1572768" y="2112264"/>
                </a:cubicBezTo>
                <a:cubicBezTo>
                  <a:pt x="1556673" y="2063980"/>
                  <a:pt x="1568971" y="2092852"/>
                  <a:pt x="1527048" y="2029968"/>
                </a:cubicBezTo>
                <a:lnTo>
                  <a:pt x="1527048" y="2029968"/>
                </a:lnTo>
                <a:cubicBezTo>
                  <a:pt x="1520952" y="2014728"/>
                  <a:pt x="1514523" y="1999617"/>
                  <a:pt x="1508760" y="1984248"/>
                </a:cubicBezTo>
                <a:cubicBezTo>
                  <a:pt x="1497936" y="1955385"/>
                  <a:pt x="1489976" y="1920915"/>
                  <a:pt x="1481328" y="1892808"/>
                </a:cubicBezTo>
                <a:cubicBezTo>
                  <a:pt x="1459373" y="1821453"/>
                  <a:pt x="1468902" y="1856625"/>
                  <a:pt x="1444752" y="1792224"/>
                </a:cubicBezTo>
                <a:cubicBezTo>
                  <a:pt x="1441368" y="1783199"/>
                  <a:pt x="1439919" y="1773413"/>
                  <a:pt x="1435608" y="1764792"/>
                </a:cubicBezTo>
                <a:cubicBezTo>
                  <a:pt x="1427660" y="1748896"/>
                  <a:pt x="1416807" y="1734608"/>
                  <a:pt x="1408176" y="1719072"/>
                </a:cubicBezTo>
                <a:cubicBezTo>
                  <a:pt x="1401556" y="1707156"/>
                  <a:pt x="1399527" y="1692135"/>
                  <a:pt x="1389888" y="1682496"/>
                </a:cubicBezTo>
                <a:cubicBezTo>
                  <a:pt x="1383072" y="1675680"/>
                  <a:pt x="1371077" y="1677663"/>
                  <a:pt x="1362456" y="1673352"/>
                </a:cubicBezTo>
                <a:cubicBezTo>
                  <a:pt x="1275513" y="1629880"/>
                  <a:pt x="1421704" y="1683957"/>
                  <a:pt x="1280160" y="1636776"/>
                </a:cubicBezTo>
                <a:cubicBezTo>
                  <a:pt x="1258824" y="1621536"/>
                  <a:pt x="1238635" y="1604546"/>
                  <a:pt x="1216152" y="1591056"/>
                </a:cubicBezTo>
                <a:cubicBezTo>
                  <a:pt x="1207887" y="1586097"/>
                  <a:pt x="1196740" y="1587259"/>
                  <a:pt x="1188720" y="1581912"/>
                </a:cubicBezTo>
                <a:cubicBezTo>
                  <a:pt x="1177960" y="1574739"/>
                  <a:pt x="1171496" y="1562419"/>
                  <a:pt x="1161288" y="1554480"/>
                </a:cubicBezTo>
                <a:cubicBezTo>
                  <a:pt x="1143938" y="1540986"/>
                  <a:pt x="1123774" y="1531398"/>
                  <a:pt x="1106424" y="1517904"/>
                </a:cubicBezTo>
                <a:cubicBezTo>
                  <a:pt x="1078992" y="1496568"/>
                  <a:pt x="1053928" y="1471776"/>
                  <a:pt x="1024128" y="1453896"/>
                </a:cubicBezTo>
                <a:cubicBezTo>
                  <a:pt x="984672" y="1430223"/>
                  <a:pt x="940063" y="1400278"/>
                  <a:pt x="896112" y="1380744"/>
                </a:cubicBezTo>
                <a:cubicBezTo>
                  <a:pt x="875164" y="1371434"/>
                  <a:pt x="846162" y="1360273"/>
                  <a:pt x="822960" y="1353312"/>
                </a:cubicBezTo>
                <a:cubicBezTo>
                  <a:pt x="801706" y="1346936"/>
                  <a:pt x="780112" y="1341706"/>
                  <a:pt x="758952" y="1335024"/>
                </a:cubicBezTo>
                <a:cubicBezTo>
                  <a:pt x="722187" y="1323414"/>
                  <a:pt x="687254" y="1304786"/>
                  <a:pt x="649224" y="1298448"/>
                </a:cubicBezTo>
                <a:cubicBezTo>
                  <a:pt x="630936" y="1295400"/>
                  <a:pt x="612347" y="1293801"/>
                  <a:pt x="594360" y="1289304"/>
                </a:cubicBezTo>
                <a:cubicBezTo>
                  <a:pt x="577800" y="1285164"/>
                  <a:pt x="403906" y="1241373"/>
                  <a:pt x="356616" y="1216152"/>
                </a:cubicBezTo>
                <a:cubicBezTo>
                  <a:pt x="333481" y="1203813"/>
                  <a:pt x="316368" y="1181520"/>
                  <a:pt x="292608" y="1170432"/>
                </a:cubicBezTo>
                <a:cubicBezTo>
                  <a:pt x="269832" y="1159803"/>
                  <a:pt x="219456" y="1152144"/>
                  <a:pt x="219456" y="1152144"/>
                </a:cubicBezTo>
                <a:cubicBezTo>
                  <a:pt x="192024" y="1130808"/>
                  <a:pt x="156437" y="1117052"/>
                  <a:pt x="137160" y="1088136"/>
                </a:cubicBezTo>
                <a:cubicBezTo>
                  <a:pt x="95175" y="1025158"/>
                  <a:pt x="148816" y="1101735"/>
                  <a:pt x="82296" y="1024128"/>
                </a:cubicBezTo>
                <a:cubicBezTo>
                  <a:pt x="75144" y="1015784"/>
                  <a:pt x="71779" y="1004467"/>
                  <a:pt x="64008" y="996696"/>
                </a:cubicBezTo>
                <a:cubicBezTo>
                  <a:pt x="56237" y="988925"/>
                  <a:pt x="44920" y="985560"/>
                  <a:pt x="36576" y="978408"/>
                </a:cubicBezTo>
                <a:cubicBezTo>
                  <a:pt x="23485" y="967187"/>
                  <a:pt x="12192" y="954024"/>
                  <a:pt x="0" y="941832"/>
                </a:cubicBezTo>
                <a:cubicBezTo>
                  <a:pt x="3048" y="877824"/>
                  <a:pt x="3822" y="813667"/>
                  <a:pt x="9144" y="749808"/>
                </a:cubicBezTo>
                <a:cubicBezTo>
                  <a:pt x="9944" y="740203"/>
                  <a:pt x="12686" y="730219"/>
                  <a:pt x="18288" y="722376"/>
                </a:cubicBezTo>
                <a:cubicBezTo>
                  <a:pt x="40645" y="691076"/>
                  <a:pt x="104306" y="648719"/>
                  <a:pt x="128016" y="630936"/>
                </a:cubicBezTo>
                <a:cubicBezTo>
                  <a:pt x="152400" y="612648"/>
                  <a:pt x="182127" y="599873"/>
                  <a:pt x="201168" y="576072"/>
                </a:cubicBezTo>
                <a:cubicBezTo>
                  <a:pt x="213360" y="560832"/>
                  <a:pt x="221755" y="541544"/>
                  <a:pt x="237744" y="530352"/>
                </a:cubicBezTo>
                <a:cubicBezTo>
                  <a:pt x="263491" y="512329"/>
                  <a:pt x="328938" y="506874"/>
                  <a:pt x="356616" y="502920"/>
                </a:cubicBezTo>
                <a:cubicBezTo>
                  <a:pt x="393192" y="487680"/>
                  <a:pt x="430903" y="474920"/>
                  <a:pt x="466344" y="457200"/>
                </a:cubicBezTo>
                <a:cubicBezTo>
                  <a:pt x="543032" y="418856"/>
                  <a:pt x="493385" y="422980"/>
                  <a:pt x="557784" y="411480"/>
                </a:cubicBezTo>
                <a:cubicBezTo>
                  <a:pt x="630790" y="398443"/>
                  <a:pt x="704349" y="388571"/>
                  <a:pt x="777240" y="374904"/>
                </a:cubicBezTo>
                <a:cubicBezTo>
                  <a:pt x="801944" y="370272"/>
                  <a:pt x="850392" y="356616"/>
                  <a:pt x="850392" y="356616"/>
                </a:cubicBezTo>
                <a:cubicBezTo>
                  <a:pt x="917448" y="359664"/>
                  <a:pt x="984649" y="360407"/>
                  <a:pt x="1051560" y="365760"/>
                </a:cubicBezTo>
                <a:cubicBezTo>
                  <a:pt x="1061168" y="366529"/>
                  <a:pt x="1069442" y="376206"/>
                  <a:pt x="1078992" y="374904"/>
                </a:cubicBezTo>
                <a:cubicBezTo>
                  <a:pt x="1219554" y="355736"/>
                  <a:pt x="1238153" y="343628"/>
                  <a:pt x="1353312" y="301752"/>
                </a:cubicBezTo>
                <a:cubicBezTo>
                  <a:pt x="1399032" y="304800"/>
                  <a:pt x="1445211" y="303750"/>
                  <a:pt x="1490472" y="310896"/>
                </a:cubicBezTo>
                <a:cubicBezTo>
                  <a:pt x="1503936" y="313022"/>
                  <a:pt x="1514519" y="323814"/>
                  <a:pt x="1527048" y="329184"/>
                </a:cubicBezTo>
                <a:cubicBezTo>
                  <a:pt x="1535907" y="332981"/>
                  <a:pt x="1545248" y="335558"/>
                  <a:pt x="1554480" y="338328"/>
                </a:cubicBezTo>
                <a:cubicBezTo>
                  <a:pt x="1575734" y="344704"/>
                  <a:pt x="1597634" y="349033"/>
                  <a:pt x="1618488" y="356616"/>
                </a:cubicBezTo>
                <a:cubicBezTo>
                  <a:pt x="1631298" y="361274"/>
                  <a:pt x="1641463" y="373997"/>
                  <a:pt x="1655064" y="374904"/>
                </a:cubicBezTo>
                <a:cubicBezTo>
                  <a:pt x="1779792" y="383219"/>
                  <a:pt x="1905000" y="381000"/>
                  <a:pt x="2029968" y="384048"/>
                </a:cubicBezTo>
                <a:cubicBezTo>
                  <a:pt x="2064957" y="395711"/>
                  <a:pt x="2086859" y="404570"/>
                  <a:pt x="2121408" y="411480"/>
                </a:cubicBezTo>
                <a:cubicBezTo>
                  <a:pt x="2139588" y="415116"/>
                  <a:pt x="2157984" y="417576"/>
                  <a:pt x="2176272" y="420624"/>
                </a:cubicBezTo>
                <a:cubicBezTo>
                  <a:pt x="2200428" y="430286"/>
                  <a:pt x="2224339" y="440889"/>
                  <a:pt x="2249424" y="448056"/>
                </a:cubicBezTo>
                <a:cubicBezTo>
                  <a:pt x="2261508" y="451508"/>
                  <a:pt x="2273808" y="454152"/>
                  <a:pt x="2286000" y="457200"/>
                </a:cubicBezTo>
                <a:cubicBezTo>
                  <a:pt x="2322576" y="451104"/>
                  <a:pt x="2360808" y="451384"/>
                  <a:pt x="2395728" y="438912"/>
                </a:cubicBezTo>
                <a:cubicBezTo>
                  <a:pt x="2406077" y="435216"/>
                  <a:pt x="2405434" y="418345"/>
                  <a:pt x="2414016" y="411480"/>
                </a:cubicBezTo>
                <a:cubicBezTo>
                  <a:pt x="2436470" y="393517"/>
                  <a:pt x="2461755" y="379214"/>
                  <a:pt x="2487168" y="365760"/>
                </a:cubicBezTo>
                <a:cubicBezTo>
                  <a:pt x="2538794" y="338429"/>
                  <a:pt x="2553661" y="334452"/>
                  <a:pt x="2596896" y="320040"/>
                </a:cubicBezTo>
                <a:cubicBezTo>
                  <a:pt x="2668628" y="266241"/>
                  <a:pt x="2602000" y="309195"/>
                  <a:pt x="2734056" y="265176"/>
                </a:cubicBezTo>
                <a:cubicBezTo>
                  <a:pt x="2765199" y="254795"/>
                  <a:pt x="2795690" y="242357"/>
                  <a:pt x="2825496" y="228600"/>
                </a:cubicBezTo>
                <a:cubicBezTo>
                  <a:pt x="2835474" y="223995"/>
                  <a:pt x="2842294" y="213086"/>
                  <a:pt x="2852928" y="210312"/>
                </a:cubicBezTo>
                <a:cubicBezTo>
                  <a:pt x="3001365" y="171589"/>
                  <a:pt x="3020753" y="174894"/>
                  <a:pt x="3154680" y="164592"/>
                </a:cubicBezTo>
                <a:cubicBezTo>
                  <a:pt x="3166872" y="155448"/>
                  <a:pt x="3178399" y="145342"/>
                  <a:pt x="3191256" y="137160"/>
                </a:cubicBezTo>
                <a:cubicBezTo>
                  <a:pt x="3241736" y="105036"/>
                  <a:pt x="3368338" y="41673"/>
                  <a:pt x="3401568" y="27432"/>
                </a:cubicBezTo>
                <a:cubicBezTo>
                  <a:pt x="3415853" y="21310"/>
                  <a:pt x="3432402" y="22754"/>
                  <a:pt x="3447288" y="18288"/>
                </a:cubicBezTo>
                <a:cubicBezTo>
                  <a:pt x="3463010" y="13571"/>
                  <a:pt x="3477768" y="6096"/>
                  <a:pt x="3493008" y="0"/>
                </a:cubicBezTo>
                <a:cubicBezTo>
                  <a:pt x="3841196" y="9163"/>
                  <a:pt x="3859613" y="4233"/>
                  <a:pt x="4215384" y="36576"/>
                </a:cubicBezTo>
                <a:cubicBezTo>
                  <a:pt x="4224983" y="37449"/>
                  <a:pt x="4233407" y="43629"/>
                  <a:pt x="4242816" y="45720"/>
                </a:cubicBezTo>
                <a:cubicBezTo>
                  <a:pt x="4260915" y="49742"/>
                  <a:pt x="4279253" y="52817"/>
                  <a:pt x="4297680" y="54864"/>
                </a:cubicBezTo>
                <a:cubicBezTo>
                  <a:pt x="4519736" y="79537"/>
                  <a:pt x="4505246" y="73688"/>
                  <a:pt x="4754880" y="82296"/>
                </a:cubicBezTo>
                <a:cubicBezTo>
                  <a:pt x="4776216" y="85344"/>
                  <a:pt x="4797399" y="89787"/>
                  <a:pt x="4818888" y="91440"/>
                </a:cubicBezTo>
                <a:cubicBezTo>
                  <a:pt x="5097124" y="112843"/>
                  <a:pt x="4887809" y="88801"/>
                  <a:pt x="5138928" y="109728"/>
                </a:cubicBezTo>
                <a:cubicBezTo>
                  <a:pt x="5277505" y="121276"/>
                  <a:pt x="5145162" y="114778"/>
                  <a:pt x="5294376" y="137160"/>
                </a:cubicBezTo>
                <a:cubicBezTo>
                  <a:pt x="5327670" y="142154"/>
                  <a:pt x="5361577" y="141950"/>
                  <a:pt x="5394960" y="146304"/>
                </a:cubicBezTo>
                <a:cubicBezTo>
                  <a:pt x="5431729" y="151100"/>
                  <a:pt x="5467736" y="161513"/>
                  <a:pt x="5504688" y="164592"/>
                </a:cubicBezTo>
                <a:cubicBezTo>
                  <a:pt x="5614206" y="173718"/>
                  <a:pt x="5724144" y="176784"/>
                  <a:pt x="5833872" y="182880"/>
                </a:cubicBezTo>
                <a:cubicBezTo>
                  <a:pt x="5855208" y="185928"/>
                  <a:pt x="5877280" y="185686"/>
                  <a:pt x="5897880" y="192024"/>
                </a:cubicBezTo>
                <a:cubicBezTo>
                  <a:pt x="5917422" y="198037"/>
                  <a:pt x="5934130" y="210995"/>
                  <a:pt x="5952744" y="219456"/>
                </a:cubicBezTo>
                <a:cubicBezTo>
                  <a:pt x="5967687" y="226248"/>
                  <a:pt x="5982776" y="232917"/>
                  <a:pt x="5998464" y="237744"/>
                </a:cubicBezTo>
                <a:cubicBezTo>
                  <a:pt x="6120686" y="275351"/>
                  <a:pt x="6023132" y="236823"/>
                  <a:pt x="6135624" y="274320"/>
                </a:cubicBezTo>
                <a:cubicBezTo>
                  <a:pt x="6170235" y="285857"/>
                  <a:pt x="6182860" y="297369"/>
                  <a:pt x="6217920" y="301752"/>
                </a:cubicBezTo>
                <a:cubicBezTo>
                  <a:pt x="6254339" y="306304"/>
                  <a:pt x="6291072" y="307848"/>
                  <a:pt x="6327648" y="310896"/>
                </a:cubicBezTo>
                <a:cubicBezTo>
                  <a:pt x="6339840" y="316992"/>
                  <a:pt x="6352389" y="322421"/>
                  <a:pt x="6364224" y="329184"/>
                </a:cubicBezTo>
                <a:cubicBezTo>
                  <a:pt x="6392318" y="345238"/>
                  <a:pt x="6395073" y="354707"/>
                  <a:pt x="6428232" y="365760"/>
                </a:cubicBezTo>
                <a:cubicBezTo>
                  <a:pt x="6452077" y="373708"/>
                  <a:pt x="6477135" y="377435"/>
                  <a:pt x="6501384" y="384048"/>
                </a:cubicBezTo>
                <a:cubicBezTo>
                  <a:pt x="6510683" y="386584"/>
                  <a:pt x="6519672" y="390144"/>
                  <a:pt x="6528816" y="393192"/>
                </a:cubicBezTo>
                <a:cubicBezTo>
                  <a:pt x="6531864" y="405384"/>
                  <a:pt x="6543580" y="418528"/>
                  <a:pt x="6537960" y="429768"/>
                </a:cubicBezTo>
                <a:cubicBezTo>
                  <a:pt x="6529232" y="447224"/>
                  <a:pt x="6509301" y="456866"/>
                  <a:pt x="6492240" y="466344"/>
                </a:cubicBezTo>
                <a:cubicBezTo>
                  <a:pt x="6481254" y="472447"/>
                  <a:pt x="6468194" y="474524"/>
                  <a:pt x="6455664" y="475488"/>
                </a:cubicBezTo>
                <a:cubicBezTo>
                  <a:pt x="6388736" y="480636"/>
                  <a:pt x="6321552" y="481584"/>
                  <a:pt x="6254496" y="484632"/>
                </a:cubicBezTo>
                <a:cubicBezTo>
                  <a:pt x="6245352" y="493776"/>
                  <a:pt x="6230200" y="499519"/>
                  <a:pt x="6227064" y="512064"/>
                </a:cubicBezTo>
                <a:cubicBezTo>
                  <a:pt x="6198942" y="624553"/>
                  <a:pt x="6304789" y="477772"/>
                  <a:pt x="6208776" y="621792"/>
                </a:cubicBezTo>
                <a:cubicBezTo>
                  <a:pt x="6183710" y="659391"/>
                  <a:pt x="6064170" y="649121"/>
                  <a:pt x="6062472" y="649224"/>
                </a:cubicBezTo>
                <a:cubicBezTo>
                  <a:pt x="5918746" y="657935"/>
                  <a:pt x="5805893" y="660733"/>
                  <a:pt x="5660136" y="667512"/>
                </a:cubicBezTo>
                <a:lnTo>
                  <a:pt x="5486400" y="676656"/>
                </a:lnTo>
                <a:cubicBezTo>
                  <a:pt x="5471160" y="679704"/>
                  <a:pt x="5455852" y="682429"/>
                  <a:pt x="5440680" y="685800"/>
                </a:cubicBezTo>
                <a:cubicBezTo>
                  <a:pt x="5428412" y="688526"/>
                  <a:pt x="5416500" y="692878"/>
                  <a:pt x="5404104" y="694944"/>
                </a:cubicBezTo>
                <a:cubicBezTo>
                  <a:pt x="5379865" y="698984"/>
                  <a:pt x="5355336" y="701040"/>
                  <a:pt x="5330952" y="704088"/>
                </a:cubicBezTo>
                <a:cubicBezTo>
                  <a:pt x="5318760" y="713232"/>
                  <a:pt x="5298072" y="716735"/>
                  <a:pt x="5294376" y="731520"/>
                </a:cubicBezTo>
                <a:cubicBezTo>
                  <a:pt x="5286228" y="764112"/>
                  <a:pt x="5325669" y="785435"/>
                  <a:pt x="5340096" y="804672"/>
                </a:cubicBezTo>
                <a:cubicBezTo>
                  <a:pt x="5350760" y="818890"/>
                  <a:pt x="5358384" y="835152"/>
                  <a:pt x="5367528" y="850392"/>
                </a:cubicBezTo>
                <a:cubicBezTo>
                  <a:pt x="5370576" y="862584"/>
                  <a:pt x="5377300" y="874416"/>
                  <a:pt x="5376672" y="886968"/>
                </a:cubicBezTo>
                <a:cubicBezTo>
                  <a:pt x="5371854" y="983331"/>
                  <a:pt x="5378403" y="1024467"/>
                  <a:pt x="5321808" y="1088136"/>
                </a:cubicBezTo>
                <a:cubicBezTo>
                  <a:pt x="5310714" y="1100617"/>
                  <a:pt x="5266318" y="1129441"/>
                  <a:pt x="5248656" y="1133856"/>
                </a:cubicBezTo>
                <a:cubicBezTo>
                  <a:pt x="5212683" y="1142849"/>
                  <a:pt x="5138928" y="1152144"/>
                  <a:pt x="5138928" y="1152144"/>
                </a:cubicBezTo>
                <a:cubicBezTo>
                  <a:pt x="5145024" y="1164336"/>
                  <a:pt x="5149992" y="1177161"/>
                  <a:pt x="5157216" y="1188720"/>
                </a:cubicBezTo>
                <a:cubicBezTo>
                  <a:pt x="5167571" y="1205288"/>
                  <a:pt x="5193264" y="1233384"/>
                  <a:pt x="5202936" y="1252728"/>
                </a:cubicBezTo>
                <a:cubicBezTo>
                  <a:pt x="5207247" y="1261349"/>
                  <a:pt x="5208283" y="1271301"/>
                  <a:pt x="5212080" y="1280160"/>
                </a:cubicBezTo>
                <a:cubicBezTo>
                  <a:pt x="5217450" y="1292689"/>
                  <a:pt x="5224272" y="1304544"/>
                  <a:pt x="5230368" y="1316736"/>
                </a:cubicBezTo>
                <a:cubicBezTo>
                  <a:pt x="5232849" y="1331622"/>
                  <a:pt x="5249663" y="1379737"/>
                  <a:pt x="5230368" y="1399032"/>
                </a:cubicBezTo>
                <a:cubicBezTo>
                  <a:pt x="5220729" y="1408671"/>
                  <a:pt x="5205351" y="1410096"/>
                  <a:pt x="5193792" y="1417320"/>
                </a:cubicBezTo>
                <a:cubicBezTo>
                  <a:pt x="5180869" y="1425397"/>
                  <a:pt x="5170448" y="1437191"/>
                  <a:pt x="5157216" y="1444752"/>
                </a:cubicBezTo>
                <a:cubicBezTo>
                  <a:pt x="5148847" y="1449534"/>
                  <a:pt x="5138643" y="1450099"/>
                  <a:pt x="5129784" y="1453896"/>
                </a:cubicBezTo>
                <a:cubicBezTo>
                  <a:pt x="5045288" y="1490109"/>
                  <a:pt x="5152451" y="1460335"/>
                  <a:pt x="5001768" y="1490472"/>
                </a:cubicBezTo>
                <a:cubicBezTo>
                  <a:pt x="4992624" y="1499616"/>
                  <a:pt x="4976462" y="1505148"/>
                  <a:pt x="4974336" y="1517904"/>
                </a:cubicBezTo>
                <a:cubicBezTo>
                  <a:pt x="4970359" y="1541765"/>
                  <a:pt x="5019789" y="1558919"/>
                  <a:pt x="5029200" y="1563624"/>
                </a:cubicBezTo>
                <a:cubicBezTo>
                  <a:pt x="5032248" y="1572768"/>
                  <a:pt x="5033663" y="1582630"/>
                  <a:pt x="5038344" y="1591056"/>
                </a:cubicBezTo>
                <a:cubicBezTo>
                  <a:pt x="5049018" y="1610269"/>
                  <a:pt x="5066757" y="1625513"/>
                  <a:pt x="5074920" y="1645920"/>
                </a:cubicBezTo>
                <a:cubicBezTo>
                  <a:pt x="5116558" y="1750016"/>
                  <a:pt x="5096815" y="1707998"/>
                  <a:pt x="5129784" y="1773936"/>
                </a:cubicBezTo>
                <a:cubicBezTo>
                  <a:pt x="5120640" y="1813560"/>
                  <a:pt x="5117455" y="1855051"/>
                  <a:pt x="5102352" y="1892808"/>
                </a:cubicBezTo>
                <a:cubicBezTo>
                  <a:pt x="5098271" y="1903012"/>
                  <a:pt x="5083863" y="1904708"/>
                  <a:pt x="5074920" y="1911096"/>
                </a:cubicBezTo>
                <a:cubicBezTo>
                  <a:pt x="5062519" y="1919954"/>
                  <a:pt x="5051666" y="1931127"/>
                  <a:pt x="5038344" y="1938528"/>
                </a:cubicBezTo>
                <a:cubicBezTo>
                  <a:pt x="5023996" y="1946499"/>
                  <a:pt x="5007623" y="1950150"/>
                  <a:pt x="4992624" y="1956816"/>
                </a:cubicBezTo>
                <a:cubicBezTo>
                  <a:pt x="4911897" y="1992695"/>
                  <a:pt x="5007035" y="1958108"/>
                  <a:pt x="4901184" y="1993392"/>
                </a:cubicBezTo>
                <a:cubicBezTo>
                  <a:pt x="4892040" y="2002536"/>
                  <a:pt x="4875878" y="2008068"/>
                  <a:pt x="4873752" y="2020824"/>
                </a:cubicBezTo>
                <a:cubicBezTo>
                  <a:pt x="4870715" y="2039043"/>
                  <a:pt x="4924543" y="2072022"/>
                  <a:pt x="4928616" y="2075688"/>
                </a:cubicBezTo>
                <a:cubicBezTo>
                  <a:pt x="4947840" y="2092990"/>
                  <a:pt x="4983480" y="2130552"/>
                  <a:pt x="4983480" y="2130552"/>
                </a:cubicBezTo>
                <a:cubicBezTo>
                  <a:pt x="4996339" y="2169130"/>
                  <a:pt x="5004159" y="2179438"/>
                  <a:pt x="4983480" y="2231136"/>
                </a:cubicBezTo>
                <a:cubicBezTo>
                  <a:pt x="4976226" y="2249270"/>
                  <a:pt x="4931677" y="2254906"/>
                  <a:pt x="4919472" y="2258568"/>
                </a:cubicBezTo>
                <a:cubicBezTo>
                  <a:pt x="4901008" y="2264107"/>
                  <a:pt x="4883310" y="2272181"/>
                  <a:pt x="4864608" y="2276856"/>
                </a:cubicBezTo>
                <a:cubicBezTo>
                  <a:pt x="4852416" y="2279904"/>
                  <a:pt x="4840355" y="2283535"/>
                  <a:pt x="4828032" y="2286000"/>
                </a:cubicBezTo>
                <a:cubicBezTo>
                  <a:pt x="4809852" y="2289636"/>
                  <a:pt x="4791233" y="2290975"/>
                  <a:pt x="4773168" y="2295144"/>
                </a:cubicBezTo>
                <a:cubicBezTo>
                  <a:pt x="4751546" y="2300134"/>
                  <a:pt x="4730496" y="2307336"/>
                  <a:pt x="4709160" y="2313432"/>
                </a:cubicBezTo>
                <a:cubicBezTo>
                  <a:pt x="4715256" y="2322576"/>
                  <a:pt x="4718304" y="2334768"/>
                  <a:pt x="4727448" y="2340864"/>
                </a:cubicBezTo>
                <a:cubicBezTo>
                  <a:pt x="4737905" y="2347835"/>
                  <a:pt x="4751900" y="2346701"/>
                  <a:pt x="4764024" y="2350008"/>
                </a:cubicBezTo>
                <a:cubicBezTo>
                  <a:pt x="4785432" y="2355847"/>
                  <a:pt x="4806778" y="2361920"/>
                  <a:pt x="4828032" y="2368296"/>
                </a:cubicBezTo>
                <a:cubicBezTo>
                  <a:pt x="4847817" y="2374231"/>
                  <a:pt x="4886055" y="2388163"/>
                  <a:pt x="4901184" y="2395728"/>
                </a:cubicBezTo>
                <a:cubicBezTo>
                  <a:pt x="4911014" y="2400643"/>
                  <a:pt x="4918786" y="2409101"/>
                  <a:pt x="4928616" y="2414016"/>
                </a:cubicBezTo>
                <a:cubicBezTo>
                  <a:pt x="4951648" y="2425532"/>
                  <a:pt x="4988837" y="2428290"/>
                  <a:pt x="5010912" y="2432304"/>
                </a:cubicBezTo>
                <a:cubicBezTo>
                  <a:pt x="5026203" y="2435084"/>
                  <a:pt x="5041392" y="2438400"/>
                  <a:pt x="5056632" y="2441448"/>
                </a:cubicBezTo>
                <a:cubicBezTo>
                  <a:pt x="5130370" y="2478317"/>
                  <a:pt x="5068716" y="2436714"/>
                  <a:pt x="5102352" y="2487168"/>
                </a:cubicBezTo>
                <a:cubicBezTo>
                  <a:pt x="5178001" y="2600641"/>
                  <a:pt x="5088239" y="2437323"/>
                  <a:pt x="5148072" y="2542032"/>
                </a:cubicBezTo>
                <a:cubicBezTo>
                  <a:pt x="5154835" y="2553867"/>
                  <a:pt x="5159136" y="2567049"/>
                  <a:pt x="5166360" y="2578608"/>
                </a:cubicBezTo>
                <a:cubicBezTo>
                  <a:pt x="5174437" y="2591531"/>
                  <a:pt x="5185715" y="2602261"/>
                  <a:pt x="5193792" y="2615184"/>
                </a:cubicBezTo>
                <a:cubicBezTo>
                  <a:pt x="5201016" y="2626743"/>
                  <a:pt x="5203354" y="2641288"/>
                  <a:pt x="5212080" y="2651760"/>
                </a:cubicBezTo>
                <a:cubicBezTo>
                  <a:pt x="5219115" y="2660203"/>
                  <a:pt x="5230720" y="2663454"/>
                  <a:pt x="5239512" y="2670048"/>
                </a:cubicBezTo>
                <a:cubicBezTo>
                  <a:pt x="5255125" y="2681758"/>
                  <a:pt x="5271432" y="2692824"/>
                  <a:pt x="5285232" y="2706624"/>
                </a:cubicBezTo>
                <a:cubicBezTo>
                  <a:pt x="5299032" y="2720424"/>
                  <a:pt x="5308008" y="2738544"/>
                  <a:pt x="5321808" y="2752344"/>
                </a:cubicBezTo>
                <a:cubicBezTo>
                  <a:pt x="5369843" y="2800379"/>
                  <a:pt x="5344257" y="2761848"/>
                  <a:pt x="5394960" y="2798064"/>
                </a:cubicBezTo>
                <a:cubicBezTo>
                  <a:pt x="5405483" y="2805580"/>
                  <a:pt x="5411869" y="2817980"/>
                  <a:pt x="5422392" y="2825496"/>
                </a:cubicBezTo>
                <a:cubicBezTo>
                  <a:pt x="5493145" y="2876034"/>
                  <a:pt x="5425093" y="2807169"/>
                  <a:pt x="5495544" y="2871216"/>
                </a:cubicBezTo>
                <a:cubicBezTo>
                  <a:pt x="5517871" y="2891513"/>
                  <a:pt x="5540703" y="2911662"/>
                  <a:pt x="5559552" y="2935224"/>
                </a:cubicBezTo>
                <a:cubicBezTo>
                  <a:pt x="5571744" y="2950464"/>
                  <a:pt x="5581310" y="2968243"/>
                  <a:pt x="5596128" y="2980944"/>
                </a:cubicBezTo>
                <a:cubicBezTo>
                  <a:pt x="5603446" y="2987217"/>
                  <a:pt x="5614416" y="2987040"/>
                  <a:pt x="5623560" y="2990088"/>
                </a:cubicBezTo>
                <a:cubicBezTo>
                  <a:pt x="5632704" y="3002280"/>
                  <a:pt x="5640740" y="3015387"/>
                  <a:pt x="5650992" y="3026664"/>
                </a:cubicBezTo>
                <a:cubicBezTo>
                  <a:pt x="5671289" y="3048991"/>
                  <a:pt x="5698263" y="3065566"/>
                  <a:pt x="5715000" y="3090672"/>
                </a:cubicBezTo>
                <a:cubicBezTo>
                  <a:pt x="5721096" y="3099816"/>
                  <a:pt x="5725213" y="3110650"/>
                  <a:pt x="5733288" y="3118104"/>
                </a:cubicBezTo>
                <a:cubicBezTo>
                  <a:pt x="5863911" y="3238679"/>
                  <a:pt x="5806331" y="3167107"/>
                  <a:pt x="5952744" y="3282696"/>
                </a:cubicBezTo>
                <a:cubicBezTo>
                  <a:pt x="5973044" y="3298722"/>
                  <a:pt x="5988278" y="3320377"/>
                  <a:pt x="6007608" y="3337560"/>
                </a:cubicBezTo>
                <a:cubicBezTo>
                  <a:pt x="6015822" y="3344861"/>
                  <a:pt x="6026597" y="3348813"/>
                  <a:pt x="6035040" y="3355848"/>
                </a:cubicBezTo>
                <a:cubicBezTo>
                  <a:pt x="6044974" y="3364127"/>
                  <a:pt x="6052538" y="3375001"/>
                  <a:pt x="6062472" y="3383280"/>
                </a:cubicBezTo>
                <a:cubicBezTo>
                  <a:pt x="6099885" y="3414458"/>
                  <a:pt x="6081762" y="3390044"/>
                  <a:pt x="6126480" y="3419856"/>
                </a:cubicBezTo>
                <a:cubicBezTo>
                  <a:pt x="6201025" y="3469553"/>
                  <a:pt x="6143166" y="3446754"/>
                  <a:pt x="6199632" y="3465576"/>
                </a:cubicBezTo>
                <a:cubicBezTo>
                  <a:pt x="6232864" y="3498808"/>
                  <a:pt x="6222584" y="3491114"/>
                  <a:pt x="6263640" y="3520440"/>
                </a:cubicBezTo>
                <a:cubicBezTo>
                  <a:pt x="6272583" y="3526828"/>
                  <a:pt x="6283301" y="3530957"/>
                  <a:pt x="6291072" y="3538728"/>
                </a:cubicBezTo>
                <a:cubicBezTo>
                  <a:pt x="6301848" y="3549504"/>
                  <a:pt x="6306933" y="3565386"/>
                  <a:pt x="6318504" y="3575304"/>
                </a:cubicBezTo>
                <a:cubicBezTo>
                  <a:pt x="6328853" y="3584175"/>
                  <a:pt x="6344175" y="3585413"/>
                  <a:pt x="6355080" y="3593592"/>
                </a:cubicBezTo>
                <a:cubicBezTo>
                  <a:pt x="6414548" y="3638193"/>
                  <a:pt x="6366228" y="3625979"/>
                  <a:pt x="6437376" y="3657600"/>
                </a:cubicBezTo>
                <a:cubicBezTo>
                  <a:pt x="6448860" y="3662704"/>
                  <a:pt x="6462030" y="3662770"/>
                  <a:pt x="6473952" y="3666744"/>
                </a:cubicBezTo>
                <a:cubicBezTo>
                  <a:pt x="6518481" y="3681587"/>
                  <a:pt x="6545474" y="3691624"/>
                  <a:pt x="6583680" y="3712464"/>
                </a:cubicBezTo>
                <a:cubicBezTo>
                  <a:pt x="6605253" y="3724231"/>
                  <a:pt x="6627556" y="3734948"/>
                  <a:pt x="6647688" y="3749040"/>
                </a:cubicBezTo>
                <a:cubicBezTo>
                  <a:pt x="6711656" y="3793818"/>
                  <a:pt x="6634416" y="3760971"/>
                  <a:pt x="6711696" y="3803904"/>
                </a:cubicBezTo>
                <a:cubicBezTo>
                  <a:pt x="6736165" y="3817498"/>
                  <a:pt x="6759578" y="3821860"/>
                  <a:pt x="6784848" y="3831336"/>
                </a:cubicBezTo>
                <a:cubicBezTo>
                  <a:pt x="6800217" y="3837099"/>
                  <a:pt x="6815142" y="3844015"/>
                  <a:pt x="6830568" y="3849624"/>
                </a:cubicBezTo>
                <a:cubicBezTo>
                  <a:pt x="6879545" y="3867434"/>
                  <a:pt x="6878341" y="3866139"/>
                  <a:pt x="6922008" y="3877056"/>
                </a:cubicBezTo>
                <a:cubicBezTo>
                  <a:pt x="6960897" y="3902982"/>
                  <a:pt x="6959085" y="3900367"/>
                  <a:pt x="7004304" y="3941064"/>
                </a:cubicBezTo>
                <a:cubicBezTo>
                  <a:pt x="7017120" y="3952598"/>
                  <a:pt x="7029659" y="3964549"/>
                  <a:pt x="7040880" y="3977640"/>
                </a:cubicBezTo>
                <a:cubicBezTo>
                  <a:pt x="7048032" y="3985984"/>
                  <a:pt x="7051867" y="3996858"/>
                  <a:pt x="7059168" y="4005072"/>
                </a:cubicBezTo>
                <a:cubicBezTo>
                  <a:pt x="7076351" y="4024402"/>
                  <a:pt x="7095744" y="4041648"/>
                  <a:pt x="7114032" y="4059936"/>
                </a:cubicBezTo>
                <a:cubicBezTo>
                  <a:pt x="7126224" y="4072128"/>
                  <a:pt x="7141044" y="4082166"/>
                  <a:pt x="7150608" y="4096512"/>
                </a:cubicBezTo>
                <a:lnTo>
                  <a:pt x="7168896" y="4123944"/>
                </a:lnTo>
                <a:cubicBezTo>
                  <a:pt x="7162800" y="4151376"/>
                  <a:pt x="7172060" y="4188088"/>
                  <a:pt x="7150608" y="4206240"/>
                </a:cubicBezTo>
                <a:cubicBezTo>
                  <a:pt x="7124594" y="4228252"/>
                  <a:pt x="7084067" y="4222981"/>
                  <a:pt x="7050024" y="4224528"/>
                </a:cubicBezTo>
                <a:cubicBezTo>
                  <a:pt x="7041831" y="4224900"/>
                  <a:pt x="6871118" y="4207552"/>
                  <a:pt x="6858000" y="4206240"/>
                </a:cubicBezTo>
                <a:lnTo>
                  <a:pt x="6784848" y="4187952"/>
                </a:lnTo>
                <a:cubicBezTo>
                  <a:pt x="6772656" y="4184904"/>
                  <a:pt x="6760194" y="4182782"/>
                  <a:pt x="6748272" y="4178808"/>
                </a:cubicBezTo>
                <a:cubicBezTo>
                  <a:pt x="6739128" y="4175760"/>
                  <a:pt x="6730249" y="4171755"/>
                  <a:pt x="6720840" y="4169664"/>
                </a:cubicBezTo>
                <a:cubicBezTo>
                  <a:pt x="6702741" y="4165642"/>
                  <a:pt x="6684264" y="4163568"/>
                  <a:pt x="6665976" y="4160520"/>
                </a:cubicBezTo>
                <a:cubicBezTo>
                  <a:pt x="6659880" y="4187952"/>
                  <a:pt x="6660255" y="4217682"/>
                  <a:pt x="6647688" y="4242816"/>
                </a:cubicBezTo>
                <a:cubicBezTo>
                  <a:pt x="6643377" y="4251437"/>
                  <a:pt x="6629665" y="4249869"/>
                  <a:pt x="6620256" y="4251960"/>
                </a:cubicBezTo>
                <a:cubicBezTo>
                  <a:pt x="6602157" y="4255982"/>
                  <a:pt x="6583680" y="4258056"/>
                  <a:pt x="6565392" y="4261104"/>
                </a:cubicBezTo>
                <a:cubicBezTo>
                  <a:pt x="6531864" y="4258056"/>
                  <a:pt x="6498016" y="4257495"/>
                  <a:pt x="6464808" y="4251960"/>
                </a:cubicBezTo>
                <a:cubicBezTo>
                  <a:pt x="6348059" y="4232502"/>
                  <a:pt x="6440150" y="4245065"/>
                  <a:pt x="6373368" y="4215384"/>
                </a:cubicBezTo>
                <a:cubicBezTo>
                  <a:pt x="6355752" y="4207555"/>
                  <a:pt x="6336792" y="4203192"/>
                  <a:pt x="6318504" y="4197096"/>
                </a:cubicBezTo>
                <a:cubicBezTo>
                  <a:pt x="6315456" y="4209288"/>
                  <a:pt x="6312086" y="4221404"/>
                  <a:pt x="6309360" y="4233672"/>
                </a:cubicBezTo>
                <a:cubicBezTo>
                  <a:pt x="6283915" y="4348177"/>
                  <a:pt x="6327023" y="4281723"/>
                  <a:pt x="6089904" y="4261104"/>
                </a:cubicBezTo>
                <a:cubicBezTo>
                  <a:pt x="6049355" y="4247588"/>
                  <a:pt x="6027491" y="4241493"/>
                  <a:pt x="5989320" y="4224528"/>
                </a:cubicBezTo>
                <a:cubicBezTo>
                  <a:pt x="5976864" y="4218992"/>
                  <a:pt x="5963836" y="4214163"/>
                  <a:pt x="5952744" y="4206240"/>
                </a:cubicBezTo>
                <a:cubicBezTo>
                  <a:pt x="5942221" y="4198724"/>
                  <a:pt x="5935246" y="4187087"/>
                  <a:pt x="5925312" y="4178808"/>
                </a:cubicBezTo>
                <a:cubicBezTo>
                  <a:pt x="5911934" y="4167660"/>
                  <a:pt x="5876210" y="4147201"/>
                  <a:pt x="5861304" y="4142232"/>
                </a:cubicBezTo>
                <a:cubicBezTo>
                  <a:pt x="5846560" y="4137317"/>
                  <a:pt x="5830824" y="4136136"/>
                  <a:pt x="5815584" y="4133088"/>
                </a:cubicBezTo>
                <a:cubicBezTo>
                  <a:pt x="5791200" y="4120896"/>
                  <a:pt x="5765809" y="4110538"/>
                  <a:pt x="5742432" y="4096512"/>
                </a:cubicBezTo>
                <a:cubicBezTo>
                  <a:pt x="5727192" y="4087368"/>
                  <a:pt x="5712608" y="4077028"/>
                  <a:pt x="5696712" y="4069080"/>
                </a:cubicBezTo>
                <a:cubicBezTo>
                  <a:pt x="5682031" y="4061739"/>
                  <a:pt x="5665475" y="4058516"/>
                  <a:pt x="5650992" y="4050792"/>
                </a:cubicBezTo>
                <a:cubicBezTo>
                  <a:pt x="5619628" y="4034065"/>
                  <a:pt x="5593273" y="4007168"/>
                  <a:pt x="5559552" y="3995928"/>
                </a:cubicBezTo>
                <a:cubicBezTo>
                  <a:pt x="5522622" y="3983618"/>
                  <a:pt x="5500056" y="3976472"/>
                  <a:pt x="5458968" y="3959352"/>
                </a:cubicBezTo>
                <a:cubicBezTo>
                  <a:pt x="5446385" y="3954109"/>
                  <a:pt x="5435048" y="3946126"/>
                  <a:pt x="5422392" y="3941064"/>
                </a:cubicBezTo>
                <a:cubicBezTo>
                  <a:pt x="5404494" y="3933905"/>
                  <a:pt x="5385816" y="3928872"/>
                  <a:pt x="5367528" y="3922776"/>
                </a:cubicBezTo>
                <a:lnTo>
                  <a:pt x="5312664" y="3904488"/>
                </a:lnTo>
                <a:cubicBezTo>
                  <a:pt x="5303520" y="3901440"/>
                  <a:pt x="5293853" y="3899655"/>
                  <a:pt x="5285232" y="3895344"/>
                </a:cubicBezTo>
                <a:cubicBezTo>
                  <a:pt x="5260848" y="3883152"/>
                  <a:pt x="5236013" y="3871823"/>
                  <a:pt x="5212080" y="3858768"/>
                </a:cubicBezTo>
                <a:cubicBezTo>
                  <a:pt x="5202432" y="3853506"/>
                  <a:pt x="5194478" y="3845395"/>
                  <a:pt x="5184648" y="3840480"/>
                </a:cubicBezTo>
                <a:cubicBezTo>
                  <a:pt x="5176027" y="3836169"/>
                  <a:pt x="5165837" y="3835647"/>
                  <a:pt x="5157216" y="3831336"/>
                </a:cubicBezTo>
                <a:cubicBezTo>
                  <a:pt x="5147386" y="3826421"/>
                  <a:pt x="5139827" y="3817511"/>
                  <a:pt x="5129784" y="3813048"/>
                </a:cubicBezTo>
                <a:cubicBezTo>
                  <a:pt x="5112168" y="3805219"/>
                  <a:pt x="5093208" y="3800856"/>
                  <a:pt x="5074920" y="3794760"/>
                </a:cubicBezTo>
                <a:cubicBezTo>
                  <a:pt x="5038284" y="3739806"/>
                  <a:pt x="5081164" y="3790117"/>
                  <a:pt x="5010912" y="3758184"/>
                </a:cubicBezTo>
                <a:cubicBezTo>
                  <a:pt x="4990903" y="3749089"/>
                  <a:pt x="4975344" y="3732133"/>
                  <a:pt x="4956048" y="3721608"/>
                </a:cubicBezTo>
                <a:cubicBezTo>
                  <a:pt x="4941638" y="3713748"/>
                  <a:pt x="4925009" y="3710661"/>
                  <a:pt x="4910328" y="3703320"/>
                </a:cubicBezTo>
                <a:cubicBezTo>
                  <a:pt x="4900498" y="3698405"/>
                  <a:pt x="4892726" y="3689947"/>
                  <a:pt x="4882896" y="3685032"/>
                </a:cubicBezTo>
                <a:cubicBezTo>
                  <a:pt x="4868215" y="3677691"/>
                  <a:pt x="4852416" y="3672840"/>
                  <a:pt x="4837176" y="3666744"/>
                </a:cubicBezTo>
                <a:lnTo>
                  <a:pt x="4745736" y="3712464"/>
                </a:lnTo>
                <a:cubicBezTo>
                  <a:pt x="4707897" y="3731383"/>
                  <a:pt x="4699493" y="3737741"/>
                  <a:pt x="4654296" y="3749040"/>
                </a:cubicBezTo>
                <a:cubicBezTo>
                  <a:pt x="4624140" y="3756579"/>
                  <a:pt x="4593336" y="3761232"/>
                  <a:pt x="4562856" y="3767328"/>
                </a:cubicBezTo>
                <a:lnTo>
                  <a:pt x="4517136" y="3776472"/>
                </a:lnTo>
                <a:cubicBezTo>
                  <a:pt x="4507992" y="3782568"/>
                  <a:pt x="4499246" y="3789308"/>
                  <a:pt x="4489704" y="3794760"/>
                </a:cubicBezTo>
                <a:cubicBezTo>
                  <a:pt x="4477869" y="3801523"/>
                  <a:pt x="4456193" y="3799766"/>
                  <a:pt x="4453128" y="3813048"/>
                </a:cubicBezTo>
                <a:cubicBezTo>
                  <a:pt x="4439125" y="3873726"/>
                  <a:pt x="4458502" y="3895867"/>
                  <a:pt x="4471416" y="3941064"/>
                </a:cubicBezTo>
                <a:cubicBezTo>
                  <a:pt x="4474868" y="3953148"/>
                  <a:pt x="4476147" y="3965873"/>
                  <a:pt x="4480560" y="3977640"/>
                </a:cubicBezTo>
                <a:cubicBezTo>
                  <a:pt x="4485346" y="3990403"/>
                  <a:pt x="4492752" y="4002024"/>
                  <a:pt x="4498848" y="4014216"/>
                </a:cubicBezTo>
                <a:cubicBezTo>
                  <a:pt x="4492752" y="4056888"/>
                  <a:pt x="4487646" y="4099713"/>
                  <a:pt x="4480560" y="4142232"/>
                </a:cubicBezTo>
                <a:cubicBezTo>
                  <a:pt x="4478494" y="4154628"/>
                  <a:pt x="4478077" y="4168151"/>
                  <a:pt x="4471416" y="4178808"/>
                </a:cubicBezTo>
                <a:cubicBezTo>
                  <a:pt x="4462278" y="4193429"/>
                  <a:pt x="4447032" y="4203192"/>
                  <a:pt x="4434840" y="4215384"/>
                </a:cubicBezTo>
                <a:cubicBezTo>
                  <a:pt x="4428744" y="4264152"/>
                  <a:pt x="4423192" y="4312991"/>
                  <a:pt x="4416552" y="4361688"/>
                </a:cubicBezTo>
                <a:cubicBezTo>
                  <a:pt x="4414047" y="4380058"/>
                  <a:pt x="4413271" y="4398963"/>
                  <a:pt x="4407408" y="4416552"/>
                </a:cubicBezTo>
                <a:cubicBezTo>
                  <a:pt x="4403933" y="4426978"/>
                  <a:pt x="4393583" y="4433941"/>
                  <a:pt x="4389120" y="4443984"/>
                </a:cubicBezTo>
                <a:cubicBezTo>
                  <a:pt x="4381291" y="4461600"/>
                  <a:pt x="4381525" y="4482808"/>
                  <a:pt x="4370832" y="4498848"/>
                </a:cubicBezTo>
                <a:cubicBezTo>
                  <a:pt x="4332512" y="4556328"/>
                  <a:pt x="4372927" y="4493248"/>
                  <a:pt x="4334256" y="4562856"/>
                </a:cubicBezTo>
                <a:cubicBezTo>
                  <a:pt x="4325625" y="4578392"/>
                  <a:pt x="4319391" y="4596009"/>
                  <a:pt x="4306824" y="4608576"/>
                </a:cubicBezTo>
                <a:cubicBezTo>
                  <a:pt x="4284939" y="4630461"/>
                  <a:pt x="4233130" y="4668215"/>
                  <a:pt x="4197096" y="4681728"/>
                </a:cubicBezTo>
                <a:cubicBezTo>
                  <a:pt x="4173658" y="4690517"/>
                  <a:pt x="4155194" y="4688963"/>
                  <a:pt x="4133088" y="4700016"/>
                </a:cubicBezTo>
                <a:cubicBezTo>
                  <a:pt x="4070300" y="4731410"/>
                  <a:pt x="4148145" y="4709806"/>
                  <a:pt x="4059936" y="4727448"/>
                </a:cubicBezTo>
                <a:cubicBezTo>
                  <a:pt x="4047744" y="4733544"/>
                  <a:pt x="4036511" y="4742149"/>
                  <a:pt x="4023360" y="4745736"/>
                </a:cubicBezTo>
                <a:cubicBezTo>
                  <a:pt x="3966351" y="4761284"/>
                  <a:pt x="3935638" y="4742018"/>
                  <a:pt x="3886200" y="4791456"/>
                </a:cubicBezTo>
                <a:cubicBezTo>
                  <a:pt x="3877056" y="4800600"/>
                  <a:pt x="3867184" y="4809070"/>
                  <a:pt x="3858768" y="4818888"/>
                </a:cubicBezTo>
                <a:cubicBezTo>
                  <a:pt x="3848850" y="4830459"/>
                  <a:pt x="3842907" y="4845546"/>
                  <a:pt x="3831336" y="4855464"/>
                </a:cubicBezTo>
                <a:cubicBezTo>
                  <a:pt x="3820987" y="4864335"/>
                  <a:pt x="3806676" y="4867132"/>
                  <a:pt x="3794760" y="4873752"/>
                </a:cubicBezTo>
                <a:cubicBezTo>
                  <a:pt x="3779224" y="4882383"/>
                  <a:pt x="3764034" y="4891642"/>
                  <a:pt x="3749040" y="4901184"/>
                </a:cubicBezTo>
                <a:cubicBezTo>
                  <a:pt x="3730497" y="4912984"/>
                  <a:pt x="3714583" y="4929597"/>
                  <a:pt x="3694176" y="4937760"/>
                </a:cubicBezTo>
                <a:cubicBezTo>
                  <a:pt x="3636788" y="4960715"/>
                  <a:pt x="3664380" y="4952067"/>
                  <a:pt x="3611880" y="4965192"/>
                </a:cubicBezTo>
                <a:cubicBezTo>
                  <a:pt x="3602736" y="4974336"/>
                  <a:pt x="3591225" y="4981611"/>
                  <a:pt x="3584448" y="4992624"/>
                </a:cubicBezTo>
                <a:cubicBezTo>
                  <a:pt x="3566588" y="5021647"/>
                  <a:pt x="3538728" y="5084064"/>
                  <a:pt x="3538728" y="5084064"/>
                </a:cubicBezTo>
                <a:cubicBezTo>
                  <a:pt x="3532443" y="5115491"/>
                  <a:pt x="3529049" y="5136229"/>
                  <a:pt x="3520440" y="5166360"/>
                </a:cubicBezTo>
                <a:cubicBezTo>
                  <a:pt x="3517792" y="5175628"/>
                  <a:pt x="3514344" y="5184648"/>
                  <a:pt x="3511296" y="5193792"/>
                </a:cubicBezTo>
                <a:cubicBezTo>
                  <a:pt x="3520553" y="5300253"/>
                  <a:pt x="3545517" y="5476644"/>
                  <a:pt x="3520440" y="5586984"/>
                </a:cubicBezTo>
                <a:cubicBezTo>
                  <a:pt x="3517419" y="5600276"/>
                  <a:pt x="3494956" y="5597349"/>
                  <a:pt x="3483864" y="5605272"/>
                </a:cubicBezTo>
                <a:cubicBezTo>
                  <a:pt x="3412004" y="5656601"/>
                  <a:pt x="3514610" y="5613311"/>
                  <a:pt x="3401568" y="5650992"/>
                </a:cubicBezTo>
                <a:lnTo>
                  <a:pt x="3374136" y="5660136"/>
                </a:lnTo>
                <a:cubicBezTo>
                  <a:pt x="3391937" y="5606732"/>
                  <a:pt x="3369352" y="5655776"/>
                  <a:pt x="3410712" y="5614416"/>
                </a:cubicBezTo>
                <a:cubicBezTo>
                  <a:pt x="3428438" y="5596690"/>
                  <a:pt x="3430707" y="5581863"/>
                  <a:pt x="3438144" y="5559552"/>
                </a:cubicBezTo>
                <a:cubicBezTo>
                  <a:pt x="3441192" y="5529072"/>
                  <a:pt x="3455348" y="5497665"/>
                  <a:pt x="3447288" y="5468112"/>
                </a:cubicBezTo>
                <a:cubicBezTo>
                  <a:pt x="3443981" y="5455988"/>
                  <a:pt x="3422796" y="5462420"/>
                  <a:pt x="3410712" y="5458968"/>
                </a:cubicBezTo>
                <a:cubicBezTo>
                  <a:pt x="3342473" y="5439471"/>
                  <a:pt x="3434733" y="5455541"/>
                  <a:pt x="3300984" y="5440680"/>
                </a:cubicBezTo>
                <a:cubicBezTo>
                  <a:pt x="3306674" y="5389471"/>
                  <a:pt x="3307626" y="5359246"/>
                  <a:pt x="3319272" y="5312664"/>
                </a:cubicBezTo>
                <a:cubicBezTo>
                  <a:pt x="3321610" y="5303313"/>
                  <a:pt x="3325368" y="5294376"/>
                  <a:pt x="3328416" y="5285232"/>
                </a:cubicBezTo>
                <a:cubicBezTo>
                  <a:pt x="3328829" y="5282338"/>
                  <a:pt x="3353940" y="5193315"/>
                  <a:pt x="3319272" y="5184648"/>
                </a:cubicBezTo>
                <a:cubicBezTo>
                  <a:pt x="3308610" y="5181983"/>
                  <a:pt x="3305447" y="5202037"/>
                  <a:pt x="3300984" y="5212080"/>
                </a:cubicBezTo>
                <a:cubicBezTo>
                  <a:pt x="3293155" y="5229696"/>
                  <a:pt x="3298118" y="5255378"/>
                  <a:pt x="3282696" y="5266944"/>
                </a:cubicBezTo>
                <a:cubicBezTo>
                  <a:pt x="3238409" y="5300159"/>
                  <a:pt x="3260578" y="5289557"/>
                  <a:pt x="3218688" y="5303520"/>
                </a:cubicBezTo>
                <a:cubicBezTo>
                  <a:pt x="3194304" y="5300472"/>
                  <a:pt x="3167109" y="5306143"/>
                  <a:pt x="3145536" y="5294376"/>
                </a:cubicBezTo>
                <a:cubicBezTo>
                  <a:pt x="3085058" y="5261388"/>
                  <a:pt x="3120254" y="5244815"/>
                  <a:pt x="3145536" y="5230368"/>
                </a:cubicBezTo>
                <a:cubicBezTo>
                  <a:pt x="3157371" y="5223605"/>
                  <a:pt x="3170277" y="5218843"/>
                  <a:pt x="3182112" y="5212080"/>
                </a:cubicBezTo>
                <a:cubicBezTo>
                  <a:pt x="3191654" y="5206628"/>
                  <a:pt x="3200400" y="5199888"/>
                  <a:pt x="3209544" y="5193792"/>
                </a:cubicBezTo>
                <a:cubicBezTo>
                  <a:pt x="3212592" y="5184648"/>
                  <a:pt x="3218688" y="5175999"/>
                  <a:pt x="3218688" y="5166360"/>
                </a:cubicBezTo>
                <a:cubicBezTo>
                  <a:pt x="3218688" y="5141786"/>
                  <a:pt x="3215070" y="5117152"/>
                  <a:pt x="3209544" y="5093208"/>
                </a:cubicBezTo>
                <a:cubicBezTo>
                  <a:pt x="3205853" y="5077214"/>
                  <a:pt x="3197019" y="5062857"/>
                  <a:pt x="3191256" y="5047488"/>
                </a:cubicBezTo>
                <a:cubicBezTo>
                  <a:pt x="3187872" y="5038463"/>
                  <a:pt x="3185160" y="5029200"/>
                  <a:pt x="3182112" y="5020056"/>
                </a:cubicBezTo>
                <a:cubicBezTo>
                  <a:pt x="3177776" y="4963690"/>
                  <a:pt x="3216713" y="4795439"/>
                  <a:pt x="3127248" y="4745736"/>
                </a:cubicBezTo>
                <a:cubicBezTo>
                  <a:pt x="3113662" y="4738188"/>
                  <a:pt x="3096768" y="4739640"/>
                  <a:pt x="3081528" y="4736592"/>
                </a:cubicBezTo>
                <a:cubicBezTo>
                  <a:pt x="3038856" y="4739640"/>
                  <a:pt x="2995015" y="4735360"/>
                  <a:pt x="2953512" y="4745736"/>
                </a:cubicBezTo>
                <a:cubicBezTo>
                  <a:pt x="2937218" y="4749810"/>
                  <a:pt x="2927638" y="4801175"/>
                  <a:pt x="2926080" y="4809744"/>
                </a:cubicBezTo>
                <a:cubicBezTo>
                  <a:pt x="2922225" y="4830949"/>
                  <a:pt x="2920791" y="4852547"/>
                  <a:pt x="2916936" y="4873752"/>
                </a:cubicBezTo>
                <a:cubicBezTo>
                  <a:pt x="2910374" y="4909846"/>
                  <a:pt x="2903888" y="4920088"/>
                  <a:pt x="2889504" y="4956048"/>
                </a:cubicBezTo>
                <a:cubicBezTo>
                  <a:pt x="2886456" y="4977384"/>
                  <a:pt x="2884587" y="4998922"/>
                  <a:pt x="2880360" y="5020056"/>
                </a:cubicBezTo>
                <a:cubicBezTo>
                  <a:pt x="2878470" y="5029507"/>
                  <a:pt x="2871216" y="5037849"/>
                  <a:pt x="2871216" y="5047488"/>
                </a:cubicBezTo>
                <a:cubicBezTo>
                  <a:pt x="2871216" y="5088436"/>
                  <a:pt x="2863103" y="5144016"/>
                  <a:pt x="2907792" y="5166360"/>
                </a:cubicBezTo>
                <a:cubicBezTo>
                  <a:pt x="2918489" y="5171708"/>
                  <a:pt x="3016003" y="5184431"/>
                  <a:pt x="3017520" y="5184648"/>
                </a:cubicBezTo>
                <a:cubicBezTo>
                  <a:pt x="2998629" y="5241322"/>
                  <a:pt x="3010902" y="5234118"/>
                  <a:pt x="2898648" y="5202936"/>
                </a:cubicBezTo>
                <a:cubicBezTo>
                  <a:pt x="2877470" y="5197053"/>
                  <a:pt x="2861368" y="5179548"/>
                  <a:pt x="2843784" y="5166360"/>
                </a:cubicBezTo>
                <a:cubicBezTo>
                  <a:pt x="2831592" y="5157216"/>
                  <a:pt x="2819609" y="5147786"/>
                  <a:pt x="2807208" y="5138928"/>
                </a:cubicBezTo>
                <a:cubicBezTo>
                  <a:pt x="2798265" y="5132540"/>
                  <a:pt x="2788219" y="5127675"/>
                  <a:pt x="2779776" y="5120640"/>
                </a:cubicBezTo>
                <a:cubicBezTo>
                  <a:pt x="2754304" y="5099413"/>
                  <a:pt x="2745093" y="5083540"/>
                  <a:pt x="2724912" y="5056632"/>
                </a:cubicBezTo>
                <a:cubicBezTo>
                  <a:pt x="2697896" y="4975584"/>
                  <a:pt x="2708753" y="5020927"/>
                  <a:pt x="2697480" y="4919472"/>
                </a:cubicBezTo>
                <a:cubicBezTo>
                  <a:pt x="2691384" y="4934712"/>
                  <a:pt x="2684383" y="4949620"/>
                  <a:pt x="2679192" y="4965192"/>
                </a:cubicBezTo>
                <a:cubicBezTo>
                  <a:pt x="2672735" y="4984562"/>
                  <a:pt x="2664528" y="5029370"/>
                  <a:pt x="2660904" y="5047488"/>
                </a:cubicBezTo>
                <a:cubicBezTo>
                  <a:pt x="2663952" y="5138928"/>
                  <a:pt x="2664513" y="5230485"/>
                  <a:pt x="2670048" y="5321808"/>
                </a:cubicBezTo>
                <a:cubicBezTo>
                  <a:pt x="2670631" y="5331429"/>
                  <a:pt x="2673171" y="5341714"/>
                  <a:pt x="2679192" y="5349240"/>
                </a:cubicBezTo>
                <a:cubicBezTo>
                  <a:pt x="2686057" y="5357822"/>
                  <a:pt x="2717614" y="5367528"/>
                  <a:pt x="2706624" y="5367528"/>
                </a:cubicBezTo>
                <a:cubicBezTo>
                  <a:pt x="2687347" y="5367528"/>
                  <a:pt x="2670048" y="5355336"/>
                  <a:pt x="2651760" y="5349240"/>
                </a:cubicBezTo>
                <a:cubicBezTo>
                  <a:pt x="2639568" y="5340096"/>
                  <a:pt x="2627585" y="5330666"/>
                  <a:pt x="2615184" y="5321808"/>
                </a:cubicBezTo>
                <a:cubicBezTo>
                  <a:pt x="2606241" y="5315420"/>
                  <a:pt x="2594787" y="5311963"/>
                  <a:pt x="2587752" y="5303520"/>
                </a:cubicBezTo>
                <a:cubicBezTo>
                  <a:pt x="2579026" y="5293048"/>
                  <a:pt x="2574250" y="5279707"/>
                  <a:pt x="2569464" y="5266944"/>
                </a:cubicBezTo>
                <a:cubicBezTo>
                  <a:pt x="2565051" y="5255177"/>
                  <a:pt x="2562184" y="5242796"/>
                  <a:pt x="2560320" y="5230368"/>
                </a:cubicBezTo>
                <a:cubicBezTo>
                  <a:pt x="2553029" y="5181764"/>
                  <a:pt x="2552157" y="5132157"/>
                  <a:pt x="2542032" y="5084064"/>
                </a:cubicBezTo>
                <a:cubicBezTo>
                  <a:pt x="2539768" y="5073310"/>
                  <a:pt x="2529840" y="5065776"/>
                  <a:pt x="2523744" y="5056632"/>
                </a:cubicBezTo>
                <a:cubicBezTo>
                  <a:pt x="2520696" y="5044440"/>
                  <a:pt x="2514600" y="5032623"/>
                  <a:pt x="2514600" y="5020056"/>
                </a:cubicBezTo>
                <a:cubicBezTo>
                  <a:pt x="2514600" y="4948012"/>
                  <a:pt x="2504174" y="4890053"/>
                  <a:pt x="2551176" y="4837176"/>
                </a:cubicBezTo>
                <a:cubicBezTo>
                  <a:pt x="2564142" y="4822589"/>
                  <a:pt x="2581656" y="4812792"/>
                  <a:pt x="2596896" y="4800600"/>
                </a:cubicBezTo>
                <a:cubicBezTo>
                  <a:pt x="2602992" y="4782312"/>
                  <a:pt x="2610112" y="4764334"/>
                  <a:pt x="2615184" y="4745736"/>
                </a:cubicBezTo>
                <a:cubicBezTo>
                  <a:pt x="2616707" y="4740150"/>
                  <a:pt x="2625312" y="4684008"/>
                  <a:pt x="2633472" y="4672584"/>
                </a:cubicBezTo>
                <a:cubicBezTo>
                  <a:pt x="2643494" y="4658554"/>
                  <a:pt x="2656018" y="4646030"/>
                  <a:pt x="2670048" y="4636008"/>
                </a:cubicBezTo>
                <a:cubicBezTo>
                  <a:pt x="2677891" y="4630406"/>
                  <a:pt x="2688336" y="4629912"/>
                  <a:pt x="2697480" y="4626864"/>
                </a:cubicBezTo>
                <a:cubicBezTo>
                  <a:pt x="2706624" y="4617720"/>
                  <a:pt x="2713946" y="4606286"/>
                  <a:pt x="2724912" y="4599432"/>
                </a:cubicBezTo>
                <a:cubicBezTo>
                  <a:pt x="2758046" y="4578723"/>
                  <a:pt x="2788102" y="4578799"/>
                  <a:pt x="2825496" y="4572000"/>
                </a:cubicBezTo>
                <a:cubicBezTo>
                  <a:pt x="2949075" y="4549531"/>
                  <a:pt x="2814047" y="4574862"/>
                  <a:pt x="2898648" y="4553712"/>
                </a:cubicBezTo>
                <a:cubicBezTo>
                  <a:pt x="2913726" y="4549943"/>
                  <a:pt x="2929128" y="4547616"/>
                  <a:pt x="2944368" y="4544568"/>
                </a:cubicBezTo>
                <a:cubicBezTo>
                  <a:pt x="2968752" y="4532376"/>
                  <a:pt x="2995710" y="4524349"/>
                  <a:pt x="3017520" y="4507992"/>
                </a:cubicBezTo>
                <a:cubicBezTo>
                  <a:pt x="3065001" y="4472381"/>
                  <a:pt x="3040465" y="4487376"/>
                  <a:pt x="3090672" y="4462272"/>
                </a:cubicBezTo>
                <a:cubicBezTo>
                  <a:pt x="3099816" y="4450080"/>
                  <a:pt x="3109650" y="4438376"/>
                  <a:pt x="3118104" y="4425696"/>
                </a:cubicBezTo>
                <a:cubicBezTo>
                  <a:pt x="3185597" y="4324457"/>
                  <a:pt x="3159336" y="4325504"/>
                  <a:pt x="3118104" y="4133088"/>
                </a:cubicBezTo>
                <a:cubicBezTo>
                  <a:pt x="3068739" y="3902720"/>
                  <a:pt x="3088416" y="4055425"/>
                  <a:pt x="3044952" y="3968496"/>
                </a:cubicBezTo>
                <a:cubicBezTo>
                  <a:pt x="3040641" y="3959875"/>
                  <a:pt x="3039605" y="3949923"/>
                  <a:pt x="3035808" y="3941064"/>
                </a:cubicBezTo>
                <a:cubicBezTo>
                  <a:pt x="3030429" y="3928513"/>
                  <a:pt x="3010711" y="3888535"/>
                  <a:pt x="2999232" y="3877056"/>
                </a:cubicBezTo>
                <a:cubicBezTo>
                  <a:pt x="2991461" y="3869285"/>
                  <a:pt x="2980743" y="3865156"/>
                  <a:pt x="2971800" y="3858768"/>
                </a:cubicBezTo>
                <a:cubicBezTo>
                  <a:pt x="2884382" y="3796327"/>
                  <a:pt x="2984576" y="3862150"/>
                  <a:pt x="2898648" y="3813048"/>
                </a:cubicBezTo>
                <a:cubicBezTo>
                  <a:pt x="2889106" y="3807596"/>
                  <a:pt x="2881046" y="3799675"/>
                  <a:pt x="2871216" y="3794760"/>
                </a:cubicBezTo>
                <a:cubicBezTo>
                  <a:pt x="2836783" y="3777543"/>
                  <a:pt x="2823844" y="3776059"/>
                  <a:pt x="2788920" y="3767328"/>
                </a:cubicBezTo>
                <a:cubicBezTo>
                  <a:pt x="2773680" y="3758184"/>
                  <a:pt x="2757988" y="3749755"/>
                  <a:pt x="2743200" y="3739896"/>
                </a:cubicBezTo>
                <a:cubicBezTo>
                  <a:pt x="2730520" y="3731442"/>
                  <a:pt x="2719856" y="3720025"/>
                  <a:pt x="2706624" y="3712464"/>
                </a:cubicBezTo>
                <a:cubicBezTo>
                  <a:pt x="2698255" y="3707682"/>
                  <a:pt x="2688051" y="3707117"/>
                  <a:pt x="2679192" y="3703320"/>
                </a:cubicBezTo>
                <a:cubicBezTo>
                  <a:pt x="2666663" y="3697950"/>
                  <a:pt x="2655072" y="3690568"/>
                  <a:pt x="2642616" y="3685032"/>
                </a:cubicBezTo>
                <a:cubicBezTo>
                  <a:pt x="2616279" y="3673327"/>
                  <a:pt x="2558622" y="3651213"/>
                  <a:pt x="2532888" y="3648456"/>
                </a:cubicBezTo>
                <a:cubicBezTo>
                  <a:pt x="2469172" y="3641629"/>
                  <a:pt x="2404872" y="3642360"/>
                  <a:pt x="2340864" y="3639312"/>
                </a:cubicBezTo>
                <a:cubicBezTo>
                  <a:pt x="2331720" y="3636264"/>
                  <a:pt x="2322457" y="3633552"/>
                  <a:pt x="2313432" y="3630168"/>
                </a:cubicBezTo>
                <a:cubicBezTo>
                  <a:pt x="2298063" y="3624405"/>
                  <a:pt x="2283636" y="3615861"/>
                  <a:pt x="2267712" y="3611880"/>
                </a:cubicBezTo>
                <a:cubicBezTo>
                  <a:pt x="2246803" y="3606653"/>
                  <a:pt x="2224963" y="3606279"/>
                  <a:pt x="2203704" y="3602736"/>
                </a:cubicBezTo>
                <a:cubicBezTo>
                  <a:pt x="2188374" y="3600181"/>
                  <a:pt x="2173224" y="3596640"/>
                  <a:pt x="2157984" y="3593592"/>
                </a:cubicBezTo>
                <a:cubicBezTo>
                  <a:pt x="2134075" y="3575661"/>
                  <a:pt x="2103122" y="3550486"/>
                  <a:pt x="2075688" y="3538728"/>
                </a:cubicBezTo>
                <a:cubicBezTo>
                  <a:pt x="2049110" y="3527337"/>
                  <a:pt x="2020240" y="3522035"/>
                  <a:pt x="1993392" y="3511296"/>
                </a:cubicBezTo>
                <a:cubicBezTo>
                  <a:pt x="1979408" y="3505702"/>
                  <a:pt x="1939353" y="3488642"/>
                  <a:pt x="1920240" y="3483864"/>
                </a:cubicBezTo>
                <a:cubicBezTo>
                  <a:pt x="1905162" y="3480095"/>
                  <a:pt x="1889760" y="3477768"/>
                  <a:pt x="1874520" y="3474720"/>
                </a:cubicBezTo>
                <a:cubicBezTo>
                  <a:pt x="1783211" y="3413847"/>
                  <a:pt x="1877777" y="3470028"/>
                  <a:pt x="1627632" y="3447288"/>
                </a:cubicBezTo>
                <a:cubicBezTo>
                  <a:pt x="1599646" y="3444744"/>
                  <a:pt x="1572768" y="3435096"/>
                  <a:pt x="1545336" y="3429000"/>
                </a:cubicBezTo>
                <a:cubicBezTo>
                  <a:pt x="1533144" y="3422904"/>
                  <a:pt x="1521416" y="3415774"/>
                  <a:pt x="1508760" y="3410712"/>
                </a:cubicBezTo>
                <a:cubicBezTo>
                  <a:pt x="1491338" y="3403743"/>
                  <a:pt x="1440416" y="3387129"/>
                  <a:pt x="1417320" y="3383280"/>
                </a:cubicBezTo>
                <a:cubicBezTo>
                  <a:pt x="1361537" y="3373983"/>
                  <a:pt x="1309079" y="3372036"/>
                  <a:pt x="1252728" y="3364992"/>
                </a:cubicBezTo>
                <a:cubicBezTo>
                  <a:pt x="1220794" y="3361000"/>
                  <a:pt x="1191906" y="3355452"/>
                  <a:pt x="1161288" y="3346704"/>
                </a:cubicBezTo>
                <a:cubicBezTo>
                  <a:pt x="1069461" y="3320468"/>
                  <a:pt x="1211623" y="3357002"/>
                  <a:pt x="1097280" y="3328416"/>
                </a:cubicBezTo>
                <a:cubicBezTo>
                  <a:pt x="1052933" y="3284069"/>
                  <a:pt x="1071372" y="3284220"/>
                  <a:pt x="1051560" y="326440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DF701E51-C793-4516-BBC1-6E6EBBF3931C}"/>
              </a:ext>
            </a:extLst>
          </p:cNvPr>
          <p:cNvSpPr>
            <a:spLocks noChangeAspect="1"/>
          </p:cNvSpPr>
          <p:nvPr/>
        </p:nvSpPr>
        <p:spPr>
          <a:xfrm flipH="1">
            <a:off x="7973768" y="6211468"/>
            <a:ext cx="298310" cy="288000"/>
          </a:xfrm>
          <a:custGeom>
            <a:avLst/>
            <a:gdLst>
              <a:gd name="connsiteX0" fmla="*/ 1709928 w 5257800"/>
              <a:gd name="connsiteY0" fmla="*/ 1177 h 5076097"/>
              <a:gd name="connsiteX1" fmla="*/ 1755648 w 5257800"/>
              <a:gd name="connsiteY1" fmla="*/ 56041 h 5076097"/>
              <a:gd name="connsiteX2" fmla="*/ 1819656 w 5257800"/>
              <a:gd name="connsiteY2" fmla="*/ 138337 h 5076097"/>
              <a:gd name="connsiteX3" fmla="*/ 1920240 w 5257800"/>
              <a:gd name="connsiteY3" fmla="*/ 229777 h 5076097"/>
              <a:gd name="connsiteX4" fmla="*/ 2002536 w 5257800"/>
              <a:gd name="connsiteY4" fmla="*/ 312073 h 5076097"/>
              <a:gd name="connsiteX5" fmla="*/ 2084832 w 5257800"/>
              <a:gd name="connsiteY5" fmla="*/ 385225 h 5076097"/>
              <a:gd name="connsiteX6" fmla="*/ 2221992 w 5257800"/>
              <a:gd name="connsiteY6" fmla="*/ 513241 h 5076097"/>
              <a:gd name="connsiteX7" fmla="*/ 2276856 w 5257800"/>
              <a:gd name="connsiteY7" fmla="*/ 568105 h 5076097"/>
              <a:gd name="connsiteX8" fmla="*/ 2368296 w 5257800"/>
              <a:gd name="connsiteY8" fmla="*/ 686977 h 5076097"/>
              <a:gd name="connsiteX9" fmla="*/ 2450592 w 5257800"/>
              <a:gd name="connsiteY9" fmla="*/ 769273 h 5076097"/>
              <a:gd name="connsiteX10" fmla="*/ 2523744 w 5257800"/>
              <a:gd name="connsiteY10" fmla="*/ 869857 h 5076097"/>
              <a:gd name="connsiteX11" fmla="*/ 2596896 w 5257800"/>
              <a:gd name="connsiteY11" fmla="*/ 943009 h 5076097"/>
              <a:gd name="connsiteX12" fmla="*/ 2697480 w 5257800"/>
              <a:gd name="connsiteY12" fmla="*/ 1089313 h 5076097"/>
              <a:gd name="connsiteX13" fmla="*/ 2779776 w 5257800"/>
              <a:gd name="connsiteY13" fmla="*/ 1217329 h 5076097"/>
              <a:gd name="connsiteX14" fmla="*/ 2816352 w 5257800"/>
              <a:gd name="connsiteY14" fmla="*/ 1272193 h 5076097"/>
              <a:gd name="connsiteX15" fmla="*/ 2852928 w 5257800"/>
              <a:gd name="connsiteY15" fmla="*/ 1336201 h 5076097"/>
              <a:gd name="connsiteX16" fmla="*/ 2898648 w 5257800"/>
              <a:gd name="connsiteY16" fmla="*/ 1427641 h 5076097"/>
              <a:gd name="connsiteX17" fmla="*/ 2962656 w 5257800"/>
              <a:gd name="connsiteY17" fmla="*/ 1537369 h 5076097"/>
              <a:gd name="connsiteX18" fmla="*/ 3008376 w 5257800"/>
              <a:gd name="connsiteY18" fmla="*/ 1610521 h 5076097"/>
              <a:gd name="connsiteX19" fmla="*/ 3035808 w 5257800"/>
              <a:gd name="connsiteY19" fmla="*/ 1683673 h 5076097"/>
              <a:gd name="connsiteX20" fmla="*/ 3054096 w 5257800"/>
              <a:gd name="connsiteY20" fmla="*/ 1720249 h 5076097"/>
              <a:gd name="connsiteX21" fmla="*/ 3035808 w 5257800"/>
              <a:gd name="connsiteY21" fmla="*/ 1921417 h 5076097"/>
              <a:gd name="connsiteX22" fmla="*/ 3026664 w 5257800"/>
              <a:gd name="connsiteY22" fmla="*/ 1957993 h 5076097"/>
              <a:gd name="connsiteX23" fmla="*/ 2980944 w 5257800"/>
              <a:gd name="connsiteY23" fmla="*/ 2040289 h 5076097"/>
              <a:gd name="connsiteX24" fmla="*/ 2962656 w 5257800"/>
              <a:gd name="connsiteY24" fmla="*/ 2086009 h 5076097"/>
              <a:gd name="connsiteX25" fmla="*/ 2935224 w 5257800"/>
              <a:gd name="connsiteY25" fmla="*/ 2223169 h 5076097"/>
              <a:gd name="connsiteX26" fmla="*/ 2926080 w 5257800"/>
              <a:gd name="connsiteY26" fmla="*/ 2250601 h 5076097"/>
              <a:gd name="connsiteX27" fmla="*/ 2926080 w 5257800"/>
              <a:gd name="connsiteY27" fmla="*/ 2826673 h 5076097"/>
              <a:gd name="connsiteX28" fmla="*/ 2944368 w 5257800"/>
              <a:gd name="connsiteY28" fmla="*/ 2899825 h 5076097"/>
              <a:gd name="connsiteX29" fmla="*/ 2953512 w 5257800"/>
              <a:gd name="connsiteY29" fmla="*/ 3018697 h 5076097"/>
              <a:gd name="connsiteX30" fmla="*/ 2990088 w 5257800"/>
              <a:gd name="connsiteY30" fmla="*/ 3137569 h 5076097"/>
              <a:gd name="connsiteX31" fmla="*/ 3017520 w 5257800"/>
              <a:gd name="connsiteY31" fmla="*/ 3229009 h 5076097"/>
              <a:gd name="connsiteX32" fmla="*/ 3044952 w 5257800"/>
              <a:gd name="connsiteY32" fmla="*/ 3265585 h 5076097"/>
              <a:gd name="connsiteX33" fmla="*/ 3063240 w 5257800"/>
              <a:gd name="connsiteY33" fmla="*/ 3320449 h 5076097"/>
              <a:gd name="connsiteX34" fmla="*/ 3081528 w 5257800"/>
              <a:gd name="connsiteY34" fmla="*/ 3357025 h 5076097"/>
              <a:gd name="connsiteX35" fmla="*/ 3127248 w 5257800"/>
              <a:gd name="connsiteY35" fmla="*/ 3421033 h 5076097"/>
              <a:gd name="connsiteX36" fmla="*/ 3246120 w 5257800"/>
              <a:gd name="connsiteY36" fmla="*/ 3549049 h 5076097"/>
              <a:gd name="connsiteX37" fmla="*/ 3300984 w 5257800"/>
              <a:gd name="connsiteY37" fmla="*/ 3594769 h 5076097"/>
              <a:gd name="connsiteX38" fmla="*/ 3328416 w 5257800"/>
              <a:gd name="connsiteY38" fmla="*/ 3603913 h 5076097"/>
              <a:gd name="connsiteX39" fmla="*/ 3383280 w 5257800"/>
              <a:gd name="connsiteY39" fmla="*/ 3631345 h 5076097"/>
              <a:gd name="connsiteX40" fmla="*/ 3429000 w 5257800"/>
              <a:gd name="connsiteY40" fmla="*/ 3658777 h 5076097"/>
              <a:gd name="connsiteX41" fmla="*/ 3456432 w 5257800"/>
              <a:gd name="connsiteY41" fmla="*/ 3686209 h 5076097"/>
              <a:gd name="connsiteX42" fmla="*/ 3602736 w 5257800"/>
              <a:gd name="connsiteY42" fmla="*/ 3713641 h 5076097"/>
              <a:gd name="connsiteX43" fmla="*/ 3666744 w 5257800"/>
              <a:gd name="connsiteY43" fmla="*/ 3731929 h 5076097"/>
              <a:gd name="connsiteX44" fmla="*/ 3803904 w 5257800"/>
              <a:gd name="connsiteY44" fmla="*/ 3750217 h 5076097"/>
              <a:gd name="connsiteX45" fmla="*/ 3840480 w 5257800"/>
              <a:gd name="connsiteY45" fmla="*/ 3759361 h 5076097"/>
              <a:gd name="connsiteX46" fmla="*/ 3922776 w 5257800"/>
              <a:gd name="connsiteY46" fmla="*/ 3768505 h 5076097"/>
              <a:gd name="connsiteX47" fmla="*/ 4709160 w 5257800"/>
              <a:gd name="connsiteY47" fmla="*/ 3750217 h 5076097"/>
              <a:gd name="connsiteX48" fmla="*/ 4745736 w 5257800"/>
              <a:gd name="connsiteY48" fmla="*/ 3722785 h 5076097"/>
              <a:gd name="connsiteX49" fmla="*/ 4828032 w 5257800"/>
              <a:gd name="connsiteY49" fmla="*/ 3741073 h 5076097"/>
              <a:gd name="connsiteX50" fmla="*/ 4855464 w 5257800"/>
              <a:gd name="connsiteY50" fmla="*/ 3750217 h 5076097"/>
              <a:gd name="connsiteX51" fmla="*/ 4882896 w 5257800"/>
              <a:gd name="connsiteY51" fmla="*/ 3768505 h 5076097"/>
              <a:gd name="connsiteX52" fmla="*/ 4901184 w 5257800"/>
              <a:gd name="connsiteY52" fmla="*/ 3795937 h 5076097"/>
              <a:gd name="connsiteX53" fmla="*/ 4919472 w 5257800"/>
              <a:gd name="connsiteY53" fmla="*/ 3832513 h 5076097"/>
              <a:gd name="connsiteX54" fmla="*/ 4956048 w 5257800"/>
              <a:gd name="connsiteY54" fmla="*/ 3859945 h 5076097"/>
              <a:gd name="connsiteX55" fmla="*/ 5047488 w 5257800"/>
              <a:gd name="connsiteY55" fmla="*/ 3914809 h 5076097"/>
              <a:gd name="connsiteX56" fmla="*/ 5074920 w 5257800"/>
              <a:gd name="connsiteY56" fmla="*/ 3923953 h 5076097"/>
              <a:gd name="connsiteX57" fmla="*/ 5221224 w 5257800"/>
              <a:gd name="connsiteY57" fmla="*/ 3951385 h 5076097"/>
              <a:gd name="connsiteX58" fmla="*/ 5257800 w 5257800"/>
              <a:gd name="connsiteY58" fmla="*/ 3978817 h 5076097"/>
              <a:gd name="connsiteX59" fmla="*/ 5221224 w 5257800"/>
              <a:gd name="connsiteY59" fmla="*/ 4006249 h 5076097"/>
              <a:gd name="connsiteX60" fmla="*/ 5138928 w 5257800"/>
              <a:gd name="connsiteY60" fmla="*/ 4015393 h 5076097"/>
              <a:gd name="connsiteX61" fmla="*/ 5111496 w 5257800"/>
              <a:gd name="connsiteY61" fmla="*/ 4024537 h 5076097"/>
              <a:gd name="connsiteX62" fmla="*/ 5047488 w 5257800"/>
              <a:gd name="connsiteY62" fmla="*/ 4042825 h 5076097"/>
              <a:gd name="connsiteX63" fmla="*/ 5020056 w 5257800"/>
              <a:gd name="connsiteY63" fmla="*/ 4070257 h 5076097"/>
              <a:gd name="connsiteX64" fmla="*/ 4956048 w 5257800"/>
              <a:gd name="connsiteY64" fmla="*/ 4088545 h 5076097"/>
              <a:gd name="connsiteX65" fmla="*/ 4562856 w 5257800"/>
              <a:gd name="connsiteY65" fmla="*/ 4061113 h 5076097"/>
              <a:gd name="connsiteX66" fmla="*/ 4526280 w 5257800"/>
              <a:gd name="connsiteY66" fmla="*/ 4042825 h 5076097"/>
              <a:gd name="connsiteX67" fmla="*/ 4480560 w 5257800"/>
              <a:gd name="connsiteY67" fmla="*/ 4024537 h 5076097"/>
              <a:gd name="connsiteX68" fmla="*/ 4453128 w 5257800"/>
              <a:gd name="connsiteY68" fmla="*/ 4015393 h 5076097"/>
              <a:gd name="connsiteX69" fmla="*/ 4050792 w 5257800"/>
              <a:gd name="connsiteY69" fmla="*/ 4006249 h 5076097"/>
              <a:gd name="connsiteX70" fmla="*/ 3950208 w 5257800"/>
              <a:gd name="connsiteY70" fmla="*/ 3987961 h 5076097"/>
              <a:gd name="connsiteX71" fmla="*/ 3803904 w 5257800"/>
              <a:gd name="connsiteY71" fmla="*/ 3997105 h 5076097"/>
              <a:gd name="connsiteX72" fmla="*/ 3721608 w 5257800"/>
              <a:gd name="connsiteY72" fmla="*/ 4015393 h 5076097"/>
              <a:gd name="connsiteX73" fmla="*/ 3694176 w 5257800"/>
              <a:gd name="connsiteY73" fmla="*/ 4024537 h 5076097"/>
              <a:gd name="connsiteX74" fmla="*/ 3639312 w 5257800"/>
              <a:gd name="connsiteY74" fmla="*/ 4051969 h 5076097"/>
              <a:gd name="connsiteX75" fmla="*/ 3547872 w 5257800"/>
              <a:gd name="connsiteY75" fmla="*/ 4070257 h 5076097"/>
              <a:gd name="connsiteX76" fmla="*/ 3474720 w 5257800"/>
              <a:gd name="connsiteY76" fmla="*/ 4106833 h 5076097"/>
              <a:gd name="connsiteX77" fmla="*/ 3438144 w 5257800"/>
              <a:gd name="connsiteY77" fmla="*/ 4115977 h 5076097"/>
              <a:gd name="connsiteX78" fmla="*/ 3410712 w 5257800"/>
              <a:gd name="connsiteY78" fmla="*/ 4125121 h 5076097"/>
              <a:gd name="connsiteX79" fmla="*/ 3364992 w 5257800"/>
              <a:gd name="connsiteY79" fmla="*/ 4134265 h 5076097"/>
              <a:gd name="connsiteX80" fmla="*/ 3291840 w 5257800"/>
              <a:gd name="connsiteY80" fmla="*/ 4161697 h 5076097"/>
              <a:gd name="connsiteX81" fmla="*/ 3127248 w 5257800"/>
              <a:gd name="connsiteY81" fmla="*/ 4189129 h 5076097"/>
              <a:gd name="connsiteX82" fmla="*/ 3099816 w 5257800"/>
              <a:gd name="connsiteY82" fmla="*/ 4198273 h 5076097"/>
              <a:gd name="connsiteX83" fmla="*/ 3063240 w 5257800"/>
              <a:gd name="connsiteY83" fmla="*/ 4216561 h 5076097"/>
              <a:gd name="connsiteX84" fmla="*/ 2990088 w 5257800"/>
              <a:gd name="connsiteY84" fmla="*/ 4234849 h 5076097"/>
              <a:gd name="connsiteX85" fmla="*/ 2843784 w 5257800"/>
              <a:gd name="connsiteY85" fmla="*/ 4253137 h 5076097"/>
              <a:gd name="connsiteX86" fmla="*/ 2770632 w 5257800"/>
              <a:gd name="connsiteY86" fmla="*/ 4280569 h 5076097"/>
              <a:gd name="connsiteX87" fmla="*/ 2660904 w 5257800"/>
              <a:gd name="connsiteY87" fmla="*/ 4298857 h 5076097"/>
              <a:gd name="connsiteX88" fmla="*/ 2587752 w 5257800"/>
              <a:gd name="connsiteY88" fmla="*/ 4317145 h 5076097"/>
              <a:gd name="connsiteX89" fmla="*/ 2560320 w 5257800"/>
              <a:gd name="connsiteY89" fmla="*/ 4326289 h 5076097"/>
              <a:gd name="connsiteX90" fmla="*/ 2423160 w 5257800"/>
              <a:gd name="connsiteY90" fmla="*/ 4335433 h 5076097"/>
              <a:gd name="connsiteX91" fmla="*/ 1956816 w 5257800"/>
              <a:gd name="connsiteY91" fmla="*/ 4326289 h 5076097"/>
              <a:gd name="connsiteX92" fmla="*/ 1901952 w 5257800"/>
              <a:gd name="connsiteY92" fmla="*/ 4317145 h 5076097"/>
              <a:gd name="connsiteX93" fmla="*/ 1847088 w 5257800"/>
              <a:gd name="connsiteY93" fmla="*/ 4298857 h 5076097"/>
              <a:gd name="connsiteX94" fmla="*/ 1810512 w 5257800"/>
              <a:gd name="connsiteY94" fmla="*/ 4317145 h 5076097"/>
              <a:gd name="connsiteX95" fmla="*/ 1682496 w 5257800"/>
              <a:gd name="connsiteY95" fmla="*/ 4408585 h 5076097"/>
              <a:gd name="connsiteX96" fmla="*/ 1600200 w 5257800"/>
              <a:gd name="connsiteY96" fmla="*/ 4436017 h 5076097"/>
              <a:gd name="connsiteX97" fmla="*/ 1481328 w 5257800"/>
              <a:gd name="connsiteY97" fmla="*/ 4463449 h 5076097"/>
              <a:gd name="connsiteX98" fmla="*/ 1453896 w 5257800"/>
              <a:gd name="connsiteY98" fmla="*/ 4481737 h 5076097"/>
              <a:gd name="connsiteX99" fmla="*/ 1325880 w 5257800"/>
              <a:gd name="connsiteY99" fmla="*/ 4509169 h 5076097"/>
              <a:gd name="connsiteX100" fmla="*/ 1298448 w 5257800"/>
              <a:gd name="connsiteY100" fmla="*/ 4527457 h 5076097"/>
              <a:gd name="connsiteX101" fmla="*/ 1216152 w 5257800"/>
              <a:gd name="connsiteY101" fmla="*/ 4554889 h 5076097"/>
              <a:gd name="connsiteX102" fmla="*/ 1161288 w 5257800"/>
              <a:gd name="connsiteY102" fmla="*/ 4600609 h 5076097"/>
              <a:gd name="connsiteX103" fmla="*/ 1097280 w 5257800"/>
              <a:gd name="connsiteY103" fmla="*/ 4618897 h 5076097"/>
              <a:gd name="connsiteX104" fmla="*/ 1005840 w 5257800"/>
              <a:gd name="connsiteY104" fmla="*/ 4655473 h 5076097"/>
              <a:gd name="connsiteX105" fmla="*/ 868680 w 5257800"/>
              <a:gd name="connsiteY105" fmla="*/ 4682905 h 5076097"/>
              <a:gd name="connsiteX106" fmla="*/ 822960 w 5257800"/>
              <a:gd name="connsiteY106" fmla="*/ 4701193 h 5076097"/>
              <a:gd name="connsiteX107" fmla="*/ 795528 w 5257800"/>
              <a:gd name="connsiteY107" fmla="*/ 4710337 h 5076097"/>
              <a:gd name="connsiteX108" fmla="*/ 722376 w 5257800"/>
              <a:gd name="connsiteY108" fmla="*/ 4746913 h 5076097"/>
              <a:gd name="connsiteX109" fmla="*/ 640080 w 5257800"/>
              <a:gd name="connsiteY109" fmla="*/ 4765201 h 5076097"/>
              <a:gd name="connsiteX110" fmla="*/ 585216 w 5257800"/>
              <a:gd name="connsiteY110" fmla="*/ 4783489 h 5076097"/>
              <a:gd name="connsiteX111" fmla="*/ 557784 w 5257800"/>
              <a:gd name="connsiteY111" fmla="*/ 4801777 h 5076097"/>
              <a:gd name="connsiteX112" fmla="*/ 502920 w 5257800"/>
              <a:gd name="connsiteY112" fmla="*/ 4820065 h 5076097"/>
              <a:gd name="connsiteX113" fmla="*/ 466344 w 5257800"/>
              <a:gd name="connsiteY113" fmla="*/ 4838353 h 5076097"/>
              <a:gd name="connsiteX114" fmla="*/ 384048 w 5257800"/>
              <a:gd name="connsiteY114" fmla="*/ 4893217 h 5076097"/>
              <a:gd name="connsiteX115" fmla="*/ 329184 w 5257800"/>
              <a:gd name="connsiteY115" fmla="*/ 4911505 h 5076097"/>
              <a:gd name="connsiteX116" fmla="*/ 219456 w 5257800"/>
              <a:gd name="connsiteY116" fmla="*/ 4938937 h 5076097"/>
              <a:gd name="connsiteX117" fmla="*/ 164592 w 5257800"/>
              <a:gd name="connsiteY117" fmla="*/ 4957225 h 5076097"/>
              <a:gd name="connsiteX118" fmla="*/ 137160 w 5257800"/>
              <a:gd name="connsiteY118" fmla="*/ 4966369 h 5076097"/>
              <a:gd name="connsiteX119" fmla="*/ 0 w 5257800"/>
              <a:gd name="connsiteY119" fmla="*/ 5076097 h 5076097"/>
              <a:gd name="connsiteX120" fmla="*/ 9144 w 5257800"/>
              <a:gd name="connsiteY120" fmla="*/ 4975513 h 5076097"/>
              <a:gd name="connsiteX121" fmla="*/ 54864 w 5257800"/>
              <a:gd name="connsiteY121" fmla="*/ 4929793 h 5076097"/>
              <a:gd name="connsiteX122" fmla="*/ 173736 w 5257800"/>
              <a:gd name="connsiteY122" fmla="*/ 4847497 h 5076097"/>
              <a:gd name="connsiteX123" fmla="*/ 210312 w 5257800"/>
              <a:gd name="connsiteY123" fmla="*/ 4820065 h 5076097"/>
              <a:gd name="connsiteX124" fmla="*/ 283464 w 5257800"/>
              <a:gd name="connsiteY124" fmla="*/ 4746913 h 5076097"/>
              <a:gd name="connsiteX125" fmla="*/ 320040 w 5257800"/>
              <a:gd name="connsiteY125" fmla="*/ 4719481 h 5076097"/>
              <a:gd name="connsiteX126" fmla="*/ 347472 w 5257800"/>
              <a:gd name="connsiteY126" fmla="*/ 4701193 h 5076097"/>
              <a:gd name="connsiteX127" fmla="*/ 384048 w 5257800"/>
              <a:gd name="connsiteY127" fmla="*/ 4664617 h 5076097"/>
              <a:gd name="connsiteX128" fmla="*/ 411480 w 5257800"/>
              <a:gd name="connsiteY128" fmla="*/ 4646329 h 5076097"/>
              <a:gd name="connsiteX129" fmla="*/ 521208 w 5257800"/>
              <a:gd name="connsiteY129" fmla="*/ 4545745 h 5076097"/>
              <a:gd name="connsiteX130" fmla="*/ 585216 w 5257800"/>
              <a:gd name="connsiteY130" fmla="*/ 4509169 h 5076097"/>
              <a:gd name="connsiteX131" fmla="*/ 630936 w 5257800"/>
              <a:gd name="connsiteY131" fmla="*/ 4490881 h 5076097"/>
              <a:gd name="connsiteX132" fmla="*/ 658368 w 5257800"/>
              <a:gd name="connsiteY132" fmla="*/ 4472593 h 5076097"/>
              <a:gd name="connsiteX133" fmla="*/ 731520 w 5257800"/>
              <a:gd name="connsiteY133" fmla="*/ 4445161 h 5076097"/>
              <a:gd name="connsiteX134" fmla="*/ 768096 w 5257800"/>
              <a:gd name="connsiteY134" fmla="*/ 4426873 h 5076097"/>
              <a:gd name="connsiteX135" fmla="*/ 813816 w 5257800"/>
              <a:gd name="connsiteY135" fmla="*/ 4408585 h 5076097"/>
              <a:gd name="connsiteX136" fmla="*/ 896112 w 5257800"/>
              <a:gd name="connsiteY136" fmla="*/ 4344577 h 5076097"/>
              <a:gd name="connsiteX137" fmla="*/ 914400 w 5257800"/>
              <a:gd name="connsiteY137" fmla="*/ 4317145 h 5076097"/>
              <a:gd name="connsiteX138" fmla="*/ 932688 w 5257800"/>
              <a:gd name="connsiteY138" fmla="*/ 4262281 h 5076097"/>
              <a:gd name="connsiteX139" fmla="*/ 941832 w 5257800"/>
              <a:gd name="connsiteY139" fmla="*/ 4179985 h 5076097"/>
              <a:gd name="connsiteX140" fmla="*/ 576072 w 5257800"/>
              <a:gd name="connsiteY140" fmla="*/ 4061113 h 5076097"/>
              <a:gd name="connsiteX141" fmla="*/ 502920 w 5257800"/>
              <a:gd name="connsiteY141" fmla="*/ 3997105 h 5076097"/>
              <a:gd name="connsiteX142" fmla="*/ 457200 w 5257800"/>
              <a:gd name="connsiteY142" fmla="*/ 3923953 h 5076097"/>
              <a:gd name="connsiteX143" fmla="*/ 484632 w 5257800"/>
              <a:gd name="connsiteY143" fmla="*/ 3713641 h 5076097"/>
              <a:gd name="connsiteX144" fmla="*/ 557784 w 5257800"/>
              <a:gd name="connsiteY144" fmla="*/ 3658777 h 5076097"/>
              <a:gd name="connsiteX145" fmla="*/ 594360 w 5257800"/>
              <a:gd name="connsiteY145" fmla="*/ 3631345 h 5076097"/>
              <a:gd name="connsiteX146" fmla="*/ 731520 w 5257800"/>
              <a:gd name="connsiteY146" fmla="*/ 3539905 h 5076097"/>
              <a:gd name="connsiteX147" fmla="*/ 786384 w 5257800"/>
              <a:gd name="connsiteY147" fmla="*/ 3485041 h 5076097"/>
              <a:gd name="connsiteX148" fmla="*/ 914400 w 5257800"/>
              <a:gd name="connsiteY148" fmla="*/ 3494185 h 5076097"/>
              <a:gd name="connsiteX149" fmla="*/ 1188720 w 5257800"/>
              <a:gd name="connsiteY149" fmla="*/ 3521617 h 5076097"/>
              <a:gd name="connsiteX150" fmla="*/ 1225296 w 5257800"/>
              <a:gd name="connsiteY150" fmla="*/ 3530761 h 5076097"/>
              <a:gd name="connsiteX151" fmla="*/ 1581912 w 5257800"/>
              <a:gd name="connsiteY151" fmla="*/ 3530761 h 5076097"/>
              <a:gd name="connsiteX152" fmla="*/ 1691640 w 5257800"/>
              <a:gd name="connsiteY152" fmla="*/ 3448465 h 5076097"/>
              <a:gd name="connsiteX153" fmla="*/ 1709928 w 5257800"/>
              <a:gd name="connsiteY153" fmla="*/ 3421033 h 5076097"/>
              <a:gd name="connsiteX154" fmla="*/ 1691640 w 5257800"/>
              <a:gd name="connsiteY154" fmla="*/ 3293017 h 5076097"/>
              <a:gd name="connsiteX155" fmla="*/ 1673352 w 5257800"/>
              <a:gd name="connsiteY155" fmla="*/ 3174145 h 5076097"/>
              <a:gd name="connsiteX156" fmla="*/ 1664208 w 5257800"/>
              <a:gd name="connsiteY156" fmla="*/ 3146713 h 5076097"/>
              <a:gd name="connsiteX157" fmla="*/ 1655064 w 5257800"/>
              <a:gd name="connsiteY157" fmla="*/ 3100993 h 5076097"/>
              <a:gd name="connsiteX158" fmla="*/ 1636776 w 5257800"/>
              <a:gd name="connsiteY158" fmla="*/ 3009553 h 5076097"/>
              <a:gd name="connsiteX159" fmla="*/ 1627632 w 5257800"/>
              <a:gd name="connsiteY159" fmla="*/ 2963833 h 5076097"/>
              <a:gd name="connsiteX160" fmla="*/ 1609344 w 5257800"/>
              <a:gd name="connsiteY160" fmla="*/ 2844961 h 5076097"/>
              <a:gd name="connsiteX161" fmla="*/ 1581912 w 5257800"/>
              <a:gd name="connsiteY161" fmla="*/ 2579785 h 5076097"/>
              <a:gd name="connsiteX162" fmla="*/ 1609344 w 5257800"/>
              <a:gd name="connsiteY162" fmla="*/ 2396905 h 5076097"/>
              <a:gd name="connsiteX163" fmla="*/ 1618488 w 5257800"/>
              <a:gd name="connsiteY163" fmla="*/ 2323753 h 5076097"/>
              <a:gd name="connsiteX164" fmla="*/ 1636776 w 5257800"/>
              <a:gd name="connsiteY164" fmla="*/ 2268889 h 5076097"/>
              <a:gd name="connsiteX165" fmla="*/ 1645920 w 5257800"/>
              <a:gd name="connsiteY165" fmla="*/ 2232313 h 5076097"/>
              <a:gd name="connsiteX166" fmla="*/ 1673352 w 5257800"/>
              <a:gd name="connsiteY166" fmla="*/ 2177449 h 5076097"/>
              <a:gd name="connsiteX167" fmla="*/ 1709928 w 5257800"/>
              <a:gd name="connsiteY167" fmla="*/ 2040289 h 5076097"/>
              <a:gd name="connsiteX168" fmla="*/ 1737360 w 5257800"/>
              <a:gd name="connsiteY168" fmla="*/ 1957993 h 5076097"/>
              <a:gd name="connsiteX169" fmla="*/ 1755648 w 5257800"/>
              <a:gd name="connsiteY169" fmla="*/ 1893985 h 5076097"/>
              <a:gd name="connsiteX170" fmla="*/ 1810512 w 5257800"/>
              <a:gd name="connsiteY170" fmla="*/ 1802545 h 5076097"/>
              <a:gd name="connsiteX171" fmla="*/ 1837944 w 5257800"/>
              <a:gd name="connsiteY171" fmla="*/ 1793401 h 5076097"/>
              <a:gd name="connsiteX172" fmla="*/ 1856232 w 5257800"/>
              <a:gd name="connsiteY172" fmla="*/ 1765969 h 5076097"/>
              <a:gd name="connsiteX173" fmla="*/ 1837944 w 5257800"/>
              <a:gd name="connsiteY173" fmla="*/ 1674529 h 5076097"/>
              <a:gd name="connsiteX174" fmla="*/ 1801368 w 5257800"/>
              <a:gd name="connsiteY174" fmla="*/ 1601377 h 5076097"/>
              <a:gd name="connsiteX175" fmla="*/ 1755648 w 5257800"/>
              <a:gd name="connsiteY175" fmla="*/ 1482505 h 5076097"/>
              <a:gd name="connsiteX176" fmla="*/ 1737360 w 5257800"/>
              <a:gd name="connsiteY176" fmla="*/ 1445929 h 5076097"/>
              <a:gd name="connsiteX177" fmla="*/ 1728216 w 5257800"/>
              <a:gd name="connsiteY177" fmla="*/ 1400209 h 5076097"/>
              <a:gd name="connsiteX178" fmla="*/ 1709928 w 5257800"/>
              <a:gd name="connsiteY178" fmla="*/ 1354489 h 5076097"/>
              <a:gd name="connsiteX179" fmla="*/ 1700784 w 5257800"/>
              <a:gd name="connsiteY179" fmla="*/ 1299625 h 5076097"/>
              <a:gd name="connsiteX180" fmla="*/ 1682496 w 5257800"/>
              <a:gd name="connsiteY180" fmla="*/ 1244761 h 5076097"/>
              <a:gd name="connsiteX181" fmla="*/ 1655064 w 5257800"/>
              <a:gd name="connsiteY181" fmla="*/ 1171609 h 5076097"/>
              <a:gd name="connsiteX182" fmla="*/ 1636776 w 5257800"/>
              <a:gd name="connsiteY182" fmla="*/ 1080169 h 5076097"/>
              <a:gd name="connsiteX183" fmla="*/ 1609344 w 5257800"/>
              <a:gd name="connsiteY183" fmla="*/ 997873 h 5076097"/>
              <a:gd name="connsiteX184" fmla="*/ 1591056 w 5257800"/>
              <a:gd name="connsiteY184" fmla="*/ 943009 h 5076097"/>
              <a:gd name="connsiteX185" fmla="*/ 1581912 w 5257800"/>
              <a:gd name="connsiteY185" fmla="*/ 915577 h 5076097"/>
              <a:gd name="connsiteX186" fmla="*/ 1563624 w 5257800"/>
              <a:gd name="connsiteY186" fmla="*/ 842425 h 5076097"/>
              <a:gd name="connsiteX187" fmla="*/ 1554480 w 5257800"/>
              <a:gd name="connsiteY187" fmla="*/ 796705 h 5076097"/>
              <a:gd name="connsiteX188" fmla="*/ 1527048 w 5257800"/>
              <a:gd name="connsiteY188" fmla="*/ 696121 h 5076097"/>
              <a:gd name="connsiteX189" fmla="*/ 1517904 w 5257800"/>
              <a:gd name="connsiteY189" fmla="*/ 622969 h 5076097"/>
              <a:gd name="connsiteX190" fmla="*/ 1527048 w 5257800"/>
              <a:gd name="connsiteY190" fmla="*/ 449233 h 5076097"/>
              <a:gd name="connsiteX191" fmla="*/ 1545336 w 5257800"/>
              <a:gd name="connsiteY191" fmla="*/ 366937 h 5076097"/>
              <a:gd name="connsiteX192" fmla="*/ 1572768 w 5257800"/>
              <a:gd name="connsiteY192" fmla="*/ 266353 h 5076097"/>
              <a:gd name="connsiteX193" fmla="*/ 1581912 w 5257800"/>
              <a:gd name="connsiteY193" fmla="*/ 229777 h 5076097"/>
              <a:gd name="connsiteX194" fmla="*/ 1591056 w 5257800"/>
              <a:gd name="connsiteY194" fmla="*/ 184057 h 5076097"/>
              <a:gd name="connsiteX195" fmla="*/ 1609344 w 5257800"/>
              <a:gd name="connsiteY195" fmla="*/ 156625 h 5076097"/>
              <a:gd name="connsiteX196" fmla="*/ 1636776 w 5257800"/>
              <a:gd name="connsiteY196" fmla="*/ 56041 h 5076097"/>
              <a:gd name="connsiteX197" fmla="*/ 1664208 w 5257800"/>
              <a:gd name="connsiteY197" fmla="*/ 19465 h 5076097"/>
              <a:gd name="connsiteX198" fmla="*/ 1709928 w 5257800"/>
              <a:gd name="connsiteY198" fmla="*/ 1177 h 507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5257800" h="5076097">
                <a:moveTo>
                  <a:pt x="1709928" y="1177"/>
                </a:moveTo>
                <a:cubicBezTo>
                  <a:pt x="1725168" y="7273"/>
                  <a:pt x="1741033" y="37250"/>
                  <a:pt x="1755648" y="56041"/>
                </a:cubicBezTo>
                <a:cubicBezTo>
                  <a:pt x="1808145" y="123537"/>
                  <a:pt x="1721402" y="31151"/>
                  <a:pt x="1819656" y="138337"/>
                </a:cubicBezTo>
                <a:cubicBezTo>
                  <a:pt x="1919050" y="246766"/>
                  <a:pt x="1831136" y="147037"/>
                  <a:pt x="1920240" y="229777"/>
                </a:cubicBezTo>
                <a:cubicBezTo>
                  <a:pt x="1948669" y="256175"/>
                  <a:pt x="1971500" y="288796"/>
                  <a:pt x="2002536" y="312073"/>
                </a:cubicBezTo>
                <a:cubicBezTo>
                  <a:pt x="2079182" y="369558"/>
                  <a:pt x="1996052" y="304516"/>
                  <a:pt x="2084832" y="385225"/>
                </a:cubicBezTo>
                <a:cubicBezTo>
                  <a:pt x="2240055" y="526337"/>
                  <a:pt x="2007882" y="299131"/>
                  <a:pt x="2221992" y="513241"/>
                </a:cubicBezTo>
                <a:cubicBezTo>
                  <a:pt x="2240280" y="531529"/>
                  <a:pt x="2261087" y="547605"/>
                  <a:pt x="2276856" y="568105"/>
                </a:cubicBezTo>
                <a:cubicBezTo>
                  <a:pt x="2307336" y="607729"/>
                  <a:pt x="2332947" y="651628"/>
                  <a:pt x="2368296" y="686977"/>
                </a:cubicBezTo>
                <a:cubicBezTo>
                  <a:pt x="2395728" y="714409"/>
                  <a:pt x="2429073" y="736994"/>
                  <a:pt x="2450592" y="769273"/>
                </a:cubicBezTo>
                <a:cubicBezTo>
                  <a:pt x="2475332" y="806383"/>
                  <a:pt x="2493560" y="837158"/>
                  <a:pt x="2523744" y="869857"/>
                </a:cubicBezTo>
                <a:cubicBezTo>
                  <a:pt x="2547134" y="895196"/>
                  <a:pt x="2581474" y="912165"/>
                  <a:pt x="2596896" y="943009"/>
                </a:cubicBezTo>
                <a:cubicBezTo>
                  <a:pt x="2672728" y="1094674"/>
                  <a:pt x="2552482" y="863760"/>
                  <a:pt x="2697480" y="1089313"/>
                </a:cubicBezTo>
                <a:lnTo>
                  <a:pt x="2779776" y="1217329"/>
                </a:lnTo>
                <a:cubicBezTo>
                  <a:pt x="2791755" y="1235758"/>
                  <a:pt x="2805447" y="1253110"/>
                  <a:pt x="2816352" y="1272193"/>
                </a:cubicBezTo>
                <a:cubicBezTo>
                  <a:pt x="2828544" y="1293529"/>
                  <a:pt x="2841430" y="1314483"/>
                  <a:pt x="2852928" y="1336201"/>
                </a:cubicBezTo>
                <a:cubicBezTo>
                  <a:pt x="2868873" y="1366318"/>
                  <a:pt x="2878201" y="1400379"/>
                  <a:pt x="2898648" y="1427641"/>
                </a:cubicBezTo>
                <a:cubicBezTo>
                  <a:pt x="2954566" y="1502198"/>
                  <a:pt x="2897569" y="1421658"/>
                  <a:pt x="2962656" y="1537369"/>
                </a:cubicBezTo>
                <a:cubicBezTo>
                  <a:pt x="2976753" y="1562431"/>
                  <a:pt x="2995516" y="1584802"/>
                  <a:pt x="3008376" y="1610521"/>
                </a:cubicBezTo>
                <a:cubicBezTo>
                  <a:pt x="3020022" y="1633814"/>
                  <a:pt x="3025792" y="1659634"/>
                  <a:pt x="3035808" y="1683673"/>
                </a:cubicBezTo>
                <a:cubicBezTo>
                  <a:pt x="3041051" y="1696256"/>
                  <a:pt x="3048000" y="1708057"/>
                  <a:pt x="3054096" y="1720249"/>
                </a:cubicBezTo>
                <a:cubicBezTo>
                  <a:pt x="3048000" y="1787305"/>
                  <a:pt x="3043526" y="1854528"/>
                  <a:pt x="3035808" y="1921417"/>
                </a:cubicBezTo>
                <a:cubicBezTo>
                  <a:pt x="3034367" y="1933901"/>
                  <a:pt x="3031077" y="1946226"/>
                  <a:pt x="3026664" y="1957993"/>
                </a:cubicBezTo>
                <a:cubicBezTo>
                  <a:pt x="3013455" y="1993217"/>
                  <a:pt x="2998404" y="2005369"/>
                  <a:pt x="2980944" y="2040289"/>
                </a:cubicBezTo>
                <a:cubicBezTo>
                  <a:pt x="2973603" y="2054970"/>
                  <a:pt x="2967165" y="2070227"/>
                  <a:pt x="2962656" y="2086009"/>
                </a:cubicBezTo>
                <a:cubicBezTo>
                  <a:pt x="2931364" y="2195532"/>
                  <a:pt x="2954914" y="2134563"/>
                  <a:pt x="2935224" y="2223169"/>
                </a:cubicBezTo>
                <a:cubicBezTo>
                  <a:pt x="2933133" y="2232578"/>
                  <a:pt x="2929128" y="2241457"/>
                  <a:pt x="2926080" y="2250601"/>
                </a:cubicBezTo>
                <a:cubicBezTo>
                  <a:pt x="2894265" y="2473305"/>
                  <a:pt x="2904892" y="2374671"/>
                  <a:pt x="2926080" y="2826673"/>
                </a:cubicBezTo>
                <a:cubicBezTo>
                  <a:pt x="2927257" y="2851780"/>
                  <a:pt x="2938272" y="2875441"/>
                  <a:pt x="2944368" y="2899825"/>
                </a:cubicBezTo>
                <a:cubicBezTo>
                  <a:pt x="2947416" y="2939449"/>
                  <a:pt x="2947892" y="2979355"/>
                  <a:pt x="2953512" y="3018697"/>
                </a:cubicBezTo>
                <a:cubicBezTo>
                  <a:pt x="2964367" y="3094679"/>
                  <a:pt x="2969919" y="3077063"/>
                  <a:pt x="2990088" y="3137569"/>
                </a:cubicBezTo>
                <a:cubicBezTo>
                  <a:pt x="3003214" y="3176946"/>
                  <a:pt x="2996322" y="3186613"/>
                  <a:pt x="3017520" y="3229009"/>
                </a:cubicBezTo>
                <a:cubicBezTo>
                  <a:pt x="3024336" y="3242640"/>
                  <a:pt x="3035808" y="3253393"/>
                  <a:pt x="3044952" y="3265585"/>
                </a:cubicBezTo>
                <a:cubicBezTo>
                  <a:pt x="3051048" y="3283873"/>
                  <a:pt x="3054619" y="3303207"/>
                  <a:pt x="3063240" y="3320449"/>
                </a:cubicBezTo>
                <a:cubicBezTo>
                  <a:pt x="3069336" y="3332641"/>
                  <a:pt x="3074765" y="3345190"/>
                  <a:pt x="3081528" y="3357025"/>
                </a:cubicBezTo>
                <a:cubicBezTo>
                  <a:pt x="3093842" y="3378575"/>
                  <a:pt x="3113230" y="3401407"/>
                  <a:pt x="3127248" y="3421033"/>
                </a:cubicBezTo>
                <a:cubicBezTo>
                  <a:pt x="3172320" y="3484134"/>
                  <a:pt x="3135684" y="3457019"/>
                  <a:pt x="3246120" y="3549049"/>
                </a:cubicBezTo>
                <a:cubicBezTo>
                  <a:pt x="3264408" y="3564289"/>
                  <a:pt x="3281177" y="3581564"/>
                  <a:pt x="3300984" y="3594769"/>
                </a:cubicBezTo>
                <a:cubicBezTo>
                  <a:pt x="3309004" y="3600116"/>
                  <a:pt x="3319608" y="3599998"/>
                  <a:pt x="3328416" y="3603913"/>
                </a:cubicBezTo>
                <a:cubicBezTo>
                  <a:pt x="3347100" y="3612217"/>
                  <a:pt x="3365330" y="3621554"/>
                  <a:pt x="3383280" y="3631345"/>
                </a:cubicBezTo>
                <a:cubicBezTo>
                  <a:pt x="3398883" y="3639856"/>
                  <a:pt x="3414782" y="3648113"/>
                  <a:pt x="3429000" y="3658777"/>
                </a:cubicBezTo>
                <a:cubicBezTo>
                  <a:pt x="3439345" y="3666536"/>
                  <a:pt x="3444101" y="3682315"/>
                  <a:pt x="3456432" y="3686209"/>
                </a:cubicBezTo>
                <a:cubicBezTo>
                  <a:pt x="3503747" y="3701150"/>
                  <a:pt x="3554182" y="3703419"/>
                  <a:pt x="3602736" y="3713641"/>
                </a:cubicBezTo>
                <a:cubicBezTo>
                  <a:pt x="3685356" y="3731035"/>
                  <a:pt x="3564405" y="3714873"/>
                  <a:pt x="3666744" y="3731929"/>
                </a:cubicBezTo>
                <a:cubicBezTo>
                  <a:pt x="3762275" y="3747851"/>
                  <a:pt x="3714698" y="3733998"/>
                  <a:pt x="3803904" y="3750217"/>
                </a:cubicBezTo>
                <a:cubicBezTo>
                  <a:pt x="3816269" y="3752465"/>
                  <a:pt x="3828059" y="3757450"/>
                  <a:pt x="3840480" y="3759361"/>
                </a:cubicBezTo>
                <a:cubicBezTo>
                  <a:pt x="3867760" y="3763558"/>
                  <a:pt x="3895344" y="3765457"/>
                  <a:pt x="3922776" y="3768505"/>
                </a:cubicBezTo>
                <a:cubicBezTo>
                  <a:pt x="4184904" y="3762409"/>
                  <a:pt x="4447365" y="3764761"/>
                  <a:pt x="4709160" y="3750217"/>
                </a:cubicBezTo>
                <a:cubicBezTo>
                  <a:pt x="4724377" y="3749372"/>
                  <a:pt x="4730541" y="3723954"/>
                  <a:pt x="4745736" y="3722785"/>
                </a:cubicBezTo>
                <a:cubicBezTo>
                  <a:pt x="4773754" y="3720630"/>
                  <a:pt x="4800770" y="3734257"/>
                  <a:pt x="4828032" y="3741073"/>
                </a:cubicBezTo>
                <a:cubicBezTo>
                  <a:pt x="4837383" y="3743411"/>
                  <a:pt x="4846843" y="3745906"/>
                  <a:pt x="4855464" y="3750217"/>
                </a:cubicBezTo>
                <a:cubicBezTo>
                  <a:pt x="4865294" y="3755132"/>
                  <a:pt x="4873752" y="3762409"/>
                  <a:pt x="4882896" y="3768505"/>
                </a:cubicBezTo>
                <a:cubicBezTo>
                  <a:pt x="4888992" y="3777649"/>
                  <a:pt x="4895732" y="3786395"/>
                  <a:pt x="4901184" y="3795937"/>
                </a:cubicBezTo>
                <a:cubicBezTo>
                  <a:pt x="4907947" y="3807772"/>
                  <a:pt x="4910601" y="3822164"/>
                  <a:pt x="4919472" y="3832513"/>
                </a:cubicBezTo>
                <a:cubicBezTo>
                  <a:pt x="4929390" y="3844084"/>
                  <a:pt x="4943563" y="3851205"/>
                  <a:pt x="4956048" y="3859945"/>
                </a:cubicBezTo>
                <a:cubicBezTo>
                  <a:pt x="4990261" y="3883894"/>
                  <a:pt x="5011094" y="3899212"/>
                  <a:pt x="5047488" y="3914809"/>
                </a:cubicBezTo>
                <a:cubicBezTo>
                  <a:pt x="5056347" y="3918606"/>
                  <a:pt x="5065488" y="3921967"/>
                  <a:pt x="5074920" y="3923953"/>
                </a:cubicBezTo>
                <a:cubicBezTo>
                  <a:pt x="5123474" y="3934175"/>
                  <a:pt x="5221224" y="3951385"/>
                  <a:pt x="5221224" y="3951385"/>
                </a:cubicBezTo>
                <a:cubicBezTo>
                  <a:pt x="5233416" y="3960529"/>
                  <a:pt x="5257800" y="3963577"/>
                  <a:pt x="5257800" y="3978817"/>
                </a:cubicBezTo>
                <a:cubicBezTo>
                  <a:pt x="5257800" y="3994057"/>
                  <a:pt x="5235790" y="4001767"/>
                  <a:pt x="5221224" y="4006249"/>
                </a:cubicBezTo>
                <a:cubicBezTo>
                  <a:pt x="5194844" y="4014366"/>
                  <a:pt x="5166360" y="4012345"/>
                  <a:pt x="5138928" y="4015393"/>
                </a:cubicBezTo>
                <a:cubicBezTo>
                  <a:pt x="5129784" y="4018441"/>
                  <a:pt x="5120764" y="4021889"/>
                  <a:pt x="5111496" y="4024537"/>
                </a:cubicBezTo>
                <a:cubicBezTo>
                  <a:pt x="5031124" y="4047500"/>
                  <a:pt x="5113261" y="4020901"/>
                  <a:pt x="5047488" y="4042825"/>
                </a:cubicBezTo>
                <a:cubicBezTo>
                  <a:pt x="5038344" y="4051969"/>
                  <a:pt x="5030816" y="4063084"/>
                  <a:pt x="5020056" y="4070257"/>
                </a:cubicBezTo>
                <a:cubicBezTo>
                  <a:pt x="5012185" y="4075504"/>
                  <a:pt x="4960925" y="4087326"/>
                  <a:pt x="4956048" y="4088545"/>
                </a:cubicBezTo>
                <a:cubicBezTo>
                  <a:pt x="4849502" y="4083218"/>
                  <a:pt x="4664943" y="4076237"/>
                  <a:pt x="4562856" y="4061113"/>
                </a:cubicBezTo>
                <a:cubicBezTo>
                  <a:pt x="4549372" y="4059115"/>
                  <a:pt x="4538736" y="4048361"/>
                  <a:pt x="4526280" y="4042825"/>
                </a:cubicBezTo>
                <a:cubicBezTo>
                  <a:pt x="4511281" y="4036159"/>
                  <a:pt x="4495929" y="4030300"/>
                  <a:pt x="4480560" y="4024537"/>
                </a:cubicBezTo>
                <a:cubicBezTo>
                  <a:pt x="4471535" y="4021153"/>
                  <a:pt x="4462758" y="4015803"/>
                  <a:pt x="4453128" y="4015393"/>
                </a:cubicBezTo>
                <a:cubicBezTo>
                  <a:pt x="4319103" y="4009690"/>
                  <a:pt x="4184904" y="4009297"/>
                  <a:pt x="4050792" y="4006249"/>
                </a:cubicBezTo>
                <a:cubicBezTo>
                  <a:pt x="4018779" y="3998246"/>
                  <a:pt x="3982972" y="3987961"/>
                  <a:pt x="3950208" y="3987961"/>
                </a:cubicBezTo>
                <a:cubicBezTo>
                  <a:pt x="3901345" y="3987961"/>
                  <a:pt x="3852672" y="3994057"/>
                  <a:pt x="3803904" y="3997105"/>
                </a:cubicBezTo>
                <a:cubicBezTo>
                  <a:pt x="3772477" y="4003390"/>
                  <a:pt x="3751739" y="4006784"/>
                  <a:pt x="3721608" y="4015393"/>
                </a:cubicBezTo>
                <a:cubicBezTo>
                  <a:pt x="3712340" y="4018041"/>
                  <a:pt x="3702984" y="4020622"/>
                  <a:pt x="3694176" y="4024537"/>
                </a:cubicBezTo>
                <a:cubicBezTo>
                  <a:pt x="3675492" y="4032841"/>
                  <a:pt x="3658709" y="4045503"/>
                  <a:pt x="3639312" y="4051969"/>
                </a:cubicBezTo>
                <a:cubicBezTo>
                  <a:pt x="3598523" y="4065565"/>
                  <a:pt x="3584492" y="4054999"/>
                  <a:pt x="3547872" y="4070257"/>
                </a:cubicBezTo>
                <a:cubicBezTo>
                  <a:pt x="3522707" y="4080742"/>
                  <a:pt x="3501168" y="4100221"/>
                  <a:pt x="3474720" y="4106833"/>
                </a:cubicBezTo>
                <a:cubicBezTo>
                  <a:pt x="3462528" y="4109881"/>
                  <a:pt x="3450228" y="4112525"/>
                  <a:pt x="3438144" y="4115977"/>
                </a:cubicBezTo>
                <a:cubicBezTo>
                  <a:pt x="3428876" y="4118625"/>
                  <a:pt x="3420063" y="4122783"/>
                  <a:pt x="3410712" y="4125121"/>
                </a:cubicBezTo>
                <a:cubicBezTo>
                  <a:pt x="3395634" y="4128890"/>
                  <a:pt x="3379878" y="4129799"/>
                  <a:pt x="3364992" y="4134265"/>
                </a:cubicBezTo>
                <a:cubicBezTo>
                  <a:pt x="3355928" y="4136984"/>
                  <a:pt x="3308063" y="4158607"/>
                  <a:pt x="3291840" y="4161697"/>
                </a:cubicBezTo>
                <a:cubicBezTo>
                  <a:pt x="3237202" y="4172104"/>
                  <a:pt x="3180015" y="4171540"/>
                  <a:pt x="3127248" y="4189129"/>
                </a:cubicBezTo>
                <a:cubicBezTo>
                  <a:pt x="3118104" y="4192177"/>
                  <a:pt x="3108675" y="4194476"/>
                  <a:pt x="3099816" y="4198273"/>
                </a:cubicBezTo>
                <a:cubicBezTo>
                  <a:pt x="3087287" y="4203643"/>
                  <a:pt x="3076172" y="4212250"/>
                  <a:pt x="3063240" y="4216561"/>
                </a:cubicBezTo>
                <a:cubicBezTo>
                  <a:pt x="3039395" y="4224509"/>
                  <a:pt x="3014880" y="4230717"/>
                  <a:pt x="2990088" y="4234849"/>
                </a:cubicBezTo>
                <a:cubicBezTo>
                  <a:pt x="2941609" y="4242929"/>
                  <a:pt x="2843784" y="4253137"/>
                  <a:pt x="2843784" y="4253137"/>
                </a:cubicBezTo>
                <a:cubicBezTo>
                  <a:pt x="2837937" y="4255476"/>
                  <a:pt x="2784967" y="4277702"/>
                  <a:pt x="2770632" y="4280569"/>
                </a:cubicBezTo>
                <a:cubicBezTo>
                  <a:pt x="2636503" y="4307395"/>
                  <a:pt x="2767228" y="4274321"/>
                  <a:pt x="2660904" y="4298857"/>
                </a:cubicBezTo>
                <a:cubicBezTo>
                  <a:pt x="2636413" y="4304509"/>
                  <a:pt x="2611597" y="4309197"/>
                  <a:pt x="2587752" y="4317145"/>
                </a:cubicBezTo>
                <a:cubicBezTo>
                  <a:pt x="2578608" y="4320193"/>
                  <a:pt x="2569900" y="4325225"/>
                  <a:pt x="2560320" y="4326289"/>
                </a:cubicBezTo>
                <a:cubicBezTo>
                  <a:pt x="2514779" y="4331349"/>
                  <a:pt x="2468880" y="4332385"/>
                  <a:pt x="2423160" y="4335433"/>
                </a:cubicBezTo>
                <a:lnTo>
                  <a:pt x="1956816" y="4326289"/>
                </a:lnTo>
                <a:cubicBezTo>
                  <a:pt x="1938287" y="4325639"/>
                  <a:pt x="1919939" y="4321642"/>
                  <a:pt x="1901952" y="4317145"/>
                </a:cubicBezTo>
                <a:cubicBezTo>
                  <a:pt x="1883250" y="4312470"/>
                  <a:pt x="1865376" y="4304953"/>
                  <a:pt x="1847088" y="4298857"/>
                </a:cubicBezTo>
                <a:cubicBezTo>
                  <a:pt x="1834896" y="4304953"/>
                  <a:pt x="1821854" y="4309584"/>
                  <a:pt x="1810512" y="4317145"/>
                </a:cubicBezTo>
                <a:cubicBezTo>
                  <a:pt x="1766879" y="4346233"/>
                  <a:pt x="1729400" y="4385133"/>
                  <a:pt x="1682496" y="4408585"/>
                </a:cubicBezTo>
                <a:cubicBezTo>
                  <a:pt x="1615436" y="4442115"/>
                  <a:pt x="1678194" y="4414746"/>
                  <a:pt x="1600200" y="4436017"/>
                </a:cubicBezTo>
                <a:cubicBezTo>
                  <a:pt x="1489744" y="4466141"/>
                  <a:pt x="1603713" y="4445965"/>
                  <a:pt x="1481328" y="4463449"/>
                </a:cubicBezTo>
                <a:cubicBezTo>
                  <a:pt x="1472184" y="4469545"/>
                  <a:pt x="1464224" y="4477981"/>
                  <a:pt x="1453896" y="4481737"/>
                </a:cubicBezTo>
                <a:cubicBezTo>
                  <a:pt x="1415337" y="4495758"/>
                  <a:pt x="1366751" y="4502357"/>
                  <a:pt x="1325880" y="4509169"/>
                </a:cubicBezTo>
                <a:cubicBezTo>
                  <a:pt x="1316736" y="4515265"/>
                  <a:pt x="1308592" y="4523230"/>
                  <a:pt x="1298448" y="4527457"/>
                </a:cubicBezTo>
                <a:cubicBezTo>
                  <a:pt x="1271756" y="4538578"/>
                  <a:pt x="1216152" y="4554889"/>
                  <a:pt x="1216152" y="4554889"/>
                </a:cubicBezTo>
                <a:cubicBezTo>
                  <a:pt x="1197864" y="4570129"/>
                  <a:pt x="1181095" y="4587404"/>
                  <a:pt x="1161288" y="4600609"/>
                </a:cubicBezTo>
                <a:cubicBezTo>
                  <a:pt x="1152122" y="4606720"/>
                  <a:pt x="1103846" y="4616552"/>
                  <a:pt x="1097280" y="4618897"/>
                </a:cubicBezTo>
                <a:cubicBezTo>
                  <a:pt x="1066365" y="4629938"/>
                  <a:pt x="1037688" y="4647511"/>
                  <a:pt x="1005840" y="4655473"/>
                </a:cubicBezTo>
                <a:cubicBezTo>
                  <a:pt x="911779" y="4678988"/>
                  <a:pt x="957570" y="4670206"/>
                  <a:pt x="868680" y="4682905"/>
                </a:cubicBezTo>
                <a:cubicBezTo>
                  <a:pt x="853440" y="4689001"/>
                  <a:pt x="838329" y="4695430"/>
                  <a:pt x="822960" y="4701193"/>
                </a:cubicBezTo>
                <a:cubicBezTo>
                  <a:pt x="813935" y="4704577"/>
                  <a:pt x="804303" y="4706349"/>
                  <a:pt x="795528" y="4710337"/>
                </a:cubicBezTo>
                <a:cubicBezTo>
                  <a:pt x="770709" y="4721618"/>
                  <a:pt x="749109" y="4741566"/>
                  <a:pt x="722376" y="4746913"/>
                </a:cubicBezTo>
                <a:cubicBezTo>
                  <a:pt x="696273" y="4752134"/>
                  <a:pt x="665907" y="4757453"/>
                  <a:pt x="640080" y="4765201"/>
                </a:cubicBezTo>
                <a:cubicBezTo>
                  <a:pt x="621616" y="4770740"/>
                  <a:pt x="602832" y="4775660"/>
                  <a:pt x="585216" y="4783489"/>
                </a:cubicBezTo>
                <a:cubicBezTo>
                  <a:pt x="575173" y="4787952"/>
                  <a:pt x="567827" y="4797314"/>
                  <a:pt x="557784" y="4801777"/>
                </a:cubicBezTo>
                <a:cubicBezTo>
                  <a:pt x="540168" y="4809606"/>
                  <a:pt x="520162" y="4811444"/>
                  <a:pt x="502920" y="4820065"/>
                </a:cubicBezTo>
                <a:cubicBezTo>
                  <a:pt x="490728" y="4826161"/>
                  <a:pt x="477953" y="4831209"/>
                  <a:pt x="466344" y="4838353"/>
                </a:cubicBezTo>
                <a:cubicBezTo>
                  <a:pt x="438266" y="4855632"/>
                  <a:pt x="415325" y="4882791"/>
                  <a:pt x="384048" y="4893217"/>
                </a:cubicBezTo>
                <a:cubicBezTo>
                  <a:pt x="365760" y="4899313"/>
                  <a:pt x="348087" y="4907724"/>
                  <a:pt x="329184" y="4911505"/>
                </a:cubicBezTo>
                <a:cubicBezTo>
                  <a:pt x="272990" y="4922744"/>
                  <a:pt x="282295" y="4919602"/>
                  <a:pt x="219456" y="4938937"/>
                </a:cubicBezTo>
                <a:cubicBezTo>
                  <a:pt x="201031" y="4944606"/>
                  <a:pt x="182880" y="4951129"/>
                  <a:pt x="164592" y="4957225"/>
                </a:cubicBezTo>
                <a:lnTo>
                  <a:pt x="137160" y="4966369"/>
                </a:lnTo>
                <a:cubicBezTo>
                  <a:pt x="36073" y="5044992"/>
                  <a:pt x="81562" y="5008129"/>
                  <a:pt x="0" y="5076097"/>
                </a:cubicBezTo>
                <a:cubicBezTo>
                  <a:pt x="3048" y="5042569"/>
                  <a:pt x="2090" y="5008432"/>
                  <a:pt x="9144" y="4975513"/>
                </a:cubicBezTo>
                <a:cubicBezTo>
                  <a:pt x="14679" y="4949685"/>
                  <a:pt x="37137" y="4943429"/>
                  <a:pt x="54864" y="4929793"/>
                </a:cubicBezTo>
                <a:cubicBezTo>
                  <a:pt x="160816" y="4848291"/>
                  <a:pt x="107549" y="4869559"/>
                  <a:pt x="173736" y="4847497"/>
                </a:cubicBezTo>
                <a:cubicBezTo>
                  <a:pt x="185928" y="4838353"/>
                  <a:pt x="199078" y="4830363"/>
                  <a:pt x="210312" y="4820065"/>
                </a:cubicBezTo>
                <a:cubicBezTo>
                  <a:pt x="235732" y="4796763"/>
                  <a:pt x="255877" y="4767604"/>
                  <a:pt x="283464" y="4746913"/>
                </a:cubicBezTo>
                <a:cubicBezTo>
                  <a:pt x="295656" y="4737769"/>
                  <a:pt x="307639" y="4728339"/>
                  <a:pt x="320040" y="4719481"/>
                </a:cubicBezTo>
                <a:cubicBezTo>
                  <a:pt x="328983" y="4713093"/>
                  <a:pt x="339128" y="4708345"/>
                  <a:pt x="347472" y="4701193"/>
                </a:cubicBezTo>
                <a:cubicBezTo>
                  <a:pt x="360563" y="4689972"/>
                  <a:pt x="370957" y="4675838"/>
                  <a:pt x="384048" y="4664617"/>
                </a:cubicBezTo>
                <a:cubicBezTo>
                  <a:pt x="392392" y="4657465"/>
                  <a:pt x="403266" y="4653630"/>
                  <a:pt x="411480" y="4646329"/>
                </a:cubicBezTo>
                <a:cubicBezTo>
                  <a:pt x="514278" y="4554953"/>
                  <a:pt x="417848" y="4626136"/>
                  <a:pt x="521208" y="4545745"/>
                </a:cubicBezTo>
                <a:cubicBezTo>
                  <a:pt x="540822" y="4530490"/>
                  <a:pt x="562576" y="4519231"/>
                  <a:pt x="585216" y="4509169"/>
                </a:cubicBezTo>
                <a:cubicBezTo>
                  <a:pt x="600215" y="4502503"/>
                  <a:pt x="616255" y="4498222"/>
                  <a:pt x="630936" y="4490881"/>
                </a:cubicBezTo>
                <a:cubicBezTo>
                  <a:pt x="640766" y="4485966"/>
                  <a:pt x="648538" y="4477508"/>
                  <a:pt x="658368" y="4472593"/>
                </a:cubicBezTo>
                <a:cubicBezTo>
                  <a:pt x="734144" y="4434705"/>
                  <a:pt x="676122" y="4468903"/>
                  <a:pt x="731520" y="4445161"/>
                </a:cubicBezTo>
                <a:cubicBezTo>
                  <a:pt x="744049" y="4439791"/>
                  <a:pt x="755640" y="4432409"/>
                  <a:pt x="768096" y="4426873"/>
                </a:cubicBezTo>
                <a:cubicBezTo>
                  <a:pt x="783095" y="4420207"/>
                  <a:pt x="799135" y="4415926"/>
                  <a:pt x="813816" y="4408585"/>
                </a:cubicBezTo>
                <a:cubicBezTo>
                  <a:pt x="852581" y="4389202"/>
                  <a:pt x="868059" y="4377305"/>
                  <a:pt x="896112" y="4344577"/>
                </a:cubicBezTo>
                <a:cubicBezTo>
                  <a:pt x="903264" y="4336233"/>
                  <a:pt x="909937" y="4327188"/>
                  <a:pt x="914400" y="4317145"/>
                </a:cubicBezTo>
                <a:cubicBezTo>
                  <a:pt x="922229" y="4299529"/>
                  <a:pt x="932688" y="4262281"/>
                  <a:pt x="932688" y="4262281"/>
                </a:cubicBezTo>
                <a:cubicBezTo>
                  <a:pt x="935736" y="4234849"/>
                  <a:pt x="953158" y="4205155"/>
                  <a:pt x="941832" y="4179985"/>
                </a:cubicBezTo>
                <a:cubicBezTo>
                  <a:pt x="868446" y="4016904"/>
                  <a:pt x="734412" y="4071669"/>
                  <a:pt x="576072" y="4061113"/>
                </a:cubicBezTo>
                <a:cubicBezTo>
                  <a:pt x="542444" y="4035892"/>
                  <a:pt x="531331" y="4030252"/>
                  <a:pt x="502920" y="3997105"/>
                </a:cubicBezTo>
                <a:cubicBezTo>
                  <a:pt x="493538" y="3986159"/>
                  <a:pt x="459940" y="3928520"/>
                  <a:pt x="457200" y="3923953"/>
                </a:cubicBezTo>
                <a:cubicBezTo>
                  <a:pt x="466344" y="3853849"/>
                  <a:pt x="464548" y="3781426"/>
                  <a:pt x="484632" y="3713641"/>
                </a:cubicBezTo>
                <a:cubicBezTo>
                  <a:pt x="487769" y="3703053"/>
                  <a:pt x="542923" y="3669392"/>
                  <a:pt x="557784" y="3658777"/>
                </a:cubicBezTo>
                <a:cubicBezTo>
                  <a:pt x="570185" y="3649919"/>
                  <a:pt x="581782" y="3639951"/>
                  <a:pt x="594360" y="3631345"/>
                </a:cubicBezTo>
                <a:cubicBezTo>
                  <a:pt x="639709" y="3600316"/>
                  <a:pt x="692665" y="3578760"/>
                  <a:pt x="731520" y="3539905"/>
                </a:cubicBezTo>
                <a:lnTo>
                  <a:pt x="786384" y="3485041"/>
                </a:lnTo>
                <a:lnTo>
                  <a:pt x="914400" y="3494185"/>
                </a:lnTo>
                <a:cubicBezTo>
                  <a:pt x="1006006" y="3501513"/>
                  <a:pt x="1097395" y="3511470"/>
                  <a:pt x="1188720" y="3521617"/>
                </a:cubicBezTo>
                <a:cubicBezTo>
                  <a:pt x="1200912" y="3524665"/>
                  <a:pt x="1212875" y="3528850"/>
                  <a:pt x="1225296" y="3530761"/>
                </a:cubicBezTo>
                <a:cubicBezTo>
                  <a:pt x="1358974" y="3551327"/>
                  <a:pt x="1411105" y="3536455"/>
                  <a:pt x="1581912" y="3530761"/>
                </a:cubicBezTo>
                <a:cubicBezTo>
                  <a:pt x="1657526" y="3455147"/>
                  <a:pt x="1617904" y="3477959"/>
                  <a:pt x="1691640" y="3448465"/>
                </a:cubicBezTo>
                <a:cubicBezTo>
                  <a:pt x="1697736" y="3439321"/>
                  <a:pt x="1709015" y="3431985"/>
                  <a:pt x="1709928" y="3421033"/>
                </a:cubicBezTo>
                <a:cubicBezTo>
                  <a:pt x="1713174" y="3382078"/>
                  <a:pt x="1698254" y="3332699"/>
                  <a:pt x="1691640" y="3293017"/>
                </a:cubicBezTo>
                <a:cubicBezTo>
                  <a:pt x="1685049" y="3253472"/>
                  <a:pt x="1680740" y="3213549"/>
                  <a:pt x="1673352" y="3174145"/>
                </a:cubicBezTo>
                <a:cubicBezTo>
                  <a:pt x="1671576" y="3164671"/>
                  <a:pt x="1666546" y="3156064"/>
                  <a:pt x="1664208" y="3146713"/>
                </a:cubicBezTo>
                <a:cubicBezTo>
                  <a:pt x="1660439" y="3131635"/>
                  <a:pt x="1658435" y="3116165"/>
                  <a:pt x="1655064" y="3100993"/>
                </a:cubicBezTo>
                <a:cubicBezTo>
                  <a:pt x="1630804" y="2991822"/>
                  <a:pt x="1663653" y="3157377"/>
                  <a:pt x="1636776" y="3009553"/>
                </a:cubicBezTo>
                <a:cubicBezTo>
                  <a:pt x="1633996" y="2994262"/>
                  <a:pt x="1629686" y="2979238"/>
                  <a:pt x="1627632" y="2963833"/>
                </a:cubicBezTo>
                <a:cubicBezTo>
                  <a:pt x="1611916" y="2845964"/>
                  <a:pt x="1629941" y="2906751"/>
                  <a:pt x="1609344" y="2844961"/>
                </a:cubicBezTo>
                <a:cubicBezTo>
                  <a:pt x="1589105" y="2622329"/>
                  <a:pt x="1600578" y="2710449"/>
                  <a:pt x="1581912" y="2579785"/>
                </a:cubicBezTo>
                <a:cubicBezTo>
                  <a:pt x="1602565" y="2311292"/>
                  <a:pt x="1574662" y="2570314"/>
                  <a:pt x="1609344" y="2396905"/>
                </a:cubicBezTo>
                <a:cubicBezTo>
                  <a:pt x="1614163" y="2372808"/>
                  <a:pt x="1613339" y="2347781"/>
                  <a:pt x="1618488" y="2323753"/>
                </a:cubicBezTo>
                <a:cubicBezTo>
                  <a:pt x="1622527" y="2304904"/>
                  <a:pt x="1631237" y="2287353"/>
                  <a:pt x="1636776" y="2268889"/>
                </a:cubicBezTo>
                <a:cubicBezTo>
                  <a:pt x="1640387" y="2256852"/>
                  <a:pt x="1641253" y="2243981"/>
                  <a:pt x="1645920" y="2232313"/>
                </a:cubicBezTo>
                <a:cubicBezTo>
                  <a:pt x="1653514" y="2213329"/>
                  <a:pt x="1665488" y="2196323"/>
                  <a:pt x="1673352" y="2177449"/>
                </a:cubicBezTo>
                <a:cubicBezTo>
                  <a:pt x="1698500" y="2117094"/>
                  <a:pt x="1690412" y="2110545"/>
                  <a:pt x="1709928" y="2040289"/>
                </a:cubicBezTo>
                <a:cubicBezTo>
                  <a:pt x="1717667" y="2012428"/>
                  <a:pt x="1728735" y="1985593"/>
                  <a:pt x="1737360" y="1957993"/>
                </a:cubicBezTo>
                <a:cubicBezTo>
                  <a:pt x="1743979" y="1936813"/>
                  <a:pt x="1749272" y="1915239"/>
                  <a:pt x="1755648" y="1893985"/>
                </a:cubicBezTo>
                <a:cubicBezTo>
                  <a:pt x="1765936" y="1859690"/>
                  <a:pt x="1779086" y="1823495"/>
                  <a:pt x="1810512" y="1802545"/>
                </a:cubicBezTo>
                <a:cubicBezTo>
                  <a:pt x="1818532" y="1797198"/>
                  <a:pt x="1828800" y="1796449"/>
                  <a:pt x="1837944" y="1793401"/>
                </a:cubicBezTo>
                <a:cubicBezTo>
                  <a:pt x="1844040" y="1784257"/>
                  <a:pt x="1855138" y="1776904"/>
                  <a:pt x="1856232" y="1765969"/>
                </a:cubicBezTo>
                <a:cubicBezTo>
                  <a:pt x="1858026" y="1748031"/>
                  <a:pt x="1848402" y="1697537"/>
                  <a:pt x="1837944" y="1674529"/>
                </a:cubicBezTo>
                <a:cubicBezTo>
                  <a:pt x="1826663" y="1649710"/>
                  <a:pt x="1801368" y="1601377"/>
                  <a:pt x="1801368" y="1601377"/>
                </a:cubicBezTo>
                <a:cubicBezTo>
                  <a:pt x="1786877" y="1528924"/>
                  <a:pt x="1799175" y="1569558"/>
                  <a:pt x="1755648" y="1482505"/>
                </a:cubicBezTo>
                <a:lnTo>
                  <a:pt x="1737360" y="1445929"/>
                </a:lnTo>
                <a:cubicBezTo>
                  <a:pt x="1734312" y="1430689"/>
                  <a:pt x="1732682" y="1415095"/>
                  <a:pt x="1728216" y="1400209"/>
                </a:cubicBezTo>
                <a:cubicBezTo>
                  <a:pt x="1723499" y="1384487"/>
                  <a:pt x="1714247" y="1370325"/>
                  <a:pt x="1709928" y="1354489"/>
                </a:cubicBezTo>
                <a:cubicBezTo>
                  <a:pt x="1705050" y="1336602"/>
                  <a:pt x="1705281" y="1317612"/>
                  <a:pt x="1700784" y="1299625"/>
                </a:cubicBezTo>
                <a:cubicBezTo>
                  <a:pt x="1696109" y="1280923"/>
                  <a:pt x="1687171" y="1263463"/>
                  <a:pt x="1682496" y="1244761"/>
                </a:cubicBezTo>
                <a:cubicBezTo>
                  <a:pt x="1670046" y="1194961"/>
                  <a:pt x="1678972" y="1219425"/>
                  <a:pt x="1655064" y="1171609"/>
                </a:cubicBezTo>
                <a:cubicBezTo>
                  <a:pt x="1648968" y="1141129"/>
                  <a:pt x="1644687" y="1110229"/>
                  <a:pt x="1636776" y="1080169"/>
                </a:cubicBezTo>
                <a:cubicBezTo>
                  <a:pt x="1629417" y="1052205"/>
                  <a:pt x="1618488" y="1025305"/>
                  <a:pt x="1609344" y="997873"/>
                </a:cubicBezTo>
                <a:lnTo>
                  <a:pt x="1591056" y="943009"/>
                </a:lnTo>
                <a:cubicBezTo>
                  <a:pt x="1588008" y="933865"/>
                  <a:pt x="1584250" y="924928"/>
                  <a:pt x="1581912" y="915577"/>
                </a:cubicBezTo>
                <a:cubicBezTo>
                  <a:pt x="1575816" y="891193"/>
                  <a:pt x="1568553" y="867071"/>
                  <a:pt x="1563624" y="842425"/>
                </a:cubicBezTo>
                <a:cubicBezTo>
                  <a:pt x="1560576" y="827185"/>
                  <a:pt x="1558249" y="811783"/>
                  <a:pt x="1554480" y="796705"/>
                </a:cubicBezTo>
                <a:cubicBezTo>
                  <a:pt x="1532478" y="708698"/>
                  <a:pt x="1560476" y="874405"/>
                  <a:pt x="1527048" y="696121"/>
                </a:cubicBezTo>
                <a:cubicBezTo>
                  <a:pt x="1522519" y="671968"/>
                  <a:pt x="1520952" y="647353"/>
                  <a:pt x="1517904" y="622969"/>
                </a:cubicBezTo>
                <a:cubicBezTo>
                  <a:pt x="1520952" y="565057"/>
                  <a:pt x="1520870" y="506895"/>
                  <a:pt x="1527048" y="449233"/>
                </a:cubicBezTo>
                <a:cubicBezTo>
                  <a:pt x="1530042" y="421292"/>
                  <a:pt x="1539448" y="394414"/>
                  <a:pt x="1545336" y="366937"/>
                </a:cubicBezTo>
                <a:cubicBezTo>
                  <a:pt x="1566168" y="269719"/>
                  <a:pt x="1539757" y="376390"/>
                  <a:pt x="1572768" y="266353"/>
                </a:cubicBezTo>
                <a:cubicBezTo>
                  <a:pt x="1576379" y="254316"/>
                  <a:pt x="1579186" y="242045"/>
                  <a:pt x="1581912" y="229777"/>
                </a:cubicBezTo>
                <a:cubicBezTo>
                  <a:pt x="1585283" y="214605"/>
                  <a:pt x="1585599" y="198609"/>
                  <a:pt x="1591056" y="184057"/>
                </a:cubicBezTo>
                <a:cubicBezTo>
                  <a:pt x="1594915" y="173767"/>
                  <a:pt x="1603248" y="165769"/>
                  <a:pt x="1609344" y="156625"/>
                </a:cubicBezTo>
                <a:cubicBezTo>
                  <a:pt x="1616033" y="123180"/>
                  <a:pt x="1621307" y="86978"/>
                  <a:pt x="1636776" y="56041"/>
                </a:cubicBezTo>
                <a:cubicBezTo>
                  <a:pt x="1643592" y="42410"/>
                  <a:pt x="1651528" y="27919"/>
                  <a:pt x="1664208" y="19465"/>
                </a:cubicBezTo>
                <a:cubicBezTo>
                  <a:pt x="1671816" y="14393"/>
                  <a:pt x="1694688" y="-4919"/>
                  <a:pt x="1709928" y="117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C4C22F7B-DB1F-2F26-1A50-EF7AC61982A1}"/>
              </a:ext>
            </a:extLst>
          </p:cNvPr>
          <p:cNvSpPr>
            <a:spLocks noChangeAspect="1"/>
          </p:cNvSpPr>
          <p:nvPr/>
        </p:nvSpPr>
        <p:spPr>
          <a:xfrm>
            <a:off x="7973768" y="4696184"/>
            <a:ext cx="364770" cy="288000"/>
          </a:xfrm>
          <a:custGeom>
            <a:avLst/>
            <a:gdLst>
              <a:gd name="connsiteX0" fmla="*/ 1051560 w 7168896"/>
              <a:gd name="connsiteY0" fmla="*/ 3264408 h 5660136"/>
              <a:gd name="connsiteX1" fmla="*/ 978408 w 7168896"/>
              <a:gd name="connsiteY1" fmla="*/ 3209544 h 5660136"/>
              <a:gd name="connsiteX2" fmla="*/ 877824 w 7168896"/>
              <a:gd name="connsiteY2" fmla="*/ 3191256 h 5660136"/>
              <a:gd name="connsiteX3" fmla="*/ 822960 w 7168896"/>
              <a:gd name="connsiteY3" fmla="*/ 3200400 h 5660136"/>
              <a:gd name="connsiteX4" fmla="*/ 777240 w 7168896"/>
              <a:gd name="connsiteY4" fmla="*/ 3255264 h 5660136"/>
              <a:gd name="connsiteX5" fmla="*/ 758952 w 7168896"/>
              <a:gd name="connsiteY5" fmla="*/ 3328416 h 5660136"/>
              <a:gd name="connsiteX6" fmla="*/ 749808 w 7168896"/>
              <a:gd name="connsiteY6" fmla="*/ 3364992 h 5660136"/>
              <a:gd name="connsiteX7" fmla="*/ 685800 w 7168896"/>
              <a:gd name="connsiteY7" fmla="*/ 3300984 h 5660136"/>
              <a:gd name="connsiteX8" fmla="*/ 667512 w 7168896"/>
              <a:gd name="connsiteY8" fmla="*/ 3227832 h 5660136"/>
              <a:gd name="connsiteX9" fmla="*/ 676656 w 7168896"/>
              <a:gd name="connsiteY9" fmla="*/ 2999232 h 5660136"/>
              <a:gd name="connsiteX10" fmla="*/ 694944 w 7168896"/>
              <a:gd name="connsiteY10" fmla="*/ 2944368 h 5660136"/>
              <a:gd name="connsiteX11" fmla="*/ 722376 w 7168896"/>
              <a:gd name="connsiteY11" fmla="*/ 2926080 h 5660136"/>
              <a:gd name="connsiteX12" fmla="*/ 786384 w 7168896"/>
              <a:gd name="connsiteY12" fmla="*/ 2880360 h 5660136"/>
              <a:gd name="connsiteX13" fmla="*/ 822960 w 7168896"/>
              <a:gd name="connsiteY13" fmla="*/ 2734056 h 5660136"/>
              <a:gd name="connsiteX14" fmla="*/ 859536 w 7168896"/>
              <a:gd name="connsiteY14" fmla="*/ 2715768 h 5660136"/>
              <a:gd name="connsiteX15" fmla="*/ 905256 w 7168896"/>
              <a:gd name="connsiteY15" fmla="*/ 2688336 h 5660136"/>
              <a:gd name="connsiteX16" fmla="*/ 941832 w 7168896"/>
              <a:gd name="connsiteY16" fmla="*/ 2670048 h 5660136"/>
              <a:gd name="connsiteX17" fmla="*/ 969264 w 7168896"/>
              <a:gd name="connsiteY17" fmla="*/ 2651760 h 5660136"/>
              <a:gd name="connsiteX18" fmla="*/ 1106424 w 7168896"/>
              <a:gd name="connsiteY18" fmla="*/ 2596896 h 5660136"/>
              <a:gd name="connsiteX19" fmla="*/ 1170432 w 7168896"/>
              <a:gd name="connsiteY19" fmla="*/ 2560320 h 5660136"/>
              <a:gd name="connsiteX20" fmla="*/ 1243584 w 7168896"/>
              <a:gd name="connsiteY20" fmla="*/ 2551176 h 5660136"/>
              <a:gd name="connsiteX21" fmla="*/ 1463040 w 7168896"/>
              <a:gd name="connsiteY21" fmla="*/ 2542032 h 5660136"/>
              <a:gd name="connsiteX22" fmla="*/ 1508760 w 7168896"/>
              <a:gd name="connsiteY22" fmla="*/ 2523744 h 5660136"/>
              <a:gd name="connsiteX23" fmla="*/ 1572768 w 7168896"/>
              <a:gd name="connsiteY23" fmla="*/ 2514600 h 5660136"/>
              <a:gd name="connsiteX24" fmla="*/ 1609344 w 7168896"/>
              <a:gd name="connsiteY24" fmla="*/ 2505456 h 5660136"/>
              <a:gd name="connsiteX25" fmla="*/ 1636776 w 7168896"/>
              <a:gd name="connsiteY25" fmla="*/ 2478024 h 5660136"/>
              <a:gd name="connsiteX26" fmla="*/ 1655064 w 7168896"/>
              <a:gd name="connsiteY26" fmla="*/ 2423160 h 5660136"/>
              <a:gd name="connsiteX27" fmla="*/ 1673352 w 7168896"/>
              <a:gd name="connsiteY27" fmla="*/ 2395728 h 5660136"/>
              <a:gd name="connsiteX28" fmla="*/ 1691640 w 7168896"/>
              <a:gd name="connsiteY28" fmla="*/ 2322576 h 5660136"/>
              <a:gd name="connsiteX29" fmla="*/ 1700784 w 7168896"/>
              <a:gd name="connsiteY29" fmla="*/ 2276856 h 5660136"/>
              <a:gd name="connsiteX30" fmla="*/ 1719072 w 7168896"/>
              <a:gd name="connsiteY30" fmla="*/ 2249424 h 5660136"/>
              <a:gd name="connsiteX31" fmla="*/ 1682496 w 7168896"/>
              <a:gd name="connsiteY31" fmla="*/ 2185416 h 5660136"/>
              <a:gd name="connsiteX32" fmla="*/ 1645920 w 7168896"/>
              <a:gd name="connsiteY32" fmla="*/ 2167128 h 5660136"/>
              <a:gd name="connsiteX33" fmla="*/ 1600200 w 7168896"/>
              <a:gd name="connsiteY33" fmla="*/ 2130552 h 5660136"/>
              <a:gd name="connsiteX34" fmla="*/ 1572768 w 7168896"/>
              <a:gd name="connsiteY34" fmla="*/ 2112264 h 5660136"/>
              <a:gd name="connsiteX35" fmla="*/ 1527048 w 7168896"/>
              <a:gd name="connsiteY35" fmla="*/ 2029968 h 5660136"/>
              <a:gd name="connsiteX36" fmla="*/ 1527048 w 7168896"/>
              <a:gd name="connsiteY36" fmla="*/ 2029968 h 5660136"/>
              <a:gd name="connsiteX37" fmla="*/ 1508760 w 7168896"/>
              <a:gd name="connsiteY37" fmla="*/ 1984248 h 5660136"/>
              <a:gd name="connsiteX38" fmla="*/ 1481328 w 7168896"/>
              <a:gd name="connsiteY38" fmla="*/ 1892808 h 5660136"/>
              <a:gd name="connsiteX39" fmla="*/ 1444752 w 7168896"/>
              <a:gd name="connsiteY39" fmla="*/ 1792224 h 5660136"/>
              <a:gd name="connsiteX40" fmla="*/ 1435608 w 7168896"/>
              <a:gd name="connsiteY40" fmla="*/ 1764792 h 5660136"/>
              <a:gd name="connsiteX41" fmla="*/ 1408176 w 7168896"/>
              <a:gd name="connsiteY41" fmla="*/ 1719072 h 5660136"/>
              <a:gd name="connsiteX42" fmla="*/ 1389888 w 7168896"/>
              <a:gd name="connsiteY42" fmla="*/ 1682496 h 5660136"/>
              <a:gd name="connsiteX43" fmla="*/ 1362456 w 7168896"/>
              <a:gd name="connsiteY43" fmla="*/ 1673352 h 5660136"/>
              <a:gd name="connsiteX44" fmla="*/ 1280160 w 7168896"/>
              <a:gd name="connsiteY44" fmla="*/ 1636776 h 5660136"/>
              <a:gd name="connsiteX45" fmla="*/ 1216152 w 7168896"/>
              <a:gd name="connsiteY45" fmla="*/ 1591056 h 5660136"/>
              <a:gd name="connsiteX46" fmla="*/ 1188720 w 7168896"/>
              <a:gd name="connsiteY46" fmla="*/ 1581912 h 5660136"/>
              <a:gd name="connsiteX47" fmla="*/ 1161288 w 7168896"/>
              <a:gd name="connsiteY47" fmla="*/ 1554480 h 5660136"/>
              <a:gd name="connsiteX48" fmla="*/ 1106424 w 7168896"/>
              <a:gd name="connsiteY48" fmla="*/ 1517904 h 5660136"/>
              <a:gd name="connsiteX49" fmla="*/ 1024128 w 7168896"/>
              <a:gd name="connsiteY49" fmla="*/ 1453896 h 5660136"/>
              <a:gd name="connsiteX50" fmla="*/ 896112 w 7168896"/>
              <a:gd name="connsiteY50" fmla="*/ 1380744 h 5660136"/>
              <a:gd name="connsiteX51" fmla="*/ 822960 w 7168896"/>
              <a:gd name="connsiteY51" fmla="*/ 1353312 h 5660136"/>
              <a:gd name="connsiteX52" fmla="*/ 758952 w 7168896"/>
              <a:gd name="connsiteY52" fmla="*/ 1335024 h 5660136"/>
              <a:gd name="connsiteX53" fmla="*/ 649224 w 7168896"/>
              <a:gd name="connsiteY53" fmla="*/ 1298448 h 5660136"/>
              <a:gd name="connsiteX54" fmla="*/ 594360 w 7168896"/>
              <a:gd name="connsiteY54" fmla="*/ 1289304 h 5660136"/>
              <a:gd name="connsiteX55" fmla="*/ 356616 w 7168896"/>
              <a:gd name="connsiteY55" fmla="*/ 1216152 h 5660136"/>
              <a:gd name="connsiteX56" fmla="*/ 292608 w 7168896"/>
              <a:gd name="connsiteY56" fmla="*/ 1170432 h 5660136"/>
              <a:gd name="connsiteX57" fmla="*/ 219456 w 7168896"/>
              <a:gd name="connsiteY57" fmla="*/ 1152144 h 5660136"/>
              <a:gd name="connsiteX58" fmla="*/ 137160 w 7168896"/>
              <a:gd name="connsiteY58" fmla="*/ 1088136 h 5660136"/>
              <a:gd name="connsiteX59" fmla="*/ 82296 w 7168896"/>
              <a:gd name="connsiteY59" fmla="*/ 1024128 h 5660136"/>
              <a:gd name="connsiteX60" fmla="*/ 64008 w 7168896"/>
              <a:gd name="connsiteY60" fmla="*/ 996696 h 5660136"/>
              <a:gd name="connsiteX61" fmla="*/ 36576 w 7168896"/>
              <a:gd name="connsiteY61" fmla="*/ 978408 h 5660136"/>
              <a:gd name="connsiteX62" fmla="*/ 0 w 7168896"/>
              <a:gd name="connsiteY62" fmla="*/ 941832 h 5660136"/>
              <a:gd name="connsiteX63" fmla="*/ 9144 w 7168896"/>
              <a:gd name="connsiteY63" fmla="*/ 749808 h 5660136"/>
              <a:gd name="connsiteX64" fmla="*/ 18288 w 7168896"/>
              <a:gd name="connsiteY64" fmla="*/ 722376 h 5660136"/>
              <a:gd name="connsiteX65" fmla="*/ 128016 w 7168896"/>
              <a:gd name="connsiteY65" fmla="*/ 630936 h 5660136"/>
              <a:gd name="connsiteX66" fmla="*/ 201168 w 7168896"/>
              <a:gd name="connsiteY66" fmla="*/ 576072 h 5660136"/>
              <a:gd name="connsiteX67" fmla="*/ 237744 w 7168896"/>
              <a:gd name="connsiteY67" fmla="*/ 530352 h 5660136"/>
              <a:gd name="connsiteX68" fmla="*/ 356616 w 7168896"/>
              <a:gd name="connsiteY68" fmla="*/ 502920 h 5660136"/>
              <a:gd name="connsiteX69" fmla="*/ 466344 w 7168896"/>
              <a:gd name="connsiteY69" fmla="*/ 457200 h 5660136"/>
              <a:gd name="connsiteX70" fmla="*/ 557784 w 7168896"/>
              <a:gd name="connsiteY70" fmla="*/ 411480 h 5660136"/>
              <a:gd name="connsiteX71" fmla="*/ 777240 w 7168896"/>
              <a:gd name="connsiteY71" fmla="*/ 374904 h 5660136"/>
              <a:gd name="connsiteX72" fmla="*/ 850392 w 7168896"/>
              <a:gd name="connsiteY72" fmla="*/ 356616 h 5660136"/>
              <a:gd name="connsiteX73" fmla="*/ 1051560 w 7168896"/>
              <a:gd name="connsiteY73" fmla="*/ 365760 h 5660136"/>
              <a:gd name="connsiteX74" fmla="*/ 1078992 w 7168896"/>
              <a:gd name="connsiteY74" fmla="*/ 374904 h 5660136"/>
              <a:gd name="connsiteX75" fmla="*/ 1353312 w 7168896"/>
              <a:gd name="connsiteY75" fmla="*/ 301752 h 5660136"/>
              <a:gd name="connsiteX76" fmla="*/ 1490472 w 7168896"/>
              <a:gd name="connsiteY76" fmla="*/ 310896 h 5660136"/>
              <a:gd name="connsiteX77" fmla="*/ 1527048 w 7168896"/>
              <a:gd name="connsiteY77" fmla="*/ 329184 h 5660136"/>
              <a:gd name="connsiteX78" fmla="*/ 1554480 w 7168896"/>
              <a:gd name="connsiteY78" fmla="*/ 338328 h 5660136"/>
              <a:gd name="connsiteX79" fmla="*/ 1618488 w 7168896"/>
              <a:gd name="connsiteY79" fmla="*/ 356616 h 5660136"/>
              <a:gd name="connsiteX80" fmla="*/ 1655064 w 7168896"/>
              <a:gd name="connsiteY80" fmla="*/ 374904 h 5660136"/>
              <a:gd name="connsiteX81" fmla="*/ 2029968 w 7168896"/>
              <a:gd name="connsiteY81" fmla="*/ 384048 h 5660136"/>
              <a:gd name="connsiteX82" fmla="*/ 2121408 w 7168896"/>
              <a:gd name="connsiteY82" fmla="*/ 411480 h 5660136"/>
              <a:gd name="connsiteX83" fmla="*/ 2176272 w 7168896"/>
              <a:gd name="connsiteY83" fmla="*/ 420624 h 5660136"/>
              <a:gd name="connsiteX84" fmla="*/ 2249424 w 7168896"/>
              <a:gd name="connsiteY84" fmla="*/ 448056 h 5660136"/>
              <a:gd name="connsiteX85" fmla="*/ 2286000 w 7168896"/>
              <a:gd name="connsiteY85" fmla="*/ 457200 h 5660136"/>
              <a:gd name="connsiteX86" fmla="*/ 2395728 w 7168896"/>
              <a:gd name="connsiteY86" fmla="*/ 438912 h 5660136"/>
              <a:gd name="connsiteX87" fmla="*/ 2414016 w 7168896"/>
              <a:gd name="connsiteY87" fmla="*/ 411480 h 5660136"/>
              <a:gd name="connsiteX88" fmla="*/ 2487168 w 7168896"/>
              <a:gd name="connsiteY88" fmla="*/ 365760 h 5660136"/>
              <a:gd name="connsiteX89" fmla="*/ 2596896 w 7168896"/>
              <a:gd name="connsiteY89" fmla="*/ 320040 h 5660136"/>
              <a:gd name="connsiteX90" fmla="*/ 2734056 w 7168896"/>
              <a:gd name="connsiteY90" fmla="*/ 265176 h 5660136"/>
              <a:gd name="connsiteX91" fmla="*/ 2825496 w 7168896"/>
              <a:gd name="connsiteY91" fmla="*/ 228600 h 5660136"/>
              <a:gd name="connsiteX92" fmla="*/ 2852928 w 7168896"/>
              <a:gd name="connsiteY92" fmla="*/ 210312 h 5660136"/>
              <a:gd name="connsiteX93" fmla="*/ 3154680 w 7168896"/>
              <a:gd name="connsiteY93" fmla="*/ 164592 h 5660136"/>
              <a:gd name="connsiteX94" fmla="*/ 3191256 w 7168896"/>
              <a:gd name="connsiteY94" fmla="*/ 137160 h 5660136"/>
              <a:gd name="connsiteX95" fmla="*/ 3401568 w 7168896"/>
              <a:gd name="connsiteY95" fmla="*/ 27432 h 5660136"/>
              <a:gd name="connsiteX96" fmla="*/ 3447288 w 7168896"/>
              <a:gd name="connsiteY96" fmla="*/ 18288 h 5660136"/>
              <a:gd name="connsiteX97" fmla="*/ 3493008 w 7168896"/>
              <a:gd name="connsiteY97" fmla="*/ 0 h 5660136"/>
              <a:gd name="connsiteX98" fmla="*/ 4215384 w 7168896"/>
              <a:gd name="connsiteY98" fmla="*/ 36576 h 5660136"/>
              <a:gd name="connsiteX99" fmla="*/ 4242816 w 7168896"/>
              <a:gd name="connsiteY99" fmla="*/ 45720 h 5660136"/>
              <a:gd name="connsiteX100" fmla="*/ 4297680 w 7168896"/>
              <a:gd name="connsiteY100" fmla="*/ 54864 h 5660136"/>
              <a:gd name="connsiteX101" fmla="*/ 4754880 w 7168896"/>
              <a:gd name="connsiteY101" fmla="*/ 82296 h 5660136"/>
              <a:gd name="connsiteX102" fmla="*/ 4818888 w 7168896"/>
              <a:gd name="connsiteY102" fmla="*/ 91440 h 5660136"/>
              <a:gd name="connsiteX103" fmla="*/ 5138928 w 7168896"/>
              <a:gd name="connsiteY103" fmla="*/ 109728 h 5660136"/>
              <a:gd name="connsiteX104" fmla="*/ 5294376 w 7168896"/>
              <a:gd name="connsiteY104" fmla="*/ 137160 h 5660136"/>
              <a:gd name="connsiteX105" fmla="*/ 5394960 w 7168896"/>
              <a:gd name="connsiteY105" fmla="*/ 146304 h 5660136"/>
              <a:gd name="connsiteX106" fmla="*/ 5504688 w 7168896"/>
              <a:gd name="connsiteY106" fmla="*/ 164592 h 5660136"/>
              <a:gd name="connsiteX107" fmla="*/ 5833872 w 7168896"/>
              <a:gd name="connsiteY107" fmla="*/ 182880 h 5660136"/>
              <a:gd name="connsiteX108" fmla="*/ 5897880 w 7168896"/>
              <a:gd name="connsiteY108" fmla="*/ 192024 h 5660136"/>
              <a:gd name="connsiteX109" fmla="*/ 5952744 w 7168896"/>
              <a:gd name="connsiteY109" fmla="*/ 219456 h 5660136"/>
              <a:gd name="connsiteX110" fmla="*/ 5998464 w 7168896"/>
              <a:gd name="connsiteY110" fmla="*/ 237744 h 5660136"/>
              <a:gd name="connsiteX111" fmla="*/ 6135624 w 7168896"/>
              <a:gd name="connsiteY111" fmla="*/ 274320 h 5660136"/>
              <a:gd name="connsiteX112" fmla="*/ 6217920 w 7168896"/>
              <a:gd name="connsiteY112" fmla="*/ 301752 h 5660136"/>
              <a:gd name="connsiteX113" fmla="*/ 6327648 w 7168896"/>
              <a:gd name="connsiteY113" fmla="*/ 310896 h 5660136"/>
              <a:gd name="connsiteX114" fmla="*/ 6364224 w 7168896"/>
              <a:gd name="connsiteY114" fmla="*/ 329184 h 5660136"/>
              <a:gd name="connsiteX115" fmla="*/ 6428232 w 7168896"/>
              <a:gd name="connsiteY115" fmla="*/ 365760 h 5660136"/>
              <a:gd name="connsiteX116" fmla="*/ 6501384 w 7168896"/>
              <a:gd name="connsiteY116" fmla="*/ 384048 h 5660136"/>
              <a:gd name="connsiteX117" fmla="*/ 6528816 w 7168896"/>
              <a:gd name="connsiteY117" fmla="*/ 393192 h 5660136"/>
              <a:gd name="connsiteX118" fmla="*/ 6537960 w 7168896"/>
              <a:gd name="connsiteY118" fmla="*/ 429768 h 5660136"/>
              <a:gd name="connsiteX119" fmla="*/ 6492240 w 7168896"/>
              <a:gd name="connsiteY119" fmla="*/ 466344 h 5660136"/>
              <a:gd name="connsiteX120" fmla="*/ 6455664 w 7168896"/>
              <a:gd name="connsiteY120" fmla="*/ 475488 h 5660136"/>
              <a:gd name="connsiteX121" fmla="*/ 6254496 w 7168896"/>
              <a:gd name="connsiteY121" fmla="*/ 484632 h 5660136"/>
              <a:gd name="connsiteX122" fmla="*/ 6227064 w 7168896"/>
              <a:gd name="connsiteY122" fmla="*/ 512064 h 5660136"/>
              <a:gd name="connsiteX123" fmla="*/ 6208776 w 7168896"/>
              <a:gd name="connsiteY123" fmla="*/ 621792 h 5660136"/>
              <a:gd name="connsiteX124" fmla="*/ 6062472 w 7168896"/>
              <a:gd name="connsiteY124" fmla="*/ 649224 h 5660136"/>
              <a:gd name="connsiteX125" fmla="*/ 5660136 w 7168896"/>
              <a:gd name="connsiteY125" fmla="*/ 667512 h 5660136"/>
              <a:gd name="connsiteX126" fmla="*/ 5486400 w 7168896"/>
              <a:gd name="connsiteY126" fmla="*/ 676656 h 5660136"/>
              <a:gd name="connsiteX127" fmla="*/ 5440680 w 7168896"/>
              <a:gd name="connsiteY127" fmla="*/ 685800 h 5660136"/>
              <a:gd name="connsiteX128" fmla="*/ 5404104 w 7168896"/>
              <a:gd name="connsiteY128" fmla="*/ 694944 h 5660136"/>
              <a:gd name="connsiteX129" fmla="*/ 5330952 w 7168896"/>
              <a:gd name="connsiteY129" fmla="*/ 704088 h 5660136"/>
              <a:gd name="connsiteX130" fmla="*/ 5294376 w 7168896"/>
              <a:gd name="connsiteY130" fmla="*/ 731520 h 5660136"/>
              <a:gd name="connsiteX131" fmla="*/ 5340096 w 7168896"/>
              <a:gd name="connsiteY131" fmla="*/ 804672 h 5660136"/>
              <a:gd name="connsiteX132" fmla="*/ 5367528 w 7168896"/>
              <a:gd name="connsiteY132" fmla="*/ 850392 h 5660136"/>
              <a:gd name="connsiteX133" fmla="*/ 5376672 w 7168896"/>
              <a:gd name="connsiteY133" fmla="*/ 886968 h 5660136"/>
              <a:gd name="connsiteX134" fmla="*/ 5321808 w 7168896"/>
              <a:gd name="connsiteY134" fmla="*/ 1088136 h 5660136"/>
              <a:gd name="connsiteX135" fmla="*/ 5248656 w 7168896"/>
              <a:gd name="connsiteY135" fmla="*/ 1133856 h 5660136"/>
              <a:gd name="connsiteX136" fmla="*/ 5138928 w 7168896"/>
              <a:gd name="connsiteY136" fmla="*/ 1152144 h 5660136"/>
              <a:gd name="connsiteX137" fmla="*/ 5157216 w 7168896"/>
              <a:gd name="connsiteY137" fmla="*/ 1188720 h 5660136"/>
              <a:gd name="connsiteX138" fmla="*/ 5202936 w 7168896"/>
              <a:gd name="connsiteY138" fmla="*/ 1252728 h 5660136"/>
              <a:gd name="connsiteX139" fmla="*/ 5212080 w 7168896"/>
              <a:gd name="connsiteY139" fmla="*/ 1280160 h 5660136"/>
              <a:gd name="connsiteX140" fmla="*/ 5230368 w 7168896"/>
              <a:gd name="connsiteY140" fmla="*/ 1316736 h 5660136"/>
              <a:gd name="connsiteX141" fmla="*/ 5230368 w 7168896"/>
              <a:gd name="connsiteY141" fmla="*/ 1399032 h 5660136"/>
              <a:gd name="connsiteX142" fmla="*/ 5193792 w 7168896"/>
              <a:gd name="connsiteY142" fmla="*/ 1417320 h 5660136"/>
              <a:gd name="connsiteX143" fmla="*/ 5157216 w 7168896"/>
              <a:gd name="connsiteY143" fmla="*/ 1444752 h 5660136"/>
              <a:gd name="connsiteX144" fmla="*/ 5129784 w 7168896"/>
              <a:gd name="connsiteY144" fmla="*/ 1453896 h 5660136"/>
              <a:gd name="connsiteX145" fmla="*/ 5001768 w 7168896"/>
              <a:gd name="connsiteY145" fmla="*/ 1490472 h 5660136"/>
              <a:gd name="connsiteX146" fmla="*/ 4974336 w 7168896"/>
              <a:gd name="connsiteY146" fmla="*/ 1517904 h 5660136"/>
              <a:gd name="connsiteX147" fmla="*/ 5029200 w 7168896"/>
              <a:gd name="connsiteY147" fmla="*/ 1563624 h 5660136"/>
              <a:gd name="connsiteX148" fmla="*/ 5038344 w 7168896"/>
              <a:gd name="connsiteY148" fmla="*/ 1591056 h 5660136"/>
              <a:gd name="connsiteX149" fmla="*/ 5074920 w 7168896"/>
              <a:gd name="connsiteY149" fmla="*/ 1645920 h 5660136"/>
              <a:gd name="connsiteX150" fmla="*/ 5129784 w 7168896"/>
              <a:gd name="connsiteY150" fmla="*/ 1773936 h 5660136"/>
              <a:gd name="connsiteX151" fmla="*/ 5102352 w 7168896"/>
              <a:gd name="connsiteY151" fmla="*/ 1892808 h 5660136"/>
              <a:gd name="connsiteX152" fmla="*/ 5074920 w 7168896"/>
              <a:gd name="connsiteY152" fmla="*/ 1911096 h 5660136"/>
              <a:gd name="connsiteX153" fmla="*/ 5038344 w 7168896"/>
              <a:gd name="connsiteY153" fmla="*/ 1938528 h 5660136"/>
              <a:gd name="connsiteX154" fmla="*/ 4992624 w 7168896"/>
              <a:gd name="connsiteY154" fmla="*/ 1956816 h 5660136"/>
              <a:gd name="connsiteX155" fmla="*/ 4901184 w 7168896"/>
              <a:gd name="connsiteY155" fmla="*/ 1993392 h 5660136"/>
              <a:gd name="connsiteX156" fmla="*/ 4873752 w 7168896"/>
              <a:gd name="connsiteY156" fmla="*/ 2020824 h 5660136"/>
              <a:gd name="connsiteX157" fmla="*/ 4928616 w 7168896"/>
              <a:gd name="connsiteY157" fmla="*/ 2075688 h 5660136"/>
              <a:gd name="connsiteX158" fmla="*/ 4983480 w 7168896"/>
              <a:gd name="connsiteY158" fmla="*/ 2130552 h 5660136"/>
              <a:gd name="connsiteX159" fmla="*/ 4983480 w 7168896"/>
              <a:gd name="connsiteY159" fmla="*/ 2231136 h 5660136"/>
              <a:gd name="connsiteX160" fmla="*/ 4919472 w 7168896"/>
              <a:gd name="connsiteY160" fmla="*/ 2258568 h 5660136"/>
              <a:gd name="connsiteX161" fmla="*/ 4864608 w 7168896"/>
              <a:gd name="connsiteY161" fmla="*/ 2276856 h 5660136"/>
              <a:gd name="connsiteX162" fmla="*/ 4828032 w 7168896"/>
              <a:gd name="connsiteY162" fmla="*/ 2286000 h 5660136"/>
              <a:gd name="connsiteX163" fmla="*/ 4773168 w 7168896"/>
              <a:gd name="connsiteY163" fmla="*/ 2295144 h 5660136"/>
              <a:gd name="connsiteX164" fmla="*/ 4709160 w 7168896"/>
              <a:gd name="connsiteY164" fmla="*/ 2313432 h 5660136"/>
              <a:gd name="connsiteX165" fmla="*/ 4727448 w 7168896"/>
              <a:gd name="connsiteY165" fmla="*/ 2340864 h 5660136"/>
              <a:gd name="connsiteX166" fmla="*/ 4764024 w 7168896"/>
              <a:gd name="connsiteY166" fmla="*/ 2350008 h 5660136"/>
              <a:gd name="connsiteX167" fmla="*/ 4828032 w 7168896"/>
              <a:gd name="connsiteY167" fmla="*/ 2368296 h 5660136"/>
              <a:gd name="connsiteX168" fmla="*/ 4901184 w 7168896"/>
              <a:gd name="connsiteY168" fmla="*/ 2395728 h 5660136"/>
              <a:gd name="connsiteX169" fmla="*/ 4928616 w 7168896"/>
              <a:gd name="connsiteY169" fmla="*/ 2414016 h 5660136"/>
              <a:gd name="connsiteX170" fmla="*/ 5010912 w 7168896"/>
              <a:gd name="connsiteY170" fmla="*/ 2432304 h 5660136"/>
              <a:gd name="connsiteX171" fmla="*/ 5056632 w 7168896"/>
              <a:gd name="connsiteY171" fmla="*/ 2441448 h 5660136"/>
              <a:gd name="connsiteX172" fmla="*/ 5102352 w 7168896"/>
              <a:gd name="connsiteY172" fmla="*/ 2487168 h 5660136"/>
              <a:gd name="connsiteX173" fmla="*/ 5148072 w 7168896"/>
              <a:gd name="connsiteY173" fmla="*/ 2542032 h 5660136"/>
              <a:gd name="connsiteX174" fmla="*/ 5166360 w 7168896"/>
              <a:gd name="connsiteY174" fmla="*/ 2578608 h 5660136"/>
              <a:gd name="connsiteX175" fmla="*/ 5193792 w 7168896"/>
              <a:gd name="connsiteY175" fmla="*/ 2615184 h 5660136"/>
              <a:gd name="connsiteX176" fmla="*/ 5212080 w 7168896"/>
              <a:gd name="connsiteY176" fmla="*/ 2651760 h 5660136"/>
              <a:gd name="connsiteX177" fmla="*/ 5239512 w 7168896"/>
              <a:gd name="connsiteY177" fmla="*/ 2670048 h 5660136"/>
              <a:gd name="connsiteX178" fmla="*/ 5285232 w 7168896"/>
              <a:gd name="connsiteY178" fmla="*/ 2706624 h 5660136"/>
              <a:gd name="connsiteX179" fmla="*/ 5321808 w 7168896"/>
              <a:gd name="connsiteY179" fmla="*/ 2752344 h 5660136"/>
              <a:gd name="connsiteX180" fmla="*/ 5394960 w 7168896"/>
              <a:gd name="connsiteY180" fmla="*/ 2798064 h 5660136"/>
              <a:gd name="connsiteX181" fmla="*/ 5422392 w 7168896"/>
              <a:gd name="connsiteY181" fmla="*/ 2825496 h 5660136"/>
              <a:gd name="connsiteX182" fmla="*/ 5495544 w 7168896"/>
              <a:gd name="connsiteY182" fmla="*/ 2871216 h 5660136"/>
              <a:gd name="connsiteX183" fmla="*/ 5559552 w 7168896"/>
              <a:gd name="connsiteY183" fmla="*/ 2935224 h 5660136"/>
              <a:gd name="connsiteX184" fmla="*/ 5596128 w 7168896"/>
              <a:gd name="connsiteY184" fmla="*/ 2980944 h 5660136"/>
              <a:gd name="connsiteX185" fmla="*/ 5623560 w 7168896"/>
              <a:gd name="connsiteY185" fmla="*/ 2990088 h 5660136"/>
              <a:gd name="connsiteX186" fmla="*/ 5650992 w 7168896"/>
              <a:gd name="connsiteY186" fmla="*/ 3026664 h 5660136"/>
              <a:gd name="connsiteX187" fmla="*/ 5715000 w 7168896"/>
              <a:gd name="connsiteY187" fmla="*/ 3090672 h 5660136"/>
              <a:gd name="connsiteX188" fmla="*/ 5733288 w 7168896"/>
              <a:gd name="connsiteY188" fmla="*/ 3118104 h 5660136"/>
              <a:gd name="connsiteX189" fmla="*/ 5952744 w 7168896"/>
              <a:gd name="connsiteY189" fmla="*/ 3282696 h 5660136"/>
              <a:gd name="connsiteX190" fmla="*/ 6007608 w 7168896"/>
              <a:gd name="connsiteY190" fmla="*/ 3337560 h 5660136"/>
              <a:gd name="connsiteX191" fmla="*/ 6035040 w 7168896"/>
              <a:gd name="connsiteY191" fmla="*/ 3355848 h 5660136"/>
              <a:gd name="connsiteX192" fmla="*/ 6062472 w 7168896"/>
              <a:gd name="connsiteY192" fmla="*/ 3383280 h 5660136"/>
              <a:gd name="connsiteX193" fmla="*/ 6126480 w 7168896"/>
              <a:gd name="connsiteY193" fmla="*/ 3419856 h 5660136"/>
              <a:gd name="connsiteX194" fmla="*/ 6199632 w 7168896"/>
              <a:gd name="connsiteY194" fmla="*/ 3465576 h 5660136"/>
              <a:gd name="connsiteX195" fmla="*/ 6263640 w 7168896"/>
              <a:gd name="connsiteY195" fmla="*/ 3520440 h 5660136"/>
              <a:gd name="connsiteX196" fmla="*/ 6291072 w 7168896"/>
              <a:gd name="connsiteY196" fmla="*/ 3538728 h 5660136"/>
              <a:gd name="connsiteX197" fmla="*/ 6318504 w 7168896"/>
              <a:gd name="connsiteY197" fmla="*/ 3575304 h 5660136"/>
              <a:gd name="connsiteX198" fmla="*/ 6355080 w 7168896"/>
              <a:gd name="connsiteY198" fmla="*/ 3593592 h 5660136"/>
              <a:gd name="connsiteX199" fmla="*/ 6437376 w 7168896"/>
              <a:gd name="connsiteY199" fmla="*/ 3657600 h 5660136"/>
              <a:gd name="connsiteX200" fmla="*/ 6473952 w 7168896"/>
              <a:gd name="connsiteY200" fmla="*/ 3666744 h 5660136"/>
              <a:gd name="connsiteX201" fmla="*/ 6583680 w 7168896"/>
              <a:gd name="connsiteY201" fmla="*/ 3712464 h 5660136"/>
              <a:gd name="connsiteX202" fmla="*/ 6647688 w 7168896"/>
              <a:gd name="connsiteY202" fmla="*/ 3749040 h 5660136"/>
              <a:gd name="connsiteX203" fmla="*/ 6711696 w 7168896"/>
              <a:gd name="connsiteY203" fmla="*/ 3803904 h 5660136"/>
              <a:gd name="connsiteX204" fmla="*/ 6784848 w 7168896"/>
              <a:gd name="connsiteY204" fmla="*/ 3831336 h 5660136"/>
              <a:gd name="connsiteX205" fmla="*/ 6830568 w 7168896"/>
              <a:gd name="connsiteY205" fmla="*/ 3849624 h 5660136"/>
              <a:gd name="connsiteX206" fmla="*/ 6922008 w 7168896"/>
              <a:gd name="connsiteY206" fmla="*/ 3877056 h 5660136"/>
              <a:gd name="connsiteX207" fmla="*/ 7004304 w 7168896"/>
              <a:gd name="connsiteY207" fmla="*/ 3941064 h 5660136"/>
              <a:gd name="connsiteX208" fmla="*/ 7040880 w 7168896"/>
              <a:gd name="connsiteY208" fmla="*/ 3977640 h 5660136"/>
              <a:gd name="connsiteX209" fmla="*/ 7059168 w 7168896"/>
              <a:gd name="connsiteY209" fmla="*/ 4005072 h 5660136"/>
              <a:gd name="connsiteX210" fmla="*/ 7114032 w 7168896"/>
              <a:gd name="connsiteY210" fmla="*/ 4059936 h 5660136"/>
              <a:gd name="connsiteX211" fmla="*/ 7150608 w 7168896"/>
              <a:gd name="connsiteY211" fmla="*/ 4096512 h 5660136"/>
              <a:gd name="connsiteX212" fmla="*/ 7168896 w 7168896"/>
              <a:gd name="connsiteY212" fmla="*/ 4123944 h 5660136"/>
              <a:gd name="connsiteX213" fmla="*/ 7150608 w 7168896"/>
              <a:gd name="connsiteY213" fmla="*/ 4206240 h 5660136"/>
              <a:gd name="connsiteX214" fmla="*/ 7050024 w 7168896"/>
              <a:gd name="connsiteY214" fmla="*/ 4224528 h 5660136"/>
              <a:gd name="connsiteX215" fmla="*/ 6858000 w 7168896"/>
              <a:gd name="connsiteY215" fmla="*/ 4206240 h 5660136"/>
              <a:gd name="connsiteX216" fmla="*/ 6784848 w 7168896"/>
              <a:gd name="connsiteY216" fmla="*/ 4187952 h 5660136"/>
              <a:gd name="connsiteX217" fmla="*/ 6748272 w 7168896"/>
              <a:gd name="connsiteY217" fmla="*/ 4178808 h 5660136"/>
              <a:gd name="connsiteX218" fmla="*/ 6720840 w 7168896"/>
              <a:gd name="connsiteY218" fmla="*/ 4169664 h 5660136"/>
              <a:gd name="connsiteX219" fmla="*/ 6665976 w 7168896"/>
              <a:gd name="connsiteY219" fmla="*/ 4160520 h 5660136"/>
              <a:gd name="connsiteX220" fmla="*/ 6647688 w 7168896"/>
              <a:gd name="connsiteY220" fmla="*/ 4242816 h 5660136"/>
              <a:gd name="connsiteX221" fmla="*/ 6620256 w 7168896"/>
              <a:gd name="connsiteY221" fmla="*/ 4251960 h 5660136"/>
              <a:gd name="connsiteX222" fmla="*/ 6565392 w 7168896"/>
              <a:gd name="connsiteY222" fmla="*/ 4261104 h 5660136"/>
              <a:gd name="connsiteX223" fmla="*/ 6464808 w 7168896"/>
              <a:gd name="connsiteY223" fmla="*/ 4251960 h 5660136"/>
              <a:gd name="connsiteX224" fmla="*/ 6373368 w 7168896"/>
              <a:gd name="connsiteY224" fmla="*/ 4215384 h 5660136"/>
              <a:gd name="connsiteX225" fmla="*/ 6318504 w 7168896"/>
              <a:gd name="connsiteY225" fmla="*/ 4197096 h 5660136"/>
              <a:gd name="connsiteX226" fmla="*/ 6309360 w 7168896"/>
              <a:gd name="connsiteY226" fmla="*/ 4233672 h 5660136"/>
              <a:gd name="connsiteX227" fmla="*/ 6089904 w 7168896"/>
              <a:gd name="connsiteY227" fmla="*/ 4261104 h 5660136"/>
              <a:gd name="connsiteX228" fmla="*/ 5989320 w 7168896"/>
              <a:gd name="connsiteY228" fmla="*/ 4224528 h 5660136"/>
              <a:gd name="connsiteX229" fmla="*/ 5952744 w 7168896"/>
              <a:gd name="connsiteY229" fmla="*/ 4206240 h 5660136"/>
              <a:gd name="connsiteX230" fmla="*/ 5925312 w 7168896"/>
              <a:gd name="connsiteY230" fmla="*/ 4178808 h 5660136"/>
              <a:gd name="connsiteX231" fmla="*/ 5861304 w 7168896"/>
              <a:gd name="connsiteY231" fmla="*/ 4142232 h 5660136"/>
              <a:gd name="connsiteX232" fmla="*/ 5815584 w 7168896"/>
              <a:gd name="connsiteY232" fmla="*/ 4133088 h 5660136"/>
              <a:gd name="connsiteX233" fmla="*/ 5742432 w 7168896"/>
              <a:gd name="connsiteY233" fmla="*/ 4096512 h 5660136"/>
              <a:gd name="connsiteX234" fmla="*/ 5696712 w 7168896"/>
              <a:gd name="connsiteY234" fmla="*/ 4069080 h 5660136"/>
              <a:gd name="connsiteX235" fmla="*/ 5650992 w 7168896"/>
              <a:gd name="connsiteY235" fmla="*/ 4050792 h 5660136"/>
              <a:gd name="connsiteX236" fmla="*/ 5559552 w 7168896"/>
              <a:gd name="connsiteY236" fmla="*/ 3995928 h 5660136"/>
              <a:gd name="connsiteX237" fmla="*/ 5458968 w 7168896"/>
              <a:gd name="connsiteY237" fmla="*/ 3959352 h 5660136"/>
              <a:gd name="connsiteX238" fmla="*/ 5422392 w 7168896"/>
              <a:gd name="connsiteY238" fmla="*/ 3941064 h 5660136"/>
              <a:gd name="connsiteX239" fmla="*/ 5367528 w 7168896"/>
              <a:gd name="connsiteY239" fmla="*/ 3922776 h 5660136"/>
              <a:gd name="connsiteX240" fmla="*/ 5312664 w 7168896"/>
              <a:gd name="connsiteY240" fmla="*/ 3904488 h 5660136"/>
              <a:gd name="connsiteX241" fmla="*/ 5285232 w 7168896"/>
              <a:gd name="connsiteY241" fmla="*/ 3895344 h 5660136"/>
              <a:gd name="connsiteX242" fmla="*/ 5212080 w 7168896"/>
              <a:gd name="connsiteY242" fmla="*/ 3858768 h 5660136"/>
              <a:gd name="connsiteX243" fmla="*/ 5184648 w 7168896"/>
              <a:gd name="connsiteY243" fmla="*/ 3840480 h 5660136"/>
              <a:gd name="connsiteX244" fmla="*/ 5157216 w 7168896"/>
              <a:gd name="connsiteY244" fmla="*/ 3831336 h 5660136"/>
              <a:gd name="connsiteX245" fmla="*/ 5129784 w 7168896"/>
              <a:gd name="connsiteY245" fmla="*/ 3813048 h 5660136"/>
              <a:gd name="connsiteX246" fmla="*/ 5074920 w 7168896"/>
              <a:gd name="connsiteY246" fmla="*/ 3794760 h 5660136"/>
              <a:gd name="connsiteX247" fmla="*/ 5010912 w 7168896"/>
              <a:gd name="connsiteY247" fmla="*/ 3758184 h 5660136"/>
              <a:gd name="connsiteX248" fmla="*/ 4956048 w 7168896"/>
              <a:gd name="connsiteY248" fmla="*/ 3721608 h 5660136"/>
              <a:gd name="connsiteX249" fmla="*/ 4910328 w 7168896"/>
              <a:gd name="connsiteY249" fmla="*/ 3703320 h 5660136"/>
              <a:gd name="connsiteX250" fmla="*/ 4882896 w 7168896"/>
              <a:gd name="connsiteY250" fmla="*/ 3685032 h 5660136"/>
              <a:gd name="connsiteX251" fmla="*/ 4837176 w 7168896"/>
              <a:gd name="connsiteY251" fmla="*/ 3666744 h 5660136"/>
              <a:gd name="connsiteX252" fmla="*/ 4745736 w 7168896"/>
              <a:gd name="connsiteY252" fmla="*/ 3712464 h 5660136"/>
              <a:gd name="connsiteX253" fmla="*/ 4654296 w 7168896"/>
              <a:gd name="connsiteY253" fmla="*/ 3749040 h 5660136"/>
              <a:gd name="connsiteX254" fmla="*/ 4562856 w 7168896"/>
              <a:gd name="connsiteY254" fmla="*/ 3767328 h 5660136"/>
              <a:gd name="connsiteX255" fmla="*/ 4517136 w 7168896"/>
              <a:gd name="connsiteY255" fmla="*/ 3776472 h 5660136"/>
              <a:gd name="connsiteX256" fmla="*/ 4489704 w 7168896"/>
              <a:gd name="connsiteY256" fmla="*/ 3794760 h 5660136"/>
              <a:gd name="connsiteX257" fmla="*/ 4453128 w 7168896"/>
              <a:gd name="connsiteY257" fmla="*/ 3813048 h 5660136"/>
              <a:gd name="connsiteX258" fmla="*/ 4471416 w 7168896"/>
              <a:gd name="connsiteY258" fmla="*/ 3941064 h 5660136"/>
              <a:gd name="connsiteX259" fmla="*/ 4480560 w 7168896"/>
              <a:gd name="connsiteY259" fmla="*/ 3977640 h 5660136"/>
              <a:gd name="connsiteX260" fmla="*/ 4498848 w 7168896"/>
              <a:gd name="connsiteY260" fmla="*/ 4014216 h 5660136"/>
              <a:gd name="connsiteX261" fmla="*/ 4480560 w 7168896"/>
              <a:gd name="connsiteY261" fmla="*/ 4142232 h 5660136"/>
              <a:gd name="connsiteX262" fmla="*/ 4471416 w 7168896"/>
              <a:gd name="connsiteY262" fmla="*/ 4178808 h 5660136"/>
              <a:gd name="connsiteX263" fmla="*/ 4434840 w 7168896"/>
              <a:gd name="connsiteY263" fmla="*/ 4215384 h 5660136"/>
              <a:gd name="connsiteX264" fmla="*/ 4416552 w 7168896"/>
              <a:gd name="connsiteY264" fmla="*/ 4361688 h 5660136"/>
              <a:gd name="connsiteX265" fmla="*/ 4407408 w 7168896"/>
              <a:gd name="connsiteY265" fmla="*/ 4416552 h 5660136"/>
              <a:gd name="connsiteX266" fmla="*/ 4389120 w 7168896"/>
              <a:gd name="connsiteY266" fmla="*/ 4443984 h 5660136"/>
              <a:gd name="connsiteX267" fmla="*/ 4370832 w 7168896"/>
              <a:gd name="connsiteY267" fmla="*/ 4498848 h 5660136"/>
              <a:gd name="connsiteX268" fmla="*/ 4334256 w 7168896"/>
              <a:gd name="connsiteY268" fmla="*/ 4562856 h 5660136"/>
              <a:gd name="connsiteX269" fmla="*/ 4306824 w 7168896"/>
              <a:gd name="connsiteY269" fmla="*/ 4608576 h 5660136"/>
              <a:gd name="connsiteX270" fmla="*/ 4197096 w 7168896"/>
              <a:gd name="connsiteY270" fmla="*/ 4681728 h 5660136"/>
              <a:gd name="connsiteX271" fmla="*/ 4133088 w 7168896"/>
              <a:gd name="connsiteY271" fmla="*/ 4700016 h 5660136"/>
              <a:gd name="connsiteX272" fmla="*/ 4059936 w 7168896"/>
              <a:gd name="connsiteY272" fmla="*/ 4727448 h 5660136"/>
              <a:gd name="connsiteX273" fmla="*/ 4023360 w 7168896"/>
              <a:gd name="connsiteY273" fmla="*/ 4745736 h 5660136"/>
              <a:gd name="connsiteX274" fmla="*/ 3886200 w 7168896"/>
              <a:gd name="connsiteY274" fmla="*/ 4791456 h 5660136"/>
              <a:gd name="connsiteX275" fmla="*/ 3858768 w 7168896"/>
              <a:gd name="connsiteY275" fmla="*/ 4818888 h 5660136"/>
              <a:gd name="connsiteX276" fmla="*/ 3831336 w 7168896"/>
              <a:gd name="connsiteY276" fmla="*/ 4855464 h 5660136"/>
              <a:gd name="connsiteX277" fmla="*/ 3794760 w 7168896"/>
              <a:gd name="connsiteY277" fmla="*/ 4873752 h 5660136"/>
              <a:gd name="connsiteX278" fmla="*/ 3749040 w 7168896"/>
              <a:gd name="connsiteY278" fmla="*/ 4901184 h 5660136"/>
              <a:gd name="connsiteX279" fmla="*/ 3694176 w 7168896"/>
              <a:gd name="connsiteY279" fmla="*/ 4937760 h 5660136"/>
              <a:gd name="connsiteX280" fmla="*/ 3611880 w 7168896"/>
              <a:gd name="connsiteY280" fmla="*/ 4965192 h 5660136"/>
              <a:gd name="connsiteX281" fmla="*/ 3584448 w 7168896"/>
              <a:gd name="connsiteY281" fmla="*/ 4992624 h 5660136"/>
              <a:gd name="connsiteX282" fmla="*/ 3538728 w 7168896"/>
              <a:gd name="connsiteY282" fmla="*/ 5084064 h 5660136"/>
              <a:gd name="connsiteX283" fmla="*/ 3520440 w 7168896"/>
              <a:gd name="connsiteY283" fmla="*/ 5166360 h 5660136"/>
              <a:gd name="connsiteX284" fmla="*/ 3511296 w 7168896"/>
              <a:gd name="connsiteY284" fmla="*/ 5193792 h 5660136"/>
              <a:gd name="connsiteX285" fmla="*/ 3520440 w 7168896"/>
              <a:gd name="connsiteY285" fmla="*/ 5586984 h 5660136"/>
              <a:gd name="connsiteX286" fmla="*/ 3483864 w 7168896"/>
              <a:gd name="connsiteY286" fmla="*/ 5605272 h 5660136"/>
              <a:gd name="connsiteX287" fmla="*/ 3401568 w 7168896"/>
              <a:gd name="connsiteY287" fmla="*/ 5650992 h 5660136"/>
              <a:gd name="connsiteX288" fmla="*/ 3374136 w 7168896"/>
              <a:gd name="connsiteY288" fmla="*/ 5660136 h 5660136"/>
              <a:gd name="connsiteX289" fmla="*/ 3410712 w 7168896"/>
              <a:gd name="connsiteY289" fmla="*/ 5614416 h 5660136"/>
              <a:gd name="connsiteX290" fmla="*/ 3438144 w 7168896"/>
              <a:gd name="connsiteY290" fmla="*/ 5559552 h 5660136"/>
              <a:gd name="connsiteX291" fmla="*/ 3447288 w 7168896"/>
              <a:gd name="connsiteY291" fmla="*/ 5468112 h 5660136"/>
              <a:gd name="connsiteX292" fmla="*/ 3410712 w 7168896"/>
              <a:gd name="connsiteY292" fmla="*/ 5458968 h 5660136"/>
              <a:gd name="connsiteX293" fmla="*/ 3300984 w 7168896"/>
              <a:gd name="connsiteY293" fmla="*/ 5440680 h 5660136"/>
              <a:gd name="connsiteX294" fmla="*/ 3319272 w 7168896"/>
              <a:gd name="connsiteY294" fmla="*/ 5312664 h 5660136"/>
              <a:gd name="connsiteX295" fmla="*/ 3328416 w 7168896"/>
              <a:gd name="connsiteY295" fmla="*/ 5285232 h 5660136"/>
              <a:gd name="connsiteX296" fmla="*/ 3319272 w 7168896"/>
              <a:gd name="connsiteY296" fmla="*/ 5184648 h 5660136"/>
              <a:gd name="connsiteX297" fmla="*/ 3300984 w 7168896"/>
              <a:gd name="connsiteY297" fmla="*/ 5212080 h 5660136"/>
              <a:gd name="connsiteX298" fmla="*/ 3282696 w 7168896"/>
              <a:gd name="connsiteY298" fmla="*/ 5266944 h 5660136"/>
              <a:gd name="connsiteX299" fmla="*/ 3218688 w 7168896"/>
              <a:gd name="connsiteY299" fmla="*/ 5303520 h 5660136"/>
              <a:gd name="connsiteX300" fmla="*/ 3145536 w 7168896"/>
              <a:gd name="connsiteY300" fmla="*/ 5294376 h 5660136"/>
              <a:gd name="connsiteX301" fmla="*/ 3145536 w 7168896"/>
              <a:gd name="connsiteY301" fmla="*/ 5230368 h 5660136"/>
              <a:gd name="connsiteX302" fmla="*/ 3182112 w 7168896"/>
              <a:gd name="connsiteY302" fmla="*/ 5212080 h 5660136"/>
              <a:gd name="connsiteX303" fmla="*/ 3209544 w 7168896"/>
              <a:gd name="connsiteY303" fmla="*/ 5193792 h 5660136"/>
              <a:gd name="connsiteX304" fmla="*/ 3218688 w 7168896"/>
              <a:gd name="connsiteY304" fmla="*/ 5166360 h 5660136"/>
              <a:gd name="connsiteX305" fmla="*/ 3209544 w 7168896"/>
              <a:gd name="connsiteY305" fmla="*/ 5093208 h 5660136"/>
              <a:gd name="connsiteX306" fmla="*/ 3191256 w 7168896"/>
              <a:gd name="connsiteY306" fmla="*/ 5047488 h 5660136"/>
              <a:gd name="connsiteX307" fmla="*/ 3182112 w 7168896"/>
              <a:gd name="connsiteY307" fmla="*/ 5020056 h 5660136"/>
              <a:gd name="connsiteX308" fmla="*/ 3127248 w 7168896"/>
              <a:gd name="connsiteY308" fmla="*/ 4745736 h 5660136"/>
              <a:gd name="connsiteX309" fmla="*/ 3081528 w 7168896"/>
              <a:gd name="connsiteY309" fmla="*/ 4736592 h 5660136"/>
              <a:gd name="connsiteX310" fmla="*/ 2953512 w 7168896"/>
              <a:gd name="connsiteY310" fmla="*/ 4745736 h 5660136"/>
              <a:gd name="connsiteX311" fmla="*/ 2926080 w 7168896"/>
              <a:gd name="connsiteY311" fmla="*/ 4809744 h 5660136"/>
              <a:gd name="connsiteX312" fmla="*/ 2916936 w 7168896"/>
              <a:gd name="connsiteY312" fmla="*/ 4873752 h 5660136"/>
              <a:gd name="connsiteX313" fmla="*/ 2889504 w 7168896"/>
              <a:gd name="connsiteY313" fmla="*/ 4956048 h 5660136"/>
              <a:gd name="connsiteX314" fmla="*/ 2880360 w 7168896"/>
              <a:gd name="connsiteY314" fmla="*/ 5020056 h 5660136"/>
              <a:gd name="connsiteX315" fmla="*/ 2871216 w 7168896"/>
              <a:gd name="connsiteY315" fmla="*/ 5047488 h 5660136"/>
              <a:gd name="connsiteX316" fmla="*/ 2907792 w 7168896"/>
              <a:gd name="connsiteY316" fmla="*/ 5166360 h 5660136"/>
              <a:gd name="connsiteX317" fmla="*/ 3017520 w 7168896"/>
              <a:gd name="connsiteY317" fmla="*/ 5184648 h 5660136"/>
              <a:gd name="connsiteX318" fmla="*/ 2898648 w 7168896"/>
              <a:gd name="connsiteY318" fmla="*/ 5202936 h 5660136"/>
              <a:gd name="connsiteX319" fmla="*/ 2843784 w 7168896"/>
              <a:gd name="connsiteY319" fmla="*/ 5166360 h 5660136"/>
              <a:gd name="connsiteX320" fmla="*/ 2807208 w 7168896"/>
              <a:gd name="connsiteY320" fmla="*/ 5138928 h 5660136"/>
              <a:gd name="connsiteX321" fmla="*/ 2779776 w 7168896"/>
              <a:gd name="connsiteY321" fmla="*/ 5120640 h 5660136"/>
              <a:gd name="connsiteX322" fmla="*/ 2724912 w 7168896"/>
              <a:gd name="connsiteY322" fmla="*/ 5056632 h 5660136"/>
              <a:gd name="connsiteX323" fmla="*/ 2697480 w 7168896"/>
              <a:gd name="connsiteY323" fmla="*/ 4919472 h 5660136"/>
              <a:gd name="connsiteX324" fmla="*/ 2679192 w 7168896"/>
              <a:gd name="connsiteY324" fmla="*/ 4965192 h 5660136"/>
              <a:gd name="connsiteX325" fmla="*/ 2660904 w 7168896"/>
              <a:gd name="connsiteY325" fmla="*/ 5047488 h 5660136"/>
              <a:gd name="connsiteX326" fmla="*/ 2670048 w 7168896"/>
              <a:gd name="connsiteY326" fmla="*/ 5321808 h 5660136"/>
              <a:gd name="connsiteX327" fmla="*/ 2679192 w 7168896"/>
              <a:gd name="connsiteY327" fmla="*/ 5349240 h 5660136"/>
              <a:gd name="connsiteX328" fmla="*/ 2706624 w 7168896"/>
              <a:gd name="connsiteY328" fmla="*/ 5367528 h 5660136"/>
              <a:gd name="connsiteX329" fmla="*/ 2651760 w 7168896"/>
              <a:gd name="connsiteY329" fmla="*/ 5349240 h 5660136"/>
              <a:gd name="connsiteX330" fmla="*/ 2615184 w 7168896"/>
              <a:gd name="connsiteY330" fmla="*/ 5321808 h 5660136"/>
              <a:gd name="connsiteX331" fmla="*/ 2587752 w 7168896"/>
              <a:gd name="connsiteY331" fmla="*/ 5303520 h 5660136"/>
              <a:gd name="connsiteX332" fmla="*/ 2569464 w 7168896"/>
              <a:gd name="connsiteY332" fmla="*/ 5266944 h 5660136"/>
              <a:gd name="connsiteX333" fmla="*/ 2560320 w 7168896"/>
              <a:gd name="connsiteY333" fmla="*/ 5230368 h 5660136"/>
              <a:gd name="connsiteX334" fmla="*/ 2542032 w 7168896"/>
              <a:gd name="connsiteY334" fmla="*/ 5084064 h 5660136"/>
              <a:gd name="connsiteX335" fmla="*/ 2523744 w 7168896"/>
              <a:gd name="connsiteY335" fmla="*/ 5056632 h 5660136"/>
              <a:gd name="connsiteX336" fmla="*/ 2514600 w 7168896"/>
              <a:gd name="connsiteY336" fmla="*/ 5020056 h 5660136"/>
              <a:gd name="connsiteX337" fmla="*/ 2551176 w 7168896"/>
              <a:gd name="connsiteY337" fmla="*/ 4837176 h 5660136"/>
              <a:gd name="connsiteX338" fmla="*/ 2596896 w 7168896"/>
              <a:gd name="connsiteY338" fmla="*/ 4800600 h 5660136"/>
              <a:gd name="connsiteX339" fmla="*/ 2615184 w 7168896"/>
              <a:gd name="connsiteY339" fmla="*/ 4745736 h 5660136"/>
              <a:gd name="connsiteX340" fmla="*/ 2633472 w 7168896"/>
              <a:gd name="connsiteY340" fmla="*/ 4672584 h 5660136"/>
              <a:gd name="connsiteX341" fmla="*/ 2670048 w 7168896"/>
              <a:gd name="connsiteY341" fmla="*/ 4636008 h 5660136"/>
              <a:gd name="connsiteX342" fmla="*/ 2697480 w 7168896"/>
              <a:gd name="connsiteY342" fmla="*/ 4626864 h 5660136"/>
              <a:gd name="connsiteX343" fmla="*/ 2724912 w 7168896"/>
              <a:gd name="connsiteY343" fmla="*/ 4599432 h 5660136"/>
              <a:gd name="connsiteX344" fmla="*/ 2825496 w 7168896"/>
              <a:gd name="connsiteY344" fmla="*/ 4572000 h 5660136"/>
              <a:gd name="connsiteX345" fmla="*/ 2898648 w 7168896"/>
              <a:gd name="connsiteY345" fmla="*/ 4553712 h 5660136"/>
              <a:gd name="connsiteX346" fmla="*/ 2944368 w 7168896"/>
              <a:gd name="connsiteY346" fmla="*/ 4544568 h 5660136"/>
              <a:gd name="connsiteX347" fmla="*/ 3017520 w 7168896"/>
              <a:gd name="connsiteY347" fmla="*/ 4507992 h 5660136"/>
              <a:gd name="connsiteX348" fmla="*/ 3090672 w 7168896"/>
              <a:gd name="connsiteY348" fmla="*/ 4462272 h 5660136"/>
              <a:gd name="connsiteX349" fmla="*/ 3118104 w 7168896"/>
              <a:gd name="connsiteY349" fmla="*/ 4425696 h 5660136"/>
              <a:gd name="connsiteX350" fmla="*/ 3118104 w 7168896"/>
              <a:gd name="connsiteY350" fmla="*/ 4133088 h 5660136"/>
              <a:gd name="connsiteX351" fmla="*/ 3044952 w 7168896"/>
              <a:gd name="connsiteY351" fmla="*/ 3968496 h 5660136"/>
              <a:gd name="connsiteX352" fmla="*/ 3035808 w 7168896"/>
              <a:gd name="connsiteY352" fmla="*/ 3941064 h 5660136"/>
              <a:gd name="connsiteX353" fmla="*/ 2999232 w 7168896"/>
              <a:gd name="connsiteY353" fmla="*/ 3877056 h 5660136"/>
              <a:gd name="connsiteX354" fmla="*/ 2971800 w 7168896"/>
              <a:gd name="connsiteY354" fmla="*/ 3858768 h 5660136"/>
              <a:gd name="connsiteX355" fmla="*/ 2898648 w 7168896"/>
              <a:gd name="connsiteY355" fmla="*/ 3813048 h 5660136"/>
              <a:gd name="connsiteX356" fmla="*/ 2871216 w 7168896"/>
              <a:gd name="connsiteY356" fmla="*/ 3794760 h 5660136"/>
              <a:gd name="connsiteX357" fmla="*/ 2788920 w 7168896"/>
              <a:gd name="connsiteY357" fmla="*/ 3767328 h 5660136"/>
              <a:gd name="connsiteX358" fmla="*/ 2743200 w 7168896"/>
              <a:gd name="connsiteY358" fmla="*/ 3739896 h 5660136"/>
              <a:gd name="connsiteX359" fmla="*/ 2706624 w 7168896"/>
              <a:gd name="connsiteY359" fmla="*/ 3712464 h 5660136"/>
              <a:gd name="connsiteX360" fmla="*/ 2679192 w 7168896"/>
              <a:gd name="connsiteY360" fmla="*/ 3703320 h 5660136"/>
              <a:gd name="connsiteX361" fmla="*/ 2642616 w 7168896"/>
              <a:gd name="connsiteY361" fmla="*/ 3685032 h 5660136"/>
              <a:gd name="connsiteX362" fmla="*/ 2532888 w 7168896"/>
              <a:gd name="connsiteY362" fmla="*/ 3648456 h 5660136"/>
              <a:gd name="connsiteX363" fmla="*/ 2340864 w 7168896"/>
              <a:gd name="connsiteY363" fmla="*/ 3639312 h 5660136"/>
              <a:gd name="connsiteX364" fmla="*/ 2313432 w 7168896"/>
              <a:gd name="connsiteY364" fmla="*/ 3630168 h 5660136"/>
              <a:gd name="connsiteX365" fmla="*/ 2267712 w 7168896"/>
              <a:gd name="connsiteY365" fmla="*/ 3611880 h 5660136"/>
              <a:gd name="connsiteX366" fmla="*/ 2203704 w 7168896"/>
              <a:gd name="connsiteY366" fmla="*/ 3602736 h 5660136"/>
              <a:gd name="connsiteX367" fmla="*/ 2157984 w 7168896"/>
              <a:gd name="connsiteY367" fmla="*/ 3593592 h 5660136"/>
              <a:gd name="connsiteX368" fmla="*/ 2075688 w 7168896"/>
              <a:gd name="connsiteY368" fmla="*/ 3538728 h 5660136"/>
              <a:gd name="connsiteX369" fmla="*/ 1993392 w 7168896"/>
              <a:gd name="connsiteY369" fmla="*/ 3511296 h 5660136"/>
              <a:gd name="connsiteX370" fmla="*/ 1920240 w 7168896"/>
              <a:gd name="connsiteY370" fmla="*/ 3483864 h 5660136"/>
              <a:gd name="connsiteX371" fmla="*/ 1874520 w 7168896"/>
              <a:gd name="connsiteY371" fmla="*/ 3474720 h 5660136"/>
              <a:gd name="connsiteX372" fmla="*/ 1627632 w 7168896"/>
              <a:gd name="connsiteY372" fmla="*/ 3447288 h 5660136"/>
              <a:gd name="connsiteX373" fmla="*/ 1545336 w 7168896"/>
              <a:gd name="connsiteY373" fmla="*/ 3429000 h 5660136"/>
              <a:gd name="connsiteX374" fmla="*/ 1508760 w 7168896"/>
              <a:gd name="connsiteY374" fmla="*/ 3410712 h 5660136"/>
              <a:gd name="connsiteX375" fmla="*/ 1417320 w 7168896"/>
              <a:gd name="connsiteY375" fmla="*/ 3383280 h 5660136"/>
              <a:gd name="connsiteX376" fmla="*/ 1252728 w 7168896"/>
              <a:gd name="connsiteY376" fmla="*/ 3364992 h 5660136"/>
              <a:gd name="connsiteX377" fmla="*/ 1161288 w 7168896"/>
              <a:gd name="connsiteY377" fmla="*/ 3346704 h 5660136"/>
              <a:gd name="connsiteX378" fmla="*/ 1097280 w 7168896"/>
              <a:gd name="connsiteY378" fmla="*/ 3328416 h 5660136"/>
              <a:gd name="connsiteX379" fmla="*/ 1051560 w 7168896"/>
              <a:gd name="connsiteY379" fmla="*/ 3264408 h 566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7168896" h="5660136">
                <a:moveTo>
                  <a:pt x="1051560" y="3264408"/>
                </a:moveTo>
                <a:cubicBezTo>
                  <a:pt x="1031748" y="3244596"/>
                  <a:pt x="994085" y="3216263"/>
                  <a:pt x="978408" y="3209544"/>
                </a:cubicBezTo>
                <a:cubicBezTo>
                  <a:pt x="956851" y="3200305"/>
                  <a:pt x="892657" y="3193375"/>
                  <a:pt x="877824" y="3191256"/>
                </a:cubicBezTo>
                <a:cubicBezTo>
                  <a:pt x="859536" y="3194304"/>
                  <a:pt x="840549" y="3194537"/>
                  <a:pt x="822960" y="3200400"/>
                </a:cubicBezTo>
                <a:cubicBezTo>
                  <a:pt x="793766" y="3210131"/>
                  <a:pt x="788560" y="3228850"/>
                  <a:pt x="777240" y="3255264"/>
                </a:cubicBezTo>
                <a:cubicBezTo>
                  <a:pt x="765928" y="3281659"/>
                  <a:pt x="765558" y="3298691"/>
                  <a:pt x="758952" y="3328416"/>
                </a:cubicBezTo>
                <a:cubicBezTo>
                  <a:pt x="756226" y="3340684"/>
                  <a:pt x="752856" y="3352800"/>
                  <a:pt x="749808" y="3364992"/>
                </a:cubicBezTo>
                <a:cubicBezTo>
                  <a:pt x="728472" y="3343656"/>
                  <a:pt x="693118" y="3330257"/>
                  <a:pt x="685800" y="3300984"/>
                </a:cubicBezTo>
                <a:lnTo>
                  <a:pt x="667512" y="3227832"/>
                </a:lnTo>
                <a:cubicBezTo>
                  <a:pt x="670560" y="3151632"/>
                  <a:pt x="669310" y="3075138"/>
                  <a:pt x="676656" y="2999232"/>
                </a:cubicBezTo>
                <a:cubicBezTo>
                  <a:pt x="678513" y="2980044"/>
                  <a:pt x="684727" y="2960715"/>
                  <a:pt x="694944" y="2944368"/>
                </a:cubicBezTo>
                <a:cubicBezTo>
                  <a:pt x="700769" y="2935049"/>
                  <a:pt x="713933" y="2933115"/>
                  <a:pt x="722376" y="2926080"/>
                </a:cubicBezTo>
                <a:cubicBezTo>
                  <a:pt x="777982" y="2879742"/>
                  <a:pt x="718704" y="2914200"/>
                  <a:pt x="786384" y="2880360"/>
                </a:cubicBezTo>
                <a:cubicBezTo>
                  <a:pt x="848795" y="2786743"/>
                  <a:pt x="723165" y="2983544"/>
                  <a:pt x="822960" y="2734056"/>
                </a:cubicBezTo>
                <a:cubicBezTo>
                  <a:pt x="828022" y="2721400"/>
                  <a:pt x="847620" y="2722388"/>
                  <a:pt x="859536" y="2715768"/>
                </a:cubicBezTo>
                <a:cubicBezTo>
                  <a:pt x="875072" y="2707137"/>
                  <a:pt x="889720" y="2696967"/>
                  <a:pt x="905256" y="2688336"/>
                </a:cubicBezTo>
                <a:cubicBezTo>
                  <a:pt x="917172" y="2681716"/>
                  <a:pt x="929997" y="2676811"/>
                  <a:pt x="941832" y="2670048"/>
                </a:cubicBezTo>
                <a:cubicBezTo>
                  <a:pt x="951374" y="2664596"/>
                  <a:pt x="959221" y="2656223"/>
                  <a:pt x="969264" y="2651760"/>
                </a:cubicBezTo>
                <a:cubicBezTo>
                  <a:pt x="1014262" y="2631761"/>
                  <a:pt x="1061596" y="2617272"/>
                  <a:pt x="1106424" y="2596896"/>
                </a:cubicBezTo>
                <a:cubicBezTo>
                  <a:pt x="1128795" y="2586727"/>
                  <a:pt x="1147119" y="2568091"/>
                  <a:pt x="1170432" y="2560320"/>
                </a:cubicBezTo>
                <a:cubicBezTo>
                  <a:pt x="1193745" y="2552549"/>
                  <a:pt x="1219058" y="2552709"/>
                  <a:pt x="1243584" y="2551176"/>
                </a:cubicBezTo>
                <a:cubicBezTo>
                  <a:pt x="1316657" y="2546609"/>
                  <a:pt x="1389888" y="2545080"/>
                  <a:pt x="1463040" y="2542032"/>
                </a:cubicBezTo>
                <a:cubicBezTo>
                  <a:pt x="1478280" y="2535936"/>
                  <a:pt x="1492836" y="2527725"/>
                  <a:pt x="1508760" y="2523744"/>
                </a:cubicBezTo>
                <a:cubicBezTo>
                  <a:pt x="1529669" y="2518517"/>
                  <a:pt x="1551563" y="2518455"/>
                  <a:pt x="1572768" y="2514600"/>
                </a:cubicBezTo>
                <a:cubicBezTo>
                  <a:pt x="1585133" y="2512352"/>
                  <a:pt x="1597152" y="2508504"/>
                  <a:pt x="1609344" y="2505456"/>
                </a:cubicBezTo>
                <a:cubicBezTo>
                  <a:pt x="1618488" y="2496312"/>
                  <a:pt x="1630496" y="2489328"/>
                  <a:pt x="1636776" y="2478024"/>
                </a:cubicBezTo>
                <a:cubicBezTo>
                  <a:pt x="1646138" y="2461173"/>
                  <a:pt x="1644371" y="2439200"/>
                  <a:pt x="1655064" y="2423160"/>
                </a:cubicBezTo>
                <a:lnTo>
                  <a:pt x="1673352" y="2395728"/>
                </a:lnTo>
                <a:cubicBezTo>
                  <a:pt x="1679448" y="2371344"/>
                  <a:pt x="1685988" y="2347067"/>
                  <a:pt x="1691640" y="2322576"/>
                </a:cubicBezTo>
                <a:cubicBezTo>
                  <a:pt x="1695135" y="2307432"/>
                  <a:pt x="1695327" y="2291408"/>
                  <a:pt x="1700784" y="2276856"/>
                </a:cubicBezTo>
                <a:cubicBezTo>
                  <a:pt x="1704643" y="2266566"/>
                  <a:pt x="1712976" y="2258568"/>
                  <a:pt x="1719072" y="2249424"/>
                </a:cubicBezTo>
                <a:cubicBezTo>
                  <a:pt x="1714190" y="2239661"/>
                  <a:pt x="1693574" y="2194648"/>
                  <a:pt x="1682496" y="2185416"/>
                </a:cubicBezTo>
                <a:cubicBezTo>
                  <a:pt x="1672024" y="2176690"/>
                  <a:pt x="1657262" y="2174689"/>
                  <a:pt x="1645920" y="2167128"/>
                </a:cubicBezTo>
                <a:cubicBezTo>
                  <a:pt x="1629681" y="2156302"/>
                  <a:pt x="1615813" y="2142262"/>
                  <a:pt x="1600200" y="2130552"/>
                </a:cubicBezTo>
                <a:cubicBezTo>
                  <a:pt x="1591408" y="2123958"/>
                  <a:pt x="1581912" y="2118360"/>
                  <a:pt x="1572768" y="2112264"/>
                </a:cubicBezTo>
                <a:cubicBezTo>
                  <a:pt x="1556673" y="2063980"/>
                  <a:pt x="1568971" y="2092852"/>
                  <a:pt x="1527048" y="2029968"/>
                </a:cubicBezTo>
                <a:lnTo>
                  <a:pt x="1527048" y="2029968"/>
                </a:lnTo>
                <a:cubicBezTo>
                  <a:pt x="1520952" y="2014728"/>
                  <a:pt x="1514523" y="1999617"/>
                  <a:pt x="1508760" y="1984248"/>
                </a:cubicBezTo>
                <a:cubicBezTo>
                  <a:pt x="1497936" y="1955385"/>
                  <a:pt x="1489976" y="1920915"/>
                  <a:pt x="1481328" y="1892808"/>
                </a:cubicBezTo>
                <a:cubicBezTo>
                  <a:pt x="1459373" y="1821453"/>
                  <a:pt x="1468902" y="1856625"/>
                  <a:pt x="1444752" y="1792224"/>
                </a:cubicBezTo>
                <a:cubicBezTo>
                  <a:pt x="1441368" y="1783199"/>
                  <a:pt x="1439919" y="1773413"/>
                  <a:pt x="1435608" y="1764792"/>
                </a:cubicBezTo>
                <a:cubicBezTo>
                  <a:pt x="1427660" y="1748896"/>
                  <a:pt x="1416807" y="1734608"/>
                  <a:pt x="1408176" y="1719072"/>
                </a:cubicBezTo>
                <a:cubicBezTo>
                  <a:pt x="1401556" y="1707156"/>
                  <a:pt x="1399527" y="1692135"/>
                  <a:pt x="1389888" y="1682496"/>
                </a:cubicBezTo>
                <a:cubicBezTo>
                  <a:pt x="1383072" y="1675680"/>
                  <a:pt x="1371077" y="1677663"/>
                  <a:pt x="1362456" y="1673352"/>
                </a:cubicBezTo>
                <a:cubicBezTo>
                  <a:pt x="1275513" y="1629880"/>
                  <a:pt x="1421704" y="1683957"/>
                  <a:pt x="1280160" y="1636776"/>
                </a:cubicBezTo>
                <a:cubicBezTo>
                  <a:pt x="1258824" y="1621536"/>
                  <a:pt x="1238635" y="1604546"/>
                  <a:pt x="1216152" y="1591056"/>
                </a:cubicBezTo>
                <a:cubicBezTo>
                  <a:pt x="1207887" y="1586097"/>
                  <a:pt x="1196740" y="1587259"/>
                  <a:pt x="1188720" y="1581912"/>
                </a:cubicBezTo>
                <a:cubicBezTo>
                  <a:pt x="1177960" y="1574739"/>
                  <a:pt x="1171496" y="1562419"/>
                  <a:pt x="1161288" y="1554480"/>
                </a:cubicBezTo>
                <a:cubicBezTo>
                  <a:pt x="1143938" y="1540986"/>
                  <a:pt x="1123774" y="1531398"/>
                  <a:pt x="1106424" y="1517904"/>
                </a:cubicBezTo>
                <a:cubicBezTo>
                  <a:pt x="1078992" y="1496568"/>
                  <a:pt x="1053928" y="1471776"/>
                  <a:pt x="1024128" y="1453896"/>
                </a:cubicBezTo>
                <a:cubicBezTo>
                  <a:pt x="984672" y="1430223"/>
                  <a:pt x="940063" y="1400278"/>
                  <a:pt x="896112" y="1380744"/>
                </a:cubicBezTo>
                <a:cubicBezTo>
                  <a:pt x="875164" y="1371434"/>
                  <a:pt x="846162" y="1360273"/>
                  <a:pt x="822960" y="1353312"/>
                </a:cubicBezTo>
                <a:cubicBezTo>
                  <a:pt x="801706" y="1346936"/>
                  <a:pt x="780112" y="1341706"/>
                  <a:pt x="758952" y="1335024"/>
                </a:cubicBezTo>
                <a:cubicBezTo>
                  <a:pt x="722187" y="1323414"/>
                  <a:pt x="687254" y="1304786"/>
                  <a:pt x="649224" y="1298448"/>
                </a:cubicBezTo>
                <a:cubicBezTo>
                  <a:pt x="630936" y="1295400"/>
                  <a:pt x="612347" y="1293801"/>
                  <a:pt x="594360" y="1289304"/>
                </a:cubicBezTo>
                <a:cubicBezTo>
                  <a:pt x="577800" y="1285164"/>
                  <a:pt x="403906" y="1241373"/>
                  <a:pt x="356616" y="1216152"/>
                </a:cubicBezTo>
                <a:cubicBezTo>
                  <a:pt x="333481" y="1203813"/>
                  <a:pt x="316368" y="1181520"/>
                  <a:pt x="292608" y="1170432"/>
                </a:cubicBezTo>
                <a:cubicBezTo>
                  <a:pt x="269832" y="1159803"/>
                  <a:pt x="219456" y="1152144"/>
                  <a:pt x="219456" y="1152144"/>
                </a:cubicBezTo>
                <a:cubicBezTo>
                  <a:pt x="192024" y="1130808"/>
                  <a:pt x="156437" y="1117052"/>
                  <a:pt x="137160" y="1088136"/>
                </a:cubicBezTo>
                <a:cubicBezTo>
                  <a:pt x="95175" y="1025158"/>
                  <a:pt x="148816" y="1101735"/>
                  <a:pt x="82296" y="1024128"/>
                </a:cubicBezTo>
                <a:cubicBezTo>
                  <a:pt x="75144" y="1015784"/>
                  <a:pt x="71779" y="1004467"/>
                  <a:pt x="64008" y="996696"/>
                </a:cubicBezTo>
                <a:cubicBezTo>
                  <a:pt x="56237" y="988925"/>
                  <a:pt x="44920" y="985560"/>
                  <a:pt x="36576" y="978408"/>
                </a:cubicBezTo>
                <a:cubicBezTo>
                  <a:pt x="23485" y="967187"/>
                  <a:pt x="12192" y="954024"/>
                  <a:pt x="0" y="941832"/>
                </a:cubicBezTo>
                <a:cubicBezTo>
                  <a:pt x="3048" y="877824"/>
                  <a:pt x="3822" y="813667"/>
                  <a:pt x="9144" y="749808"/>
                </a:cubicBezTo>
                <a:cubicBezTo>
                  <a:pt x="9944" y="740203"/>
                  <a:pt x="12686" y="730219"/>
                  <a:pt x="18288" y="722376"/>
                </a:cubicBezTo>
                <a:cubicBezTo>
                  <a:pt x="40645" y="691076"/>
                  <a:pt x="104306" y="648719"/>
                  <a:pt x="128016" y="630936"/>
                </a:cubicBezTo>
                <a:cubicBezTo>
                  <a:pt x="152400" y="612648"/>
                  <a:pt x="182127" y="599873"/>
                  <a:pt x="201168" y="576072"/>
                </a:cubicBezTo>
                <a:cubicBezTo>
                  <a:pt x="213360" y="560832"/>
                  <a:pt x="221755" y="541544"/>
                  <a:pt x="237744" y="530352"/>
                </a:cubicBezTo>
                <a:cubicBezTo>
                  <a:pt x="263491" y="512329"/>
                  <a:pt x="328938" y="506874"/>
                  <a:pt x="356616" y="502920"/>
                </a:cubicBezTo>
                <a:cubicBezTo>
                  <a:pt x="393192" y="487680"/>
                  <a:pt x="430903" y="474920"/>
                  <a:pt x="466344" y="457200"/>
                </a:cubicBezTo>
                <a:cubicBezTo>
                  <a:pt x="543032" y="418856"/>
                  <a:pt x="493385" y="422980"/>
                  <a:pt x="557784" y="411480"/>
                </a:cubicBezTo>
                <a:cubicBezTo>
                  <a:pt x="630790" y="398443"/>
                  <a:pt x="704349" y="388571"/>
                  <a:pt x="777240" y="374904"/>
                </a:cubicBezTo>
                <a:cubicBezTo>
                  <a:pt x="801944" y="370272"/>
                  <a:pt x="850392" y="356616"/>
                  <a:pt x="850392" y="356616"/>
                </a:cubicBezTo>
                <a:cubicBezTo>
                  <a:pt x="917448" y="359664"/>
                  <a:pt x="984649" y="360407"/>
                  <a:pt x="1051560" y="365760"/>
                </a:cubicBezTo>
                <a:cubicBezTo>
                  <a:pt x="1061168" y="366529"/>
                  <a:pt x="1069442" y="376206"/>
                  <a:pt x="1078992" y="374904"/>
                </a:cubicBezTo>
                <a:cubicBezTo>
                  <a:pt x="1219554" y="355736"/>
                  <a:pt x="1238153" y="343628"/>
                  <a:pt x="1353312" y="301752"/>
                </a:cubicBezTo>
                <a:cubicBezTo>
                  <a:pt x="1399032" y="304800"/>
                  <a:pt x="1445211" y="303750"/>
                  <a:pt x="1490472" y="310896"/>
                </a:cubicBezTo>
                <a:cubicBezTo>
                  <a:pt x="1503936" y="313022"/>
                  <a:pt x="1514519" y="323814"/>
                  <a:pt x="1527048" y="329184"/>
                </a:cubicBezTo>
                <a:cubicBezTo>
                  <a:pt x="1535907" y="332981"/>
                  <a:pt x="1545248" y="335558"/>
                  <a:pt x="1554480" y="338328"/>
                </a:cubicBezTo>
                <a:cubicBezTo>
                  <a:pt x="1575734" y="344704"/>
                  <a:pt x="1597634" y="349033"/>
                  <a:pt x="1618488" y="356616"/>
                </a:cubicBezTo>
                <a:cubicBezTo>
                  <a:pt x="1631298" y="361274"/>
                  <a:pt x="1641463" y="373997"/>
                  <a:pt x="1655064" y="374904"/>
                </a:cubicBezTo>
                <a:cubicBezTo>
                  <a:pt x="1779792" y="383219"/>
                  <a:pt x="1905000" y="381000"/>
                  <a:pt x="2029968" y="384048"/>
                </a:cubicBezTo>
                <a:cubicBezTo>
                  <a:pt x="2064957" y="395711"/>
                  <a:pt x="2086859" y="404570"/>
                  <a:pt x="2121408" y="411480"/>
                </a:cubicBezTo>
                <a:cubicBezTo>
                  <a:pt x="2139588" y="415116"/>
                  <a:pt x="2157984" y="417576"/>
                  <a:pt x="2176272" y="420624"/>
                </a:cubicBezTo>
                <a:cubicBezTo>
                  <a:pt x="2200428" y="430286"/>
                  <a:pt x="2224339" y="440889"/>
                  <a:pt x="2249424" y="448056"/>
                </a:cubicBezTo>
                <a:cubicBezTo>
                  <a:pt x="2261508" y="451508"/>
                  <a:pt x="2273808" y="454152"/>
                  <a:pt x="2286000" y="457200"/>
                </a:cubicBezTo>
                <a:cubicBezTo>
                  <a:pt x="2322576" y="451104"/>
                  <a:pt x="2360808" y="451384"/>
                  <a:pt x="2395728" y="438912"/>
                </a:cubicBezTo>
                <a:cubicBezTo>
                  <a:pt x="2406077" y="435216"/>
                  <a:pt x="2405434" y="418345"/>
                  <a:pt x="2414016" y="411480"/>
                </a:cubicBezTo>
                <a:cubicBezTo>
                  <a:pt x="2436470" y="393517"/>
                  <a:pt x="2461755" y="379214"/>
                  <a:pt x="2487168" y="365760"/>
                </a:cubicBezTo>
                <a:cubicBezTo>
                  <a:pt x="2538794" y="338429"/>
                  <a:pt x="2553661" y="334452"/>
                  <a:pt x="2596896" y="320040"/>
                </a:cubicBezTo>
                <a:cubicBezTo>
                  <a:pt x="2668628" y="266241"/>
                  <a:pt x="2602000" y="309195"/>
                  <a:pt x="2734056" y="265176"/>
                </a:cubicBezTo>
                <a:cubicBezTo>
                  <a:pt x="2765199" y="254795"/>
                  <a:pt x="2795690" y="242357"/>
                  <a:pt x="2825496" y="228600"/>
                </a:cubicBezTo>
                <a:cubicBezTo>
                  <a:pt x="2835474" y="223995"/>
                  <a:pt x="2842294" y="213086"/>
                  <a:pt x="2852928" y="210312"/>
                </a:cubicBezTo>
                <a:cubicBezTo>
                  <a:pt x="3001365" y="171589"/>
                  <a:pt x="3020753" y="174894"/>
                  <a:pt x="3154680" y="164592"/>
                </a:cubicBezTo>
                <a:cubicBezTo>
                  <a:pt x="3166872" y="155448"/>
                  <a:pt x="3178399" y="145342"/>
                  <a:pt x="3191256" y="137160"/>
                </a:cubicBezTo>
                <a:cubicBezTo>
                  <a:pt x="3241736" y="105036"/>
                  <a:pt x="3368338" y="41673"/>
                  <a:pt x="3401568" y="27432"/>
                </a:cubicBezTo>
                <a:cubicBezTo>
                  <a:pt x="3415853" y="21310"/>
                  <a:pt x="3432402" y="22754"/>
                  <a:pt x="3447288" y="18288"/>
                </a:cubicBezTo>
                <a:cubicBezTo>
                  <a:pt x="3463010" y="13571"/>
                  <a:pt x="3477768" y="6096"/>
                  <a:pt x="3493008" y="0"/>
                </a:cubicBezTo>
                <a:cubicBezTo>
                  <a:pt x="3841196" y="9163"/>
                  <a:pt x="3859613" y="4233"/>
                  <a:pt x="4215384" y="36576"/>
                </a:cubicBezTo>
                <a:cubicBezTo>
                  <a:pt x="4224983" y="37449"/>
                  <a:pt x="4233407" y="43629"/>
                  <a:pt x="4242816" y="45720"/>
                </a:cubicBezTo>
                <a:cubicBezTo>
                  <a:pt x="4260915" y="49742"/>
                  <a:pt x="4279253" y="52817"/>
                  <a:pt x="4297680" y="54864"/>
                </a:cubicBezTo>
                <a:cubicBezTo>
                  <a:pt x="4519736" y="79537"/>
                  <a:pt x="4505246" y="73688"/>
                  <a:pt x="4754880" y="82296"/>
                </a:cubicBezTo>
                <a:cubicBezTo>
                  <a:pt x="4776216" y="85344"/>
                  <a:pt x="4797399" y="89787"/>
                  <a:pt x="4818888" y="91440"/>
                </a:cubicBezTo>
                <a:cubicBezTo>
                  <a:pt x="5097124" y="112843"/>
                  <a:pt x="4887809" y="88801"/>
                  <a:pt x="5138928" y="109728"/>
                </a:cubicBezTo>
                <a:cubicBezTo>
                  <a:pt x="5277505" y="121276"/>
                  <a:pt x="5145162" y="114778"/>
                  <a:pt x="5294376" y="137160"/>
                </a:cubicBezTo>
                <a:cubicBezTo>
                  <a:pt x="5327670" y="142154"/>
                  <a:pt x="5361577" y="141950"/>
                  <a:pt x="5394960" y="146304"/>
                </a:cubicBezTo>
                <a:cubicBezTo>
                  <a:pt x="5431729" y="151100"/>
                  <a:pt x="5467736" y="161513"/>
                  <a:pt x="5504688" y="164592"/>
                </a:cubicBezTo>
                <a:cubicBezTo>
                  <a:pt x="5614206" y="173718"/>
                  <a:pt x="5724144" y="176784"/>
                  <a:pt x="5833872" y="182880"/>
                </a:cubicBezTo>
                <a:cubicBezTo>
                  <a:pt x="5855208" y="185928"/>
                  <a:pt x="5877280" y="185686"/>
                  <a:pt x="5897880" y="192024"/>
                </a:cubicBezTo>
                <a:cubicBezTo>
                  <a:pt x="5917422" y="198037"/>
                  <a:pt x="5934130" y="210995"/>
                  <a:pt x="5952744" y="219456"/>
                </a:cubicBezTo>
                <a:cubicBezTo>
                  <a:pt x="5967687" y="226248"/>
                  <a:pt x="5982776" y="232917"/>
                  <a:pt x="5998464" y="237744"/>
                </a:cubicBezTo>
                <a:cubicBezTo>
                  <a:pt x="6120686" y="275351"/>
                  <a:pt x="6023132" y="236823"/>
                  <a:pt x="6135624" y="274320"/>
                </a:cubicBezTo>
                <a:cubicBezTo>
                  <a:pt x="6170235" y="285857"/>
                  <a:pt x="6182860" y="297369"/>
                  <a:pt x="6217920" y="301752"/>
                </a:cubicBezTo>
                <a:cubicBezTo>
                  <a:pt x="6254339" y="306304"/>
                  <a:pt x="6291072" y="307848"/>
                  <a:pt x="6327648" y="310896"/>
                </a:cubicBezTo>
                <a:cubicBezTo>
                  <a:pt x="6339840" y="316992"/>
                  <a:pt x="6352389" y="322421"/>
                  <a:pt x="6364224" y="329184"/>
                </a:cubicBezTo>
                <a:cubicBezTo>
                  <a:pt x="6392318" y="345238"/>
                  <a:pt x="6395073" y="354707"/>
                  <a:pt x="6428232" y="365760"/>
                </a:cubicBezTo>
                <a:cubicBezTo>
                  <a:pt x="6452077" y="373708"/>
                  <a:pt x="6477135" y="377435"/>
                  <a:pt x="6501384" y="384048"/>
                </a:cubicBezTo>
                <a:cubicBezTo>
                  <a:pt x="6510683" y="386584"/>
                  <a:pt x="6519672" y="390144"/>
                  <a:pt x="6528816" y="393192"/>
                </a:cubicBezTo>
                <a:cubicBezTo>
                  <a:pt x="6531864" y="405384"/>
                  <a:pt x="6543580" y="418528"/>
                  <a:pt x="6537960" y="429768"/>
                </a:cubicBezTo>
                <a:cubicBezTo>
                  <a:pt x="6529232" y="447224"/>
                  <a:pt x="6509301" y="456866"/>
                  <a:pt x="6492240" y="466344"/>
                </a:cubicBezTo>
                <a:cubicBezTo>
                  <a:pt x="6481254" y="472447"/>
                  <a:pt x="6468194" y="474524"/>
                  <a:pt x="6455664" y="475488"/>
                </a:cubicBezTo>
                <a:cubicBezTo>
                  <a:pt x="6388736" y="480636"/>
                  <a:pt x="6321552" y="481584"/>
                  <a:pt x="6254496" y="484632"/>
                </a:cubicBezTo>
                <a:cubicBezTo>
                  <a:pt x="6245352" y="493776"/>
                  <a:pt x="6230200" y="499519"/>
                  <a:pt x="6227064" y="512064"/>
                </a:cubicBezTo>
                <a:cubicBezTo>
                  <a:pt x="6198942" y="624553"/>
                  <a:pt x="6304789" y="477772"/>
                  <a:pt x="6208776" y="621792"/>
                </a:cubicBezTo>
                <a:cubicBezTo>
                  <a:pt x="6183710" y="659391"/>
                  <a:pt x="6064170" y="649121"/>
                  <a:pt x="6062472" y="649224"/>
                </a:cubicBezTo>
                <a:cubicBezTo>
                  <a:pt x="5918746" y="657935"/>
                  <a:pt x="5805893" y="660733"/>
                  <a:pt x="5660136" y="667512"/>
                </a:cubicBezTo>
                <a:lnTo>
                  <a:pt x="5486400" y="676656"/>
                </a:lnTo>
                <a:cubicBezTo>
                  <a:pt x="5471160" y="679704"/>
                  <a:pt x="5455852" y="682429"/>
                  <a:pt x="5440680" y="685800"/>
                </a:cubicBezTo>
                <a:cubicBezTo>
                  <a:pt x="5428412" y="688526"/>
                  <a:pt x="5416500" y="692878"/>
                  <a:pt x="5404104" y="694944"/>
                </a:cubicBezTo>
                <a:cubicBezTo>
                  <a:pt x="5379865" y="698984"/>
                  <a:pt x="5355336" y="701040"/>
                  <a:pt x="5330952" y="704088"/>
                </a:cubicBezTo>
                <a:cubicBezTo>
                  <a:pt x="5318760" y="713232"/>
                  <a:pt x="5298072" y="716735"/>
                  <a:pt x="5294376" y="731520"/>
                </a:cubicBezTo>
                <a:cubicBezTo>
                  <a:pt x="5286228" y="764112"/>
                  <a:pt x="5325669" y="785435"/>
                  <a:pt x="5340096" y="804672"/>
                </a:cubicBezTo>
                <a:cubicBezTo>
                  <a:pt x="5350760" y="818890"/>
                  <a:pt x="5358384" y="835152"/>
                  <a:pt x="5367528" y="850392"/>
                </a:cubicBezTo>
                <a:cubicBezTo>
                  <a:pt x="5370576" y="862584"/>
                  <a:pt x="5377300" y="874416"/>
                  <a:pt x="5376672" y="886968"/>
                </a:cubicBezTo>
                <a:cubicBezTo>
                  <a:pt x="5371854" y="983331"/>
                  <a:pt x="5378403" y="1024467"/>
                  <a:pt x="5321808" y="1088136"/>
                </a:cubicBezTo>
                <a:cubicBezTo>
                  <a:pt x="5310714" y="1100617"/>
                  <a:pt x="5266318" y="1129441"/>
                  <a:pt x="5248656" y="1133856"/>
                </a:cubicBezTo>
                <a:cubicBezTo>
                  <a:pt x="5212683" y="1142849"/>
                  <a:pt x="5138928" y="1152144"/>
                  <a:pt x="5138928" y="1152144"/>
                </a:cubicBezTo>
                <a:cubicBezTo>
                  <a:pt x="5145024" y="1164336"/>
                  <a:pt x="5149992" y="1177161"/>
                  <a:pt x="5157216" y="1188720"/>
                </a:cubicBezTo>
                <a:cubicBezTo>
                  <a:pt x="5167571" y="1205288"/>
                  <a:pt x="5193264" y="1233384"/>
                  <a:pt x="5202936" y="1252728"/>
                </a:cubicBezTo>
                <a:cubicBezTo>
                  <a:pt x="5207247" y="1261349"/>
                  <a:pt x="5208283" y="1271301"/>
                  <a:pt x="5212080" y="1280160"/>
                </a:cubicBezTo>
                <a:cubicBezTo>
                  <a:pt x="5217450" y="1292689"/>
                  <a:pt x="5224272" y="1304544"/>
                  <a:pt x="5230368" y="1316736"/>
                </a:cubicBezTo>
                <a:cubicBezTo>
                  <a:pt x="5232849" y="1331622"/>
                  <a:pt x="5249663" y="1379737"/>
                  <a:pt x="5230368" y="1399032"/>
                </a:cubicBezTo>
                <a:cubicBezTo>
                  <a:pt x="5220729" y="1408671"/>
                  <a:pt x="5205351" y="1410096"/>
                  <a:pt x="5193792" y="1417320"/>
                </a:cubicBezTo>
                <a:cubicBezTo>
                  <a:pt x="5180869" y="1425397"/>
                  <a:pt x="5170448" y="1437191"/>
                  <a:pt x="5157216" y="1444752"/>
                </a:cubicBezTo>
                <a:cubicBezTo>
                  <a:pt x="5148847" y="1449534"/>
                  <a:pt x="5138643" y="1450099"/>
                  <a:pt x="5129784" y="1453896"/>
                </a:cubicBezTo>
                <a:cubicBezTo>
                  <a:pt x="5045288" y="1490109"/>
                  <a:pt x="5152451" y="1460335"/>
                  <a:pt x="5001768" y="1490472"/>
                </a:cubicBezTo>
                <a:cubicBezTo>
                  <a:pt x="4992624" y="1499616"/>
                  <a:pt x="4976462" y="1505148"/>
                  <a:pt x="4974336" y="1517904"/>
                </a:cubicBezTo>
                <a:cubicBezTo>
                  <a:pt x="4970359" y="1541765"/>
                  <a:pt x="5019789" y="1558919"/>
                  <a:pt x="5029200" y="1563624"/>
                </a:cubicBezTo>
                <a:cubicBezTo>
                  <a:pt x="5032248" y="1572768"/>
                  <a:pt x="5033663" y="1582630"/>
                  <a:pt x="5038344" y="1591056"/>
                </a:cubicBezTo>
                <a:cubicBezTo>
                  <a:pt x="5049018" y="1610269"/>
                  <a:pt x="5066757" y="1625513"/>
                  <a:pt x="5074920" y="1645920"/>
                </a:cubicBezTo>
                <a:cubicBezTo>
                  <a:pt x="5116558" y="1750016"/>
                  <a:pt x="5096815" y="1707998"/>
                  <a:pt x="5129784" y="1773936"/>
                </a:cubicBezTo>
                <a:cubicBezTo>
                  <a:pt x="5120640" y="1813560"/>
                  <a:pt x="5117455" y="1855051"/>
                  <a:pt x="5102352" y="1892808"/>
                </a:cubicBezTo>
                <a:cubicBezTo>
                  <a:pt x="5098271" y="1903012"/>
                  <a:pt x="5083863" y="1904708"/>
                  <a:pt x="5074920" y="1911096"/>
                </a:cubicBezTo>
                <a:cubicBezTo>
                  <a:pt x="5062519" y="1919954"/>
                  <a:pt x="5051666" y="1931127"/>
                  <a:pt x="5038344" y="1938528"/>
                </a:cubicBezTo>
                <a:cubicBezTo>
                  <a:pt x="5023996" y="1946499"/>
                  <a:pt x="5007623" y="1950150"/>
                  <a:pt x="4992624" y="1956816"/>
                </a:cubicBezTo>
                <a:cubicBezTo>
                  <a:pt x="4911897" y="1992695"/>
                  <a:pt x="5007035" y="1958108"/>
                  <a:pt x="4901184" y="1993392"/>
                </a:cubicBezTo>
                <a:cubicBezTo>
                  <a:pt x="4892040" y="2002536"/>
                  <a:pt x="4875878" y="2008068"/>
                  <a:pt x="4873752" y="2020824"/>
                </a:cubicBezTo>
                <a:cubicBezTo>
                  <a:pt x="4870715" y="2039043"/>
                  <a:pt x="4924543" y="2072022"/>
                  <a:pt x="4928616" y="2075688"/>
                </a:cubicBezTo>
                <a:cubicBezTo>
                  <a:pt x="4947840" y="2092990"/>
                  <a:pt x="4983480" y="2130552"/>
                  <a:pt x="4983480" y="2130552"/>
                </a:cubicBezTo>
                <a:cubicBezTo>
                  <a:pt x="4996339" y="2169130"/>
                  <a:pt x="5004159" y="2179438"/>
                  <a:pt x="4983480" y="2231136"/>
                </a:cubicBezTo>
                <a:cubicBezTo>
                  <a:pt x="4976226" y="2249270"/>
                  <a:pt x="4931677" y="2254906"/>
                  <a:pt x="4919472" y="2258568"/>
                </a:cubicBezTo>
                <a:cubicBezTo>
                  <a:pt x="4901008" y="2264107"/>
                  <a:pt x="4883310" y="2272181"/>
                  <a:pt x="4864608" y="2276856"/>
                </a:cubicBezTo>
                <a:cubicBezTo>
                  <a:pt x="4852416" y="2279904"/>
                  <a:pt x="4840355" y="2283535"/>
                  <a:pt x="4828032" y="2286000"/>
                </a:cubicBezTo>
                <a:cubicBezTo>
                  <a:pt x="4809852" y="2289636"/>
                  <a:pt x="4791233" y="2290975"/>
                  <a:pt x="4773168" y="2295144"/>
                </a:cubicBezTo>
                <a:cubicBezTo>
                  <a:pt x="4751546" y="2300134"/>
                  <a:pt x="4730496" y="2307336"/>
                  <a:pt x="4709160" y="2313432"/>
                </a:cubicBezTo>
                <a:cubicBezTo>
                  <a:pt x="4715256" y="2322576"/>
                  <a:pt x="4718304" y="2334768"/>
                  <a:pt x="4727448" y="2340864"/>
                </a:cubicBezTo>
                <a:cubicBezTo>
                  <a:pt x="4737905" y="2347835"/>
                  <a:pt x="4751900" y="2346701"/>
                  <a:pt x="4764024" y="2350008"/>
                </a:cubicBezTo>
                <a:cubicBezTo>
                  <a:pt x="4785432" y="2355847"/>
                  <a:pt x="4806778" y="2361920"/>
                  <a:pt x="4828032" y="2368296"/>
                </a:cubicBezTo>
                <a:cubicBezTo>
                  <a:pt x="4847817" y="2374231"/>
                  <a:pt x="4886055" y="2388163"/>
                  <a:pt x="4901184" y="2395728"/>
                </a:cubicBezTo>
                <a:cubicBezTo>
                  <a:pt x="4911014" y="2400643"/>
                  <a:pt x="4918786" y="2409101"/>
                  <a:pt x="4928616" y="2414016"/>
                </a:cubicBezTo>
                <a:cubicBezTo>
                  <a:pt x="4951648" y="2425532"/>
                  <a:pt x="4988837" y="2428290"/>
                  <a:pt x="5010912" y="2432304"/>
                </a:cubicBezTo>
                <a:cubicBezTo>
                  <a:pt x="5026203" y="2435084"/>
                  <a:pt x="5041392" y="2438400"/>
                  <a:pt x="5056632" y="2441448"/>
                </a:cubicBezTo>
                <a:cubicBezTo>
                  <a:pt x="5130370" y="2478317"/>
                  <a:pt x="5068716" y="2436714"/>
                  <a:pt x="5102352" y="2487168"/>
                </a:cubicBezTo>
                <a:cubicBezTo>
                  <a:pt x="5178001" y="2600641"/>
                  <a:pt x="5088239" y="2437323"/>
                  <a:pt x="5148072" y="2542032"/>
                </a:cubicBezTo>
                <a:cubicBezTo>
                  <a:pt x="5154835" y="2553867"/>
                  <a:pt x="5159136" y="2567049"/>
                  <a:pt x="5166360" y="2578608"/>
                </a:cubicBezTo>
                <a:cubicBezTo>
                  <a:pt x="5174437" y="2591531"/>
                  <a:pt x="5185715" y="2602261"/>
                  <a:pt x="5193792" y="2615184"/>
                </a:cubicBezTo>
                <a:cubicBezTo>
                  <a:pt x="5201016" y="2626743"/>
                  <a:pt x="5203354" y="2641288"/>
                  <a:pt x="5212080" y="2651760"/>
                </a:cubicBezTo>
                <a:cubicBezTo>
                  <a:pt x="5219115" y="2660203"/>
                  <a:pt x="5230720" y="2663454"/>
                  <a:pt x="5239512" y="2670048"/>
                </a:cubicBezTo>
                <a:cubicBezTo>
                  <a:pt x="5255125" y="2681758"/>
                  <a:pt x="5271432" y="2692824"/>
                  <a:pt x="5285232" y="2706624"/>
                </a:cubicBezTo>
                <a:cubicBezTo>
                  <a:pt x="5299032" y="2720424"/>
                  <a:pt x="5308008" y="2738544"/>
                  <a:pt x="5321808" y="2752344"/>
                </a:cubicBezTo>
                <a:cubicBezTo>
                  <a:pt x="5369843" y="2800379"/>
                  <a:pt x="5344257" y="2761848"/>
                  <a:pt x="5394960" y="2798064"/>
                </a:cubicBezTo>
                <a:cubicBezTo>
                  <a:pt x="5405483" y="2805580"/>
                  <a:pt x="5411869" y="2817980"/>
                  <a:pt x="5422392" y="2825496"/>
                </a:cubicBezTo>
                <a:cubicBezTo>
                  <a:pt x="5493145" y="2876034"/>
                  <a:pt x="5425093" y="2807169"/>
                  <a:pt x="5495544" y="2871216"/>
                </a:cubicBezTo>
                <a:cubicBezTo>
                  <a:pt x="5517871" y="2891513"/>
                  <a:pt x="5540703" y="2911662"/>
                  <a:pt x="5559552" y="2935224"/>
                </a:cubicBezTo>
                <a:cubicBezTo>
                  <a:pt x="5571744" y="2950464"/>
                  <a:pt x="5581310" y="2968243"/>
                  <a:pt x="5596128" y="2980944"/>
                </a:cubicBezTo>
                <a:cubicBezTo>
                  <a:pt x="5603446" y="2987217"/>
                  <a:pt x="5614416" y="2987040"/>
                  <a:pt x="5623560" y="2990088"/>
                </a:cubicBezTo>
                <a:cubicBezTo>
                  <a:pt x="5632704" y="3002280"/>
                  <a:pt x="5640740" y="3015387"/>
                  <a:pt x="5650992" y="3026664"/>
                </a:cubicBezTo>
                <a:cubicBezTo>
                  <a:pt x="5671289" y="3048991"/>
                  <a:pt x="5698263" y="3065566"/>
                  <a:pt x="5715000" y="3090672"/>
                </a:cubicBezTo>
                <a:cubicBezTo>
                  <a:pt x="5721096" y="3099816"/>
                  <a:pt x="5725213" y="3110650"/>
                  <a:pt x="5733288" y="3118104"/>
                </a:cubicBezTo>
                <a:cubicBezTo>
                  <a:pt x="5863911" y="3238679"/>
                  <a:pt x="5806331" y="3167107"/>
                  <a:pt x="5952744" y="3282696"/>
                </a:cubicBezTo>
                <a:cubicBezTo>
                  <a:pt x="5973044" y="3298722"/>
                  <a:pt x="5988278" y="3320377"/>
                  <a:pt x="6007608" y="3337560"/>
                </a:cubicBezTo>
                <a:cubicBezTo>
                  <a:pt x="6015822" y="3344861"/>
                  <a:pt x="6026597" y="3348813"/>
                  <a:pt x="6035040" y="3355848"/>
                </a:cubicBezTo>
                <a:cubicBezTo>
                  <a:pt x="6044974" y="3364127"/>
                  <a:pt x="6052538" y="3375001"/>
                  <a:pt x="6062472" y="3383280"/>
                </a:cubicBezTo>
                <a:cubicBezTo>
                  <a:pt x="6099885" y="3414458"/>
                  <a:pt x="6081762" y="3390044"/>
                  <a:pt x="6126480" y="3419856"/>
                </a:cubicBezTo>
                <a:cubicBezTo>
                  <a:pt x="6201025" y="3469553"/>
                  <a:pt x="6143166" y="3446754"/>
                  <a:pt x="6199632" y="3465576"/>
                </a:cubicBezTo>
                <a:cubicBezTo>
                  <a:pt x="6232864" y="3498808"/>
                  <a:pt x="6222584" y="3491114"/>
                  <a:pt x="6263640" y="3520440"/>
                </a:cubicBezTo>
                <a:cubicBezTo>
                  <a:pt x="6272583" y="3526828"/>
                  <a:pt x="6283301" y="3530957"/>
                  <a:pt x="6291072" y="3538728"/>
                </a:cubicBezTo>
                <a:cubicBezTo>
                  <a:pt x="6301848" y="3549504"/>
                  <a:pt x="6306933" y="3565386"/>
                  <a:pt x="6318504" y="3575304"/>
                </a:cubicBezTo>
                <a:cubicBezTo>
                  <a:pt x="6328853" y="3584175"/>
                  <a:pt x="6344175" y="3585413"/>
                  <a:pt x="6355080" y="3593592"/>
                </a:cubicBezTo>
                <a:cubicBezTo>
                  <a:pt x="6414548" y="3638193"/>
                  <a:pt x="6366228" y="3625979"/>
                  <a:pt x="6437376" y="3657600"/>
                </a:cubicBezTo>
                <a:cubicBezTo>
                  <a:pt x="6448860" y="3662704"/>
                  <a:pt x="6462030" y="3662770"/>
                  <a:pt x="6473952" y="3666744"/>
                </a:cubicBezTo>
                <a:cubicBezTo>
                  <a:pt x="6518481" y="3681587"/>
                  <a:pt x="6545474" y="3691624"/>
                  <a:pt x="6583680" y="3712464"/>
                </a:cubicBezTo>
                <a:cubicBezTo>
                  <a:pt x="6605253" y="3724231"/>
                  <a:pt x="6627556" y="3734948"/>
                  <a:pt x="6647688" y="3749040"/>
                </a:cubicBezTo>
                <a:cubicBezTo>
                  <a:pt x="6711656" y="3793818"/>
                  <a:pt x="6634416" y="3760971"/>
                  <a:pt x="6711696" y="3803904"/>
                </a:cubicBezTo>
                <a:cubicBezTo>
                  <a:pt x="6736165" y="3817498"/>
                  <a:pt x="6759578" y="3821860"/>
                  <a:pt x="6784848" y="3831336"/>
                </a:cubicBezTo>
                <a:cubicBezTo>
                  <a:pt x="6800217" y="3837099"/>
                  <a:pt x="6815142" y="3844015"/>
                  <a:pt x="6830568" y="3849624"/>
                </a:cubicBezTo>
                <a:cubicBezTo>
                  <a:pt x="6879545" y="3867434"/>
                  <a:pt x="6878341" y="3866139"/>
                  <a:pt x="6922008" y="3877056"/>
                </a:cubicBezTo>
                <a:cubicBezTo>
                  <a:pt x="6960897" y="3902982"/>
                  <a:pt x="6959085" y="3900367"/>
                  <a:pt x="7004304" y="3941064"/>
                </a:cubicBezTo>
                <a:cubicBezTo>
                  <a:pt x="7017120" y="3952598"/>
                  <a:pt x="7029659" y="3964549"/>
                  <a:pt x="7040880" y="3977640"/>
                </a:cubicBezTo>
                <a:cubicBezTo>
                  <a:pt x="7048032" y="3985984"/>
                  <a:pt x="7051867" y="3996858"/>
                  <a:pt x="7059168" y="4005072"/>
                </a:cubicBezTo>
                <a:cubicBezTo>
                  <a:pt x="7076351" y="4024402"/>
                  <a:pt x="7095744" y="4041648"/>
                  <a:pt x="7114032" y="4059936"/>
                </a:cubicBezTo>
                <a:cubicBezTo>
                  <a:pt x="7126224" y="4072128"/>
                  <a:pt x="7141044" y="4082166"/>
                  <a:pt x="7150608" y="4096512"/>
                </a:cubicBezTo>
                <a:lnTo>
                  <a:pt x="7168896" y="4123944"/>
                </a:lnTo>
                <a:cubicBezTo>
                  <a:pt x="7162800" y="4151376"/>
                  <a:pt x="7172060" y="4188088"/>
                  <a:pt x="7150608" y="4206240"/>
                </a:cubicBezTo>
                <a:cubicBezTo>
                  <a:pt x="7124594" y="4228252"/>
                  <a:pt x="7084067" y="4222981"/>
                  <a:pt x="7050024" y="4224528"/>
                </a:cubicBezTo>
                <a:cubicBezTo>
                  <a:pt x="7041831" y="4224900"/>
                  <a:pt x="6871118" y="4207552"/>
                  <a:pt x="6858000" y="4206240"/>
                </a:cubicBezTo>
                <a:lnTo>
                  <a:pt x="6784848" y="4187952"/>
                </a:lnTo>
                <a:cubicBezTo>
                  <a:pt x="6772656" y="4184904"/>
                  <a:pt x="6760194" y="4182782"/>
                  <a:pt x="6748272" y="4178808"/>
                </a:cubicBezTo>
                <a:cubicBezTo>
                  <a:pt x="6739128" y="4175760"/>
                  <a:pt x="6730249" y="4171755"/>
                  <a:pt x="6720840" y="4169664"/>
                </a:cubicBezTo>
                <a:cubicBezTo>
                  <a:pt x="6702741" y="4165642"/>
                  <a:pt x="6684264" y="4163568"/>
                  <a:pt x="6665976" y="4160520"/>
                </a:cubicBezTo>
                <a:cubicBezTo>
                  <a:pt x="6659880" y="4187952"/>
                  <a:pt x="6660255" y="4217682"/>
                  <a:pt x="6647688" y="4242816"/>
                </a:cubicBezTo>
                <a:cubicBezTo>
                  <a:pt x="6643377" y="4251437"/>
                  <a:pt x="6629665" y="4249869"/>
                  <a:pt x="6620256" y="4251960"/>
                </a:cubicBezTo>
                <a:cubicBezTo>
                  <a:pt x="6602157" y="4255982"/>
                  <a:pt x="6583680" y="4258056"/>
                  <a:pt x="6565392" y="4261104"/>
                </a:cubicBezTo>
                <a:cubicBezTo>
                  <a:pt x="6531864" y="4258056"/>
                  <a:pt x="6498016" y="4257495"/>
                  <a:pt x="6464808" y="4251960"/>
                </a:cubicBezTo>
                <a:cubicBezTo>
                  <a:pt x="6348059" y="4232502"/>
                  <a:pt x="6440150" y="4245065"/>
                  <a:pt x="6373368" y="4215384"/>
                </a:cubicBezTo>
                <a:cubicBezTo>
                  <a:pt x="6355752" y="4207555"/>
                  <a:pt x="6336792" y="4203192"/>
                  <a:pt x="6318504" y="4197096"/>
                </a:cubicBezTo>
                <a:cubicBezTo>
                  <a:pt x="6315456" y="4209288"/>
                  <a:pt x="6312086" y="4221404"/>
                  <a:pt x="6309360" y="4233672"/>
                </a:cubicBezTo>
                <a:cubicBezTo>
                  <a:pt x="6283915" y="4348177"/>
                  <a:pt x="6327023" y="4281723"/>
                  <a:pt x="6089904" y="4261104"/>
                </a:cubicBezTo>
                <a:cubicBezTo>
                  <a:pt x="6049355" y="4247588"/>
                  <a:pt x="6027491" y="4241493"/>
                  <a:pt x="5989320" y="4224528"/>
                </a:cubicBezTo>
                <a:cubicBezTo>
                  <a:pt x="5976864" y="4218992"/>
                  <a:pt x="5963836" y="4214163"/>
                  <a:pt x="5952744" y="4206240"/>
                </a:cubicBezTo>
                <a:cubicBezTo>
                  <a:pt x="5942221" y="4198724"/>
                  <a:pt x="5935246" y="4187087"/>
                  <a:pt x="5925312" y="4178808"/>
                </a:cubicBezTo>
                <a:cubicBezTo>
                  <a:pt x="5911934" y="4167660"/>
                  <a:pt x="5876210" y="4147201"/>
                  <a:pt x="5861304" y="4142232"/>
                </a:cubicBezTo>
                <a:cubicBezTo>
                  <a:pt x="5846560" y="4137317"/>
                  <a:pt x="5830824" y="4136136"/>
                  <a:pt x="5815584" y="4133088"/>
                </a:cubicBezTo>
                <a:cubicBezTo>
                  <a:pt x="5791200" y="4120896"/>
                  <a:pt x="5765809" y="4110538"/>
                  <a:pt x="5742432" y="4096512"/>
                </a:cubicBezTo>
                <a:cubicBezTo>
                  <a:pt x="5727192" y="4087368"/>
                  <a:pt x="5712608" y="4077028"/>
                  <a:pt x="5696712" y="4069080"/>
                </a:cubicBezTo>
                <a:cubicBezTo>
                  <a:pt x="5682031" y="4061739"/>
                  <a:pt x="5665475" y="4058516"/>
                  <a:pt x="5650992" y="4050792"/>
                </a:cubicBezTo>
                <a:cubicBezTo>
                  <a:pt x="5619628" y="4034065"/>
                  <a:pt x="5593273" y="4007168"/>
                  <a:pt x="5559552" y="3995928"/>
                </a:cubicBezTo>
                <a:cubicBezTo>
                  <a:pt x="5522622" y="3983618"/>
                  <a:pt x="5500056" y="3976472"/>
                  <a:pt x="5458968" y="3959352"/>
                </a:cubicBezTo>
                <a:cubicBezTo>
                  <a:pt x="5446385" y="3954109"/>
                  <a:pt x="5435048" y="3946126"/>
                  <a:pt x="5422392" y="3941064"/>
                </a:cubicBezTo>
                <a:cubicBezTo>
                  <a:pt x="5404494" y="3933905"/>
                  <a:pt x="5385816" y="3928872"/>
                  <a:pt x="5367528" y="3922776"/>
                </a:cubicBezTo>
                <a:lnTo>
                  <a:pt x="5312664" y="3904488"/>
                </a:lnTo>
                <a:cubicBezTo>
                  <a:pt x="5303520" y="3901440"/>
                  <a:pt x="5293853" y="3899655"/>
                  <a:pt x="5285232" y="3895344"/>
                </a:cubicBezTo>
                <a:cubicBezTo>
                  <a:pt x="5260848" y="3883152"/>
                  <a:pt x="5236013" y="3871823"/>
                  <a:pt x="5212080" y="3858768"/>
                </a:cubicBezTo>
                <a:cubicBezTo>
                  <a:pt x="5202432" y="3853506"/>
                  <a:pt x="5194478" y="3845395"/>
                  <a:pt x="5184648" y="3840480"/>
                </a:cubicBezTo>
                <a:cubicBezTo>
                  <a:pt x="5176027" y="3836169"/>
                  <a:pt x="5165837" y="3835647"/>
                  <a:pt x="5157216" y="3831336"/>
                </a:cubicBezTo>
                <a:cubicBezTo>
                  <a:pt x="5147386" y="3826421"/>
                  <a:pt x="5139827" y="3817511"/>
                  <a:pt x="5129784" y="3813048"/>
                </a:cubicBezTo>
                <a:cubicBezTo>
                  <a:pt x="5112168" y="3805219"/>
                  <a:pt x="5093208" y="3800856"/>
                  <a:pt x="5074920" y="3794760"/>
                </a:cubicBezTo>
                <a:cubicBezTo>
                  <a:pt x="5038284" y="3739806"/>
                  <a:pt x="5081164" y="3790117"/>
                  <a:pt x="5010912" y="3758184"/>
                </a:cubicBezTo>
                <a:cubicBezTo>
                  <a:pt x="4990903" y="3749089"/>
                  <a:pt x="4975344" y="3732133"/>
                  <a:pt x="4956048" y="3721608"/>
                </a:cubicBezTo>
                <a:cubicBezTo>
                  <a:pt x="4941638" y="3713748"/>
                  <a:pt x="4925009" y="3710661"/>
                  <a:pt x="4910328" y="3703320"/>
                </a:cubicBezTo>
                <a:cubicBezTo>
                  <a:pt x="4900498" y="3698405"/>
                  <a:pt x="4892726" y="3689947"/>
                  <a:pt x="4882896" y="3685032"/>
                </a:cubicBezTo>
                <a:cubicBezTo>
                  <a:pt x="4868215" y="3677691"/>
                  <a:pt x="4852416" y="3672840"/>
                  <a:pt x="4837176" y="3666744"/>
                </a:cubicBezTo>
                <a:lnTo>
                  <a:pt x="4745736" y="3712464"/>
                </a:lnTo>
                <a:cubicBezTo>
                  <a:pt x="4707897" y="3731383"/>
                  <a:pt x="4699493" y="3737741"/>
                  <a:pt x="4654296" y="3749040"/>
                </a:cubicBezTo>
                <a:cubicBezTo>
                  <a:pt x="4624140" y="3756579"/>
                  <a:pt x="4593336" y="3761232"/>
                  <a:pt x="4562856" y="3767328"/>
                </a:cubicBezTo>
                <a:lnTo>
                  <a:pt x="4517136" y="3776472"/>
                </a:lnTo>
                <a:cubicBezTo>
                  <a:pt x="4507992" y="3782568"/>
                  <a:pt x="4499246" y="3789308"/>
                  <a:pt x="4489704" y="3794760"/>
                </a:cubicBezTo>
                <a:cubicBezTo>
                  <a:pt x="4477869" y="3801523"/>
                  <a:pt x="4456193" y="3799766"/>
                  <a:pt x="4453128" y="3813048"/>
                </a:cubicBezTo>
                <a:cubicBezTo>
                  <a:pt x="4439125" y="3873726"/>
                  <a:pt x="4458502" y="3895867"/>
                  <a:pt x="4471416" y="3941064"/>
                </a:cubicBezTo>
                <a:cubicBezTo>
                  <a:pt x="4474868" y="3953148"/>
                  <a:pt x="4476147" y="3965873"/>
                  <a:pt x="4480560" y="3977640"/>
                </a:cubicBezTo>
                <a:cubicBezTo>
                  <a:pt x="4485346" y="3990403"/>
                  <a:pt x="4492752" y="4002024"/>
                  <a:pt x="4498848" y="4014216"/>
                </a:cubicBezTo>
                <a:cubicBezTo>
                  <a:pt x="4492752" y="4056888"/>
                  <a:pt x="4487646" y="4099713"/>
                  <a:pt x="4480560" y="4142232"/>
                </a:cubicBezTo>
                <a:cubicBezTo>
                  <a:pt x="4478494" y="4154628"/>
                  <a:pt x="4478077" y="4168151"/>
                  <a:pt x="4471416" y="4178808"/>
                </a:cubicBezTo>
                <a:cubicBezTo>
                  <a:pt x="4462278" y="4193429"/>
                  <a:pt x="4447032" y="4203192"/>
                  <a:pt x="4434840" y="4215384"/>
                </a:cubicBezTo>
                <a:cubicBezTo>
                  <a:pt x="4428744" y="4264152"/>
                  <a:pt x="4423192" y="4312991"/>
                  <a:pt x="4416552" y="4361688"/>
                </a:cubicBezTo>
                <a:cubicBezTo>
                  <a:pt x="4414047" y="4380058"/>
                  <a:pt x="4413271" y="4398963"/>
                  <a:pt x="4407408" y="4416552"/>
                </a:cubicBezTo>
                <a:cubicBezTo>
                  <a:pt x="4403933" y="4426978"/>
                  <a:pt x="4393583" y="4433941"/>
                  <a:pt x="4389120" y="4443984"/>
                </a:cubicBezTo>
                <a:cubicBezTo>
                  <a:pt x="4381291" y="4461600"/>
                  <a:pt x="4381525" y="4482808"/>
                  <a:pt x="4370832" y="4498848"/>
                </a:cubicBezTo>
                <a:cubicBezTo>
                  <a:pt x="4332512" y="4556328"/>
                  <a:pt x="4372927" y="4493248"/>
                  <a:pt x="4334256" y="4562856"/>
                </a:cubicBezTo>
                <a:cubicBezTo>
                  <a:pt x="4325625" y="4578392"/>
                  <a:pt x="4319391" y="4596009"/>
                  <a:pt x="4306824" y="4608576"/>
                </a:cubicBezTo>
                <a:cubicBezTo>
                  <a:pt x="4284939" y="4630461"/>
                  <a:pt x="4233130" y="4668215"/>
                  <a:pt x="4197096" y="4681728"/>
                </a:cubicBezTo>
                <a:cubicBezTo>
                  <a:pt x="4173658" y="4690517"/>
                  <a:pt x="4155194" y="4688963"/>
                  <a:pt x="4133088" y="4700016"/>
                </a:cubicBezTo>
                <a:cubicBezTo>
                  <a:pt x="4070300" y="4731410"/>
                  <a:pt x="4148145" y="4709806"/>
                  <a:pt x="4059936" y="4727448"/>
                </a:cubicBezTo>
                <a:cubicBezTo>
                  <a:pt x="4047744" y="4733544"/>
                  <a:pt x="4036511" y="4742149"/>
                  <a:pt x="4023360" y="4745736"/>
                </a:cubicBezTo>
                <a:cubicBezTo>
                  <a:pt x="3966351" y="4761284"/>
                  <a:pt x="3935638" y="4742018"/>
                  <a:pt x="3886200" y="4791456"/>
                </a:cubicBezTo>
                <a:cubicBezTo>
                  <a:pt x="3877056" y="4800600"/>
                  <a:pt x="3867184" y="4809070"/>
                  <a:pt x="3858768" y="4818888"/>
                </a:cubicBezTo>
                <a:cubicBezTo>
                  <a:pt x="3848850" y="4830459"/>
                  <a:pt x="3842907" y="4845546"/>
                  <a:pt x="3831336" y="4855464"/>
                </a:cubicBezTo>
                <a:cubicBezTo>
                  <a:pt x="3820987" y="4864335"/>
                  <a:pt x="3806676" y="4867132"/>
                  <a:pt x="3794760" y="4873752"/>
                </a:cubicBezTo>
                <a:cubicBezTo>
                  <a:pt x="3779224" y="4882383"/>
                  <a:pt x="3764034" y="4891642"/>
                  <a:pt x="3749040" y="4901184"/>
                </a:cubicBezTo>
                <a:cubicBezTo>
                  <a:pt x="3730497" y="4912984"/>
                  <a:pt x="3714583" y="4929597"/>
                  <a:pt x="3694176" y="4937760"/>
                </a:cubicBezTo>
                <a:cubicBezTo>
                  <a:pt x="3636788" y="4960715"/>
                  <a:pt x="3664380" y="4952067"/>
                  <a:pt x="3611880" y="4965192"/>
                </a:cubicBezTo>
                <a:cubicBezTo>
                  <a:pt x="3602736" y="4974336"/>
                  <a:pt x="3591225" y="4981611"/>
                  <a:pt x="3584448" y="4992624"/>
                </a:cubicBezTo>
                <a:cubicBezTo>
                  <a:pt x="3566588" y="5021647"/>
                  <a:pt x="3538728" y="5084064"/>
                  <a:pt x="3538728" y="5084064"/>
                </a:cubicBezTo>
                <a:cubicBezTo>
                  <a:pt x="3532443" y="5115491"/>
                  <a:pt x="3529049" y="5136229"/>
                  <a:pt x="3520440" y="5166360"/>
                </a:cubicBezTo>
                <a:cubicBezTo>
                  <a:pt x="3517792" y="5175628"/>
                  <a:pt x="3514344" y="5184648"/>
                  <a:pt x="3511296" y="5193792"/>
                </a:cubicBezTo>
                <a:cubicBezTo>
                  <a:pt x="3520553" y="5300253"/>
                  <a:pt x="3545517" y="5476644"/>
                  <a:pt x="3520440" y="5586984"/>
                </a:cubicBezTo>
                <a:cubicBezTo>
                  <a:pt x="3517419" y="5600276"/>
                  <a:pt x="3494956" y="5597349"/>
                  <a:pt x="3483864" y="5605272"/>
                </a:cubicBezTo>
                <a:cubicBezTo>
                  <a:pt x="3412004" y="5656601"/>
                  <a:pt x="3514610" y="5613311"/>
                  <a:pt x="3401568" y="5650992"/>
                </a:cubicBezTo>
                <a:lnTo>
                  <a:pt x="3374136" y="5660136"/>
                </a:lnTo>
                <a:cubicBezTo>
                  <a:pt x="3391937" y="5606732"/>
                  <a:pt x="3369352" y="5655776"/>
                  <a:pt x="3410712" y="5614416"/>
                </a:cubicBezTo>
                <a:cubicBezTo>
                  <a:pt x="3428438" y="5596690"/>
                  <a:pt x="3430707" y="5581863"/>
                  <a:pt x="3438144" y="5559552"/>
                </a:cubicBezTo>
                <a:cubicBezTo>
                  <a:pt x="3441192" y="5529072"/>
                  <a:pt x="3455348" y="5497665"/>
                  <a:pt x="3447288" y="5468112"/>
                </a:cubicBezTo>
                <a:cubicBezTo>
                  <a:pt x="3443981" y="5455988"/>
                  <a:pt x="3422796" y="5462420"/>
                  <a:pt x="3410712" y="5458968"/>
                </a:cubicBezTo>
                <a:cubicBezTo>
                  <a:pt x="3342473" y="5439471"/>
                  <a:pt x="3434733" y="5455541"/>
                  <a:pt x="3300984" y="5440680"/>
                </a:cubicBezTo>
                <a:cubicBezTo>
                  <a:pt x="3306674" y="5389471"/>
                  <a:pt x="3307626" y="5359246"/>
                  <a:pt x="3319272" y="5312664"/>
                </a:cubicBezTo>
                <a:cubicBezTo>
                  <a:pt x="3321610" y="5303313"/>
                  <a:pt x="3325368" y="5294376"/>
                  <a:pt x="3328416" y="5285232"/>
                </a:cubicBezTo>
                <a:cubicBezTo>
                  <a:pt x="3328829" y="5282338"/>
                  <a:pt x="3353940" y="5193315"/>
                  <a:pt x="3319272" y="5184648"/>
                </a:cubicBezTo>
                <a:cubicBezTo>
                  <a:pt x="3308610" y="5181983"/>
                  <a:pt x="3305447" y="5202037"/>
                  <a:pt x="3300984" y="5212080"/>
                </a:cubicBezTo>
                <a:cubicBezTo>
                  <a:pt x="3293155" y="5229696"/>
                  <a:pt x="3298118" y="5255378"/>
                  <a:pt x="3282696" y="5266944"/>
                </a:cubicBezTo>
                <a:cubicBezTo>
                  <a:pt x="3238409" y="5300159"/>
                  <a:pt x="3260578" y="5289557"/>
                  <a:pt x="3218688" y="5303520"/>
                </a:cubicBezTo>
                <a:cubicBezTo>
                  <a:pt x="3194304" y="5300472"/>
                  <a:pt x="3167109" y="5306143"/>
                  <a:pt x="3145536" y="5294376"/>
                </a:cubicBezTo>
                <a:cubicBezTo>
                  <a:pt x="3085058" y="5261388"/>
                  <a:pt x="3120254" y="5244815"/>
                  <a:pt x="3145536" y="5230368"/>
                </a:cubicBezTo>
                <a:cubicBezTo>
                  <a:pt x="3157371" y="5223605"/>
                  <a:pt x="3170277" y="5218843"/>
                  <a:pt x="3182112" y="5212080"/>
                </a:cubicBezTo>
                <a:cubicBezTo>
                  <a:pt x="3191654" y="5206628"/>
                  <a:pt x="3200400" y="5199888"/>
                  <a:pt x="3209544" y="5193792"/>
                </a:cubicBezTo>
                <a:cubicBezTo>
                  <a:pt x="3212592" y="5184648"/>
                  <a:pt x="3218688" y="5175999"/>
                  <a:pt x="3218688" y="5166360"/>
                </a:cubicBezTo>
                <a:cubicBezTo>
                  <a:pt x="3218688" y="5141786"/>
                  <a:pt x="3215070" y="5117152"/>
                  <a:pt x="3209544" y="5093208"/>
                </a:cubicBezTo>
                <a:cubicBezTo>
                  <a:pt x="3205853" y="5077214"/>
                  <a:pt x="3197019" y="5062857"/>
                  <a:pt x="3191256" y="5047488"/>
                </a:cubicBezTo>
                <a:cubicBezTo>
                  <a:pt x="3187872" y="5038463"/>
                  <a:pt x="3185160" y="5029200"/>
                  <a:pt x="3182112" y="5020056"/>
                </a:cubicBezTo>
                <a:cubicBezTo>
                  <a:pt x="3177776" y="4963690"/>
                  <a:pt x="3216713" y="4795439"/>
                  <a:pt x="3127248" y="4745736"/>
                </a:cubicBezTo>
                <a:cubicBezTo>
                  <a:pt x="3113662" y="4738188"/>
                  <a:pt x="3096768" y="4739640"/>
                  <a:pt x="3081528" y="4736592"/>
                </a:cubicBezTo>
                <a:cubicBezTo>
                  <a:pt x="3038856" y="4739640"/>
                  <a:pt x="2995015" y="4735360"/>
                  <a:pt x="2953512" y="4745736"/>
                </a:cubicBezTo>
                <a:cubicBezTo>
                  <a:pt x="2937218" y="4749810"/>
                  <a:pt x="2927638" y="4801175"/>
                  <a:pt x="2926080" y="4809744"/>
                </a:cubicBezTo>
                <a:cubicBezTo>
                  <a:pt x="2922225" y="4830949"/>
                  <a:pt x="2920791" y="4852547"/>
                  <a:pt x="2916936" y="4873752"/>
                </a:cubicBezTo>
                <a:cubicBezTo>
                  <a:pt x="2910374" y="4909846"/>
                  <a:pt x="2903888" y="4920088"/>
                  <a:pt x="2889504" y="4956048"/>
                </a:cubicBezTo>
                <a:cubicBezTo>
                  <a:pt x="2886456" y="4977384"/>
                  <a:pt x="2884587" y="4998922"/>
                  <a:pt x="2880360" y="5020056"/>
                </a:cubicBezTo>
                <a:cubicBezTo>
                  <a:pt x="2878470" y="5029507"/>
                  <a:pt x="2871216" y="5037849"/>
                  <a:pt x="2871216" y="5047488"/>
                </a:cubicBezTo>
                <a:cubicBezTo>
                  <a:pt x="2871216" y="5088436"/>
                  <a:pt x="2863103" y="5144016"/>
                  <a:pt x="2907792" y="5166360"/>
                </a:cubicBezTo>
                <a:cubicBezTo>
                  <a:pt x="2918489" y="5171708"/>
                  <a:pt x="3016003" y="5184431"/>
                  <a:pt x="3017520" y="5184648"/>
                </a:cubicBezTo>
                <a:cubicBezTo>
                  <a:pt x="2998629" y="5241322"/>
                  <a:pt x="3010902" y="5234118"/>
                  <a:pt x="2898648" y="5202936"/>
                </a:cubicBezTo>
                <a:cubicBezTo>
                  <a:pt x="2877470" y="5197053"/>
                  <a:pt x="2861368" y="5179548"/>
                  <a:pt x="2843784" y="5166360"/>
                </a:cubicBezTo>
                <a:cubicBezTo>
                  <a:pt x="2831592" y="5157216"/>
                  <a:pt x="2819609" y="5147786"/>
                  <a:pt x="2807208" y="5138928"/>
                </a:cubicBezTo>
                <a:cubicBezTo>
                  <a:pt x="2798265" y="5132540"/>
                  <a:pt x="2788219" y="5127675"/>
                  <a:pt x="2779776" y="5120640"/>
                </a:cubicBezTo>
                <a:cubicBezTo>
                  <a:pt x="2754304" y="5099413"/>
                  <a:pt x="2745093" y="5083540"/>
                  <a:pt x="2724912" y="5056632"/>
                </a:cubicBezTo>
                <a:cubicBezTo>
                  <a:pt x="2697896" y="4975584"/>
                  <a:pt x="2708753" y="5020927"/>
                  <a:pt x="2697480" y="4919472"/>
                </a:cubicBezTo>
                <a:cubicBezTo>
                  <a:pt x="2691384" y="4934712"/>
                  <a:pt x="2684383" y="4949620"/>
                  <a:pt x="2679192" y="4965192"/>
                </a:cubicBezTo>
                <a:cubicBezTo>
                  <a:pt x="2672735" y="4984562"/>
                  <a:pt x="2664528" y="5029370"/>
                  <a:pt x="2660904" y="5047488"/>
                </a:cubicBezTo>
                <a:cubicBezTo>
                  <a:pt x="2663952" y="5138928"/>
                  <a:pt x="2664513" y="5230485"/>
                  <a:pt x="2670048" y="5321808"/>
                </a:cubicBezTo>
                <a:cubicBezTo>
                  <a:pt x="2670631" y="5331429"/>
                  <a:pt x="2673171" y="5341714"/>
                  <a:pt x="2679192" y="5349240"/>
                </a:cubicBezTo>
                <a:cubicBezTo>
                  <a:pt x="2686057" y="5357822"/>
                  <a:pt x="2717614" y="5367528"/>
                  <a:pt x="2706624" y="5367528"/>
                </a:cubicBezTo>
                <a:cubicBezTo>
                  <a:pt x="2687347" y="5367528"/>
                  <a:pt x="2670048" y="5355336"/>
                  <a:pt x="2651760" y="5349240"/>
                </a:cubicBezTo>
                <a:cubicBezTo>
                  <a:pt x="2639568" y="5340096"/>
                  <a:pt x="2627585" y="5330666"/>
                  <a:pt x="2615184" y="5321808"/>
                </a:cubicBezTo>
                <a:cubicBezTo>
                  <a:pt x="2606241" y="5315420"/>
                  <a:pt x="2594787" y="5311963"/>
                  <a:pt x="2587752" y="5303520"/>
                </a:cubicBezTo>
                <a:cubicBezTo>
                  <a:pt x="2579026" y="5293048"/>
                  <a:pt x="2574250" y="5279707"/>
                  <a:pt x="2569464" y="5266944"/>
                </a:cubicBezTo>
                <a:cubicBezTo>
                  <a:pt x="2565051" y="5255177"/>
                  <a:pt x="2562184" y="5242796"/>
                  <a:pt x="2560320" y="5230368"/>
                </a:cubicBezTo>
                <a:cubicBezTo>
                  <a:pt x="2553029" y="5181764"/>
                  <a:pt x="2552157" y="5132157"/>
                  <a:pt x="2542032" y="5084064"/>
                </a:cubicBezTo>
                <a:cubicBezTo>
                  <a:pt x="2539768" y="5073310"/>
                  <a:pt x="2529840" y="5065776"/>
                  <a:pt x="2523744" y="5056632"/>
                </a:cubicBezTo>
                <a:cubicBezTo>
                  <a:pt x="2520696" y="5044440"/>
                  <a:pt x="2514600" y="5032623"/>
                  <a:pt x="2514600" y="5020056"/>
                </a:cubicBezTo>
                <a:cubicBezTo>
                  <a:pt x="2514600" y="4948012"/>
                  <a:pt x="2504174" y="4890053"/>
                  <a:pt x="2551176" y="4837176"/>
                </a:cubicBezTo>
                <a:cubicBezTo>
                  <a:pt x="2564142" y="4822589"/>
                  <a:pt x="2581656" y="4812792"/>
                  <a:pt x="2596896" y="4800600"/>
                </a:cubicBezTo>
                <a:cubicBezTo>
                  <a:pt x="2602992" y="4782312"/>
                  <a:pt x="2610112" y="4764334"/>
                  <a:pt x="2615184" y="4745736"/>
                </a:cubicBezTo>
                <a:cubicBezTo>
                  <a:pt x="2616707" y="4740150"/>
                  <a:pt x="2625312" y="4684008"/>
                  <a:pt x="2633472" y="4672584"/>
                </a:cubicBezTo>
                <a:cubicBezTo>
                  <a:pt x="2643494" y="4658554"/>
                  <a:pt x="2656018" y="4646030"/>
                  <a:pt x="2670048" y="4636008"/>
                </a:cubicBezTo>
                <a:cubicBezTo>
                  <a:pt x="2677891" y="4630406"/>
                  <a:pt x="2688336" y="4629912"/>
                  <a:pt x="2697480" y="4626864"/>
                </a:cubicBezTo>
                <a:cubicBezTo>
                  <a:pt x="2706624" y="4617720"/>
                  <a:pt x="2713946" y="4606286"/>
                  <a:pt x="2724912" y="4599432"/>
                </a:cubicBezTo>
                <a:cubicBezTo>
                  <a:pt x="2758046" y="4578723"/>
                  <a:pt x="2788102" y="4578799"/>
                  <a:pt x="2825496" y="4572000"/>
                </a:cubicBezTo>
                <a:cubicBezTo>
                  <a:pt x="2949075" y="4549531"/>
                  <a:pt x="2814047" y="4574862"/>
                  <a:pt x="2898648" y="4553712"/>
                </a:cubicBezTo>
                <a:cubicBezTo>
                  <a:pt x="2913726" y="4549943"/>
                  <a:pt x="2929128" y="4547616"/>
                  <a:pt x="2944368" y="4544568"/>
                </a:cubicBezTo>
                <a:cubicBezTo>
                  <a:pt x="2968752" y="4532376"/>
                  <a:pt x="2995710" y="4524349"/>
                  <a:pt x="3017520" y="4507992"/>
                </a:cubicBezTo>
                <a:cubicBezTo>
                  <a:pt x="3065001" y="4472381"/>
                  <a:pt x="3040465" y="4487376"/>
                  <a:pt x="3090672" y="4462272"/>
                </a:cubicBezTo>
                <a:cubicBezTo>
                  <a:pt x="3099816" y="4450080"/>
                  <a:pt x="3109650" y="4438376"/>
                  <a:pt x="3118104" y="4425696"/>
                </a:cubicBezTo>
                <a:cubicBezTo>
                  <a:pt x="3185597" y="4324457"/>
                  <a:pt x="3159336" y="4325504"/>
                  <a:pt x="3118104" y="4133088"/>
                </a:cubicBezTo>
                <a:cubicBezTo>
                  <a:pt x="3068739" y="3902720"/>
                  <a:pt x="3088416" y="4055425"/>
                  <a:pt x="3044952" y="3968496"/>
                </a:cubicBezTo>
                <a:cubicBezTo>
                  <a:pt x="3040641" y="3959875"/>
                  <a:pt x="3039605" y="3949923"/>
                  <a:pt x="3035808" y="3941064"/>
                </a:cubicBezTo>
                <a:cubicBezTo>
                  <a:pt x="3030429" y="3928513"/>
                  <a:pt x="3010711" y="3888535"/>
                  <a:pt x="2999232" y="3877056"/>
                </a:cubicBezTo>
                <a:cubicBezTo>
                  <a:pt x="2991461" y="3869285"/>
                  <a:pt x="2980743" y="3865156"/>
                  <a:pt x="2971800" y="3858768"/>
                </a:cubicBezTo>
                <a:cubicBezTo>
                  <a:pt x="2884382" y="3796327"/>
                  <a:pt x="2984576" y="3862150"/>
                  <a:pt x="2898648" y="3813048"/>
                </a:cubicBezTo>
                <a:cubicBezTo>
                  <a:pt x="2889106" y="3807596"/>
                  <a:pt x="2881046" y="3799675"/>
                  <a:pt x="2871216" y="3794760"/>
                </a:cubicBezTo>
                <a:cubicBezTo>
                  <a:pt x="2836783" y="3777543"/>
                  <a:pt x="2823844" y="3776059"/>
                  <a:pt x="2788920" y="3767328"/>
                </a:cubicBezTo>
                <a:cubicBezTo>
                  <a:pt x="2773680" y="3758184"/>
                  <a:pt x="2757988" y="3749755"/>
                  <a:pt x="2743200" y="3739896"/>
                </a:cubicBezTo>
                <a:cubicBezTo>
                  <a:pt x="2730520" y="3731442"/>
                  <a:pt x="2719856" y="3720025"/>
                  <a:pt x="2706624" y="3712464"/>
                </a:cubicBezTo>
                <a:cubicBezTo>
                  <a:pt x="2698255" y="3707682"/>
                  <a:pt x="2688051" y="3707117"/>
                  <a:pt x="2679192" y="3703320"/>
                </a:cubicBezTo>
                <a:cubicBezTo>
                  <a:pt x="2666663" y="3697950"/>
                  <a:pt x="2655072" y="3690568"/>
                  <a:pt x="2642616" y="3685032"/>
                </a:cubicBezTo>
                <a:cubicBezTo>
                  <a:pt x="2616279" y="3673327"/>
                  <a:pt x="2558622" y="3651213"/>
                  <a:pt x="2532888" y="3648456"/>
                </a:cubicBezTo>
                <a:cubicBezTo>
                  <a:pt x="2469172" y="3641629"/>
                  <a:pt x="2404872" y="3642360"/>
                  <a:pt x="2340864" y="3639312"/>
                </a:cubicBezTo>
                <a:cubicBezTo>
                  <a:pt x="2331720" y="3636264"/>
                  <a:pt x="2322457" y="3633552"/>
                  <a:pt x="2313432" y="3630168"/>
                </a:cubicBezTo>
                <a:cubicBezTo>
                  <a:pt x="2298063" y="3624405"/>
                  <a:pt x="2283636" y="3615861"/>
                  <a:pt x="2267712" y="3611880"/>
                </a:cubicBezTo>
                <a:cubicBezTo>
                  <a:pt x="2246803" y="3606653"/>
                  <a:pt x="2224963" y="3606279"/>
                  <a:pt x="2203704" y="3602736"/>
                </a:cubicBezTo>
                <a:cubicBezTo>
                  <a:pt x="2188374" y="3600181"/>
                  <a:pt x="2173224" y="3596640"/>
                  <a:pt x="2157984" y="3593592"/>
                </a:cubicBezTo>
                <a:cubicBezTo>
                  <a:pt x="2134075" y="3575661"/>
                  <a:pt x="2103122" y="3550486"/>
                  <a:pt x="2075688" y="3538728"/>
                </a:cubicBezTo>
                <a:cubicBezTo>
                  <a:pt x="2049110" y="3527337"/>
                  <a:pt x="2020240" y="3522035"/>
                  <a:pt x="1993392" y="3511296"/>
                </a:cubicBezTo>
                <a:cubicBezTo>
                  <a:pt x="1979408" y="3505702"/>
                  <a:pt x="1939353" y="3488642"/>
                  <a:pt x="1920240" y="3483864"/>
                </a:cubicBezTo>
                <a:cubicBezTo>
                  <a:pt x="1905162" y="3480095"/>
                  <a:pt x="1889760" y="3477768"/>
                  <a:pt x="1874520" y="3474720"/>
                </a:cubicBezTo>
                <a:cubicBezTo>
                  <a:pt x="1783211" y="3413847"/>
                  <a:pt x="1877777" y="3470028"/>
                  <a:pt x="1627632" y="3447288"/>
                </a:cubicBezTo>
                <a:cubicBezTo>
                  <a:pt x="1599646" y="3444744"/>
                  <a:pt x="1572768" y="3435096"/>
                  <a:pt x="1545336" y="3429000"/>
                </a:cubicBezTo>
                <a:cubicBezTo>
                  <a:pt x="1533144" y="3422904"/>
                  <a:pt x="1521416" y="3415774"/>
                  <a:pt x="1508760" y="3410712"/>
                </a:cubicBezTo>
                <a:cubicBezTo>
                  <a:pt x="1491338" y="3403743"/>
                  <a:pt x="1440416" y="3387129"/>
                  <a:pt x="1417320" y="3383280"/>
                </a:cubicBezTo>
                <a:cubicBezTo>
                  <a:pt x="1361537" y="3373983"/>
                  <a:pt x="1309079" y="3372036"/>
                  <a:pt x="1252728" y="3364992"/>
                </a:cubicBezTo>
                <a:cubicBezTo>
                  <a:pt x="1220794" y="3361000"/>
                  <a:pt x="1191906" y="3355452"/>
                  <a:pt x="1161288" y="3346704"/>
                </a:cubicBezTo>
                <a:cubicBezTo>
                  <a:pt x="1069461" y="3320468"/>
                  <a:pt x="1211623" y="3357002"/>
                  <a:pt x="1097280" y="3328416"/>
                </a:cubicBezTo>
                <a:cubicBezTo>
                  <a:pt x="1052933" y="3284069"/>
                  <a:pt x="1071372" y="3284220"/>
                  <a:pt x="1051560" y="326440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22" name="フリーフォーム: 図形 21">
            <a:extLst>
              <a:ext uri="{FF2B5EF4-FFF2-40B4-BE49-F238E27FC236}">
                <a16:creationId xmlns:a16="http://schemas.microsoft.com/office/drawing/2014/main" id="{887B4A87-EB4D-984A-5926-C4565AE80844}"/>
              </a:ext>
            </a:extLst>
          </p:cNvPr>
          <p:cNvSpPr>
            <a:spLocks noChangeAspect="1"/>
          </p:cNvSpPr>
          <p:nvPr/>
        </p:nvSpPr>
        <p:spPr>
          <a:xfrm rot="19215707" flipH="1">
            <a:off x="7946175" y="5088960"/>
            <a:ext cx="354015" cy="288000"/>
          </a:xfrm>
          <a:custGeom>
            <a:avLst/>
            <a:gdLst>
              <a:gd name="connsiteX0" fmla="*/ 607032 w 5233896"/>
              <a:gd name="connsiteY0" fmla="*/ 155448 h 4690872"/>
              <a:gd name="connsiteX1" fmla="*/ 652752 w 5233896"/>
              <a:gd name="connsiteY1" fmla="*/ 128016 h 4690872"/>
              <a:gd name="connsiteX2" fmla="*/ 680184 w 5233896"/>
              <a:gd name="connsiteY2" fmla="*/ 109728 h 4690872"/>
              <a:gd name="connsiteX3" fmla="*/ 762480 w 5233896"/>
              <a:gd name="connsiteY3" fmla="*/ 82296 h 4690872"/>
              <a:gd name="connsiteX4" fmla="*/ 817344 w 5233896"/>
              <a:gd name="connsiteY4" fmla="*/ 73152 h 4690872"/>
              <a:gd name="connsiteX5" fmla="*/ 863064 w 5233896"/>
              <a:gd name="connsiteY5" fmla="*/ 64008 h 4690872"/>
              <a:gd name="connsiteX6" fmla="*/ 936216 w 5233896"/>
              <a:gd name="connsiteY6" fmla="*/ 45720 h 4690872"/>
              <a:gd name="connsiteX7" fmla="*/ 1146528 w 5233896"/>
              <a:gd name="connsiteY7" fmla="*/ 27432 h 4690872"/>
              <a:gd name="connsiteX8" fmla="*/ 1512288 w 5233896"/>
              <a:gd name="connsiteY8" fmla="*/ 9144 h 4690872"/>
              <a:gd name="connsiteX9" fmla="*/ 1622016 w 5233896"/>
              <a:gd name="connsiteY9" fmla="*/ 0 h 4690872"/>
              <a:gd name="connsiteX10" fmla="*/ 1969488 w 5233896"/>
              <a:gd name="connsiteY10" fmla="*/ 18288 h 4690872"/>
              <a:gd name="connsiteX11" fmla="*/ 2015208 w 5233896"/>
              <a:gd name="connsiteY11" fmla="*/ 27432 h 4690872"/>
              <a:gd name="connsiteX12" fmla="*/ 2124936 w 5233896"/>
              <a:gd name="connsiteY12" fmla="*/ 54864 h 4690872"/>
              <a:gd name="connsiteX13" fmla="*/ 2161512 w 5233896"/>
              <a:gd name="connsiteY13" fmla="*/ 73152 h 4690872"/>
              <a:gd name="connsiteX14" fmla="*/ 2225520 w 5233896"/>
              <a:gd name="connsiteY14" fmla="*/ 91440 h 4690872"/>
              <a:gd name="connsiteX15" fmla="*/ 2252952 w 5233896"/>
              <a:gd name="connsiteY15" fmla="*/ 100584 h 4690872"/>
              <a:gd name="connsiteX16" fmla="*/ 2335248 w 5233896"/>
              <a:gd name="connsiteY16" fmla="*/ 118872 h 4690872"/>
              <a:gd name="connsiteX17" fmla="*/ 2481552 w 5233896"/>
              <a:gd name="connsiteY17" fmla="*/ 155448 h 4690872"/>
              <a:gd name="connsiteX18" fmla="*/ 2545560 w 5233896"/>
              <a:gd name="connsiteY18" fmla="*/ 173736 h 4690872"/>
              <a:gd name="connsiteX19" fmla="*/ 2582136 w 5233896"/>
              <a:gd name="connsiteY19" fmla="*/ 201168 h 4690872"/>
              <a:gd name="connsiteX20" fmla="*/ 2609568 w 5233896"/>
              <a:gd name="connsiteY20" fmla="*/ 274320 h 4690872"/>
              <a:gd name="connsiteX21" fmla="*/ 2627856 w 5233896"/>
              <a:gd name="connsiteY21" fmla="*/ 310896 h 4690872"/>
              <a:gd name="connsiteX22" fmla="*/ 2627856 w 5233896"/>
              <a:gd name="connsiteY22" fmla="*/ 475488 h 4690872"/>
              <a:gd name="connsiteX23" fmla="*/ 2600424 w 5233896"/>
              <a:gd name="connsiteY23" fmla="*/ 539496 h 4690872"/>
              <a:gd name="connsiteX24" fmla="*/ 2582136 w 5233896"/>
              <a:gd name="connsiteY24" fmla="*/ 585216 h 4690872"/>
              <a:gd name="connsiteX25" fmla="*/ 2563848 w 5233896"/>
              <a:gd name="connsiteY25" fmla="*/ 640080 h 4690872"/>
              <a:gd name="connsiteX26" fmla="*/ 2554704 w 5233896"/>
              <a:gd name="connsiteY26" fmla="*/ 685800 h 4690872"/>
              <a:gd name="connsiteX27" fmla="*/ 2518128 w 5233896"/>
              <a:gd name="connsiteY27" fmla="*/ 740664 h 4690872"/>
              <a:gd name="connsiteX28" fmla="*/ 2499840 w 5233896"/>
              <a:gd name="connsiteY28" fmla="*/ 841248 h 4690872"/>
              <a:gd name="connsiteX29" fmla="*/ 2490696 w 5233896"/>
              <a:gd name="connsiteY29" fmla="*/ 905256 h 4690872"/>
              <a:gd name="connsiteX30" fmla="*/ 2472408 w 5233896"/>
              <a:gd name="connsiteY30" fmla="*/ 978408 h 4690872"/>
              <a:gd name="connsiteX31" fmla="*/ 2481552 w 5233896"/>
              <a:gd name="connsiteY31" fmla="*/ 1143000 h 4690872"/>
              <a:gd name="connsiteX32" fmla="*/ 2490696 w 5233896"/>
              <a:gd name="connsiteY32" fmla="*/ 1179576 h 4690872"/>
              <a:gd name="connsiteX33" fmla="*/ 2536416 w 5233896"/>
              <a:gd name="connsiteY33" fmla="*/ 1207008 h 4690872"/>
              <a:gd name="connsiteX34" fmla="*/ 2591280 w 5233896"/>
              <a:gd name="connsiteY34" fmla="*/ 1216152 h 4690872"/>
              <a:gd name="connsiteX35" fmla="*/ 2682720 w 5233896"/>
              <a:gd name="connsiteY35" fmla="*/ 1225296 h 4690872"/>
              <a:gd name="connsiteX36" fmla="*/ 3149064 w 5233896"/>
              <a:gd name="connsiteY36" fmla="*/ 1207008 h 4690872"/>
              <a:gd name="connsiteX37" fmla="*/ 3185640 w 5233896"/>
              <a:gd name="connsiteY37" fmla="*/ 1188720 h 4690872"/>
              <a:gd name="connsiteX38" fmla="*/ 3240504 w 5233896"/>
              <a:gd name="connsiteY38" fmla="*/ 1170432 h 4690872"/>
              <a:gd name="connsiteX39" fmla="*/ 3322800 w 5233896"/>
              <a:gd name="connsiteY39" fmla="*/ 1115568 h 4690872"/>
              <a:gd name="connsiteX40" fmla="*/ 3359376 w 5233896"/>
              <a:gd name="connsiteY40" fmla="*/ 1097280 h 4690872"/>
              <a:gd name="connsiteX41" fmla="*/ 3414240 w 5233896"/>
              <a:gd name="connsiteY41" fmla="*/ 1060704 h 4690872"/>
              <a:gd name="connsiteX42" fmla="*/ 3450816 w 5233896"/>
              <a:gd name="connsiteY42" fmla="*/ 1033272 h 4690872"/>
              <a:gd name="connsiteX43" fmla="*/ 3569688 w 5233896"/>
              <a:gd name="connsiteY43" fmla="*/ 969264 h 4690872"/>
              <a:gd name="connsiteX44" fmla="*/ 3606264 w 5233896"/>
              <a:gd name="connsiteY44" fmla="*/ 941832 h 4690872"/>
              <a:gd name="connsiteX45" fmla="*/ 3661128 w 5233896"/>
              <a:gd name="connsiteY45" fmla="*/ 905256 h 4690872"/>
              <a:gd name="connsiteX46" fmla="*/ 3688560 w 5233896"/>
              <a:gd name="connsiteY46" fmla="*/ 886968 h 4690872"/>
              <a:gd name="connsiteX47" fmla="*/ 3770856 w 5233896"/>
              <a:gd name="connsiteY47" fmla="*/ 813816 h 4690872"/>
              <a:gd name="connsiteX48" fmla="*/ 3825720 w 5233896"/>
              <a:gd name="connsiteY48" fmla="*/ 731520 h 4690872"/>
              <a:gd name="connsiteX49" fmla="*/ 3880584 w 5233896"/>
              <a:gd name="connsiteY49" fmla="*/ 630936 h 4690872"/>
              <a:gd name="connsiteX50" fmla="*/ 3962880 w 5233896"/>
              <a:gd name="connsiteY50" fmla="*/ 548640 h 4690872"/>
              <a:gd name="connsiteX51" fmla="*/ 4136616 w 5233896"/>
              <a:gd name="connsiteY51" fmla="*/ 512064 h 4690872"/>
              <a:gd name="connsiteX52" fmla="*/ 4173192 w 5233896"/>
              <a:gd name="connsiteY52" fmla="*/ 502920 h 4690872"/>
              <a:gd name="connsiteX53" fmla="*/ 4538952 w 5233896"/>
              <a:gd name="connsiteY53" fmla="*/ 521208 h 4690872"/>
              <a:gd name="connsiteX54" fmla="*/ 4575528 w 5233896"/>
              <a:gd name="connsiteY54" fmla="*/ 530352 h 4690872"/>
              <a:gd name="connsiteX55" fmla="*/ 4749264 w 5233896"/>
              <a:gd name="connsiteY55" fmla="*/ 557784 h 4690872"/>
              <a:gd name="connsiteX56" fmla="*/ 5233896 w 5233896"/>
              <a:gd name="connsiteY56" fmla="*/ 566928 h 4690872"/>
              <a:gd name="connsiteX57" fmla="*/ 5115024 w 5233896"/>
              <a:gd name="connsiteY57" fmla="*/ 621792 h 4690872"/>
              <a:gd name="connsiteX58" fmla="*/ 5078448 w 5233896"/>
              <a:gd name="connsiteY58" fmla="*/ 649224 h 4690872"/>
              <a:gd name="connsiteX59" fmla="*/ 5014440 w 5233896"/>
              <a:gd name="connsiteY59" fmla="*/ 685800 h 4690872"/>
              <a:gd name="connsiteX60" fmla="*/ 4959576 w 5233896"/>
              <a:gd name="connsiteY60" fmla="*/ 731520 h 4690872"/>
              <a:gd name="connsiteX61" fmla="*/ 4923000 w 5233896"/>
              <a:gd name="connsiteY61" fmla="*/ 749808 h 4690872"/>
              <a:gd name="connsiteX62" fmla="*/ 4849848 w 5233896"/>
              <a:gd name="connsiteY62" fmla="*/ 813816 h 4690872"/>
              <a:gd name="connsiteX63" fmla="*/ 4822416 w 5233896"/>
              <a:gd name="connsiteY63" fmla="*/ 822960 h 4690872"/>
              <a:gd name="connsiteX64" fmla="*/ 4794984 w 5233896"/>
              <a:gd name="connsiteY64" fmla="*/ 841248 h 4690872"/>
              <a:gd name="connsiteX65" fmla="*/ 4721832 w 5233896"/>
              <a:gd name="connsiteY65" fmla="*/ 877824 h 4690872"/>
              <a:gd name="connsiteX66" fmla="*/ 4685256 w 5233896"/>
              <a:gd name="connsiteY66" fmla="*/ 914400 h 4690872"/>
              <a:gd name="connsiteX67" fmla="*/ 4657824 w 5233896"/>
              <a:gd name="connsiteY67" fmla="*/ 950976 h 4690872"/>
              <a:gd name="connsiteX68" fmla="*/ 4593816 w 5233896"/>
              <a:gd name="connsiteY68" fmla="*/ 1014984 h 4690872"/>
              <a:gd name="connsiteX69" fmla="*/ 4566384 w 5233896"/>
              <a:gd name="connsiteY69" fmla="*/ 1024128 h 4690872"/>
              <a:gd name="connsiteX70" fmla="*/ 4511520 w 5233896"/>
              <a:gd name="connsiteY70" fmla="*/ 1060704 h 4690872"/>
              <a:gd name="connsiteX71" fmla="*/ 4484088 w 5233896"/>
              <a:gd name="connsiteY71" fmla="*/ 1078992 h 4690872"/>
              <a:gd name="connsiteX72" fmla="*/ 4447512 w 5233896"/>
              <a:gd name="connsiteY72" fmla="*/ 1097280 h 4690872"/>
              <a:gd name="connsiteX73" fmla="*/ 4410936 w 5233896"/>
              <a:gd name="connsiteY73" fmla="*/ 1133856 h 4690872"/>
              <a:gd name="connsiteX74" fmla="*/ 4328640 w 5233896"/>
              <a:gd name="connsiteY74" fmla="*/ 1161288 h 4690872"/>
              <a:gd name="connsiteX75" fmla="*/ 4301208 w 5233896"/>
              <a:gd name="connsiteY75" fmla="*/ 1170432 h 4690872"/>
              <a:gd name="connsiteX76" fmla="*/ 4191480 w 5233896"/>
              <a:gd name="connsiteY76" fmla="*/ 1188720 h 4690872"/>
              <a:gd name="connsiteX77" fmla="*/ 4118328 w 5233896"/>
              <a:gd name="connsiteY77" fmla="*/ 1216152 h 4690872"/>
              <a:gd name="connsiteX78" fmla="*/ 4026888 w 5233896"/>
              <a:gd name="connsiteY78" fmla="*/ 1261872 h 4690872"/>
              <a:gd name="connsiteX79" fmla="*/ 3999456 w 5233896"/>
              <a:gd name="connsiteY79" fmla="*/ 1298448 h 4690872"/>
              <a:gd name="connsiteX80" fmla="*/ 3953736 w 5233896"/>
              <a:gd name="connsiteY80" fmla="*/ 1316736 h 4690872"/>
              <a:gd name="connsiteX81" fmla="*/ 3889728 w 5233896"/>
              <a:gd name="connsiteY81" fmla="*/ 1344168 h 4690872"/>
              <a:gd name="connsiteX82" fmla="*/ 3853152 w 5233896"/>
              <a:gd name="connsiteY82" fmla="*/ 1371600 h 4690872"/>
              <a:gd name="connsiteX83" fmla="*/ 3770856 w 5233896"/>
              <a:gd name="connsiteY83" fmla="*/ 1463040 h 4690872"/>
              <a:gd name="connsiteX84" fmla="*/ 3743424 w 5233896"/>
              <a:gd name="connsiteY84" fmla="*/ 1554480 h 4690872"/>
              <a:gd name="connsiteX85" fmla="*/ 3725136 w 5233896"/>
              <a:gd name="connsiteY85" fmla="*/ 1581912 h 4690872"/>
              <a:gd name="connsiteX86" fmla="*/ 3715992 w 5233896"/>
              <a:gd name="connsiteY86" fmla="*/ 1636776 h 4690872"/>
              <a:gd name="connsiteX87" fmla="*/ 3679416 w 5233896"/>
              <a:gd name="connsiteY87" fmla="*/ 1691640 h 4690872"/>
              <a:gd name="connsiteX88" fmla="*/ 3651984 w 5233896"/>
              <a:gd name="connsiteY88" fmla="*/ 1746504 h 4690872"/>
              <a:gd name="connsiteX89" fmla="*/ 3624552 w 5233896"/>
              <a:gd name="connsiteY89" fmla="*/ 1847088 h 4690872"/>
              <a:gd name="connsiteX90" fmla="*/ 3578832 w 5233896"/>
              <a:gd name="connsiteY90" fmla="*/ 1911096 h 4690872"/>
              <a:gd name="connsiteX91" fmla="*/ 3505680 w 5233896"/>
              <a:gd name="connsiteY91" fmla="*/ 2020824 h 4690872"/>
              <a:gd name="connsiteX92" fmla="*/ 3441672 w 5233896"/>
              <a:gd name="connsiteY92" fmla="*/ 2039112 h 4690872"/>
              <a:gd name="connsiteX93" fmla="*/ 3505680 w 5233896"/>
              <a:gd name="connsiteY93" fmla="*/ 2121408 h 4690872"/>
              <a:gd name="connsiteX94" fmla="*/ 3514824 w 5233896"/>
              <a:gd name="connsiteY94" fmla="*/ 2148840 h 4690872"/>
              <a:gd name="connsiteX95" fmla="*/ 3551400 w 5233896"/>
              <a:gd name="connsiteY95" fmla="*/ 2167128 h 4690872"/>
              <a:gd name="connsiteX96" fmla="*/ 3578832 w 5233896"/>
              <a:gd name="connsiteY96" fmla="*/ 2194560 h 4690872"/>
              <a:gd name="connsiteX97" fmla="*/ 3606264 w 5233896"/>
              <a:gd name="connsiteY97" fmla="*/ 2203704 h 4690872"/>
              <a:gd name="connsiteX98" fmla="*/ 3679416 w 5233896"/>
              <a:gd name="connsiteY98" fmla="*/ 2240280 h 4690872"/>
              <a:gd name="connsiteX99" fmla="*/ 3743424 w 5233896"/>
              <a:gd name="connsiteY99" fmla="*/ 2258568 h 4690872"/>
              <a:gd name="connsiteX100" fmla="*/ 3789144 w 5233896"/>
              <a:gd name="connsiteY100" fmla="*/ 2286000 h 4690872"/>
              <a:gd name="connsiteX101" fmla="*/ 3834864 w 5233896"/>
              <a:gd name="connsiteY101" fmla="*/ 2304288 h 4690872"/>
              <a:gd name="connsiteX102" fmla="*/ 3862296 w 5233896"/>
              <a:gd name="connsiteY102" fmla="*/ 2313432 h 4690872"/>
              <a:gd name="connsiteX103" fmla="*/ 3889728 w 5233896"/>
              <a:gd name="connsiteY103" fmla="*/ 2331720 h 4690872"/>
              <a:gd name="connsiteX104" fmla="*/ 3926304 w 5233896"/>
              <a:gd name="connsiteY104" fmla="*/ 2350008 h 4690872"/>
              <a:gd name="connsiteX105" fmla="*/ 3962880 w 5233896"/>
              <a:gd name="connsiteY105" fmla="*/ 2377440 h 4690872"/>
              <a:gd name="connsiteX106" fmla="*/ 3990312 w 5233896"/>
              <a:gd name="connsiteY106" fmla="*/ 2395728 h 4690872"/>
              <a:gd name="connsiteX107" fmla="*/ 4017744 w 5233896"/>
              <a:gd name="connsiteY107" fmla="*/ 2423160 h 4690872"/>
              <a:gd name="connsiteX108" fmla="*/ 4063464 w 5233896"/>
              <a:gd name="connsiteY108" fmla="*/ 2450592 h 4690872"/>
              <a:gd name="connsiteX109" fmla="*/ 4090896 w 5233896"/>
              <a:gd name="connsiteY109" fmla="*/ 2468880 h 4690872"/>
              <a:gd name="connsiteX110" fmla="*/ 4145760 w 5233896"/>
              <a:gd name="connsiteY110" fmla="*/ 2542032 h 4690872"/>
              <a:gd name="connsiteX111" fmla="*/ 4164048 w 5233896"/>
              <a:gd name="connsiteY111" fmla="*/ 2615184 h 4690872"/>
              <a:gd name="connsiteX112" fmla="*/ 4182336 w 5233896"/>
              <a:gd name="connsiteY112" fmla="*/ 2706624 h 4690872"/>
              <a:gd name="connsiteX113" fmla="*/ 4164048 w 5233896"/>
              <a:gd name="connsiteY113" fmla="*/ 2898648 h 4690872"/>
              <a:gd name="connsiteX114" fmla="*/ 4154904 w 5233896"/>
              <a:gd name="connsiteY114" fmla="*/ 2926080 h 4690872"/>
              <a:gd name="connsiteX115" fmla="*/ 4100040 w 5233896"/>
              <a:gd name="connsiteY115" fmla="*/ 2990088 h 4690872"/>
              <a:gd name="connsiteX116" fmla="*/ 4081752 w 5233896"/>
              <a:gd name="connsiteY116" fmla="*/ 3035808 h 4690872"/>
              <a:gd name="connsiteX117" fmla="*/ 4054320 w 5233896"/>
              <a:gd name="connsiteY117" fmla="*/ 3072384 h 4690872"/>
              <a:gd name="connsiteX118" fmla="*/ 4017744 w 5233896"/>
              <a:gd name="connsiteY118" fmla="*/ 3127248 h 4690872"/>
              <a:gd name="connsiteX119" fmla="*/ 4008600 w 5233896"/>
              <a:gd name="connsiteY119" fmla="*/ 3154680 h 4690872"/>
              <a:gd name="connsiteX120" fmla="*/ 3990312 w 5233896"/>
              <a:gd name="connsiteY120" fmla="*/ 3200400 h 4690872"/>
              <a:gd name="connsiteX121" fmla="*/ 3972024 w 5233896"/>
              <a:gd name="connsiteY121" fmla="*/ 3236976 h 4690872"/>
              <a:gd name="connsiteX122" fmla="*/ 3962880 w 5233896"/>
              <a:gd name="connsiteY122" fmla="*/ 3273552 h 4690872"/>
              <a:gd name="connsiteX123" fmla="*/ 3935448 w 5233896"/>
              <a:gd name="connsiteY123" fmla="*/ 3355848 h 4690872"/>
              <a:gd name="connsiteX124" fmla="*/ 3926304 w 5233896"/>
              <a:gd name="connsiteY124" fmla="*/ 3383280 h 4690872"/>
              <a:gd name="connsiteX125" fmla="*/ 3898872 w 5233896"/>
              <a:gd name="connsiteY125" fmla="*/ 3456432 h 4690872"/>
              <a:gd name="connsiteX126" fmla="*/ 3889728 w 5233896"/>
              <a:gd name="connsiteY126" fmla="*/ 3785616 h 4690872"/>
              <a:gd name="connsiteX127" fmla="*/ 3853152 w 5233896"/>
              <a:gd name="connsiteY127" fmla="*/ 3959352 h 4690872"/>
              <a:gd name="connsiteX128" fmla="*/ 3880584 w 5233896"/>
              <a:gd name="connsiteY128" fmla="*/ 4087368 h 4690872"/>
              <a:gd name="connsiteX129" fmla="*/ 3917160 w 5233896"/>
              <a:gd name="connsiteY129" fmla="*/ 4160520 h 4690872"/>
              <a:gd name="connsiteX130" fmla="*/ 3935448 w 5233896"/>
              <a:gd name="connsiteY130" fmla="*/ 4306824 h 4690872"/>
              <a:gd name="connsiteX131" fmla="*/ 3953736 w 5233896"/>
              <a:gd name="connsiteY131" fmla="*/ 4352544 h 4690872"/>
              <a:gd name="connsiteX132" fmla="*/ 3953736 w 5233896"/>
              <a:gd name="connsiteY132" fmla="*/ 4590288 h 4690872"/>
              <a:gd name="connsiteX133" fmla="*/ 3944592 w 5233896"/>
              <a:gd name="connsiteY133" fmla="*/ 4636008 h 4690872"/>
              <a:gd name="connsiteX134" fmla="*/ 3889728 w 5233896"/>
              <a:gd name="connsiteY134" fmla="*/ 4690872 h 4690872"/>
              <a:gd name="connsiteX135" fmla="*/ 3789144 w 5233896"/>
              <a:gd name="connsiteY135" fmla="*/ 4672584 h 4690872"/>
              <a:gd name="connsiteX136" fmla="*/ 3752568 w 5233896"/>
              <a:gd name="connsiteY136" fmla="*/ 4645152 h 4690872"/>
              <a:gd name="connsiteX137" fmla="*/ 3706848 w 5233896"/>
              <a:gd name="connsiteY137" fmla="*/ 4617720 h 4690872"/>
              <a:gd name="connsiteX138" fmla="*/ 3642840 w 5233896"/>
              <a:gd name="connsiteY138" fmla="*/ 4590288 h 4690872"/>
              <a:gd name="connsiteX139" fmla="*/ 3597120 w 5233896"/>
              <a:gd name="connsiteY139" fmla="*/ 4553712 h 4690872"/>
              <a:gd name="connsiteX140" fmla="*/ 3569688 w 5233896"/>
              <a:gd name="connsiteY140" fmla="*/ 4535424 h 4690872"/>
              <a:gd name="connsiteX141" fmla="*/ 3523968 w 5233896"/>
              <a:gd name="connsiteY141" fmla="*/ 4498848 h 4690872"/>
              <a:gd name="connsiteX142" fmla="*/ 3450816 w 5233896"/>
              <a:gd name="connsiteY142" fmla="*/ 4462272 h 4690872"/>
              <a:gd name="connsiteX143" fmla="*/ 3313656 w 5233896"/>
              <a:gd name="connsiteY143" fmla="*/ 4370832 h 4690872"/>
              <a:gd name="connsiteX144" fmla="*/ 3249648 w 5233896"/>
              <a:gd name="connsiteY144" fmla="*/ 4306824 h 4690872"/>
              <a:gd name="connsiteX145" fmla="*/ 3222216 w 5233896"/>
              <a:gd name="connsiteY145" fmla="*/ 4279392 h 4690872"/>
              <a:gd name="connsiteX146" fmla="*/ 3203928 w 5233896"/>
              <a:gd name="connsiteY146" fmla="*/ 4251960 h 4690872"/>
              <a:gd name="connsiteX147" fmla="*/ 3130776 w 5233896"/>
              <a:gd name="connsiteY147" fmla="*/ 4160520 h 4690872"/>
              <a:gd name="connsiteX148" fmla="*/ 3094200 w 5233896"/>
              <a:gd name="connsiteY148" fmla="*/ 4096512 h 4690872"/>
              <a:gd name="connsiteX149" fmla="*/ 3066768 w 5233896"/>
              <a:gd name="connsiteY149" fmla="*/ 4059936 h 4690872"/>
              <a:gd name="connsiteX150" fmla="*/ 3057624 w 5233896"/>
              <a:gd name="connsiteY150" fmla="*/ 4032504 h 4690872"/>
              <a:gd name="connsiteX151" fmla="*/ 3021048 w 5233896"/>
              <a:gd name="connsiteY151" fmla="*/ 3968496 h 4690872"/>
              <a:gd name="connsiteX152" fmla="*/ 3011904 w 5233896"/>
              <a:gd name="connsiteY152" fmla="*/ 3931920 h 4690872"/>
              <a:gd name="connsiteX153" fmla="*/ 2938752 w 5233896"/>
              <a:gd name="connsiteY153" fmla="*/ 3803904 h 4690872"/>
              <a:gd name="connsiteX154" fmla="*/ 2911320 w 5233896"/>
              <a:gd name="connsiteY154" fmla="*/ 3739896 h 4690872"/>
              <a:gd name="connsiteX155" fmla="*/ 2902176 w 5233896"/>
              <a:gd name="connsiteY155" fmla="*/ 3712464 h 4690872"/>
              <a:gd name="connsiteX156" fmla="*/ 2883888 w 5233896"/>
              <a:gd name="connsiteY156" fmla="*/ 3685032 h 4690872"/>
              <a:gd name="connsiteX157" fmla="*/ 2865600 w 5233896"/>
              <a:gd name="connsiteY157" fmla="*/ 3639312 h 4690872"/>
              <a:gd name="connsiteX158" fmla="*/ 2829024 w 5233896"/>
              <a:gd name="connsiteY158" fmla="*/ 3575304 h 4690872"/>
              <a:gd name="connsiteX159" fmla="*/ 2810736 w 5233896"/>
              <a:gd name="connsiteY159" fmla="*/ 3456432 h 4690872"/>
              <a:gd name="connsiteX160" fmla="*/ 2801592 w 5233896"/>
              <a:gd name="connsiteY160" fmla="*/ 3419856 h 4690872"/>
              <a:gd name="connsiteX161" fmla="*/ 2792448 w 5233896"/>
              <a:gd name="connsiteY161" fmla="*/ 3355848 h 4690872"/>
              <a:gd name="connsiteX162" fmla="*/ 2765016 w 5233896"/>
              <a:gd name="connsiteY162" fmla="*/ 3273552 h 4690872"/>
              <a:gd name="connsiteX163" fmla="*/ 2755872 w 5233896"/>
              <a:gd name="connsiteY163" fmla="*/ 3209544 h 4690872"/>
              <a:gd name="connsiteX164" fmla="*/ 2746728 w 5233896"/>
              <a:gd name="connsiteY164" fmla="*/ 3136392 h 4690872"/>
              <a:gd name="connsiteX165" fmla="*/ 2719296 w 5233896"/>
              <a:gd name="connsiteY165" fmla="*/ 3090672 h 4690872"/>
              <a:gd name="connsiteX166" fmla="*/ 2710152 w 5233896"/>
              <a:gd name="connsiteY166" fmla="*/ 3063240 h 4690872"/>
              <a:gd name="connsiteX167" fmla="*/ 2682720 w 5233896"/>
              <a:gd name="connsiteY167" fmla="*/ 3044952 h 4690872"/>
              <a:gd name="connsiteX168" fmla="*/ 2655288 w 5233896"/>
              <a:gd name="connsiteY168" fmla="*/ 3017520 h 4690872"/>
              <a:gd name="connsiteX169" fmla="*/ 2627856 w 5233896"/>
              <a:gd name="connsiteY169" fmla="*/ 3008376 h 4690872"/>
              <a:gd name="connsiteX170" fmla="*/ 2582136 w 5233896"/>
              <a:gd name="connsiteY170" fmla="*/ 2990088 h 4690872"/>
              <a:gd name="connsiteX171" fmla="*/ 2554704 w 5233896"/>
              <a:gd name="connsiteY171" fmla="*/ 2980944 h 4690872"/>
              <a:gd name="connsiteX172" fmla="*/ 2508984 w 5233896"/>
              <a:gd name="connsiteY172" fmla="*/ 2962656 h 4690872"/>
              <a:gd name="connsiteX173" fmla="*/ 2426688 w 5233896"/>
              <a:gd name="connsiteY173" fmla="*/ 2935224 h 4690872"/>
              <a:gd name="connsiteX174" fmla="*/ 2344392 w 5233896"/>
              <a:gd name="connsiteY174" fmla="*/ 2916936 h 4690872"/>
              <a:gd name="connsiteX175" fmla="*/ 2262096 w 5233896"/>
              <a:gd name="connsiteY175" fmla="*/ 2889504 h 4690872"/>
              <a:gd name="connsiteX176" fmla="*/ 2161512 w 5233896"/>
              <a:gd name="connsiteY176" fmla="*/ 2907792 h 4690872"/>
              <a:gd name="connsiteX177" fmla="*/ 2115792 w 5233896"/>
              <a:gd name="connsiteY177" fmla="*/ 2916936 h 4690872"/>
              <a:gd name="connsiteX178" fmla="*/ 2088360 w 5233896"/>
              <a:gd name="connsiteY178" fmla="*/ 2935224 h 4690872"/>
              <a:gd name="connsiteX179" fmla="*/ 1996920 w 5233896"/>
              <a:gd name="connsiteY179" fmla="*/ 2944368 h 4690872"/>
              <a:gd name="connsiteX180" fmla="*/ 1960344 w 5233896"/>
              <a:gd name="connsiteY180" fmla="*/ 2962656 h 4690872"/>
              <a:gd name="connsiteX181" fmla="*/ 1932912 w 5233896"/>
              <a:gd name="connsiteY181" fmla="*/ 2971800 h 4690872"/>
              <a:gd name="connsiteX182" fmla="*/ 1859760 w 5233896"/>
              <a:gd name="connsiteY182" fmla="*/ 3008376 h 4690872"/>
              <a:gd name="connsiteX183" fmla="*/ 1823184 w 5233896"/>
              <a:gd name="connsiteY183" fmla="*/ 3017520 h 4690872"/>
              <a:gd name="connsiteX184" fmla="*/ 1786608 w 5233896"/>
              <a:gd name="connsiteY184" fmla="*/ 3035808 h 4690872"/>
              <a:gd name="connsiteX185" fmla="*/ 1704312 w 5233896"/>
              <a:gd name="connsiteY185" fmla="*/ 3044952 h 4690872"/>
              <a:gd name="connsiteX186" fmla="*/ 1539720 w 5233896"/>
              <a:gd name="connsiteY186" fmla="*/ 3026664 h 4690872"/>
              <a:gd name="connsiteX187" fmla="*/ 1429992 w 5233896"/>
              <a:gd name="connsiteY187" fmla="*/ 2990088 h 4690872"/>
              <a:gd name="connsiteX188" fmla="*/ 1320264 w 5233896"/>
              <a:gd name="connsiteY188" fmla="*/ 2999232 h 4690872"/>
              <a:gd name="connsiteX189" fmla="*/ 1301976 w 5233896"/>
              <a:gd name="connsiteY189" fmla="*/ 3026664 h 4690872"/>
              <a:gd name="connsiteX190" fmla="*/ 1265400 w 5233896"/>
              <a:gd name="connsiteY190" fmla="*/ 3154680 h 4690872"/>
              <a:gd name="connsiteX191" fmla="*/ 1146528 w 5233896"/>
              <a:gd name="connsiteY191" fmla="*/ 3273552 h 4690872"/>
              <a:gd name="connsiteX192" fmla="*/ 1100808 w 5233896"/>
              <a:gd name="connsiteY192" fmla="*/ 3291840 h 4690872"/>
              <a:gd name="connsiteX193" fmla="*/ 1036800 w 5233896"/>
              <a:gd name="connsiteY193" fmla="*/ 3337560 h 4690872"/>
              <a:gd name="connsiteX194" fmla="*/ 1009368 w 5233896"/>
              <a:gd name="connsiteY194" fmla="*/ 3346704 h 4690872"/>
              <a:gd name="connsiteX195" fmla="*/ 963648 w 5233896"/>
              <a:gd name="connsiteY195" fmla="*/ 3383280 h 4690872"/>
              <a:gd name="connsiteX196" fmla="*/ 881352 w 5233896"/>
              <a:gd name="connsiteY196" fmla="*/ 3438144 h 4690872"/>
              <a:gd name="connsiteX197" fmla="*/ 789912 w 5233896"/>
              <a:gd name="connsiteY197" fmla="*/ 3493008 h 4690872"/>
              <a:gd name="connsiteX198" fmla="*/ 543024 w 5233896"/>
              <a:gd name="connsiteY198" fmla="*/ 3474720 h 4690872"/>
              <a:gd name="connsiteX199" fmla="*/ 451584 w 5233896"/>
              <a:gd name="connsiteY199" fmla="*/ 3438144 h 4690872"/>
              <a:gd name="connsiteX200" fmla="*/ 424152 w 5233896"/>
              <a:gd name="connsiteY200" fmla="*/ 3429000 h 4690872"/>
              <a:gd name="connsiteX201" fmla="*/ 369288 w 5233896"/>
              <a:gd name="connsiteY201" fmla="*/ 3401568 h 4690872"/>
              <a:gd name="connsiteX202" fmla="*/ 314424 w 5233896"/>
              <a:gd name="connsiteY202" fmla="*/ 3392424 h 4690872"/>
              <a:gd name="connsiteX203" fmla="*/ 277848 w 5233896"/>
              <a:gd name="connsiteY203" fmla="*/ 3383280 h 4690872"/>
              <a:gd name="connsiteX204" fmla="*/ 232128 w 5233896"/>
              <a:gd name="connsiteY204" fmla="*/ 3392424 h 4690872"/>
              <a:gd name="connsiteX205" fmla="*/ 131544 w 5233896"/>
              <a:gd name="connsiteY205" fmla="*/ 3438144 h 4690872"/>
              <a:gd name="connsiteX206" fmla="*/ 85824 w 5233896"/>
              <a:gd name="connsiteY206" fmla="*/ 3419856 h 4690872"/>
              <a:gd name="connsiteX207" fmla="*/ 67536 w 5233896"/>
              <a:gd name="connsiteY207" fmla="*/ 3392424 h 4690872"/>
              <a:gd name="connsiteX208" fmla="*/ 30960 w 5233896"/>
              <a:gd name="connsiteY208" fmla="*/ 3364992 h 4690872"/>
              <a:gd name="connsiteX209" fmla="*/ 12672 w 5233896"/>
              <a:gd name="connsiteY209" fmla="*/ 3328416 h 4690872"/>
              <a:gd name="connsiteX210" fmla="*/ 12672 w 5233896"/>
              <a:gd name="connsiteY210" fmla="*/ 3090672 h 4690872"/>
              <a:gd name="connsiteX211" fmla="*/ 58392 w 5233896"/>
              <a:gd name="connsiteY211" fmla="*/ 2980944 h 4690872"/>
              <a:gd name="connsiteX212" fmla="*/ 76680 w 5233896"/>
              <a:gd name="connsiteY212" fmla="*/ 2926080 h 4690872"/>
              <a:gd name="connsiteX213" fmla="*/ 104112 w 5233896"/>
              <a:gd name="connsiteY213" fmla="*/ 2752344 h 4690872"/>
              <a:gd name="connsiteX214" fmla="*/ 113256 w 5233896"/>
              <a:gd name="connsiteY214" fmla="*/ 2679192 h 4690872"/>
              <a:gd name="connsiteX215" fmla="*/ 149832 w 5233896"/>
              <a:gd name="connsiteY215" fmla="*/ 2596896 h 4690872"/>
              <a:gd name="connsiteX216" fmla="*/ 177264 w 5233896"/>
              <a:gd name="connsiteY216" fmla="*/ 2551176 h 4690872"/>
              <a:gd name="connsiteX217" fmla="*/ 204696 w 5233896"/>
              <a:gd name="connsiteY217" fmla="*/ 2532888 h 4690872"/>
              <a:gd name="connsiteX218" fmla="*/ 378432 w 5233896"/>
              <a:gd name="connsiteY218" fmla="*/ 2487168 h 4690872"/>
              <a:gd name="connsiteX219" fmla="*/ 762480 w 5233896"/>
              <a:gd name="connsiteY219" fmla="*/ 2468880 h 4690872"/>
              <a:gd name="connsiteX220" fmla="*/ 844776 w 5233896"/>
              <a:gd name="connsiteY220" fmla="*/ 2441448 h 4690872"/>
              <a:gd name="connsiteX221" fmla="*/ 872208 w 5233896"/>
              <a:gd name="connsiteY221" fmla="*/ 2414016 h 4690872"/>
              <a:gd name="connsiteX222" fmla="*/ 927072 w 5233896"/>
              <a:gd name="connsiteY222" fmla="*/ 2331720 h 4690872"/>
              <a:gd name="connsiteX223" fmla="*/ 945360 w 5233896"/>
              <a:gd name="connsiteY223" fmla="*/ 2304288 h 4690872"/>
              <a:gd name="connsiteX224" fmla="*/ 954504 w 5233896"/>
              <a:gd name="connsiteY224" fmla="*/ 2276856 h 4690872"/>
              <a:gd name="connsiteX225" fmla="*/ 1000224 w 5233896"/>
              <a:gd name="connsiteY225" fmla="*/ 2212848 h 4690872"/>
              <a:gd name="connsiteX226" fmla="*/ 1027656 w 5233896"/>
              <a:gd name="connsiteY226" fmla="*/ 2148840 h 4690872"/>
              <a:gd name="connsiteX227" fmla="*/ 1119096 w 5233896"/>
              <a:gd name="connsiteY227" fmla="*/ 2066544 h 4690872"/>
              <a:gd name="connsiteX228" fmla="*/ 1155672 w 5233896"/>
              <a:gd name="connsiteY228" fmla="*/ 2029968 h 4690872"/>
              <a:gd name="connsiteX229" fmla="*/ 1247112 w 5233896"/>
              <a:gd name="connsiteY229" fmla="*/ 1883664 h 4690872"/>
              <a:gd name="connsiteX230" fmla="*/ 1292832 w 5233896"/>
              <a:gd name="connsiteY230" fmla="*/ 1792224 h 4690872"/>
              <a:gd name="connsiteX231" fmla="*/ 1301976 w 5233896"/>
              <a:gd name="connsiteY231" fmla="*/ 1664208 h 4690872"/>
              <a:gd name="connsiteX232" fmla="*/ 1311120 w 5233896"/>
              <a:gd name="connsiteY232" fmla="*/ 1636776 h 4690872"/>
              <a:gd name="connsiteX233" fmla="*/ 1320264 w 5233896"/>
              <a:gd name="connsiteY233" fmla="*/ 1106424 h 4690872"/>
              <a:gd name="connsiteX234" fmla="*/ 1338552 w 5233896"/>
              <a:gd name="connsiteY234" fmla="*/ 1042416 h 4690872"/>
              <a:gd name="connsiteX235" fmla="*/ 1393416 w 5233896"/>
              <a:gd name="connsiteY235" fmla="*/ 960120 h 4690872"/>
              <a:gd name="connsiteX236" fmla="*/ 1420848 w 5233896"/>
              <a:gd name="connsiteY236" fmla="*/ 896112 h 4690872"/>
              <a:gd name="connsiteX237" fmla="*/ 1448280 w 5233896"/>
              <a:gd name="connsiteY237" fmla="*/ 868680 h 4690872"/>
              <a:gd name="connsiteX238" fmla="*/ 1365984 w 5233896"/>
              <a:gd name="connsiteY238" fmla="*/ 749808 h 4690872"/>
              <a:gd name="connsiteX239" fmla="*/ 1329408 w 5233896"/>
              <a:gd name="connsiteY239" fmla="*/ 740664 h 4690872"/>
              <a:gd name="connsiteX240" fmla="*/ 1219680 w 5233896"/>
              <a:gd name="connsiteY240" fmla="*/ 685800 h 4690872"/>
              <a:gd name="connsiteX241" fmla="*/ 1146528 w 5233896"/>
              <a:gd name="connsiteY241" fmla="*/ 658368 h 4690872"/>
              <a:gd name="connsiteX242" fmla="*/ 1082520 w 5233896"/>
              <a:gd name="connsiteY242" fmla="*/ 630936 h 4690872"/>
              <a:gd name="connsiteX243" fmla="*/ 945360 w 5233896"/>
              <a:gd name="connsiteY243" fmla="*/ 566928 h 4690872"/>
              <a:gd name="connsiteX244" fmla="*/ 917928 w 5233896"/>
              <a:gd name="connsiteY244" fmla="*/ 539496 h 4690872"/>
              <a:gd name="connsiteX245" fmla="*/ 863064 w 5233896"/>
              <a:gd name="connsiteY245" fmla="*/ 502920 h 4690872"/>
              <a:gd name="connsiteX246" fmla="*/ 826488 w 5233896"/>
              <a:gd name="connsiteY246" fmla="*/ 457200 h 4690872"/>
              <a:gd name="connsiteX247" fmla="*/ 735048 w 5233896"/>
              <a:gd name="connsiteY247" fmla="*/ 365760 h 4690872"/>
              <a:gd name="connsiteX248" fmla="*/ 707616 w 5233896"/>
              <a:gd name="connsiteY248" fmla="*/ 329184 h 4690872"/>
              <a:gd name="connsiteX249" fmla="*/ 689328 w 5233896"/>
              <a:gd name="connsiteY249" fmla="*/ 301752 h 4690872"/>
              <a:gd name="connsiteX250" fmla="*/ 634464 w 5233896"/>
              <a:gd name="connsiteY250" fmla="*/ 228600 h 4690872"/>
              <a:gd name="connsiteX251" fmla="*/ 625320 w 5233896"/>
              <a:gd name="connsiteY251" fmla="*/ 201168 h 4690872"/>
              <a:gd name="connsiteX252" fmla="*/ 607032 w 5233896"/>
              <a:gd name="connsiteY252" fmla="*/ 155448 h 469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5233896" h="4690872">
                <a:moveTo>
                  <a:pt x="607032" y="155448"/>
                </a:moveTo>
                <a:cubicBezTo>
                  <a:pt x="622272" y="146304"/>
                  <a:pt x="637681" y="137436"/>
                  <a:pt x="652752" y="128016"/>
                </a:cubicBezTo>
                <a:cubicBezTo>
                  <a:pt x="662071" y="122191"/>
                  <a:pt x="670354" y="114643"/>
                  <a:pt x="680184" y="109728"/>
                </a:cubicBezTo>
                <a:cubicBezTo>
                  <a:pt x="707015" y="96313"/>
                  <a:pt x="733376" y="88117"/>
                  <a:pt x="762480" y="82296"/>
                </a:cubicBezTo>
                <a:cubicBezTo>
                  <a:pt x="780660" y="78660"/>
                  <a:pt x="799103" y="76469"/>
                  <a:pt x="817344" y="73152"/>
                </a:cubicBezTo>
                <a:cubicBezTo>
                  <a:pt x="832635" y="70372"/>
                  <a:pt x="847920" y="67503"/>
                  <a:pt x="863064" y="64008"/>
                </a:cubicBezTo>
                <a:cubicBezTo>
                  <a:pt x="887555" y="58356"/>
                  <a:pt x="911512" y="50352"/>
                  <a:pt x="936216" y="45720"/>
                </a:cubicBezTo>
                <a:cubicBezTo>
                  <a:pt x="993481" y="34983"/>
                  <a:pt x="1099254" y="30584"/>
                  <a:pt x="1146528" y="27432"/>
                </a:cubicBezTo>
                <a:cubicBezTo>
                  <a:pt x="1310385" y="122"/>
                  <a:pt x="1145243" y="25102"/>
                  <a:pt x="1512288" y="9144"/>
                </a:cubicBezTo>
                <a:cubicBezTo>
                  <a:pt x="1548956" y="7550"/>
                  <a:pt x="1585440" y="3048"/>
                  <a:pt x="1622016" y="0"/>
                </a:cubicBezTo>
                <a:lnTo>
                  <a:pt x="1969488" y="18288"/>
                </a:lnTo>
                <a:cubicBezTo>
                  <a:pt x="1984992" y="19370"/>
                  <a:pt x="2000079" y="23872"/>
                  <a:pt x="2015208" y="27432"/>
                </a:cubicBezTo>
                <a:cubicBezTo>
                  <a:pt x="2051907" y="36067"/>
                  <a:pt x="2091215" y="38003"/>
                  <a:pt x="2124936" y="54864"/>
                </a:cubicBezTo>
                <a:cubicBezTo>
                  <a:pt x="2137128" y="60960"/>
                  <a:pt x="2148702" y="68494"/>
                  <a:pt x="2161512" y="73152"/>
                </a:cubicBezTo>
                <a:cubicBezTo>
                  <a:pt x="2182366" y="80735"/>
                  <a:pt x="2204266" y="85064"/>
                  <a:pt x="2225520" y="91440"/>
                </a:cubicBezTo>
                <a:cubicBezTo>
                  <a:pt x="2234752" y="94210"/>
                  <a:pt x="2243684" y="97936"/>
                  <a:pt x="2252952" y="100584"/>
                </a:cubicBezTo>
                <a:cubicBezTo>
                  <a:pt x="2283083" y="109193"/>
                  <a:pt x="2303821" y="112587"/>
                  <a:pt x="2335248" y="118872"/>
                </a:cubicBezTo>
                <a:cubicBezTo>
                  <a:pt x="2399554" y="161743"/>
                  <a:pt x="2338987" y="126935"/>
                  <a:pt x="2481552" y="155448"/>
                </a:cubicBezTo>
                <a:cubicBezTo>
                  <a:pt x="2503311" y="159800"/>
                  <a:pt x="2524224" y="167640"/>
                  <a:pt x="2545560" y="173736"/>
                </a:cubicBezTo>
                <a:cubicBezTo>
                  <a:pt x="2557752" y="182880"/>
                  <a:pt x="2572218" y="189597"/>
                  <a:pt x="2582136" y="201168"/>
                </a:cubicBezTo>
                <a:cubicBezTo>
                  <a:pt x="2604765" y="227569"/>
                  <a:pt x="2598297" y="244264"/>
                  <a:pt x="2609568" y="274320"/>
                </a:cubicBezTo>
                <a:cubicBezTo>
                  <a:pt x="2614354" y="287083"/>
                  <a:pt x="2621760" y="298704"/>
                  <a:pt x="2627856" y="310896"/>
                </a:cubicBezTo>
                <a:cubicBezTo>
                  <a:pt x="2643239" y="387812"/>
                  <a:pt x="2642167" y="360997"/>
                  <a:pt x="2627856" y="475488"/>
                </a:cubicBezTo>
                <a:cubicBezTo>
                  <a:pt x="2625406" y="495086"/>
                  <a:pt x="2607459" y="523666"/>
                  <a:pt x="2600424" y="539496"/>
                </a:cubicBezTo>
                <a:cubicBezTo>
                  <a:pt x="2593758" y="554495"/>
                  <a:pt x="2587745" y="569790"/>
                  <a:pt x="2582136" y="585216"/>
                </a:cubicBezTo>
                <a:cubicBezTo>
                  <a:pt x="2575548" y="603333"/>
                  <a:pt x="2567629" y="621177"/>
                  <a:pt x="2563848" y="640080"/>
                </a:cubicBezTo>
                <a:cubicBezTo>
                  <a:pt x="2560800" y="655320"/>
                  <a:pt x="2561135" y="671651"/>
                  <a:pt x="2554704" y="685800"/>
                </a:cubicBezTo>
                <a:cubicBezTo>
                  <a:pt x="2545609" y="705809"/>
                  <a:pt x="2530320" y="722376"/>
                  <a:pt x="2518128" y="740664"/>
                </a:cubicBezTo>
                <a:cubicBezTo>
                  <a:pt x="2508617" y="788219"/>
                  <a:pt x="2507639" y="790552"/>
                  <a:pt x="2499840" y="841248"/>
                </a:cubicBezTo>
                <a:cubicBezTo>
                  <a:pt x="2496563" y="862550"/>
                  <a:pt x="2494923" y="884122"/>
                  <a:pt x="2490696" y="905256"/>
                </a:cubicBezTo>
                <a:cubicBezTo>
                  <a:pt x="2485767" y="929902"/>
                  <a:pt x="2472408" y="978408"/>
                  <a:pt x="2472408" y="978408"/>
                </a:cubicBezTo>
                <a:cubicBezTo>
                  <a:pt x="2475456" y="1033272"/>
                  <a:pt x="2476577" y="1088277"/>
                  <a:pt x="2481552" y="1143000"/>
                </a:cubicBezTo>
                <a:cubicBezTo>
                  <a:pt x="2482690" y="1155516"/>
                  <a:pt x="2482517" y="1170034"/>
                  <a:pt x="2490696" y="1179576"/>
                </a:cubicBezTo>
                <a:cubicBezTo>
                  <a:pt x="2502262" y="1193070"/>
                  <a:pt x="2519713" y="1200934"/>
                  <a:pt x="2536416" y="1207008"/>
                </a:cubicBezTo>
                <a:cubicBezTo>
                  <a:pt x="2553840" y="1213344"/>
                  <a:pt x="2572883" y="1213852"/>
                  <a:pt x="2591280" y="1216152"/>
                </a:cubicBezTo>
                <a:cubicBezTo>
                  <a:pt x="2621675" y="1219951"/>
                  <a:pt x="2652240" y="1222248"/>
                  <a:pt x="2682720" y="1225296"/>
                </a:cubicBezTo>
                <a:cubicBezTo>
                  <a:pt x="2854751" y="1268304"/>
                  <a:pt x="2750230" y="1246109"/>
                  <a:pt x="3149064" y="1207008"/>
                </a:cubicBezTo>
                <a:cubicBezTo>
                  <a:pt x="3162630" y="1205678"/>
                  <a:pt x="3172984" y="1193782"/>
                  <a:pt x="3185640" y="1188720"/>
                </a:cubicBezTo>
                <a:cubicBezTo>
                  <a:pt x="3203538" y="1181561"/>
                  <a:pt x="3222216" y="1176528"/>
                  <a:pt x="3240504" y="1170432"/>
                </a:cubicBezTo>
                <a:cubicBezTo>
                  <a:pt x="3279776" y="1140978"/>
                  <a:pt x="3277449" y="1140763"/>
                  <a:pt x="3322800" y="1115568"/>
                </a:cubicBezTo>
                <a:cubicBezTo>
                  <a:pt x="3334716" y="1108948"/>
                  <a:pt x="3347687" y="1104293"/>
                  <a:pt x="3359376" y="1097280"/>
                </a:cubicBezTo>
                <a:cubicBezTo>
                  <a:pt x="3378223" y="1085972"/>
                  <a:pt x="3396656" y="1073892"/>
                  <a:pt x="3414240" y="1060704"/>
                </a:cubicBezTo>
                <a:cubicBezTo>
                  <a:pt x="3426432" y="1051560"/>
                  <a:pt x="3437652" y="1040951"/>
                  <a:pt x="3450816" y="1033272"/>
                </a:cubicBezTo>
                <a:cubicBezTo>
                  <a:pt x="3544121" y="978844"/>
                  <a:pt x="3497816" y="1017179"/>
                  <a:pt x="3569688" y="969264"/>
                </a:cubicBezTo>
                <a:cubicBezTo>
                  <a:pt x="3582368" y="960810"/>
                  <a:pt x="3593779" y="950572"/>
                  <a:pt x="3606264" y="941832"/>
                </a:cubicBezTo>
                <a:cubicBezTo>
                  <a:pt x="3624270" y="929228"/>
                  <a:pt x="3642840" y="917448"/>
                  <a:pt x="3661128" y="905256"/>
                </a:cubicBezTo>
                <a:cubicBezTo>
                  <a:pt x="3670272" y="899160"/>
                  <a:pt x="3680789" y="894739"/>
                  <a:pt x="3688560" y="886968"/>
                </a:cubicBezTo>
                <a:cubicBezTo>
                  <a:pt x="3751195" y="824333"/>
                  <a:pt x="3721905" y="846450"/>
                  <a:pt x="3770856" y="813816"/>
                </a:cubicBezTo>
                <a:cubicBezTo>
                  <a:pt x="3790584" y="754632"/>
                  <a:pt x="3766282" y="816432"/>
                  <a:pt x="3825720" y="731520"/>
                </a:cubicBezTo>
                <a:cubicBezTo>
                  <a:pt x="3876473" y="659016"/>
                  <a:pt x="3798531" y="731925"/>
                  <a:pt x="3880584" y="630936"/>
                </a:cubicBezTo>
                <a:cubicBezTo>
                  <a:pt x="3905048" y="600827"/>
                  <a:pt x="3925244" y="558049"/>
                  <a:pt x="3962880" y="548640"/>
                </a:cubicBezTo>
                <a:cubicBezTo>
                  <a:pt x="4055434" y="525502"/>
                  <a:pt x="3947271" y="551926"/>
                  <a:pt x="4136616" y="512064"/>
                </a:cubicBezTo>
                <a:cubicBezTo>
                  <a:pt x="4148914" y="509475"/>
                  <a:pt x="4161000" y="505968"/>
                  <a:pt x="4173192" y="502920"/>
                </a:cubicBezTo>
                <a:cubicBezTo>
                  <a:pt x="4330926" y="507559"/>
                  <a:pt x="4412525" y="495923"/>
                  <a:pt x="4538952" y="521208"/>
                </a:cubicBezTo>
                <a:cubicBezTo>
                  <a:pt x="4551275" y="523673"/>
                  <a:pt x="4563336" y="527304"/>
                  <a:pt x="4575528" y="530352"/>
                </a:cubicBezTo>
                <a:cubicBezTo>
                  <a:pt x="4641758" y="574505"/>
                  <a:pt x="4600257" y="553465"/>
                  <a:pt x="4749264" y="557784"/>
                </a:cubicBezTo>
                <a:cubicBezTo>
                  <a:pt x="4910769" y="562465"/>
                  <a:pt x="5072352" y="563880"/>
                  <a:pt x="5233896" y="566928"/>
                </a:cubicBezTo>
                <a:cubicBezTo>
                  <a:pt x="5200637" y="580232"/>
                  <a:pt x="5140119" y="602971"/>
                  <a:pt x="5115024" y="621792"/>
                </a:cubicBezTo>
                <a:cubicBezTo>
                  <a:pt x="5102832" y="630936"/>
                  <a:pt x="5091371" y="641147"/>
                  <a:pt x="5078448" y="649224"/>
                </a:cubicBezTo>
                <a:cubicBezTo>
                  <a:pt x="5029051" y="680097"/>
                  <a:pt x="5055626" y="653767"/>
                  <a:pt x="5014440" y="685800"/>
                </a:cubicBezTo>
                <a:cubicBezTo>
                  <a:pt x="4995649" y="700415"/>
                  <a:pt x="4979078" y="717868"/>
                  <a:pt x="4959576" y="731520"/>
                </a:cubicBezTo>
                <a:cubicBezTo>
                  <a:pt x="4948409" y="739337"/>
                  <a:pt x="4934559" y="742584"/>
                  <a:pt x="4923000" y="749808"/>
                </a:cubicBezTo>
                <a:cubicBezTo>
                  <a:pt x="4809215" y="820923"/>
                  <a:pt x="4968946" y="728746"/>
                  <a:pt x="4849848" y="813816"/>
                </a:cubicBezTo>
                <a:cubicBezTo>
                  <a:pt x="4842005" y="819418"/>
                  <a:pt x="4831037" y="818649"/>
                  <a:pt x="4822416" y="822960"/>
                </a:cubicBezTo>
                <a:cubicBezTo>
                  <a:pt x="4812586" y="827875"/>
                  <a:pt x="4804632" y="835986"/>
                  <a:pt x="4794984" y="841248"/>
                </a:cubicBezTo>
                <a:cubicBezTo>
                  <a:pt x="4771051" y="854303"/>
                  <a:pt x="4741109" y="858547"/>
                  <a:pt x="4721832" y="877824"/>
                </a:cubicBezTo>
                <a:cubicBezTo>
                  <a:pt x="4709640" y="890016"/>
                  <a:pt x="4696610" y="901424"/>
                  <a:pt x="4685256" y="914400"/>
                </a:cubicBezTo>
                <a:cubicBezTo>
                  <a:pt x="4675220" y="925869"/>
                  <a:pt x="4668076" y="939699"/>
                  <a:pt x="4657824" y="950976"/>
                </a:cubicBezTo>
                <a:cubicBezTo>
                  <a:pt x="4637527" y="973303"/>
                  <a:pt x="4622441" y="1005442"/>
                  <a:pt x="4593816" y="1014984"/>
                </a:cubicBezTo>
                <a:cubicBezTo>
                  <a:pt x="4584672" y="1018032"/>
                  <a:pt x="4574810" y="1019447"/>
                  <a:pt x="4566384" y="1024128"/>
                </a:cubicBezTo>
                <a:cubicBezTo>
                  <a:pt x="4547171" y="1034802"/>
                  <a:pt x="4529808" y="1048512"/>
                  <a:pt x="4511520" y="1060704"/>
                </a:cubicBezTo>
                <a:cubicBezTo>
                  <a:pt x="4502376" y="1066800"/>
                  <a:pt x="4493918" y="1074077"/>
                  <a:pt x="4484088" y="1078992"/>
                </a:cubicBezTo>
                <a:cubicBezTo>
                  <a:pt x="4471896" y="1085088"/>
                  <a:pt x="4458417" y="1089101"/>
                  <a:pt x="4447512" y="1097280"/>
                </a:cubicBezTo>
                <a:cubicBezTo>
                  <a:pt x="4433718" y="1107625"/>
                  <a:pt x="4426117" y="1125682"/>
                  <a:pt x="4410936" y="1133856"/>
                </a:cubicBezTo>
                <a:cubicBezTo>
                  <a:pt x="4385476" y="1147565"/>
                  <a:pt x="4356072" y="1152144"/>
                  <a:pt x="4328640" y="1161288"/>
                </a:cubicBezTo>
                <a:cubicBezTo>
                  <a:pt x="4319496" y="1164336"/>
                  <a:pt x="4310659" y="1168542"/>
                  <a:pt x="4301208" y="1170432"/>
                </a:cubicBezTo>
                <a:cubicBezTo>
                  <a:pt x="4234354" y="1183803"/>
                  <a:pt x="4270874" y="1177378"/>
                  <a:pt x="4191480" y="1188720"/>
                </a:cubicBezTo>
                <a:cubicBezTo>
                  <a:pt x="4167738" y="1196634"/>
                  <a:pt x="4140196" y="1205218"/>
                  <a:pt x="4118328" y="1216152"/>
                </a:cubicBezTo>
                <a:cubicBezTo>
                  <a:pt x="4014933" y="1267850"/>
                  <a:pt x="4089799" y="1240902"/>
                  <a:pt x="4026888" y="1261872"/>
                </a:cubicBezTo>
                <a:cubicBezTo>
                  <a:pt x="4017744" y="1274064"/>
                  <a:pt x="4011648" y="1289304"/>
                  <a:pt x="3999456" y="1298448"/>
                </a:cubicBezTo>
                <a:cubicBezTo>
                  <a:pt x="3986325" y="1308296"/>
                  <a:pt x="3968735" y="1310070"/>
                  <a:pt x="3953736" y="1316736"/>
                </a:cubicBezTo>
                <a:cubicBezTo>
                  <a:pt x="3885940" y="1346867"/>
                  <a:pt x="3946071" y="1325387"/>
                  <a:pt x="3889728" y="1344168"/>
                </a:cubicBezTo>
                <a:cubicBezTo>
                  <a:pt x="3877536" y="1353312"/>
                  <a:pt x="3864480" y="1361405"/>
                  <a:pt x="3853152" y="1371600"/>
                </a:cubicBezTo>
                <a:cubicBezTo>
                  <a:pt x="3802659" y="1417043"/>
                  <a:pt x="3804880" y="1417675"/>
                  <a:pt x="3770856" y="1463040"/>
                </a:cubicBezTo>
                <a:cubicBezTo>
                  <a:pt x="3765744" y="1483486"/>
                  <a:pt x="3752329" y="1541123"/>
                  <a:pt x="3743424" y="1554480"/>
                </a:cubicBezTo>
                <a:lnTo>
                  <a:pt x="3725136" y="1581912"/>
                </a:lnTo>
                <a:cubicBezTo>
                  <a:pt x="3722088" y="1600200"/>
                  <a:pt x="3723123" y="1619662"/>
                  <a:pt x="3715992" y="1636776"/>
                </a:cubicBezTo>
                <a:cubicBezTo>
                  <a:pt x="3707538" y="1657065"/>
                  <a:pt x="3689246" y="1671981"/>
                  <a:pt x="3679416" y="1691640"/>
                </a:cubicBezTo>
                <a:lnTo>
                  <a:pt x="3651984" y="1746504"/>
                </a:lnTo>
                <a:cubicBezTo>
                  <a:pt x="3644161" y="1785618"/>
                  <a:pt x="3641427" y="1809120"/>
                  <a:pt x="3624552" y="1847088"/>
                </a:cubicBezTo>
                <a:cubicBezTo>
                  <a:pt x="3618600" y="1860480"/>
                  <a:pt x="3584028" y="1902782"/>
                  <a:pt x="3578832" y="1911096"/>
                </a:cubicBezTo>
                <a:cubicBezTo>
                  <a:pt x="3559091" y="1942681"/>
                  <a:pt x="3541491" y="2008887"/>
                  <a:pt x="3505680" y="2020824"/>
                </a:cubicBezTo>
                <a:cubicBezTo>
                  <a:pt x="3466326" y="2033942"/>
                  <a:pt x="3487599" y="2027630"/>
                  <a:pt x="3441672" y="2039112"/>
                </a:cubicBezTo>
                <a:cubicBezTo>
                  <a:pt x="3465341" y="2062781"/>
                  <a:pt x="3494743" y="2088596"/>
                  <a:pt x="3505680" y="2121408"/>
                </a:cubicBezTo>
                <a:cubicBezTo>
                  <a:pt x="3508728" y="2130552"/>
                  <a:pt x="3508008" y="2142024"/>
                  <a:pt x="3514824" y="2148840"/>
                </a:cubicBezTo>
                <a:cubicBezTo>
                  <a:pt x="3524463" y="2158479"/>
                  <a:pt x="3540308" y="2159205"/>
                  <a:pt x="3551400" y="2167128"/>
                </a:cubicBezTo>
                <a:cubicBezTo>
                  <a:pt x="3561923" y="2174644"/>
                  <a:pt x="3568072" y="2187387"/>
                  <a:pt x="3578832" y="2194560"/>
                </a:cubicBezTo>
                <a:cubicBezTo>
                  <a:pt x="3586852" y="2199907"/>
                  <a:pt x="3597489" y="2199716"/>
                  <a:pt x="3606264" y="2203704"/>
                </a:cubicBezTo>
                <a:cubicBezTo>
                  <a:pt x="3631083" y="2214985"/>
                  <a:pt x="3654597" y="2228999"/>
                  <a:pt x="3679416" y="2240280"/>
                </a:cubicBezTo>
                <a:cubicBezTo>
                  <a:pt x="3695449" y="2247568"/>
                  <a:pt x="3727904" y="2254688"/>
                  <a:pt x="3743424" y="2258568"/>
                </a:cubicBezTo>
                <a:cubicBezTo>
                  <a:pt x="3758664" y="2267712"/>
                  <a:pt x="3773248" y="2278052"/>
                  <a:pt x="3789144" y="2286000"/>
                </a:cubicBezTo>
                <a:cubicBezTo>
                  <a:pt x="3803825" y="2293341"/>
                  <a:pt x="3819495" y="2298525"/>
                  <a:pt x="3834864" y="2304288"/>
                </a:cubicBezTo>
                <a:cubicBezTo>
                  <a:pt x="3843889" y="2307672"/>
                  <a:pt x="3853675" y="2309121"/>
                  <a:pt x="3862296" y="2313432"/>
                </a:cubicBezTo>
                <a:cubicBezTo>
                  <a:pt x="3872126" y="2318347"/>
                  <a:pt x="3880186" y="2326268"/>
                  <a:pt x="3889728" y="2331720"/>
                </a:cubicBezTo>
                <a:cubicBezTo>
                  <a:pt x="3901563" y="2338483"/>
                  <a:pt x="3914745" y="2342784"/>
                  <a:pt x="3926304" y="2350008"/>
                </a:cubicBezTo>
                <a:cubicBezTo>
                  <a:pt x="3939227" y="2358085"/>
                  <a:pt x="3950479" y="2368582"/>
                  <a:pt x="3962880" y="2377440"/>
                </a:cubicBezTo>
                <a:cubicBezTo>
                  <a:pt x="3971823" y="2383828"/>
                  <a:pt x="3981869" y="2388693"/>
                  <a:pt x="3990312" y="2395728"/>
                </a:cubicBezTo>
                <a:cubicBezTo>
                  <a:pt x="4000246" y="2404007"/>
                  <a:pt x="4007399" y="2415401"/>
                  <a:pt x="4017744" y="2423160"/>
                </a:cubicBezTo>
                <a:cubicBezTo>
                  <a:pt x="4031962" y="2433824"/>
                  <a:pt x="4048393" y="2441172"/>
                  <a:pt x="4063464" y="2450592"/>
                </a:cubicBezTo>
                <a:cubicBezTo>
                  <a:pt x="4072783" y="2456417"/>
                  <a:pt x="4083125" y="2461109"/>
                  <a:pt x="4090896" y="2468880"/>
                </a:cubicBezTo>
                <a:cubicBezTo>
                  <a:pt x="4112617" y="2490601"/>
                  <a:pt x="4128877" y="2516707"/>
                  <a:pt x="4145760" y="2542032"/>
                </a:cubicBezTo>
                <a:cubicBezTo>
                  <a:pt x="4151856" y="2566416"/>
                  <a:pt x="4159119" y="2590538"/>
                  <a:pt x="4164048" y="2615184"/>
                </a:cubicBezTo>
                <a:lnTo>
                  <a:pt x="4182336" y="2706624"/>
                </a:lnTo>
                <a:cubicBezTo>
                  <a:pt x="4176240" y="2770632"/>
                  <a:pt x="4172023" y="2834847"/>
                  <a:pt x="4164048" y="2898648"/>
                </a:cubicBezTo>
                <a:cubicBezTo>
                  <a:pt x="4162852" y="2908212"/>
                  <a:pt x="4160251" y="2918060"/>
                  <a:pt x="4154904" y="2926080"/>
                </a:cubicBezTo>
                <a:cubicBezTo>
                  <a:pt x="4099465" y="3009239"/>
                  <a:pt x="4155538" y="2890192"/>
                  <a:pt x="4100040" y="2990088"/>
                </a:cubicBezTo>
                <a:cubicBezTo>
                  <a:pt x="4092069" y="3004436"/>
                  <a:pt x="4089723" y="3021460"/>
                  <a:pt x="4081752" y="3035808"/>
                </a:cubicBezTo>
                <a:cubicBezTo>
                  <a:pt x="4074351" y="3049130"/>
                  <a:pt x="4063060" y="3059899"/>
                  <a:pt x="4054320" y="3072384"/>
                </a:cubicBezTo>
                <a:cubicBezTo>
                  <a:pt x="4041716" y="3090390"/>
                  <a:pt x="4028418" y="3108035"/>
                  <a:pt x="4017744" y="3127248"/>
                </a:cubicBezTo>
                <a:cubicBezTo>
                  <a:pt x="4013063" y="3135674"/>
                  <a:pt x="4011984" y="3145655"/>
                  <a:pt x="4008600" y="3154680"/>
                </a:cubicBezTo>
                <a:cubicBezTo>
                  <a:pt x="4002837" y="3170049"/>
                  <a:pt x="3996978" y="3185401"/>
                  <a:pt x="3990312" y="3200400"/>
                </a:cubicBezTo>
                <a:cubicBezTo>
                  <a:pt x="3984776" y="3212856"/>
                  <a:pt x="3976810" y="3224213"/>
                  <a:pt x="3972024" y="3236976"/>
                </a:cubicBezTo>
                <a:cubicBezTo>
                  <a:pt x="3967611" y="3248743"/>
                  <a:pt x="3966576" y="3261541"/>
                  <a:pt x="3962880" y="3273552"/>
                </a:cubicBezTo>
                <a:cubicBezTo>
                  <a:pt x="3954376" y="3301189"/>
                  <a:pt x="3944592" y="3328416"/>
                  <a:pt x="3935448" y="3355848"/>
                </a:cubicBezTo>
                <a:cubicBezTo>
                  <a:pt x="3932400" y="3364992"/>
                  <a:pt x="3930615" y="3374659"/>
                  <a:pt x="3926304" y="3383280"/>
                </a:cubicBezTo>
                <a:cubicBezTo>
                  <a:pt x="3902396" y="3431096"/>
                  <a:pt x="3911322" y="3406632"/>
                  <a:pt x="3898872" y="3456432"/>
                </a:cubicBezTo>
                <a:cubicBezTo>
                  <a:pt x="3895824" y="3566160"/>
                  <a:pt x="3899666" y="3676296"/>
                  <a:pt x="3889728" y="3785616"/>
                </a:cubicBezTo>
                <a:cubicBezTo>
                  <a:pt x="3884370" y="3844554"/>
                  <a:pt x="3857089" y="3900302"/>
                  <a:pt x="3853152" y="3959352"/>
                </a:cubicBezTo>
                <a:cubicBezTo>
                  <a:pt x="3852588" y="3967809"/>
                  <a:pt x="3866483" y="4056347"/>
                  <a:pt x="3880584" y="4087368"/>
                </a:cubicBezTo>
                <a:cubicBezTo>
                  <a:pt x="3891865" y="4112187"/>
                  <a:pt x="3917160" y="4160520"/>
                  <a:pt x="3917160" y="4160520"/>
                </a:cubicBezTo>
                <a:cubicBezTo>
                  <a:pt x="3921492" y="4212501"/>
                  <a:pt x="3919407" y="4258702"/>
                  <a:pt x="3935448" y="4306824"/>
                </a:cubicBezTo>
                <a:cubicBezTo>
                  <a:pt x="3940639" y="4322396"/>
                  <a:pt x="3947640" y="4337304"/>
                  <a:pt x="3953736" y="4352544"/>
                </a:cubicBezTo>
                <a:cubicBezTo>
                  <a:pt x="3965883" y="4474012"/>
                  <a:pt x="3967757" y="4443071"/>
                  <a:pt x="3953736" y="4590288"/>
                </a:cubicBezTo>
                <a:cubicBezTo>
                  <a:pt x="3952262" y="4605760"/>
                  <a:pt x="3950904" y="4621806"/>
                  <a:pt x="3944592" y="4636008"/>
                </a:cubicBezTo>
                <a:cubicBezTo>
                  <a:pt x="3930265" y="4668243"/>
                  <a:pt x="3915635" y="4673601"/>
                  <a:pt x="3889728" y="4690872"/>
                </a:cubicBezTo>
                <a:cubicBezTo>
                  <a:pt x="3856200" y="4684776"/>
                  <a:pt x="3821473" y="4683360"/>
                  <a:pt x="3789144" y="4672584"/>
                </a:cubicBezTo>
                <a:cubicBezTo>
                  <a:pt x="3774686" y="4667765"/>
                  <a:pt x="3765248" y="4653606"/>
                  <a:pt x="3752568" y="4645152"/>
                </a:cubicBezTo>
                <a:cubicBezTo>
                  <a:pt x="3737780" y="4635293"/>
                  <a:pt x="3722744" y="4625668"/>
                  <a:pt x="3706848" y="4617720"/>
                </a:cubicBezTo>
                <a:cubicBezTo>
                  <a:pt x="3686086" y="4607339"/>
                  <a:pt x="3662891" y="4601984"/>
                  <a:pt x="3642840" y="4590288"/>
                </a:cubicBezTo>
                <a:cubicBezTo>
                  <a:pt x="3625982" y="4580454"/>
                  <a:pt x="3612733" y="4565422"/>
                  <a:pt x="3597120" y="4553712"/>
                </a:cubicBezTo>
                <a:cubicBezTo>
                  <a:pt x="3588328" y="4547118"/>
                  <a:pt x="3578480" y="4542018"/>
                  <a:pt x="3569688" y="4535424"/>
                </a:cubicBezTo>
                <a:cubicBezTo>
                  <a:pt x="3554075" y="4523714"/>
                  <a:pt x="3540590" y="4509077"/>
                  <a:pt x="3523968" y="4498848"/>
                </a:cubicBezTo>
                <a:cubicBezTo>
                  <a:pt x="3500750" y="4484560"/>
                  <a:pt x="3475200" y="4474464"/>
                  <a:pt x="3450816" y="4462272"/>
                </a:cubicBezTo>
                <a:cubicBezTo>
                  <a:pt x="3397176" y="4435452"/>
                  <a:pt x="3364387" y="4421563"/>
                  <a:pt x="3313656" y="4370832"/>
                </a:cubicBezTo>
                <a:lnTo>
                  <a:pt x="3249648" y="4306824"/>
                </a:lnTo>
                <a:cubicBezTo>
                  <a:pt x="3240504" y="4297680"/>
                  <a:pt x="3229389" y="4290152"/>
                  <a:pt x="3222216" y="4279392"/>
                </a:cubicBezTo>
                <a:cubicBezTo>
                  <a:pt x="3216120" y="4270248"/>
                  <a:pt x="3210675" y="4260635"/>
                  <a:pt x="3203928" y="4251960"/>
                </a:cubicBezTo>
                <a:cubicBezTo>
                  <a:pt x="3144855" y="4176009"/>
                  <a:pt x="3174794" y="4222145"/>
                  <a:pt x="3130776" y="4160520"/>
                </a:cubicBezTo>
                <a:cubicBezTo>
                  <a:pt x="3080438" y="4090047"/>
                  <a:pt x="3147777" y="4182236"/>
                  <a:pt x="3094200" y="4096512"/>
                </a:cubicBezTo>
                <a:cubicBezTo>
                  <a:pt x="3086123" y="4083589"/>
                  <a:pt x="3075912" y="4072128"/>
                  <a:pt x="3066768" y="4059936"/>
                </a:cubicBezTo>
                <a:cubicBezTo>
                  <a:pt x="3063720" y="4050792"/>
                  <a:pt x="3061935" y="4041125"/>
                  <a:pt x="3057624" y="4032504"/>
                </a:cubicBezTo>
                <a:cubicBezTo>
                  <a:pt x="3031095" y="3979445"/>
                  <a:pt x="3045094" y="4032620"/>
                  <a:pt x="3021048" y="3968496"/>
                </a:cubicBezTo>
                <a:cubicBezTo>
                  <a:pt x="3016635" y="3956729"/>
                  <a:pt x="3016854" y="3943471"/>
                  <a:pt x="3011904" y="3931920"/>
                </a:cubicBezTo>
                <a:cubicBezTo>
                  <a:pt x="2976880" y="3850198"/>
                  <a:pt x="2978799" y="3857300"/>
                  <a:pt x="2938752" y="3803904"/>
                </a:cubicBezTo>
                <a:cubicBezTo>
                  <a:pt x="2917308" y="3739571"/>
                  <a:pt x="2945218" y="3818991"/>
                  <a:pt x="2911320" y="3739896"/>
                </a:cubicBezTo>
                <a:cubicBezTo>
                  <a:pt x="2907523" y="3731037"/>
                  <a:pt x="2906487" y="3721085"/>
                  <a:pt x="2902176" y="3712464"/>
                </a:cubicBezTo>
                <a:cubicBezTo>
                  <a:pt x="2897261" y="3702634"/>
                  <a:pt x="2888803" y="3694862"/>
                  <a:pt x="2883888" y="3685032"/>
                </a:cubicBezTo>
                <a:cubicBezTo>
                  <a:pt x="2876547" y="3670351"/>
                  <a:pt x="2872266" y="3654311"/>
                  <a:pt x="2865600" y="3639312"/>
                </a:cubicBezTo>
                <a:cubicBezTo>
                  <a:pt x="2850131" y="3604508"/>
                  <a:pt x="2848638" y="3604724"/>
                  <a:pt x="2829024" y="3575304"/>
                </a:cubicBezTo>
                <a:cubicBezTo>
                  <a:pt x="2808390" y="3492770"/>
                  <a:pt x="2831800" y="3593346"/>
                  <a:pt x="2810736" y="3456432"/>
                </a:cubicBezTo>
                <a:cubicBezTo>
                  <a:pt x="2808825" y="3444011"/>
                  <a:pt x="2803840" y="3432221"/>
                  <a:pt x="2801592" y="3419856"/>
                </a:cubicBezTo>
                <a:cubicBezTo>
                  <a:pt x="2797737" y="3398651"/>
                  <a:pt x="2796303" y="3377053"/>
                  <a:pt x="2792448" y="3355848"/>
                </a:cubicBezTo>
                <a:cubicBezTo>
                  <a:pt x="2785886" y="3319754"/>
                  <a:pt x="2779400" y="3309512"/>
                  <a:pt x="2765016" y="3273552"/>
                </a:cubicBezTo>
                <a:cubicBezTo>
                  <a:pt x="2761968" y="3252216"/>
                  <a:pt x="2758720" y="3230908"/>
                  <a:pt x="2755872" y="3209544"/>
                </a:cubicBezTo>
                <a:cubicBezTo>
                  <a:pt x="2752624" y="3185186"/>
                  <a:pt x="2753955" y="3159879"/>
                  <a:pt x="2746728" y="3136392"/>
                </a:cubicBezTo>
                <a:cubicBezTo>
                  <a:pt x="2741501" y="3119405"/>
                  <a:pt x="2727244" y="3106568"/>
                  <a:pt x="2719296" y="3090672"/>
                </a:cubicBezTo>
                <a:cubicBezTo>
                  <a:pt x="2714985" y="3082051"/>
                  <a:pt x="2716173" y="3070766"/>
                  <a:pt x="2710152" y="3063240"/>
                </a:cubicBezTo>
                <a:cubicBezTo>
                  <a:pt x="2703287" y="3054658"/>
                  <a:pt x="2691163" y="3051987"/>
                  <a:pt x="2682720" y="3044952"/>
                </a:cubicBezTo>
                <a:cubicBezTo>
                  <a:pt x="2672786" y="3036673"/>
                  <a:pt x="2666048" y="3024693"/>
                  <a:pt x="2655288" y="3017520"/>
                </a:cubicBezTo>
                <a:cubicBezTo>
                  <a:pt x="2647268" y="3012173"/>
                  <a:pt x="2636881" y="3011760"/>
                  <a:pt x="2627856" y="3008376"/>
                </a:cubicBezTo>
                <a:cubicBezTo>
                  <a:pt x="2612487" y="3002613"/>
                  <a:pt x="2597505" y="2995851"/>
                  <a:pt x="2582136" y="2990088"/>
                </a:cubicBezTo>
                <a:cubicBezTo>
                  <a:pt x="2573111" y="2986704"/>
                  <a:pt x="2563729" y="2984328"/>
                  <a:pt x="2554704" y="2980944"/>
                </a:cubicBezTo>
                <a:cubicBezTo>
                  <a:pt x="2539335" y="2975181"/>
                  <a:pt x="2524442" y="2968177"/>
                  <a:pt x="2508984" y="2962656"/>
                </a:cubicBezTo>
                <a:cubicBezTo>
                  <a:pt x="2481753" y="2952931"/>
                  <a:pt x="2455042" y="2940895"/>
                  <a:pt x="2426688" y="2935224"/>
                </a:cubicBezTo>
                <a:cubicBezTo>
                  <a:pt x="2402866" y="2930460"/>
                  <a:pt x="2368374" y="2924315"/>
                  <a:pt x="2344392" y="2916936"/>
                </a:cubicBezTo>
                <a:cubicBezTo>
                  <a:pt x="2316755" y="2908432"/>
                  <a:pt x="2262096" y="2889504"/>
                  <a:pt x="2262096" y="2889504"/>
                </a:cubicBezTo>
                <a:lnTo>
                  <a:pt x="2161512" y="2907792"/>
                </a:lnTo>
                <a:cubicBezTo>
                  <a:pt x="2146236" y="2910656"/>
                  <a:pt x="2130344" y="2911479"/>
                  <a:pt x="2115792" y="2916936"/>
                </a:cubicBezTo>
                <a:cubicBezTo>
                  <a:pt x="2105502" y="2920795"/>
                  <a:pt x="2099068" y="2932753"/>
                  <a:pt x="2088360" y="2935224"/>
                </a:cubicBezTo>
                <a:cubicBezTo>
                  <a:pt x="2058512" y="2942112"/>
                  <a:pt x="2027400" y="2941320"/>
                  <a:pt x="1996920" y="2944368"/>
                </a:cubicBezTo>
                <a:cubicBezTo>
                  <a:pt x="1984728" y="2950464"/>
                  <a:pt x="1972873" y="2957286"/>
                  <a:pt x="1960344" y="2962656"/>
                </a:cubicBezTo>
                <a:cubicBezTo>
                  <a:pt x="1951485" y="2966453"/>
                  <a:pt x="1941687" y="2967812"/>
                  <a:pt x="1932912" y="2971800"/>
                </a:cubicBezTo>
                <a:cubicBezTo>
                  <a:pt x="1908093" y="2983081"/>
                  <a:pt x="1886208" y="3001764"/>
                  <a:pt x="1859760" y="3008376"/>
                </a:cubicBezTo>
                <a:cubicBezTo>
                  <a:pt x="1847568" y="3011424"/>
                  <a:pt x="1834951" y="3013107"/>
                  <a:pt x="1823184" y="3017520"/>
                </a:cubicBezTo>
                <a:cubicBezTo>
                  <a:pt x="1810421" y="3022306"/>
                  <a:pt x="1799890" y="3032743"/>
                  <a:pt x="1786608" y="3035808"/>
                </a:cubicBezTo>
                <a:cubicBezTo>
                  <a:pt x="1759714" y="3042014"/>
                  <a:pt x="1731744" y="3041904"/>
                  <a:pt x="1704312" y="3044952"/>
                </a:cubicBezTo>
                <a:cubicBezTo>
                  <a:pt x="1632670" y="3039835"/>
                  <a:pt x="1597557" y="3044738"/>
                  <a:pt x="1539720" y="3026664"/>
                </a:cubicBezTo>
                <a:cubicBezTo>
                  <a:pt x="1502921" y="3015164"/>
                  <a:pt x="1429992" y="2990088"/>
                  <a:pt x="1429992" y="2990088"/>
                </a:cubicBezTo>
                <a:cubicBezTo>
                  <a:pt x="1393416" y="2993136"/>
                  <a:pt x="1355555" y="2989149"/>
                  <a:pt x="1320264" y="2999232"/>
                </a:cubicBezTo>
                <a:cubicBezTo>
                  <a:pt x="1309697" y="3002251"/>
                  <a:pt x="1305732" y="3016336"/>
                  <a:pt x="1301976" y="3026664"/>
                </a:cubicBezTo>
                <a:cubicBezTo>
                  <a:pt x="1299786" y="3032688"/>
                  <a:pt x="1275704" y="3141800"/>
                  <a:pt x="1265400" y="3154680"/>
                </a:cubicBezTo>
                <a:cubicBezTo>
                  <a:pt x="1204335" y="3231011"/>
                  <a:pt x="1215160" y="3239236"/>
                  <a:pt x="1146528" y="3273552"/>
                </a:cubicBezTo>
                <a:cubicBezTo>
                  <a:pt x="1131847" y="3280893"/>
                  <a:pt x="1115489" y="3284499"/>
                  <a:pt x="1100808" y="3291840"/>
                </a:cubicBezTo>
                <a:cubicBezTo>
                  <a:pt x="1072503" y="3305992"/>
                  <a:pt x="1065793" y="3320992"/>
                  <a:pt x="1036800" y="3337560"/>
                </a:cubicBezTo>
                <a:cubicBezTo>
                  <a:pt x="1028431" y="3342342"/>
                  <a:pt x="1018512" y="3343656"/>
                  <a:pt x="1009368" y="3346704"/>
                </a:cubicBezTo>
                <a:cubicBezTo>
                  <a:pt x="994128" y="3358896"/>
                  <a:pt x="979432" y="3371801"/>
                  <a:pt x="963648" y="3383280"/>
                </a:cubicBezTo>
                <a:cubicBezTo>
                  <a:pt x="930120" y="3407664"/>
                  <a:pt x="911832" y="3416808"/>
                  <a:pt x="881352" y="3438144"/>
                </a:cubicBezTo>
                <a:cubicBezTo>
                  <a:pt x="806701" y="3490399"/>
                  <a:pt x="843247" y="3475230"/>
                  <a:pt x="789912" y="3493008"/>
                </a:cubicBezTo>
                <a:cubicBezTo>
                  <a:pt x="761992" y="3491539"/>
                  <a:pt x="601533" y="3487258"/>
                  <a:pt x="543024" y="3474720"/>
                </a:cubicBezTo>
                <a:cubicBezTo>
                  <a:pt x="487523" y="3462827"/>
                  <a:pt x="496709" y="3457483"/>
                  <a:pt x="451584" y="3438144"/>
                </a:cubicBezTo>
                <a:cubicBezTo>
                  <a:pt x="442725" y="3434347"/>
                  <a:pt x="432960" y="3432915"/>
                  <a:pt x="424152" y="3429000"/>
                </a:cubicBezTo>
                <a:cubicBezTo>
                  <a:pt x="405468" y="3420696"/>
                  <a:pt x="388685" y="3408034"/>
                  <a:pt x="369288" y="3401568"/>
                </a:cubicBezTo>
                <a:cubicBezTo>
                  <a:pt x="351699" y="3395705"/>
                  <a:pt x="332604" y="3396060"/>
                  <a:pt x="314424" y="3392424"/>
                </a:cubicBezTo>
                <a:cubicBezTo>
                  <a:pt x="302101" y="3389959"/>
                  <a:pt x="290040" y="3386328"/>
                  <a:pt x="277848" y="3383280"/>
                </a:cubicBezTo>
                <a:cubicBezTo>
                  <a:pt x="262608" y="3386328"/>
                  <a:pt x="246872" y="3387509"/>
                  <a:pt x="232128" y="3392424"/>
                </a:cubicBezTo>
                <a:cubicBezTo>
                  <a:pt x="199326" y="3403358"/>
                  <a:pt x="163200" y="3422316"/>
                  <a:pt x="131544" y="3438144"/>
                </a:cubicBezTo>
                <a:cubicBezTo>
                  <a:pt x="116304" y="3432048"/>
                  <a:pt x="99181" y="3429396"/>
                  <a:pt x="85824" y="3419856"/>
                </a:cubicBezTo>
                <a:cubicBezTo>
                  <a:pt x="76881" y="3413468"/>
                  <a:pt x="75307" y="3400195"/>
                  <a:pt x="67536" y="3392424"/>
                </a:cubicBezTo>
                <a:cubicBezTo>
                  <a:pt x="56760" y="3381648"/>
                  <a:pt x="43152" y="3374136"/>
                  <a:pt x="30960" y="3364992"/>
                </a:cubicBezTo>
                <a:cubicBezTo>
                  <a:pt x="24864" y="3352800"/>
                  <a:pt x="17458" y="3341179"/>
                  <a:pt x="12672" y="3328416"/>
                </a:cubicBezTo>
                <a:cubicBezTo>
                  <a:pt x="-13871" y="3257634"/>
                  <a:pt x="8934" y="3139267"/>
                  <a:pt x="12672" y="3090672"/>
                </a:cubicBezTo>
                <a:cubicBezTo>
                  <a:pt x="16193" y="3044902"/>
                  <a:pt x="42738" y="3027907"/>
                  <a:pt x="58392" y="2980944"/>
                </a:cubicBezTo>
                <a:cubicBezTo>
                  <a:pt x="64488" y="2962656"/>
                  <a:pt x="72899" y="2944983"/>
                  <a:pt x="76680" y="2926080"/>
                </a:cubicBezTo>
                <a:cubicBezTo>
                  <a:pt x="91816" y="2850402"/>
                  <a:pt x="90455" y="2861602"/>
                  <a:pt x="104112" y="2752344"/>
                </a:cubicBezTo>
                <a:cubicBezTo>
                  <a:pt x="107160" y="2727960"/>
                  <a:pt x="107730" y="2703136"/>
                  <a:pt x="113256" y="2679192"/>
                </a:cubicBezTo>
                <a:cubicBezTo>
                  <a:pt x="117272" y="2661791"/>
                  <a:pt x="140260" y="2614125"/>
                  <a:pt x="149832" y="2596896"/>
                </a:cubicBezTo>
                <a:cubicBezTo>
                  <a:pt x="158463" y="2581360"/>
                  <a:pt x="165698" y="2564670"/>
                  <a:pt x="177264" y="2551176"/>
                </a:cubicBezTo>
                <a:cubicBezTo>
                  <a:pt x="184416" y="2542832"/>
                  <a:pt x="195048" y="2538150"/>
                  <a:pt x="204696" y="2532888"/>
                </a:cubicBezTo>
                <a:cubicBezTo>
                  <a:pt x="297634" y="2482195"/>
                  <a:pt x="263450" y="2497621"/>
                  <a:pt x="378432" y="2487168"/>
                </a:cubicBezTo>
                <a:cubicBezTo>
                  <a:pt x="541336" y="2446442"/>
                  <a:pt x="274080" y="2510446"/>
                  <a:pt x="762480" y="2468880"/>
                </a:cubicBezTo>
                <a:cubicBezTo>
                  <a:pt x="791292" y="2466428"/>
                  <a:pt x="844776" y="2441448"/>
                  <a:pt x="844776" y="2441448"/>
                </a:cubicBezTo>
                <a:cubicBezTo>
                  <a:pt x="853920" y="2432304"/>
                  <a:pt x="863792" y="2423834"/>
                  <a:pt x="872208" y="2414016"/>
                </a:cubicBezTo>
                <a:cubicBezTo>
                  <a:pt x="900305" y="2381236"/>
                  <a:pt x="903460" y="2369500"/>
                  <a:pt x="927072" y="2331720"/>
                </a:cubicBezTo>
                <a:cubicBezTo>
                  <a:pt x="932897" y="2322401"/>
                  <a:pt x="940445" y="2314118"/>
                  <a:pt x="945360" y="2304288"/>
                </a:cubicBezTo>
                <a:cubicBezTo>
                  <a:pt x="949671" y="2295667"/>
                  <a:pt x="949545" y="2285121"/>
                  <a:pt x="954504" y="2276856"/>
                </a:cubicBezTo>
                <a:cubicBezTo>
                  <a:pt x="967994" y="2254373"/>
                  <a:pt x="987215" y="2235613"/>
                  <a:pt x="1000224" y="2212848"/>
                </a:cubicBezTo>
                <a:cubicBezTo>
                  <a:pt x="1011741" y="2192694"/>
                  <a:pt x="1014443" y="2167925"/>
                  <a:pt x="1027656" y="2148840"/>
                </a:cubicBezTo>
                <a:cubicBezTo>
                  <a:pt x="1063398" y="2097213"/>
                  <a:pt x="1079447" y="2101237"/>
                  <a:pt x="1119096" y="2066544"/>
                </a:cubicBezTo>
                <a:cubicBezTo>
                  <a:pt x="1132072" y="2055190"/>
                  <a:pt x="1144634" y="2043214"/>
                  <a:pt x="1155672" y="2029968"/>
                </a:cubicBezTo>
                <a:cubicBezTo>
                  <a:pt x="1190433" y="1988255"/>
                  <a:pt x="1229516" y="1936451"/>
                  <a:pt x="1247112" y="1883664"/>
                </a:cubicBezTo>
                <a:cubicBezTo>
                  <a:pt x="1270219" y="1814342"/>
                  <a:pt x="1253834" y="1844222"/>
                  <a:pt x="1292832" y="1792224"/>
                </a:cubicBezTo>
                <a:cubicBezTo>
                  <a:pt x="1295880" y="1749552"/>
                  <a:pt x="1296977" y="1706696"/>
                  <a:pt x="1301976" y="1664208"/>
                </a:cubicBezTo>
                <a:cubicBezTo>
                  <a:pt x="1303102" y="1654635"/>
                  <a:pt x="1310804" y="1646409"/>
                  <a:pt x="1311120" y="1636776"/>
                </a:cubicBezTo>
                <a:cubicBezTo>
                  <a:pt x="1316914" y="1460061"/>
                  <a:pt x="1312112" y="1283046"/>
                  <a:pt x="1320264" y="1106424"/>
                </a:cubicBezTo>
                <a:cubicBezTo>
                  <a:pt x="1321287" y="1084258"/>
                  <a:pt x="1328628" y="1062263"/>
                  <a:pt x="1338552" y="1042416"/>
                </a:cubicBezTo>
                <a:cubicBezTo>
                  <a:pt x="1353296" y="1012927"/>
                  <a:pt x="1382990" y="991397"/>
                  <a:pt x="1393416" y="960120"/>
                </a:cubicBezTo>
                <a:cubicBezTo>
                  <a:pt x="1400878" y="937733"/>
                  <a:pt x="1406724" y="915886"/>
                  <a:pt x="1420848" y="896112"/>
                </a:cubicBezTo>
                <a:cubicBezTo>
                  <a:pt x="1428364" y="885589"/>
                  <a:pt x="1439136" y="877824"/>
                  <a:pt x="1448280" y="868680"/>
                </a:cubicBezTo>
                <a:cubicBezTo>
                  <a:pt x="1415429" y="786552"/>
                  <a:pt x="1434264" y="780154"/>
                  <a:pt x="1365984" y="749808"/>
                </a:cubicBezTo>
                <a:cubicBezTo>
                  <a:pt x="1354500" y="744704"/>
                  <a:pt x="1341600" y="743712"/>
                  <a:pt x="1329408" y="740664"/>
                </a:cubicBezTo>
                <a:cubicBezTo>
                  <a:pt x="1274181" y="703846"/>
                  <a:pt x="1319713" y="731969"/>
                  <a:pt x="1219680" y="685800"/>
                </a:cubicBezTo>
                <a:cubicBezTo>
                  <a:pt x="1163170" y="659718"/>
                  <a:pt x="1204343" y="672822"/>
                  <a:pt x="1146528" y="658368"/>
                </a:cubicBezTo>
                <a:cubicBezTo>
                  <a:pt x="1074842" y="610577"/>
                  <a:pt x="1168407" y="668511"/>
                  <a:pt x="1082520" y="630936"/>
                </a:cubicBezTo>
                <a:cubicBezTo>
                  <a:pt x="893162" y="548092"/>
                  <a:pt x="1028324" y="594583"/>
                  <a:pt x="945360" y="566928"/>
                </a:cubicBezTo>
                <a:cubicBezTo>
                  <a:pt x="936216" y="557784"/>
                  <a:pt x="928136" y="547435"/>
                  <a:pt x="917928" y="539496"/>
                </a:cubicBezTo>
                <a:cubicBezTo>
                  <a:pt x="900578" y="526002"/>
                  <a:pt x="876794" y="520083"/>
                  <a:pt x="863064" y="502920"/>
                </a:cubicBezTo>
                <a:cubicBezTo>
                  <a:pt x="850872" y="487680"/>
                  <a:pt x="839805" y="471468"/>
                  <a:pt x="826488" y="457200"/>
                </a:cubicBezTo>
                <a:cubicBezTo>
                  <a:pt x="797077" y="425688"/>
                  <a:pt x="760911" y="400244"/>
                  <a:pt x="735048" y="365760"/>
                </a:cubicBezTo>
                <a:cubicBezTo>
                  <a:pt x="725904" y="353568"/>
                  <a:pt x="716474" y="341585"/>
                  <a:pt x="707616" y="329184"/>
                </a:cubicBezTo>
                <a:cubicBezTo>
                  <a:pt x="701228" y="320241"/>
                  <a:pt x="696363" y="310195"/>
                  <a:pt x="689328" y="301752"/>
                </a:cubicBezTo>
                <a:cubicBezTo>
                  <a:pt x="649663" y="254153"/>
                  <a:pt x="668090" y="295853"/>
                  <a:pt x="634464" y="228600"/>
                </a:cubicBezTo>
                <a:cubicBezTo>
                  <a:pt x="630153" y="219979"/>
                  <a:pt x="628368" y="210312"/>
                  <a:pt x="625320" y="201168"/>
                </a:cubicBezTo>
                <a:lnTo>
                  <a:pt x="607032" y="15544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F3CA54E6-53C8-DB67-C49B-9778DB441CB8}"/>
              </a:ext>
            </a:extLst>
          </p:cNvPr>
          <p:cNvSpPr>
            <a:spLocks noChangeAspect="1"/>
          </p:cNvSpPr>
          <p:nvPr/>
        </p:nvSpPr>
        <p:spPr>
          <a:xfrm rot="19215707" flipH="1">
            <a:off x="7946174" y="5882164"/>
            <a:ext cx="354015" cy="288000"/>
          </a:xfrm>
          <a:custGeom>
            <a:avLst/>
            <a:gdLst>
              <a:gd name="connsiteX0" fmla="*/ 607032 w 5233896"/>
              <a:gd name="connsiteY0" fmla="*/ 155448 h 4690872"/>
              <a:gd name="connsiteX1" fmla="*/ 652752 w 5233896"/>
              <a:gd name="connsiteY1" fmla="*/ 128016 h 4690872"/>
              <a:gd name="connsiteX2" fmla="*/ 680184 w 5233896"/>
              <a:gd name="connsiteY2" fmla="*/ 109728 h 4690872"/>
              <a:gd name="connsiteX3" fmla="*/ 762480 w 5233896"/>
              <a:gd name="connsiteY3" fmla="*/ 82296 h 4690872"/>
              <a:gd name="connsiteX4" fmla="*/ 817344 w 5233896"/>
              <a:gd name="connsiteY4" fmla="*/ 73152 h 4690872"/>
              <a:gd name="connsiteX5" fmla="*/ 863064 w 5233896"/>
              <a:gd name="connsiteY5" fmla="*/ 64008 h 4690872"/>
              <a:gd name="connsiteX6" fmla="*/ 936216 w 5233896"/>
              <a:gd name="connsiteY6" fmla="*/ 45720 h 4690872"/>
              <a:gd name="connsiteX7" fmla="*/ 1146528 w 5233896"/>
              <a:gd name="connsiteY7" fmla="*/ 27432 h 4690872"/>
              <a:gd name="connsiteX8" fmla="*/ 1512288 w 5233896"/>
              <a:gd name="connsiteY8" fmla="*/ 9144 h 4690872"/>
              <a:gd name="connsiteX9" fmla="*/ 1622016 w 5233896"/>
              <a:gd name="connsiteY9" fmla="*/ 0 h 4690872"/>
              <a:gd name="connsiteX10" fmla="*/ 1969488 w 5233896"/>
              <a:gd name="connsiteY10" fmla="*/ 18288 h 4690872"/>
              <a:gd name="connsiteX11" fmla="*/ 2015208 w 5233896"/>
              <a:gd name="connsiteY11" fmla="*/ 27432 h 4690872"/>
              <a:gd name="connsiteX12" fmla="*/ 2124936 w 5233896"/>
              <a:gd name="connsiteY12" fmla="*/ 54864 h 4690872"/>
              <a:gd name="connsiteX13" fmla="*/ 2161512 w 5233896"/>
              <a:gd name="connsiteY13" fmla="*/ 73152 h 4690872"/>
              <a:gd name="connsiteX14" fmla="*/ 2225520 w 5233896"/>
              <a:gd name="connsiteY14" fmla="*/ 91440 h 4690872"/>
              <a:gd name="connsiteX15" fmla="*/ 2252952 w 5233896"/>
              <a:gd name="connsiteY15" fmla="*/ 100584 h 4690872"/>
              <a:gd name="connsiteX16" fmla="*/ 2335248 w 5233896"/>
              <a:gd name="connsiteY16" fmla="*/ 118872 h 4690872"/>
              <a:gd name="connsiteX17" fmla="*/ 2481552 w 5233896"/>
              <a:gd name="connsiteY17" fmla="*/ 155448 h 4690872"/>
              <a:gd name="connsiteX18" fmla="*/ 2545560 w 5233896"/>
              <a:gd name="connsiteY18" fmla="*/ 173736 h 4690872"/>
              <a:gd name="connsiteX19" fmla="*/ 2582136 w 5233896"/>
              <a:gd name="connsiteY19" fmla="*/ 201168 h 4690872"/>
              <a:gd name="connsiteX20" fmla="*/ 2609568 w 5233896"/>
              <a:gd name="connsiteY20" fmla="*/ 274320 h 4690872"/>
              <a:gd name="connsiteX21" fmla="*/ 2627856 w 5233896"/>
              <a:gd name="connsiteY21" fmla="*/ 310896 h 4690872"/>
              <a:gd name="connsiteX22" fmla="*/ 2627856 w 5233896"/>
              <a:gd name="connsiteY22" fmla="*/ 475488 h 4690872"/>
              <a:gd name="connsiteX23" fmla="*/ 2600424 w 5233896"/>
              <a:gd name="connsiteY23" fmla="*/ 539496 h 4690872"/>
              <a:gd name="connsiteX24" fmla="*/ 2582136 w 5233896"/>
              <a:gd name="connsiteY24" fmla="*/ 585216 h 4690872"/>
              <a:gd name="connsiteX25" fmla="*/ 2563848 w 5233896"/>
              <a:gd name="connsiteY25" fmla="*/ 640080 h 4690872"/>
              <a:gd name="connsiteX26" fmla="*/ 2554704 w 5233896"/>
              <a:gd name="connsiteY26" fmla="*/ 685800 h 4690872"/>
              <a:gd name="connsiteX27" fmla="*/ 2518128 w 5233896"/>
              <a:gd name="connsiteY27" fmla="*/ 740664 h 4690872"/>
              <a:gd name="connsiteX28" fmla="*/ 2499840 w 5233896"/>
              <a:gd name="connsiteY28" fmla="*/ 841248 h 4690872"/>
              <a:gd name="connsiteX29" fmla="*/ 2490696 w 5233896"/>
              <a:gd name="connsiteY29" fmla="*/ 905256 h 4690872"/>
              <a:gd name="connsiteX30" fmla="*/ 2472408 w 5233896"/>
              <a:gd name="connsiteY30" fmla="*/ 978408 h 4690872"/>
              <a:gd name="connsiteX31" fmla="*/ 2481552 w 5233896"/>
              <a:gd name="connsiteY31" fmla="*/ 1143000 h 4690872"/>
              <a:gd name="connsiteX32" fmla="*/ 2490696 w 5233896"/>
              <a:gd name="connsiteY32" fmla="*/ 1179576 h 4690872"/>
              <a:gd name="connsiteX33" fmla="*/ 2536416 w 5233896"/>
              <a:gd name="connsiteY33" fmla="*/ 1207008 h 4690872"/>
              <a:gd name="connsiteX34" fmla="*/ 2591280 w 5233896"/>
              <a:gd name="connsiteY34" fmla="*/ 1216152 h 4690872"/>
              <a:gd name="connsiteX35" fmla="*/ 2682720 w 5233896"/>
              <a:gd name="connsiteY35" fmla="*/ 1225296 h 4690872"/>
              <a:gd name="connsiteX36" fmla="*/ 3149064 w 5233896"/>
              <a:gd name="connsiteY36" fmla="*/ 1207008 h 4690872"/>
              <a:gd name="connsiteX37" fmla="*/ 3185640 w 5233896"/>
              <a:gd name="connsiteY37" fmla="*/ 1188720 h 4690872"/>
              <a:gd name="connsiteX38" fmla="*/ 3240504 w 5233896"/>
              <a:gd name="connsiteY38" fmla="*/ 1170432 h 4690872"/>
              <a:gd name="connsiteX39" fmla="*/ 3322800 w 5233896"/>
              <a:gd name="connsiteY39" fmla="*/ 1115568 h 4690872"/>
              <a:gd name="connsiteX40" fmla="*/ 3359376 w 5233896"/>
              <a:gd name="connsiteY40" fmla="*/ 1097280 h 4690872"/>
              <a:gd name="connsiteX41" fmla="*/ 3414240 w 5233896"/>
              <a:gd name="connsiteY41" fmla="*/ 1060704 h 4690872"/>
              <a:gd name="connsiteX42" fmla="*/ 3450816 w 5233896"/>
              <a:gd name="connsiteY42" fmla="*/ 1033272 h 4690872"/>
              <a:gd name="connsiteX43" fmla="*/ 3569688 w 5233896"/>
              <a:gd name="connsiteY43" fmla="*/ 969264 h 4690872"/>
              <a:gd name="connsiteX44" fmla="*/ 3606264 w 5233896"/>
              <a:gd name="connsiteY44" fmla="*/ 941832 h 4690872"/>
              <a:gd name="connsiteX45" fmla="*/ 3661128 w 5233896"/>
              <a:gd name="connsiteY45" fmla="*/ 905256 h 4690872"/>
              <a:gd name="connsiteX46" fmla="*/ 3688560 w 5233896"/>
              <a:gd name="connsiteY46" fmla="*/ 886968 h 4690872"/>
              <a:gd name="connsiteX47" fmla="*/ 3770856 w 5233896"/>
              <a:gd name="connsiteY47" fmla="*/ 813816 h 4690872"/>
              <a:gd name="connsiteX48" fmla="*/ 3825720 w 5233896"/>
              <a:gd name="connsiteY48" fmla="*/ 731520 h 4690872"/>
              <a:gd name="connsiteX49" fmla="*/ 3880584 w 5233896"/>
              <a:gd name="connsiteY49" fmla="*/ 630936 h 4690872"/>
              <a:gd name="connsiteX50" fmla="*/ 3962880 w 5233896"/>
              <a:gd name="connsiteY50" fmla="*/ 548640 h 4690872"/>
              <a:gd name="connsiteX51" fmla="*/ 4136616 w 5233896"/>
              <a:gd name="connsiteY51" fmla="*/ 512064 h 4690872"/>
              <a:gd name="connsiteX52" fmla="*/ 4173192 w 5233896"/>
              <a:gd name="connsiteY52" fmla="*/ 502920 h 4690872"/>
              <a:gd name="connsiteX53" fmla="*/ 4538952 w 5233896"/>
              <a:gd name="connsiteY53" fmla="*/ 521208 h 4690872"/>
              <a:gd name="connsiteX54" fmla="*/ 4575528 w 5233896"/>
              <a:gd name="connsiteY54" fmla="*/ 530352 h 4690872"/>
              <a:gd name="connsiteX55" fmla="*/ 4749264 w 5233896"/>
              <a:gd name="connsiteY55" fmla="*/ 557784 h 4690872"/>
              <a:gd name="connsiteX56" fmla="*/ 5233896 w 5233896"/>
              <a:gd name="connsiteY56" fmla="*/ 566928 h 4690872"/>
              <a:gd name="connsiteX57" fmla="*/ 5115024 w 5233896"/>
              <a:gd name="connsiteY57" fmla="*/ 621792 h 4690872"/>
              <a:gd name="connsiteX58" fmla="*/ 5078448 w 5233896"/>
              <a:gd name="connsiteY58" fmla="*/ 649224 h 4690872"/>
              <a:gd name="connsiteX59" fmla="*/ 5014440 w 5233896"/>
              <a:gd name="connsiteY59" fmla="*/ 685800 h 4690872"/>
              <a:gd name="connsiteX60" fmla="*/ 4959576 w 5233896"/>
              <a:gd name="connsiteY60" fmla="*/ 731520 h 4690872"/>
              <a:gd name="connsiteX61" fmla="*/ 4923000 w 5233896"/>
              <a:gd name="connsiteY61" fmla="*/ 749808 h 4690872"/>
              <a:gd name="connsiteX62" fmla="*/ 4849848 w 5233896"/>
              <a:gd name="connsiteY62" fmla="*/ 813816 h 4690872"/>
              <a:gd name="connsiteX63" fmla="*/ 4822416 w 5233896"/>
              <a:gd name="connsiteY63" fmla="*/ 822960 h 4690872"/>
              <a:gd name="connsiteX64" fmla="*/ 4794984 w 5233896"/>
              <a:gd name="connsiteY64" fmla="*/ 841248 h 4690872"/>
              <a:gd name="connsiteX65" fmla="*/ 4721832 w 5233896"/>
              <a:gd name="connsiteY65" fmla="*/ 877824 h 4690872"/>
              <a:gd name="connsiteX66" fmla="*/ 4685256 w 5233896"/>
              <a:gd name="connsiteY66" fmla="*/ 914400 h 4690872"/>
              <a:gd name="connsiteX67" fmla="*/ 4657824 w 5233896"/>
              <a:gd name="connsiteY67" fmla="*/ 950976 h 4690872"/>
              <a:gd name="connsiteX68" fmla="*/ 4593816 w 5233896"/>
              <a:gd name="connsiteY68" fmla="*/ 1014984 h 4690872"/>
              <a:gd name="connsiteX69" fmla="*/ 4566384 w 5233896"/>
              <a:gd name="connsiteY69" fmla="*/ 1024128 h 4690872"/>
              <a:gd name="connsiteX70" fmla="*/ 4511520 w 5233896"/>
              <a:gd name="connsiteY70" fmla="*/ 1060704 h 4690872"/>
              <a:gd name="connsiteX71" fmla="*/ 4484088 w 5233896"/>
              <a:gd name="connsiteY71" fmla="*/ 1078992 h 4690872"/>
              <a:gd name="connsiteX72" fmla="*/ 4447512 w 5233896"/>
              <a:gd name="connsiteY72" fmla="*/ 1097280 h 4690872"/>
              <a:gd name="connsiteX73" fmla="*/ 4410936 w 5233896"/>
              <a:gd name="connsiteY73" fmla="*/ 1133856 h 4690872"/>
              <a:gd name="connsiteX74" fmla="*/ 4328640 w 5233896"/>
              <a:gd name="connsiteY74" fmla="*/ 1161288 h 4690872"/>
              <a:gd name="connsiteX75" fmla="*/ 4301208 w 5233896"/>
              <a:gd name="connsiteY75" fmla="*/ 1170432 h 4690872"/>
              <a:gd name="connsiteX76" fmla="*/ 4191480 w 5233896"/>
              <a:gd name="connsiteY76" fmla="*/ 1188720 h 4690872"/>
              <a:gd name="connsiteX77" fmla="*/ 4118328 w 5233896"/>
              <a:gd name="connsiteY77" fmla="*/ 1216152 h 4690872"/>
              <a:gd name="connsiteX78" fmla="*/ 4026888 w 5233896"/>
              <a:gd name="connsiteY78" fmla="*/ 1261872 h 4690872"/>
              <a:gd name="connsiteX79" fmla="*/ 3999456 w 5233896"/>
              <a:gd name="connsiteY79" fmla="*/ 1298448 h 4690872"/>
              <a:gd name="connsiteX80" fmla="*/ 3953736 w 5233896"/>
              <a:gd name="connsiteY80" fmla="*/ 1316736 h 4690872"/>
              <a:gd name="connsiteX81" fmla="*/ 3889728 w 5233896"/>
              <a:gd name="connsiteY81" fmla="*/ 1344168 h 4690872"/>
              <a:gd name="connsiteX82" fmla="*/ 3853152 w 5233896"/>
              <a:gd name="connsiteY82" fmla="*/ 1371600 h 4690872"/>
              <a:gd name="connsiteX83" fmla="*/ 3770856 w 5233896"/>
              <a:gd name="connsiteY83" fmla="*/ 1463040 h 4690872"/>
              <a:gd name="connsiteX84" fmla="*/ 3743424 w 5233896"/>
              <a:gd name="connsiteY84" fmla="*/ 1554480 h 4690872"/>
              <a:gd name="connsiteX85" fmla="*/ 3725136 w 5233896"/>
              <a:gd name="connsiteY85" fmla="*/ 1581912 h 4690872"/>
              <a:gd name="connsiteX86" fmla="*/ 3715992 w 5233896"/>
              <a:gd name="connsiteY86" fmla="*/ 1636776 h 4690872"/>
              <a:gd name="connsiteX87" fmla="*/ 3679416 w 5233896"/>
              <a:gd name="connsiteY87" fmla="*/ 1691640 h 4690872"/>
              <a:gd name="connsiteX88" fmla="*/ 3651984 w 5233896"/>
              <a:gd name="connsiteY88" fmla="*/ 1746504 h 4690872"/>
              <a:gd name="connsiteX89" fmla="*/ 3624552 w 5233896"/>
              <a:gd name="connsiteY89" fmla="*/ 1847088 h 4690872"/>
              <a:gd name="connsiteX90" fmla="*/ 3578832 w 5233896"/>
              <a:gd name="connsiteY90" fmla="*/ 1911096 h 4690872"/>
              <a:gd name="connsiteX91" fmla="*/ 3505680 w 5233896"/>
              <a:gd name="connsiteY91" fmla="*/ 2020824 h 4690872"/>
              <a:gd name="connsiteX92" fmla="*/ 3441672 w 5233896"/>
              <a:gd name="connsiteY92" fmla="*/ 2039112 h 4690872"/>
              <a:gd name="connsiteX93" fmla="*/ 3505680 w 5233896"/>
              <a:gd name="connsiteY93" fmla="*/ 2121408 h 4690872"/>
              <a:gd name="connsiteX94" fmla="*/ 3514824 w 5233896"/>
              <a:gd name="connsiteY94" fmla="*/ 2148840 h 4690872"/>
              <a:gd name="connsiteX95" fmla="*/ 3551400 w 5233896"/>
              <a:gd name="connsiteY95" fmla="*/ 2167128 h 4690872"/>
              <a:gd name="connsiteX96" fmla="*/ 3578832 w 5233896"/>
              <a:gd name="connsiteY96" fmla="*/ 2194560 h 4690872"/>
              <a:gd name="connsiteX97" fmla="*/ 3606264 w 5233896"/>
              <a:gd name="connsiteY97" fmla="*/ 2203704 h 4690872"/>
              <a:gd name="connsiteX98" fmla="*/ 3679416 w 5233896"/>
              <a:gd name="connsiteY98" fmla="*/ 2240280 h 4690872"/>
              <a:gd name="connsiteX99" fmla="*/ 3743424 w 5233896"/>
              <a:gd name="connsiteY99" fmla="*/ 2258568 h 4690872"/>
              <a:gd name="connsiteX100" fmla="*/ 3789144 w 5233896"/>
              <a:gd name="connsiteY100" fmla="*/ 2286000 h 4690872"/>
              <a:gd name="connsiteX101" fmla="*/ 3834864 w 5233896"/>
              <a:gd name="connsiteY101" fmla="*/ 2304288 h 4690872"/>
              <a:gd name="connsiteX102" fmla="*/ 3862296 w 5233896"/>
              <a:gd name="connsiteY102" fmla="*/ 2313432 h 4690872"/>
              <a:gd name="connsiteX103" fmla="*/ 3889728 w 5233896"/>
              <a:gd name="connsiteY103" fmla="*/ 2331720 h 4690872"/>
              <a:gd name="connsiteX104" fmla="*/ 3926304 w 5233896"/>
              <a:gd name="connsiteY104" fmla="*/ 2350008 h 4690872"/>
              <a:gd name="connsiteX105" fmla="*/ 3962880 w 5233896"/>
              <a:gd name="connsiteY105" fmla="*/ 2377440 h 4690872"/>
              <a:gd name="connsiteX106" fmla="*/ 3990312 w 5233896"/>
              <a:gd name="connsiteY106" fmla="*/ 2395728 h 4690872"/>
              <a:gd name="connsiteX107" fmla="*/ 4017744 w 5233896"/>
              <a:gd name="connsiteY107" fmla="*/ 2423160 h 4690872"/>
              <a:gd name="connsiteX108" fmla="*/ 4063464 w 5233896"/>
              <a:gd name="connsiteY108" fmla="*/ 2450592 h 4690872"/>
              <a:gd name="connsiteX109" fmla="*/ 4090896 w 5233896"/>
              <a:gd name="connsiteY109" fmla="*/ 2468880 h 4690872"/>
              <a:gd name="connsiteX110" fmla="*/ 4145760 w 5233896"/>
              <a:gd name="connsiteY110" fmla="*/ 2542032 h 4690872"/>
              <a:gd name="connsiteX111" fmla="*/ 4164048 w 5233896"/>
              <a:gd name="connsiteY111" fmla="*/ 2615184 h 4690872"/>
              <a:gd name="connsiteX112" fmla="*/ 4182336 w 5233896"/>
              <a:gd name="connsiteY112" fmla="*/ 2706624 h 4690872"/>
              <a:gd name="connsiteX113" fmla="*/ 4164048 w 5233896"/>
              <a:gd name="connsiteY113" fmla="*/ 2898648 h 4690872"/>
              <a:gd name="connsiteX114" fmla="*/ 4154904 w 5233896"/>
              <a:gd name="connsiteY114" fmla="*/ 2926080 h 4690872"/>
              <a:gd name="connsiteX115" fmla="*/ 4100040 w 5233896"/>
              <a:gd name="connsiteY115" fmla="*/ 2990088 h 4690872"/>
              <a:gd name="connsiteX116" fmla="*/ 4081752 w 5233896"/>
              <a:gd name="connsiteY116" fmla="*/ 3035808 h 4690872"/>
              <a:gd name="connsiteX117" fmla="*/ 4054320 w 5233896"/>
              <a:gd name="connsiteY117" fmla="*/ 3072384 h 4690872"/>
              <a:gd name="connsiteX118" fmla="*/ 4017744 w 5233896"/>
              <a:gd name="connsiteY118" fmla="*/ 3127248 h 4690872"/>
              <a:gd name="connsiteX119" fmla="*/ 4008600 w 5233896"/>
              <a:gd name="connsiteY119" fmla="*/ 3154680 h 4690872"/>
              <a:gd name="connsiteX120" fmla="*/ 3990312 w 5233896"/>
              <a:gd name="connsiteY120" fmla="*/ 3200400 h 4690872"/>
              <a:gd name="connsiteX121" fmla="*/ 3972024 w 5233896"/>
              <a:gd name="connsiteY121" fmla="*/ 3236976 h 4690872"/>
              <a:gd name="connsiteX122" fmla="*/ 3962880 w 5233896"/>
              <a:gd name="connsiteY122" fmla="*/ 3273552 h 4690872"/>
              <a:gd name="connsiteX123" fmla="*/ 3935448 w 5233896"/>
              <a:gd name="connsiteY123" fmla="*/ 3355848 h 4690872"/>
              <a:gd name="connsiteX124" fmla="*/ 3926304 w 5233896"/>
              <a:gd name="connsiteY124" fmla="*/ 3383280 h 4690872"/>
              <a:gd name="connsiteX125" fmla="*/ 3898872 w 5233896"/>
              <a:gd name="connsiteY125" fmla="*/ 3456432 h 4690872"/>
              <a:gd name="connsiteX126" fmla="*/ 3889728 w 5233896"/>
              <a:gd name="connsiteY126" fmla="*/ 3785616 h 4690872"/>
              <a:gd name="connsiteX127" fmla="*/ 3853152 w 5233896"/>
              <a:gd name="connsiteY127" fmla="*/ 3959352 h 4690872"/>
              <a:gd name="connsiteX128" fmla="*/ 3880584 w 5233896"/>
              <a:gd name="connsiteY128" fmla="*/ 4087368 h 4690872"/>
              <a:gd name="connsiteX129" fmla="*/ 3917160 w 5233896"/>
              <a:gd name="connsiteY129" fmla="*/ 4160520 h 4690872"/>
              <a:gd name="connsiteX130" fmla="*/ 3935448 w 5233896"/>
              <a:gd name="connsiteY130" fmla="*/ 4306824 h 4690872"/>
              <a:gd name="connsiteX131" fmla="*/ 3953736 w 5233896"/>
              <a:gd name="connsiteY131" fmla="*/ 4352544 h 4690872"/>
              <a:gd name="connsiteX132" fmla="*/ 3953736 w 5233896"/>
              <a:gd name="connsiteY132" fmla="*/ 4590288 h 4690872"/>
              <a:gd name="connsiteX133" fmla="*/ 3944592 w 5233896"/>
              <a:gd name="connsiteY133" fmla="*/ 4636008 h 4690872"/>
              <a:gd name="connsiteX134" fmla="*/ 3889728 w 5233896"/>
              <a:gd name="connsiteY134" fmla="*/ 4690872 h 4690872"/>
              <a:gd name="connsiteX135" fmla="*/ 3789144 w 5233896"/>
              <a:gd name="connsiteY135" fmla="*/ 4672584 h 4690872"/>
              <a:gd name="connsiteX136" fmla="*/ 3752568 w 5233896"/>
              <a:gd name="connsiteY136" fmla="*/ 4645152 h 4690872"/>
              <a:gd name="connsiteX137" fmla="*/ 3706848 w 5233896"/>
              <a:gd name="connsiteY137" fmla="*/ 4617720 h 4690872"/>
              <a:gd name="connsiteX138" fmla="*/ 3642840 w 5233896"/>
              <a:gd name="connsiteY138" fmla="*/ 4590288 h 4690872"/>
              <a:gd name="connsiteX139" fmla="*/ 3597120 w 5233896"/>
              <a:gd name="connsiteY139" fmla="*/ 4553712 h 4690872"/>
              <a:gd name="connsiteX140" fmla="*/ 3569688 w 5233896"/>
              <a:gd name="connsiteY140" fmla="*/ 4535424 h 4690872"/>
              <a:gd name="connsiteX141" fmla="*/ 3523968 w 5233896"/>
              <a:gd name="connsiteY141" fmla="*/ 4498848 h 4690872"/>
              <a:gd name="connsiteX142" fmla="*/ 3450816 w 5233896"/>
              <a:gd name="connsiteY142" fmla="*/ 4462272 h 4690872"/>
              <a:gd name="connsiteX143" fmla="*/ 3313656 w 5233896"/>
              <a:gd name="connsiteY143" fmla="*/ 4370832 h 4690872"/>
              <a:gd name="connsiteX144" fmla="*/ 3249648 w 5233896"/>
              <a:gd name="connsiteY144" fmla="*/ 4306824 h 4690872"/>
              <a:gd name="connsiteX145" fmla="*/ 3222216 w 5233896"/>
              <a:gd name="connsiteY145" fmla="*/ 4279392 h 4690872"/>
              <a:gd name="connsiteX146" fmla="*/ 3203928 w 5233896"/>
              <a:gd name="connsiteY146" fmla="*/ 4251960 h 4690872"/>
              <a:gd name="connsiteX147" fmla="*/ 3130776 w 5233896"/>
              <a:gd name="connsiteY147" fmla="*/ 4160520 h 4690872"/>
              <a:gd name="connsiteX148" fmla="*/ 3094200 w 5233896"/>
              <a:gd name="connsiteY148" fmla="*/ 4096512 h 4690872"/>
              <a:gd name="connsiteX149" fmla="*/ 3066768 w 5233896"/>
              <a:gd name="connsiteY149" fmla="*/ 4059936 h 4690872"/>
              <a:gd name="connsiteX150" fmla="*/ 3057624 w 5233896"/>
              <a:gd name="connsiteY150" fmla="*/ 4032504 h 4690872"/>
              <a:gd name="connsiteX151" fmla="*/ 3021048 w 5233896"/>
              <a:gd name="connsiteY151" fmla="*/ 3968496 h 4690872"/>
              <a:gd name="connsiteX152" fmla="*/ 3011904 w 5233896"/>
              <a:gd name="connsiteY152" fmla="*/ 3931920 h 4690872"/>
              <a:gd name="connsiteX153" fmla="*/ 2938752 w 5233896"/>
              <a:gd name="connsiteY153" fmla="*/ 3803904 h 4690872"/>
              <a:gd name="connsiteX154" fmla="*/ 2911320 w 5233896"/>
              <a:gd name="connsiteY154" fmla="*/ 3739896 h 4690872"/>
              <a:gd name="connsiteX155" fmla="*/ 2902176 w 5233896"/>
              <a:gd name="connsiteY155" fmla="*/ 3712464 h 4690872"/>
              <a:gd name="connsiteX156" fmla="*/ 2883888 w 5233896"/>
              <a:gd name="connsiteY156" fmla="*/ 3685032 h 4690872"/>
              <a:gd name="connsiteX157" fmla="*/ 2865600 w 5233896"/>
              <a:gd name="connsiteY157" fmla="*/ 3639312 h 4690872"/>
              <a:gd name="connsiteX158" fmla="*/ 2829024 w 5233896"/>
              <a:gd name="connsiteY158" fmla="*/ 3575304 h 4690872"/>
              <a:gd name="connsiteX159" fmla="*/ 2810736 w 5233896"/>
              <a:gd name="connsiteY159" fmla="*/ 3456432 h 4690872"/>
              <a:gd name="connsiteX160" fmla="*/ 2801592 w 5233896"/>
              <a:gd name="connsiteY160" fmla="*/ 3419856 h 4690872"/>
              <a:gd name="connsiteX161" fmla="*/ 2792448 w 5233896"/>
              <a:gd name="connsiteY161" fmla="*/ 3355848 h 4690872"/>
              <a:gd name="connsiteX162" fmla="*/ 2765016 w 5233896"/>
              <a:gd name="connsiteY162" fmla="*/ 3273552 h 4690872"/>
              <a:gd name="connsiteX163" fmla="*/ 2755872 w 5233896"/>
              <a:gd name="connsiteY163" fmla="*/ 3209544 h 4690872"/>
              <a:gd name="connsiteX164" fmla="*/ 2746728 w 5233896"/>
              <a:gd name="connsiteY164" fmla="*/ 3136392 h 4690872"/>
              <a:gd name="connsiteX165" fmla="*/ 2719296 w 5233896"/>
              <a:gd name="connsiteY165" fmla="*/ 3090672 h 4690872"/>
              <a:gd name="connsiteX166" fmla="*/ 2710152 w 5233896"/>
              <a:gd name="connsiteY166" fmla="*/ 3063240 h 4690872"/>
              <a:gd name="connsiteX167" fmla="*/ 2682720 w 5233896"/>
              <a:gd name="connsiteY167" fmla="*/ 3044952 h 4690872"/>
              <a:gd name="connsiteX168" fmla="*/ 2655288 w 5233896"/>
              <a:gd name="connsiteY168" fmla="*/ 3017520 h 4690872"/>
              <a:gd name="connsiteX169" fmla="*/ 2627856 w 5233896"/>
              <a:gd name="connsiteY169" fmla="*/ 3008376 h 4690872"/>
              <a:gd name="connsiteX170" fmla="*/ 2582136 w 5233896"/>
              <a:gd name="connsiteY170" fmla="*/ 2990088 h 4690872"/>
              <a:gd name="connsiteX171" fmla="*/ 2554704 w 5233896"/>
              <a:gd name="connsiteY171" fmla="*/ 2980944 h 4690872"/>
              <a:gd name="connsiteX172" fmla="*/ 2508984 w 5233896"/>
              <a:gd name="connsiteY172" fmla="*/ 2962656 h 4690872"/>
              <a:gd name="connsiteX173" fmla="*/ 2426688 w 5233896"/>
              <a:gd name="connsiteY173" fmla="*/ 2935224 h 4690872"/>
              <a:gd name="connsiteX174" fmla="*/ 2344392 w 5233896"/>
              <a:gd name="connsiteY174" fmla="*/ 2916936 h 4690872"/>
              <a:gd name="connsiteX175" fmla="*/ 2262096 w 5233896"/>
              <a:gd name="connsiteY175" fmla="*/ 2889504 h 4690872"/>
              <a:gd name="connsiteX176" fmla="*/ 2161512 w 5233896"/>
              <a:gd name="connsiteY176" fmla="*/ 2907792 h 4690872"/>
              <a:gd name="connsiteX177" fmla="*/ 2115792 w 5233896"/>
              <a:gd name="connsiteY177" fmla="*/ 2916936 h 4690872"/>
              <a:gd name="connsiteX178" fmla="*/ 2088360 w 5233896"/>
              <a:gd name="connsiteY178" fmla="*/ 2935224 h 4690872"/>
              <a:gd name="connsiteX179" fmla="*/ 1996920 w 5233896"/>
              <a:gd name="connsiteY179" fmla="*/ 2944368 h 4690872"/>
              <a:gd name="connsiteX180" fmla="*/ 1960344 w 5233896"/>
              <a:gd name="connsiteY180" fmla="*/ 2962656 h 4690872"/>
              <a:gd name="connsiteX181" fmla="*/ 1932912 w 5233896"/>
              <a:gd name="connsiteY181" fmla="*/ 2971800 h 4690872"/>
              <a:gd name="connsiteX182" fmla="*/ 1859760 w 5233896"/>
              <a:gd name="connsiteY182" fmla="*/ 3008376 h 4690872"/>
              <a:gd name="connsiteX183" fmla="*/ 1823184 w 5233896"/>
              <a:gd name="connsiteY183" fmla="*/ 3017520 h 4690872"/>
              <a:gd name="connsiteX184" fmla="*/ 1786608 w 5233896"/>
              <a:gd name="connsiteY184" fmla="*/ 3035808 h 4690872"/>
              <a:gd name="connsiteX185" fmla="*/ 1704312 w 5233896"/>
              <a:gd name="connsiteY185" fmla="*/ 3044952 h 4690872"/>
              <a:gd name="connsiteX186" fmla="*/ 1539720 w 5233896"/>
              <a:gd name="connsiteY186" fmla="*/ 3026664 h 4690872"/>
              <a:gd name="connsiteX187" fmla="*/ 1429992 w 5233896"/>
              <a:gd name="connsiteY187" fmla="*/ 2990088 h 4690872"/>
              <a:gd name="connsiteX188" fmla="*/ 1320264 w 5233896"/>
              <a:gd name="connsiteY188" fmla="*/ 2999232 h 4690872"/>
              <a:gd name="connsiteX189" fmla="*/ 1301976 w 5233896"/>
              <a:gd name="connsiteY189" fmla="*/ 3026664 h 4690872"/>
              <a:gd name="connsiteX190" fmla="*/ 1265400 w 5233896"/>
              <a:gd name="connsiteY190" fmla="*/ 3154680 h 4690872"/>
              <a:gd name="connsiteX191" fmla="*/ 1146528 w 5233896"/>
              <a:gd name="connsiteY191" fmla="*/ 3273552 h 4690872"/>
              <a:gd name="connsiteX192" fmla="*/ 1100808 w 5233896"/>
              <a:gd name="connsiteY192" fmla="*/ 3291840 h 4690872"/>
              <a:gd name="connsiteX193" fmla="*/ 1036800 w 5233896"/>
              <a:gd name="connsiteY193" fmla="*/ 3337560 h 4690872"/>
              <a:gd name="connsiteX194" fmla="*/ 1009368 w 5233896"/>
              <a:gd name="connsiteY194" fmla="*/ 3346704 h 4690872"/>
              <a:gd name="connsiteX195" fmla="*/ 963648 w 5233896"/>
              <a:gd name="connsiteY195" fmla="*/ 3383280 h 4690872"/>
              <a:gd name="connsiteX196" fmla="*/ 881352 w 5233896"/>
              <a:gd name="connsiteY196" fmla="*/ 3438144 h 4690872"/>
              <a:gd name="connsiteX197" fmla="*/ 789912 w 5233896"/>
              <a:gd name="connsiteY197" fmla="*/ 3493008 h 4690872"/>
              <a:gd name="connsiteX198" fmla="*/ 543024 w 5233896"/>
              <a:gd name="connsiteY198" fmla="*/ 3474720 h 4690872"/>
              <a:gd name="connsiteX199" fmla="*/ 451584 w 5233896"/>
              <a:gd name="connsiteY199" fmla="*/ 3438144 h 4690872"/>
              <a:gd name="connsiteX200" fmla="*/ 424152 w 5233896"/>
              <a:gd name="connsiteY200" fmla="*/ 3429000 h 4690872"/>
              <a:gd name="connsiteX201" fmla="*/ 369288 w 5233896"/>
              <a:gd name="connsiteY201" fmla="*/ 3401568 h 4690872"/>
              <a:gd name="connsiteX202" fmla="*/ 314424 w 5233896"/>
              <a:gd name="connsiteY202" fmla="*/ 3392424 h 4690872"/>
              <a:gd name="connsiteX203" fmla="*/ 277848 w 5233896"/>
              <a:gd name="connsiteY203" fmla="*/ 3383280 h 4690872"/>
              <a:gd name="connsiteX204" fmla="*/ 232128 w 5233896"/>
              <a:gd name="connsiteY204" fmla="*/ 3392424 h 4690872"/>
              <a:gd name="connsiteX205" fmla="*/ 131544 w 5233896"/>
              <a:gd name="connsiteY205" fmla="*/ 3438144 h 4690872"/>
              <a:gd name="connsiteX206" fmla="*/ 85824 w 5233896"/>
              <a:gd name="connsiteY206" fmla="*/ 3419856 h 4690872"/>
              <a:gd name="connsiteX207" fmla="*/ 67536 w 5233896"/>
              <a:gd name="connsiteY207" fmla="*/ 3392424 h 4690872"/>
              <a:gd name="connsiteX208" fmla="*/ 30960 w 5233896"/>
              <a:gd name="connsiteY208" fmla="*/ 3364992 h 4690872"/>
              <a:gd name="connsiteX209" fmla="*/ 12672 w 5233896"/>
              <a:gd name="connsiteY209" fmla="*/ 3328416 h 4690872"/>
              <a:gd name="connsiteX210" fmla="*/ 12672 w 5233896"/>
              <a:gd name="connsiteY210" fmla="*/ 3090672 h 4690872"/>
              <a:gd name="connsiteX211" fmla="*/ 58392 w 5233896"/>
              <a:gd name="connsiteY211" fmla="*/ 2980944 h 4690872"/>
              <a:gd name="connsiteX212" fmla="*/ 76680 w 5233896"/>
              <a:gd name="connsiteY212" fmla="*/ 2926080 h 4690872"/>
              <a:gd name="connsiteX213" fmla="*/ 104112 w 5233896"/>
              <a:gd name="connsiteY213" fmla="*/ 2752344 h 4690872"/>
              <a:gd name="connsiteX214" fmla="*/ 113256 w 5233896"/>
              <a:gd name="connsiteY214" fmla="*/ 2679192 h 4690872"/>
              <a:gd name="connsiteX215" fmla="*/ 149832 w 5233896"/>
              <a:gd name="connsiteY215" fmla="*/ 2596896 h 4690872"/>
              <a:gd name="connsiteX216" fmla="*/ 177264 w 5233896"/>
              <a:gd name="connsiteY216" fmla="*/ 2551176 h 4690872"/>
              <a:gd name="connsiteX217" fmla="*/ 204696 w 5233896"/>
              <a:gd name="connsiteY217" fmla="*/ 2532888 h 4690872"/>
              <a:gd name="connsiteX218" fmla="*/ 378432 w 5233896"/>
              <a:gd name="connsiteY218" fmla="*/ 2487168 h 4690872"/>
              <a:gd name="connsiteX219" fmla="*/ 762480 w 5233896"/>
              <a:gd name="connsiteY219" fmla="*/ 2468880 h 4690872"/>
              <a:gd name="connsiteX220" fmla="*/ 844776 w 5233896"/>
              <a:gd name="connsiteY220" fmla="*/ 2441448 h 4690872"/>
              <a:gd name="connsiteX221" fmla="*/ 872208 w 5233896"/>
              <a:gd name="connsiteY221" fmla="*/ 2414016 h 4690872"/>
              <a:gd name="connsiteX222" fmla="*/ 927072 w 5233896"/>
              <a:gd name="connsiteY222" fmla="*/ 2331720 h 4690872"/>
              <a:gd name="connsiteX223" fmla="*/ 945360 w 5233896"/>
              <a:gd name="connsiteY223" fmla="*/ 2304288 h 4690872"/>
              <a:gd name="connsiteX224" fmla="*/ 954504 w 5233896"/>
              <a:gd name="connsiteY224" fmla="*/ 2276856 h 4690872"/>
              <a:gd name="connsiteX225" fmla="*/ 1000224 w 5233896"/>
              <a:gd name="connsiteY225" fmla="*/ 2212848 h 4690872"/>
              <a:gd name="connsiteX226" fmla="*/ 1027656 w 5233896"/>
              <a:gd name="connsiteY226" fmla="*/ 2148840 h 4690872"/>
              <a:gd name="connsiteX227" fmla="*/ 1119096 w 5233896"/>
              <a:gd name="connsiteY227" fmla="*/ 2066544 h 4690872"/>
              <a:gd name="connsiteX228" fmla="*/ 1155672 w 5233896"/>
              <a:gd name="connsiteY228" fmla="*/ 2029968 h 4690872"/>
              <a:gd name="connsiteX229" fmla="*/ 1247112 w 5233896"/>
              <a:gd name="connsiteY229" fmla="*/ 1883664 h 4690872"/>
              <a:gd name="connsiteX230" fmla="*/ 1292832 w 5233896"/>
              <a:gd name="connsiteY230" fmla="*/ 1792224 h 4690872"/>
              <a:gd name="connsiteX231" fmla="*/ 1301976 w 5233896"/>
              <a:gd name="connsiteY231" fmla="*/ 1664208 h 4690872"/>
              <a:gd name="connsiteX232" fmla="*/ 1311120 w 5233896"/>
              <a:gd name="connsiteY232" fmla="*/ 1636776 h 4690872"/>
              <a:gd name="connsiteX233" fmla="*/ 1320264 w 5233896"/>
              <a:gd name="connsiteY233" fmla="*/ 1106424 h 4690872"/>
              <a:gd name="connsiteX234" fmla="*/ 1338552 w 5233896"/>
              <a:gd name="connsiteY234" fmla="*/ 1042416 h 4690872"/>
              <a:gd name="connsiteX235" fmla="*/ 1393416 w 5233896"/>
              <a:gd name="connsiteY235" fmla="*/ 960120 h 4690872"/>
              <a:gd name="connsiteX236" fmla="*/ 1420848 w 5233896"/>
              <a:gd name="connsiteY236" fmla="*/ 896112 h 4690872"/>
              <a:gd name="connsiteX237" fmla="*/ 1448280 w 5233896"/>
              <a:gd name="connsiteY237" fmla="*/ 868680 h 4690872"/>
              <a:gd name="connsiteX238" fmla="*/ 1365984 w 5233896"/>
              <a:gd name="connsiteY238" fmla="*/ 749808 h 4690872"/>
              <a:gd name="connsiteX239" fmla="*/ 1329408 w 5233896"/>
              <a:gd name="connsiteY239" fmla="*/ 740664 h 4690872"/>
              <a:gd name="connsiteX240" fmla="*/ 1219680 w 5233896"/>
              <a:gd name="connsiteY240" fmla="*/ 685800 h 4690872"/>
              <a:gd name="connsiteX241" fmla="*/ 1146528 w 5233896"/>
              <a:gd name="connsiteY241" fmla="*/ 658368 h 4690872"/>
              <a:gd name="connsiteX242" fmla="*/ 1082520 w 5233896"/>
              <a:gd name="connsiteY242" fmla="*/ 630936 h 4690872"/>
              <a:gd name="connsiteX243" fmla="*/ 945360 w 5233896"/>
              <a:gd name="connsiteY243" fmla="*/ 566928 h 4690872"/>
              <a:gd name="connsiteX244" fmla="*/ 917928 w 5233896"/>
              <a:gd name="connsiteY244" fmla="*/ 539496 h 4690872"/>
              <a:gd name="connsiteX245" fmla="*/ 863064 w 5233896"/>
              <a:gd name="connsiteY245" fmla="*/ 502920 h 4690872"/>
              <a:gd name="connsiteX246" fmla="*/ 826488 w 5233896"/>
              <a:gd name="connsiteY246" fmla="*/ 457200 h 4690872"/>
              <a:gd name="connsiteX247" fmla="*/ 735048 w 5233896"/>
              <a:gd name="connsiteY247" fmla="*/ 365760 h 4690872"/>
              <a:gd name="connsiteX248" fmla="*/ 707616 w 5233896"/>
              <a:gd name="connsiteY248" fmla="*/ 329184 h 4690872"/>
              <a:gd name="connsiteX249" fmla="*/ 689328 w 5233896"/>
              <a:gd name="connsiteY249" fmla="*/ 301752 h 4690872"/>
              <a:gd name="connsiteX250" fmla="*/ 634464 w 5233896"/>
              <a:gd name="connsiteY250" fmla="*/ 228600 h 4690872"/>
              <a:gd name="connsiteX251" fmla="*/ 625320 w 5233896"/>
              <a:gd name="connsiteY251" fmla="*/ 201168 h 4690872"/>
              <a:gd name="connsiteX252" fmla="*/ 607032 w 5233896"/>
              <a:gd name="connsiteY252" fmla="*/ 155448 h 469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5233896" h="4690872">
                <a:moveTo>
                  <a:pt x="607032" y="155448"/>
                </a:moveTo>
                <a:cubicBezTo>
                  <a:pt x="622272" y="146304"/>
                  <a:pt x="637681" y="137436"/>
                  <a:pt x="652752" y="128016"/>
                </a:cubicBezTo>
                <a:cubicBezTo>
                  <a:pt x="662071" y="122191"/>
                  <a:pt x="670354" y="114643"/>
                  <a:pt x="680184" y="109728"/>
                </a:cubicBezTo>
                <a:cubicBezTo>
                  <a:pt x="707015" y="96313"/>
                  <a:pt x="733376" y="88117"/>
                  <a:pt x="762480" y="82296"/>
                </a:cubicBezTo>
                <a:cubicBezTo>
                  <a:pt x="780660" y="78660"/>
                  <a:pt x="799103" y="76469"/>
                  <a:pt x="817344" y="73152"/>
                </a:cubicBezTo>
                <a:cubicBezTo>
                  <a:pt x="832635" y="70372"/>
                  <a:pt x="847920" y="67503"/>
                  <a:pt x="863064" y="64008"/>
                </a:cubicBezTo>
                <a:cubicBezTo>
                  <a:pt x="887555" y="58356"/>
                  <a:pt x="911512" y="50352"/>
                  <a:pt x="936216" y="45720"/>
                </a:cubicBezTo>
                <a:cubicBezTo>
                  <a:pt x="993481" y="34983"/>
                  <a:pt x="1099254" y="30584"/>
                  <a:pt x="1146528" y="27432"/>
                </a:cubicBezTo>
                <a:cubicBezTo>
                  <a:pt x="1310385" y="122"/>
                  <a:pt x="1145243" y="25102"/>
                  <a:pt x="1512288" y="9144"/>
                </a:cubicBezTo>
                <a:cubicBezTo>
                  <a:pt x="1548956" y="7550"/>
                  <a:pt x="1585440" y="3048"/>
                  <a:pt x="1622016" y="0"/>
                </a:cubicBezTo>
                <a:lnTo>
                  <a:pt x="1969488" y="18288"/>
                </a:lnTo>
                <a:cubicBezTo>
                  <a:pt x="1984992" y="19370"/>
                  <a:pt x="2000079" y="23872"/>
                  <a:pt x="2015208" y="27432"/>
                </a:cubicBezTo>
                <a:cubicBezTo>
                  <a:pt x="2051907" y="36067"/>
                  <a:pt x="2091215" y="38003"/>
                  <a:pt x="2124936" y="54864"/>
                </a:cubicBezTo>
                <a:cubicBezTo>
                  <a:pt x="2137128" y="60960"/>
                  <a:pt x="2148702" y="68494"/>
                  <a:pt x="2161512" y="73152"/>
                </a:cubicBezTo>
                <a:cubicBezTo>
                  <a:pt x="2182366" y="80735"/>
                  <a:pt x="2204266" y="85064"/>
                  <a:pt x="2225520" y="91440"/>
                </a:cubicBezTo>
                <a:cubicBezTo>
                  <a:pt x="2234752" y="94210"/>
                  <a:pt x="2243684" y="97936"/>
                  <a:pt x="2252952" y="100584"/>
                </a:cubicBezTo>
                <a:cubicBezTo>
                  <a:pt x="2283083" y="109193"/>
                  <a:pt x="2303821" y="112587"/>
                  <a:pt x="2335248" y="118872"/>
                </a:cubicBezTo>
                <a:cubicBezTo>
                  <a:pt x="2399554" y="161743"/>
                  <a:pt x="2338987" y="126935"/>
                  <a:pt x="2481552" y="155448"/>
                </a:cubicBezTo>
                <a:cubicBezTo>
                  <a:pt x="2503311" y="159800"/>
                  <a:pt x="2524224" y="167640"/>
                  <a:pt x="2545560" y="173736"/>
                </a:cubicBezTo>
                <a:cubicBezTo>
                  <a:pt x="2557752" y="182880"/>
                  <a:pt x="2572218" y="189597"/>
                  <a:pt x="2582136" y="201168"/>
                </a:cubicBezTo>
                <a:cubicBezTo>
                  <a:pt x="2604765" y="227569"/>
                  <a:pt x="2598297" y="244264"/>
                  <a:pt x="2609568" y="274320"/>
                </a:cubicBezTo>
                <a:cubicBezTo>
                  <a:pt x="2614354" y="287083"/>
                  <a:pt x="2621760" y="298704"/>
                  <a:pt x="2627856" y="310896"/>
                </a:cubicBezTo>
                <a:cubicBezTo>
                  <a:pt x="2643239" y="387812"/>
                  <a:pt x="2642167" y="360997"/>
                  <a:pt x="2627856" y="475488"/>
                </a:cubicBezTo>
                <a:cubicBezTo>
                  <a:pt x="2625406" y="495086"/>
                  <a:pt x="2607459" y="523666"/>
                  <a:pt x="2600424" y="539496"/>
                </a:cubicBezTo>
                <a:cubicBezTo>
                  <a:pt x="2593758" y="554495"/>
                  <a:pt x="2587745" y="569790"/>
                  <a:pt x="2582136" y="585216"/>
                </a:cubicBezTo>
                <a:cubicBezTo>
                  <a:pt x="2575548" y="603333"/>
                  <a:pt x="2567629" y="621177"/>
                  <a:pt x="2563848" y="640080"/>
                </a:cubicBezTo>
                <a:cubicBezTo>
                  <a:pt x="2560800" y="655320"/>
                  <a:pt x="2561135" y="671651"/>
                  <a:pt x="2554704" y="685800"/>
                </a:cubicBezTo>
                <a:cubicBezTo>
                  <a:pt x="2545609" y="705809"/>
                  <a:pt x="2530320" y="722376"/>
                  <a:pt x="2518128" y="740664"/>
                </a:cubicBezTo>
                <a:cubicBezTo>
                  <a:pt x="2508617" y="788219"/>
                  <a:pt x="2507639" y="790552"/>
                  <a:pt x="2499840" y="841248"/>
                </a:cubicBezTo>
                <a:cubicBezTo>
                  <a:pt x="2496563" y="862550"/>
                  <a:pt x="2494923" y="884122"/>
                  <a:pt x="2490696" y="905256"/>
                </a:cubicBezTo>
                <a:cubicBezTo>
                  <a:pt x="2485767" y="929902"/>
                  <a:pt x="2472408" y="978408"/>
                  <a:pt x="2472408" y="978408"/>
                </a:cubicBezTo>
                <a:cubicBezTo>
                  <a:pt x="2475456" y="1033272"/>
                  <a:pt x="2476577" y="1088277"/>
                  <a:pt x="2481552" y="1143000"/>
                </a:cubicBezTo>
                <a:cubicBezTo>
                  <a:pt x="2482690" y="1155516"/>
                  <a:pt x="2482517" y="1170034"/>
                  <a:pt x="2490696" y="1179576"/>
                </a:cubicBezTo>
                <a:cubicBezTo>
                  <a:pt x="2502262" y="1193070"/>
                  <a:pt x="2519713" y="1200934"/>
                  <a:pt x="2536416" y="1207008"/>
                </a:cubicBezTo>
                <a:cubicBezTo>
                  <a:pt x="2553840" y="1213344"/>
                  <a:pt x="2572883" y="1213852"/>
                  <a:pt x="2591280" y="1216152"/>
                </a:cubicBezTo>
                <a:cubicBezTo>
                  <a:pt x="2621675" y="1219951"/>
                  <a:pt x="2652240" y="1222248"/>
                  <a:pt x="2682720" y="1225296"/>
                </a:cubicBezTo>
                <a:cubicBezTo>
                  <a:pt x="2854751" y="1268304"/>
                  <a:pt x="2750230" y="1246109"/>
                  <a:pt x="3149064" y="1207008"/>
                </a:cubicBezTo>
                <a:cubicBezTo>
                  <a:pt x="3162630" y="1205678"/>
                  <a:pt x="3172984" y="1193782"/>
                  <a:pt x="3185640" y="1188720"/>
                </a:cubicBezTo>
                <a:cubicBezTo>
                  <a:pt x="3203538" y="1181561"/>
                  <a:pt x="3222216" y="1176528"/>
                  <a:pt x="3240504" y="1170432"/>
                </a:cubicBezTo>
                <a:cubicBezTo>
                  <a:pt x="3279776" y="1140978"/>
                  <a:pt x="3277449" y="1140763"/>
                  <a:pt x="3322800" y="1115568"/>
                </a:cubicBezTo>
                <a:cubicBezTo>
                  <a:pt x="3334716" y="1108948"/>
                  <a:pt x="3347687" y="1104293"/>
                  <a:pt x="3359376" y="1097280"/>
                </a:cubicBezTo>
                <a:cubicBezTo>
                  <a:pt x="3378223" y="1085972"/>
                  <a:pt x="3396656" y="1073892"/>
                  <a:pt x="3414240" y="1060704"/>
                </a:cubicBezTo>
                <a:cubicBezTo>
                  <a:pt x="3426432" y="1051560"/>
                  <a:pt x="3437652" y="1040951"/>
                  <a:pt x="3450816" y="1033272"/>
                </a:cubicBezTo>
                <a:cubicBezTo>
                  <a:pt x="3544121" y="978844"/>
                  <a:pt x="3497816" y="1017179"/>
                  <a:pt x="3569688" y="969264"/>
                </a:cubicBezTo>
                <a:cubicBezTo>
                  <a:pt x="3582368" y="960810"/>
                  <a:pt x="3593779" y="950572"/>
                  <a:pt x="3606264" y="941832"/>
                </a:cubicBezTo>
                <a:cubicBezTo>
                  <a:pt x="3624270" y="929228"/>
                  <a:pt x="3642840" y="917448"/>
                  <a:pt x="3661128" y="905256"/>
                </a:cubicBezTo>
                <a:cubicBezTo>
                  <a:pt x="3670272" y="899160"/>
                  <a:pt x="3680789" y="894739"/>
                  <a:pt x="3688560" y="886968"/>
                </a:cubicBezTo>
                <a:cubicBezTo>
                  <a:pt x="3751195" y="824333"/>
                  <a:pt x="3721905" y="846450"/>
                  <a:pt x="3770856" y="813816"/>
                </a:cubicBezTo>
                <a:cubicBezTo>
                  <a:pt x="3790584" y="754632"/>
                  <a:pt x="3766282" y="816432"/>
                  <a:pt x="3825720" y="731520"/>
                </a:cubicBezTo>
                <a:cubicBezTo>
                  <a:pt x="3876473" y="659016"/>
                  <a:pt x="3798531" y="731925"/>
                  <a:pt x="3880584" y="630936"/>
                </a:cubicBezTo>
                <a:cubicBezTo>
                  <a:pt x="3905048" y="600827"/>
                  <a:pt x="3925244" y="558049"/>
                  <a:pt x="3962880" y="548640"/>
                </a:cubicBezTo>
                <a:cubicBezTo>
                  <a:pt x="4055434" y="525502"/>
                  <a:pt x="3947271" y="551926"/>
                  <a:pt x="4136616" y="512064"/>
                </a:cubicBezTo>
                <a:cubicBezTo>
                  <a:pt x="4148914" y="509475"/>
                  <a:pt x="4161000" y="505968"/>
                  <a:pt x="4173192" y="502920"/>
                </a:cubicBezTo>
                <a:cubicBezTo>
                  <a:pt x="4330926" y="507559"/>
                  <a:pt x="4412525" y="495923"/>
                  <a:pt x="4538952" y="521208"/>
                </a:cubicBezTo>
                <a:cubicBezTo>
                  <a:pt x="4551275" y="523673"/>
                  <a:pt x="4563336" y="527304"/>
                  <a:pt x="4575528" y="530352"/>
                </a:cubicBezTo>
                <a:cubicBezTo>
                  <a:pt x="4641758" y="574505"/>
                  <a:pt x="4600257" y="553465"/>
                  <a:pt x="4749264" y="557784"/>
                </a:cubicBezTo>
                <a:cubicBezTo>
                  <a:pt x="4910769" y="562465"/>
                  <a:pt x="5072352" y="563880"/>
                  <a:pt x="5233896" y="566928"/>
                </a:cubicBezTo>
                <a:cubicBezTo>
                  <a:pt x="5200637" y="580232"/>
                  <a:pt x="5140119" y="602971"/>
                  <a:pt x="5115024" y="621792"/>
                </a:cubicBezTo>
                <a:cubicBezTo>
                  <a:pt x="5102832" y="630936"/>
                  <a:pt x="5091371" y="641147"/>
                  <a:pt x="5078448" y="649224"/>
                </a:cubicBezTo>
                <a:cubicBezTo>
                  <a:pt x="5029051" y="680097"/>
                  <a:pt x="5055626" y="653767"/>
                  <a:pt x="5014440" y="685800"/>
                </a:cubicBezTo>
                <a:cubicBezTo>
                  <a:pt x="4995649" y="700415"/>
                  <a:pt x="4979078" y="717868"/>
                  <a:pt x="4959576" y="731520"/>
                </a:cubicBezTo>
                <a:cubicBezTo>
                  <a:pt x="4948409" y="739337"/>
                  <a:pt x="4934559" y="742584"/>
                  <a:pt x="4923000" y="749808"/>
                </a:cubicBezTo>
                <a:cubicBezTo>
                  <a:pt x="4809215" y="820923"/>
                  <a:pt x="4968946" y="728746"/>
                  <a:pt x="4849848" y="813816"/>
                </a:cubicBezTo>
                <a:cubicBezTo>
                  <a:pt x="4842005" y="819418"/>
                  <a:pt x="4831037" y="818649"/>
                  <a:pt x="4822416" y="822960"/>
                </a:cubicBezTo>
                <a:cubicBezTo>
                  <a:pt x="4812586" y="827875"/>
                  <a:pt x="4804632" y="835986"/>
                  <a:pt x="4794984" y="841248"/>
                </a:cubicBezTo>
                <a:cubicBezTo>
                  <a:pt x="4771051" y="854303"/>
                  <a:pt x="4741109" y="858547"/>
                  <a:pt x="4721832" y="877824"/>
                </a:cubicBezTo>
                <a:cubicBezTo>
                  <a:pt x="4709640" y="890016"/>
                  <a:pt x="4696610" y="901424"/>
                  <a:pt x="4685256" y="914400"/>
                </a:cubicBezTo>
                <a:cubicBezTo>
                  <a:pt x="4675220" y="925869"/>
                  <a:pt x="4668076" y="939699"/>
                  <a:pt x="4657824" y="950976"/>
                </a:cubicBezTo>
                <a:cubicBezTo>
                  <a:pt x="4637527" y="973303"/>
                  <a:pt x="4622441" y="1005442"/>
                  <a:pt x="4593816" y="1014984"/>
                </a:cubicBezTo>
                <a:cubicBezTo>
                  <a:pt x="4584672" y="1018032"/>
                  <a:pt x="4574810" y="1019447"/>
                  <a:pt x="4566384" y="1024128"/>
                </a:cubicBezTo>
                <a:cubicBezTo>
                  <a:pt x="4547171" y="1034802"/>
                  <a:pt x="4529808" y="1048512"/>
                  <a:pt x="4511520" y="1060704"/>
                </a:cubicBezTo>
                <a:cubicBezTo>
                  <a:pt x="4502376" y="1066800"/>
                  <a:pt x="4493918" y="1074077"/>
                  <a:pt x="4484088" y="1078992"/>
                </a:cubicBezTo>
                <a:cubicBezTo>
                  <a:pt x="4471896" y="1085088"/>
                  <a:pt x="4458417" y="1089101"/>
                  <a:pt x="4447512" y="1097280"/>
                </a:cubicBezTo>
                <a:cubicBezTo>
                  <a:pt x="4433718" y="1107625"/>
                  <a:pt x="4426117" y="1125682"/>
                  <a:pt x="4410936" y="1133856"/>
                </a:cubicBezTo>
                <a:cubicBezTo>
                  <a:pt x="4385476" y="1147565"/>
                  <a:pt x="4356072" y="1152144"/>
                  <a:pt x="4328640" y="1161288"/>
                </a:cubicBezTo>
                <a:cubicBezTo>
                  <a:pt x="4319496" y="1164336"/>
                  <a:pt x="4310659" y="1168542"/>
                  <a:pt x="4301208" y="1170432"/>
                </a:cubicBezTo>
                <a:cubicBezTo>
                  <a:pt x="4234354" y="1183803"/>
                  <a:pt x="4270874" y="1177378"/>
                  <a:pt x="4191480" y="1188720"/>
                </a:cubicBezTo>
                <a:cubicBezTo>
                  <a:pt x="4167738" y="1196634"/>
                  <a:pt x="4140196" y="1205218"/>
                  <a:pt x="4118328" y="1216152"/>
                </a:cubicBezTo>
                <a:cubicBezTo>
                  <a:pt x="4014933" y="1267850"/>
                  <a:pt x="4089799" y="1240902"/>
                  <a:pt x="4026888" y="1261872"/>
                </a:cubicBezTo>
                <a:cubicBezTo>
                  <a:pt x="4017744" y="1274064"/>
                  <a:pt x="4011648" y="1289304"/>
                  <a:pt x="3999456" y="1298448"/>
                </a:cubicBezTo>
                <a:cubicBezTo>
                  <a:pt x="3986325" y="1308296"/>
                  <a:pt x="3968735" y="1310070"/>
                  <a:pt x="3953736" y="1316736"/>
                </a:cubicBezTo>
                <a:cubicBezTo>
                  <a:pt x="3885940" y="1346867"/>
                  <a:pt x="3946071" y="1325387"/>
                  <a:pt x="3889728" y="1344168"/>
                </a:cubicBezTo>
                <a:cubicBezTo>
                  <a:pt x="3877536" y="1353312"/>
                  <a:pt x="3864480" y="1361405"/>
                  <a:pt x="3853152" y="1371600"/>
                </a:cubicBezTo>
                <a:cubicBezTo>
                  <a:pt x="3802659" y="1417043"/>
                  <a:pt x="3804880" y="1417675"/>
                  <a:pt x="3770856" y="1463040"/>
                </a:cubicBezTo>
                <a:cubicBezTo>
                  <a:pt x="3765744" y="1483486"/>
                  <a:pt x="3752329" y="1541123"/>
                  <a:pt x="3743424" y="1554480"/>
                </a:cubicBezTo>
                <a:lnTo>
                  <a:pt x="3725136" y="1581912"/>
                </a:lnTo>
                <a:cubicBezTo>
                  <a:pt x="3722088" y="1600200"/>
                  <a:pt x="3723123" y="1619662"/>
                  <a:pt x="3715992" y="1636776"/>
                </a:cubicBezTo>
                <a:cubicBezTo>
                  <a:pt x="3707538" y="1657065"/>
                  <a:pt x="3689246" y="1671981"/>
                  <a:pt x="3679416" y="1691640"/>
                </a:cubicBezTo>
                <a:lnTo>
                  <a:pt x="3651984" y="1746504"/>
                </a:lnTo>
                <a:cubicBezTo>
                  <a:pt x="3644161" y="1785618"/>
                  <a:pt x="3641427" y="1809120"/>
                  <a:pt x="3624552" y="1847088"/>
                </a:cubicBezTo>
                <a:cubicBezTo>
                  <a:pt x="3618600" y="1860480"/>
                  <a:pt x="3584028" y="1902782"/>
                  <a:pt x="3578832" y="1911096"/>
                </a:cubicBezTo>
                <a:cubicBezTo>
                  <a:pt x="3559091" y="1942681"/>
                  <a:pt x="3541491" y="2008887"/>
                  <a:pt x="3505680" y="2020824"/>
                </a:cubicBezTo>
                <a:cubicBezTo>
                  <a:pt x="3466326" y="2033942"/>
                  <a:pt x="3487599" y="2027630"/>
                  <a:pt x="3441672" y="2039112"/>
                </a:cubicBezTo>
                <a:cubicBezTo>
                  <a:pt x="3465341" y="2062781"/>
                  <a:pt x="3494743" y="2088596"/>
                  <a:pt x="3505680" y="2121408"/>
                </a:cubicBezTo>
                <a:cubicBezTo>
                  <a:pt x="3508728" y="2130552"/>
                  <a:pt x="3508008" y="2142024"/>
                  <a:pt x="3514824" y="2148840"/>
                </a:cubicBezTo>
                <a:cubicBezTo>
                  <a:pt x="3524463" y="2158479"/>
                  <a:pt x="3540308" y="2159205"/>
                  <a:pt x="3551400" y="2167128"/>
                </a:cubicBezTo>
                <a:cubicBezTo>
                  <a:pt x="3561923" y="2174644"/>
                  <a:pt x="3568072" y="2187387"/>
                  <a:pt x="3578832" y="2194560"/>
                </a:cubicBezTo>
                <a:cubicBezTo>
                  <a:pt x="3586852" y="2199907"/>
                  <a:pt x="3597489" y="2199716"/>
                  <a:pt x="3606264" y="2203704"/>
                </a:cubicBezTo>
                <a:cubicBezTo>
                  <a:pt x="3631083" y="2214985"/>
                  <a:pt x="3654597" y="2228999"/>
                  <a:pt x="3679416" y="2240280"/>
                </a:cubicBezTo>
                <a:cubicBezTo>
                  <a:pt x="3695449" y="2247568"/>
                  <a:pt x="3727904" y="2254688"/>
                  <a:pt x="3743424" y="2258568"/>
                </a:cubicBezTo>
                <a:cubicBezTo>
                  <a:pt x="3758664" y="2267712"/>
                  <a:pt x="3773248" y="2278052"/>
                  <a:pt x="3789144" y="2286000"/>
                </a:cubicBezTo>
                <a:cubicBezTo>
                  <a:pt x="3803825" y="2293341"/>
                  <a:pt x="3819495" y="2298525"/>
                  <a:pt x="3834864" y="2304288"/>
                </a:cubicBezTo>
                <a:cubicBezTo>
                  <a:pt x="3843889" y="2307672"/>
                  <a:pt x="3853675" y="2309121"/>
                  <a:pt x="3862296" y="2313432"/>
                </a:cubicBezTo>
                <a:cubicBezTo>
                  <a:pt x="3872126" y="2318347"/>
                  <a:pt x="3880186" y="2326268"/>
                  <a:pt x="3889728" y="2331720"/>
                </a:cubicBezTo>
                <a:cubicBezTo>
                  <a:pt x="3901563" y="2338483"/>
                  <a:pt x="3914745" y="2342784"/>
                  <a:pt x="3926304" y="2350008"/>
                </a:cubicBezTo>
                <a:cubicBezTo>
                  <a:pt x="3939227" y="2358085"/>
                  <a:pt x="3950479" y="2368582"/>
                  <a:pt x="3962880" y="2377440"/>
                </a:cubicBezTo>
                <a:cubicBezTo>
                  <a:pt x="3971823" y="2383828"/>
                  <a:pt x="3981869" y="2388693"/>
                  <a:pt x="3990312" y="2395728"/>
                </a:cubicBezTo>
                <a:cubicBezTo>
                  <a:pt x="4000246" y="2404007"/>
                  <a:pt x="4007399" y="2415401"/>
                  <a:pt x="4017744" y="2423160"/>
                </a:cubicBezTo>
                <a:cubicBezTo>
                  <a:pt x="4031962" y="2433824"/>
                  <a:pt x="4048393" y="2441172"/>
                  <a:pt x="4063464" y="2450592"/>
                </a:cubicBezTo>
                <a:cubicBezTo>
                  <a:pt x="4072783" y="2456417"/>
                  <a:pt x="4083125" y="2461109"/>
                  <a:pt x="4090896" y="2468880"/>
                </a:cubicBezTo>
                <a:cubicBezTo>
                  <a:pt x="4112617" y="2490601"/>
                  <a:pt x="4128877" y="2516707"/>
                  <a:pt x="4145760" y="2542032"/>
                </a:cubicBezTo>
                <a:cubicBezTo>
                  <a:pt x="4151856" y="2566416"/>
                  <a:pt x="4159119" y="2590538"/>
                  <a:pt x="4164048" y="2615184"/>
                </a:cubicBezTo>
                <a:lnTo>
                  <a:pt x="4182336" y="2706624"/>
                </a:lnTo>
                <a:cubicBezTo>
                  <a:pt x="4176240" y="2770632"/>
                  <a:pt x="4172023" y="2834847"/>
                  <a:pt x="4164048" y="2898648"/>
                </a:cubicBezTo>
                <a:cubicBezTo>
                  <a:pt x="4162852" y="2908212"/>
                  <a:pt x="4160251" y="2918060"/>
                  <a:pt x="4154904" y="2926080"/>
                </a:cubicBezTo>
                <a:cubicBezTo>
                  <a:pt x="4099465" y="3009239"/>
                  <a:pt x="4155538" y="2890192"/>
                  <a:pt x="4100040" y="2990088"/>
                </a:cubicBezTo>
                <a:cubicBezTo>
                  <a:pt x="4092069" y="3004436"/>
                  <a:pt x="4089723" y="3021460"/>
                  <a:pt x="4081752" y="3035808"/>
                </a:cubicBezTo>
                <a:cubicBezTo>
                  <a:pt x="4074351" y="3049130"/>
                  <a:pt x="4063060" y="3059899"/>
                  <a:pt x="4054320" y="3072384"/>
                </a:cubicBezTo>
                <a:cubicBezTo>
                  <a:pt x="4041716" y="3090390"/>
                  <a:pt x="4028418" y="3108035"/>
                  <a:pt x="4017744" y="3127248"/>
                </a:cubicBezTo>
                <a:cubicBezTo>
                  <a:pt x="4013063" y="3135674"/>
                  <a:pt x="4011984" y="3145655"/>
                  <a:pt x="4008600" y="3154680"/>
                </a:cubicBezTo>
                <a:cubicBezTo>
                  <a:pt x="4002837" y="3170049"/>
                  <a:pt x="3996978" y="3185401"/>
                  <a:pt x="3990312" y="3200400"/>
                </a:cubicBezTo>
                <a:cubicBezTo>
                  <a:pt x="3984776" y="3212856"/>
                  <a:pt x="3976810" y="3224213"/>
                  <a:pt x="3972024" y="3236976"/>
                </a:cubicBezTo>
                <a:cubicBezTo>
                  <a:pt x="3967611" y="3248743"/>
                  <a:pt x="3966576" y="3261541"/>
                  <a:pt x="3962880" y="3273552"/>
                </a:cubicBezTo>
                <a:cubicBezTo>
                  <a:pt x="3954376" y="3301189"/>
                  <a:pt x="3944592" y="3328416"/>
                  <a:pt x="3935448" y="3355848"/>
                </a:cubicBezTo>
                <a:cubicBezTo>
                  <a:pt x="3932400" y="3364992"/>
                  <a:pt x="3930615" y="3374659"/>
                  <a:pt x="3926304" y="3383280"/>
                </a:cubicBezTo>
                <a:cubicBezTo>
                  <a:pt x="3902396" y="3431096"/>
                  <a:pt x="3911322" y="3406632"/>
                  <a:pt x="3898872" y="3456432"/>
                </a:cubicBezTo>
                <a:cubicBezTo>
                  <a:pt x="3895824" y="3566160"/>
                  <a:pt x="3899666" y="3676296"/>
                  <a:pt x="3889728" y="3785616"/>
                </a:cubicBezTo>
                <a:cubicBezTo>
                  <a:pt x="3884370" y="3844554"/>
                  <a:pt x="3857089" y="3900302"/>
                  <a:pt x="3853152" y="3959352"/>
                </a:cubicBezTo>
                <a:cubicBezTo>
                  <a:pt x="3852588" y="3967809"/>
                  <a:pt x="3866483" y="4056347"/>
                  <a:pt x="3880584" y="4087368"/>
                </a:cubicBezTo>
                <a:cubicBezTo>
                  <a:pt x="3891865" y="4112187"/>
                  <a:pt x="3917160" y="4160520"/>
                  <a:pt x="3917160" y="4160520"/>
                </a:cubicBezTo>
                <a:cubicBezTo>
                  <a:pt x="3921492" y="4212501"/>
                  <a:pt x="3919407" y="4258702"/>
                  <a:pt x="3935448" y="4306824"/>
                </a:cubicBezTo>
                <a:cubicBezTo>
                  <a:pt x="3940639" y="4322396"/>
                  <a:pt x="3947640" y="4337304"/>
                  <a:pt x="3953736" y="4352544"/>
                </a:cubicBezTo>
                <a:cubicBezTo>
                  <a:pt x="3965883" y="4474012"/>
                  <a:pt x="3967757" y="4443071"/>
                  <a:pt x="3953736" y="4590288"/>
                </a:cubicBezTo>
                <a:cubicBezTo>
                  <a:pt x="3952262" y="4605760"/>
                  <a:pt x="3950904" y="4621806"/>
                  <a:pt x="3944592" y="4636008"/>
                </a:cubicBezTo>
                <a:cubicBezTo>
                  <a:pt x="3930265" y="4668243"/>
                  <a:pt x="3915635" y="4673601"/>
                  <a:pt x="3889728" y="4690872"/>
                </a:cubicBezTo>
                <a:cubicBezTo>
                  <a:pt x="3856200" y="4684776"/>
                  <a:pt x="3821473" y="4683360"/>
                  <a:pt x="3789144" y="4672584"/>
                </a:cubicBezTo>
                <a:cubicBezTo>
                  <a:pt x="3774686" y="4667765"/>
                  <a:pt x="3765248" y="4653606"/>
                  <a:pt x="3752568" y="4645152"/>
                </a:cubicBezTo>
                <a:cubicBezTo>
                  <a:pt x="3737780" y="4635293"/>
                  <a:pt x="3722744" y="4625668"/>
                  <a:pt x="3706848" y="4617720"/>
                </a:cubicBezTo>
                <a:cubicBezTo>
                  <a:pt x="3686086" y="4607339"/>
                  <a:pt x="3662891" y="4601984"/>
                  <a:pt x="3642840" y="4590288"/>
                </a:cubicBezTo>
                <a:cubicBezTo>
                  <a:pt x="3625982" y="4580454"/>
                  <a:pt x="3612733" y="4565422"/>
                  <a:pt x="3597120" y="4553712"/>
                </a:cubicBezTo>
                <a:cubicBezTo>
                  <a:pt x="3588328" y="4547118"/>
                  <a:pt x="3578480" y="4542018"/>
                  <a:pt x="3569688" y="4535424"/>
                </a:cubicBezTo>
                <a:cubicBezTo>
                  <a:pt x="3554075" y="4523714"/>
                  <a:pt x="3540590" y="4509077"/>
                  <a:pt x="3523968" y="4498848"/>
                </a:cubicBezTo>
                <a:cubicBezTo>
                  <a:pt x="3500750" y="4484560"/>
                  <a:pt x="3475200" y="4474464"/>
                  <a:pt x="3450816" y="4462272"/>
                </a:cubicBezTo>
                <a:cubicBezTo>
                  <a:pt x="3397176" y="4435452"/>
                  <a:pt x="3364387" y="4421563"/>
                  <a:pt x="3313656" y="4370832"/>
                </a:cubicBezTo>
                <a:lnTo>
                  <a:pt x="3249648" y="4306824"/>
                </a:lnTo>
                <a:cubicBezTo>
                  <a:pt x="3240504" y="4297680"/>
                  <a:pt x="3229389" y="4290152"/>
                  <a:pt x="3222216" y="4279392"/>
                </a:cubicBezTo>
                <a:cubicBezTo>
                  <a:pt x="3216120" y="4270248"/>
                  <a:pt x="3210675" y="4260635"/>
                  <a:pt x="3203928" y="4251960"/>
                </a:cubicBezTo>
                <a:cubicBezTo>
                  <a:pt x="3144855" y="4176009"/>
                  <a:pt x="3174794" y="4222145"/>
                  <a:pt x="3130776" y="4160520"/>
                </a:cubicBezTo>
                <a:cubicBezTo>
                  <a:pt x="3080438" y="4090047"/>
                  <a:pt x="3147777" y="4182236"/>
                  <a:pt x="3094200" y="4096512"/>
                </a:cubicBezTo>
                <a:cubicBezTo>
                  <a:pt x="3086123" y="4083589"/>
                  <a:pt x="3075912" y="4072128"/>
                  <a:pt x="3066768" y="4059936"/>
                </a:cubicBezTo>
                <a:cubicBezTo>
                  <a:pt x="3063720" y="4050792"/>
                  <a:pt x="3061935" y="4041125"/>
                  <a:pt x="3057624" y="4032504"/>
                </a:cubicBezTo>
                <a:cubicBezTo>
                  <a:pt x="3031095" y="3979445"/>
                  <a:pt x="3045094" y="4032620"/>
                  <a:pt x="3021048" y="3968496"/>
                </a:cubicBezTo>
                <a:cubicBezTo>
                  <a:pt x="3016635" y="3956729"/>
                  <a:pt x="3016854" y="3943471"/>
                  <a:pt x="3011904" y="3931920"/>
                </a:cubicBezTo>
                <a:cubicBezTo>
                  <a:pt x="2976880" y="3850198"/>
                  <a:pt x="2978799" y="3857300"/>
                  <a:pt x="2938752" y="3803904"/>
                </a:cubicBezTo>
                <a:cubicBezTo>
                  <a:pt x="2917308" y="3739571"/>
                  <a:pt x="2945218" y="3818991"/>
                  <a:pt x="2911320" y="3739896"/>
                </a:cubicBezTo>
                <a:cubicBezTo>
                  <a:pt x="2907523" y="3731037"/>
                  <a:pt x="2906487" y="3721085"/>
                  <a:pt x="2902176" y="3712464"/>
                </a:cubicBezTo>
                <a:cubicBezTo>
                  <a:pt x="2897261" y="3702634"/>
                  <a:pt x="2888803" y="3694862"/>
                  <a:pt x="2883888" y="3685032"/>
                </a:cubicBezTo>
                <a:cubicBezTo>
                  <a:pt x="2876547" y="3670351"/>
                  <a:pt x="2872266" y="3654311"/>
                  <a:pt x="2865600" y="3639312"/>
                </a:cubicBezTo>
                <a:cubicBezTo>
                  <a:pt x="2850131" y="3604508"/>
                  <a:pt x="2848638" y="3604724"/>
                  <a:pt x="2829024" y="3575304"/>
                </a:cubicBezTo>
                <a:cubicBezTo>
                  <a:pt x="2808390" y="3492770"/>
                  <a:pt x="2831800" y="3593346"/>
                  <a:pt x="2810736" y="3456432"/>
                </a:cubicBezTo>
                <a:cubicBezTo>
                  <a:pt x="2808825" y="3444011"/>
                  <a:pt x="2803840" y="3432221"/>
                  <a:pt x="2801592" y="3419856"/>
                </a:cubicBezTo>
                <a:cubicBezTo>
                  <a:pt x="2797737" y="3398651"/>
                  <a:pt x="2796303" y="3377053"/>
                  <a:pt x="2792448" y="3355848"/>
                </a:cubicBezTo>
                <a:cubicBezTo>
                  <a:pt x="2785886" y="3319754"/>
                  <a:pt x="2779400" y="3309512"/>
                  <a:pt x="2765016" y="3273552"/>
                </a:cubicBezTo>
                <a:cubicBezTo>
                  <a:pt x="2761968" y="3252216"/>
                  <a:pt x="2758720" y="3230908"/>
                  <a:pt x="2755872" y="3209544"/>
                </a:cubicBezTo>
                <a:cubicBezTo>
                  <a:pt x="2752624" y="3185186"/>
                  <a:pt x="2753955" y="3159879"/>
                  <a:pt x="2746728" y="3136392"/>
                </a:cubicBezTo>
                <a:cubicBezTo>
                  <a:pt x="2741501" y="3119405"/>
                  <a:pt x="2727244" y="3106568"/>
                  <a:pt x="2719296" y="3090672"/>
                </a:cubicBezTo>
                <a:cubicBezTo>
                  <a:pt x="2714985" y="3082051"/>
                  <a:pt x="2716173" y="3070766"/>
                  <a:pt x="2710152" y="3063240"/>
                </a:cubicBezTo>
                <a:cubicBezTo>
                  <a:pt x="2703287" y="3054658"/>
                  <a:pt x="2691163" y="3051987"/>
                  <a:pt x="2682720" y="3044952"/>
                </a:cubicBezTo>
                <a:cubicBezTo>
                  <a:pt x="2672786" y="3036673"/>
                  <a:pt x="2666048" y="3024693"/>
                  <a:pt x="2655288" y="3017520"/>
                </a:cubicBezTo>
                <a:cubicBezTo>
                  <a:pt x="2647268" y="3012173"/>
                  <a:pt x="2636881" y="3011760"/>
                  <a:pt x="2627856" y="3008376"/>
                </a:cubicBezTo>
                <a:cubicBezTo>
                  <a:pt x="2612487" y="3002613"/>
                  <a:pt x="2597505" y="2995851"/>
                  <a:pt x="2582136" y="2990088"/>
                </a:cubicBezTo>
                <a:cubicBezTo>
                  <a:pt x="2573111" y="2986704"/>
                  <a:pt x="2563729" y="2984328"/>
                  <a:pt x="2554704" y="2980944"/>
                </a:cubicBezTo>
                <a:cubicBezTo>
                  <a:pt x="2539335" y="2975181"/>
                  <a:pt x="2524442" y="2968177"/>
                  <a:pt x="2508984" y="2962656"/>
                </a:cubicBezTo>
                <a:cubicBezTo>
                  <a:pt x="2481753" y="2952931"/>
                  <a:pt x="2455042" y="2940895"/>
                  <a:pt x="2426688" y="2935224"/>
                </a:cubicBezTo>
                <a:cubicBezTo>
                  <a:pt x="2402866" y="2930460"/>
                  <a:pt x="2368374" y="2924315"/>
                  <a:pt x="2344392" y="2916936"/>
                </a:cubicBezTo>
                <a:cubicBezTo>
                  <a:pt x="2316755" y="2908432"/>
                  <a:pt x="2262096" y="2889504"/>
                  <a:pt x="2262096" y="2889504"/>
                </a:cubicBezTo>
                <a:lnTo>
                  <a:pt x="2161512" y="2907792"/>
                </a:lnTo>
                <a:cubicBezTo>
                  <a:pt x="2146236" y="2910656"/>
                  <a:pt x="2130344" y="2911479"/>
                  <a:pt x="2115792" y="2916936"/>
                </a:cubicBezTo>
                <a:cubicBezTo>
                  <a:pt x="2105502" y="2920795"/>
                  <a:pt x="2099068" y="2932753"/>
                  <a:pt x="2088360" y="2935224"/>
                </a:cubicBezTo>
                <a:cubicBezTo>
                  <a:pt x="2058512" y="2942112"/>
                  <a:pt x="2027400" y="2941320"/>
                  <a:pt x="1996920" y="2944368"/>
                </a:cubicBezTo>
                <a:cubicBezTo>
                  <a:pt x="1984728" y="2950464"/>
                  <a:pt x="1972873" y="2957286"/>
                  <a:pt x="1960344" y="2962656"/>
                </a:cubicBezTo>
                <a:cubicBezTo>
                  <a:pt x="1951485" y="2966453"/>
                  <a:pt x="1941687" y="2967812"/>
                  <a:pt x="1932912" y="2971800"/>
                </a:cubicBezTo>
                <a:cubicBezTo>
                  <a:pt x="1908093" y="2983081"/>
                  <a:pt x="1886208" y="3001764"/>
                  <a:pt x="1859760" y="3008376"/>
                </a:cubicBezTo>
                <a:cubicBezTo>
                  <a:pt x="1847568" y="3011424"/>
                  <a:pt x="1834951" y="3013107"/>
                  <a:pt x="1823184" y="3017520"/>
                </a:cubicBezTo>
                <a:cubicBezTo>
                  <a:pt x="1810421" y="3022306"/>
                  <a:pt x="1799890" y="3032743"/>
                  <a:pt x="1786608" y="3035808"/>
                </a:cubicBezTo>
                <a:cubicBezTo>
                  <a:pt x="1759714" y="3042014"/>
                  <a:pt x="1731744" y="3041904"/>
                  <a:pt x="1704312" y="3044952"/>
                </a:cubicBezTo>
                <a:cubicBezTo>
                  <a:pt x="1632670" y="3039835"/>
                  <a:pt x="1597557" y="3044738"/>
                  <a:pt x="1539720" y="3026664"/>
                </a:cubicBezTo>
                <a:cubicBezTo>
                  <a:pt x="1502921" y="3015164"/>
                  <a:pt x="1429992" y="2990088"/>
                  <a:pt x="1429992" y="2990088"/>
                </a:cubicBezTo>
                <a:cubicBezTo>
                  <a:pt x="1393416" y="2993136"/>
                  <a:pt x="1355555" y="2989149"/>
                  <a:pt x="1320264" y="2999232"/>
                </a:cubicBezTo>
                <a:cubicBezTo>
                  <a:pt x="1309697" y="3002251"/>
                  <a:pt x="1305732" y="3016336"/>
                  <a:pt x="1301976" y="3026664"/>
                </a:cubicBezTo>
                <a:cubicBezTo>
                  <a:pt x="1299786" y="3032688"/>
                  <a:pt x="1275704" y="3141800"/>
                  <a:pt x="1265400" y="3154680"/>
                </a:cubicBezTo>
                <a:cubicBezTo>
                  <a:pt x="1204335" y="3231011"/>
                  <a:pt x="1215160" y="3239236"/>
                  <a:pt x="1146528" y="3273552"/>
                </a:cubicBezTo>
                <a:cubicBezTo>
                  <a:pt x="1131847" y="3280893"/>
                  <a:pt x="1115489" y="3284499"/>
                  <a:pt x="1100808" y="3291840"/>
                </a:cubicBezTo>
                <a:cubicBezTo>
                  <a:pt x="1072503" y="3305992"/>
                  <a:pt x="1065793" y="3320992"/>
                  <a:pt x="1036800" y="3337560"/>
                </a:cubicBezTo>
                <a:cubicBezTo>
                  <a:pt x="1028431" y="3342342"/>
                  <a:pt x="1018512" y="3343656"/>
                  <a:pt x="1009368" y="3346704"/>
                </a:cubicBezTo>
                <a:cubicBezTo>
                  <a:pt x="994128" y="3358896"/>
                  <a:pt x="979432" y="3371801"/>
                  <a:pt x="963648" y="3383280"/>
                </a:cubicBezTo>
                <a:cubicBezTo>
                  <a:pt x="930120" y="3407664"/>
                  <a:pt x="911832" y="3416808"/>
                  <a:pt x="881352" y="3438144"/>
                </a:cubicBezTo>
                <a:cubicBezTo>
                  <a:pt x="806701" y="3490399"/>
                  <a:pt x="843247" y="3475230"/>
                  <a:pt x="789912" y="3493008"/>
                </a:cubicBezTo>
                <a:cubicBezTo>
                  <a:pt x="761992" y="3491539"/>
                  <a:pt x="601533" y="3487258"/>
                  <a:pt x="543024" y="3474720"/>
                </a:cubicBezTo>
                <a:cubicBezTo>
                  <a:pt x="487523" y="3462827"/>
                  <a:pt x="496709" y="3457483"/>
                  <a:pt x="451584" y="3438144"/>
                </a:cubicBezTo>
                <a:cubicBezTo>
                  <a:pt x="442725" y="3434347"/>
                  <a:pt x="432960" y="3432915"/>
                  <a:pt x="424152" y="3429000"/>
                </a:cubicBezTo>
                <a:cubicBezTo>
                  <a:pt x="405468" y="3420696"/>
                  <a:pt x="388685" y="3408034"/>
                  <a:pt x="369288" y="3401568"/>
                </a:cubicBezTo>
                <a:cubicBezTo>
                  <a:pt x="351699" y="3395705"/>
                  <a:pt x="332604" y="3396060"/>
                  <a:pt x="314424" y="3392424"/>
                </a:cubicBezTo>
                <a:cubicBezTo>
                  <a:pt x="302101" y="3389959"/>
                  <a:pt x="290040" y="3386328"/>
                  <a:pt x="277848" y="3383280"/>
                </a:cubicBezTo>
                <a:cubicBezTo>
                  <a:pt x="262608" y="3386328"/>
                  <a:pt x="246872" y="3387509"/>
                  <a:pt x="232128" y="3392424"/>
                </a:cubicBezTo>
                <a:cubicBezTo>
                  <a:pt x="199326" y="3403358"/>
                  <a:pt x="163200" y="3422316"/>
                  <a:pt x="131544" y="3438144"/>
                </a:cubicBezTo>
                <a:cubicBezTo>
                  <a:pt x="116304" y="3432048"/>
                  <a:pt x="99181" y="3429396"/>
                  <a:pt x="85824" y="3419856"/>
                </a:cubicBezTo>
                <a:cubicBezTo>
                  <a:pt x="76881" y="3413468"/>
                  <a:pt x="75307" y="3400195"/>
                  <a:pt x="67536" y="3392424"/>
                </a:cubicBezTo>
                <a:cubicBezTo>
                  <a:pt x="56760" y="3381648"/>
                  <a:pt x="43152" y="3374136"/>
                  <a:pt x="30960" y="3364992"/>
                </a:cubicBezTo>
                <a:cubicBezTo>
                  <a:pt x="24864" y="3352800"/>
                  <a:pt x="17458" y="3341179"/>
                  <a:pt x="12672" y="3328416"/>
                </a:cubicBezTo>
                <a:cubicBezTo>
                  <a:pt x="-13871" y="3257634"/>
                  <a:pt x="8934" y="3139267"/>
                  <a:pt x="12672" y="3090672"/>
                </a:cubicBezTo>
                <a:cubicBezTo>
                  <a:pt x="16193" y="3044902"/>
                  <a:pt x="42738" y="3027907"/>
                  <a:pt x="58392" y="2980944"/>
                </a:cubicBezTo>
                <a:cubicBezTo>
                  <a:pt x="64488" y="2962656"/>
                  <a:pt x="72899" y="2944983"/>
                  <a:pt x="76680" y="2926080"/>
                </a:cubicBezTo>
                <a:cubicBezTo>
                  <a:pt x="91816" y="2850402"/>
                  <a:pt x="90455" y="2861602"/>
                  <a:pt x="104112" y="2752344"/>
                </a:cubicBezTo>
                <a:cubicBezTo>
                  <a:pt x="107160" y="2727960"/>
                  <a:pt x="107730" y="2703136"/>
                  <a:pt x="113256" y="2679192"/>
                </a:cubicBezTo>
                <a:cubicBezTo>
                  <a:pt x="117272" y="2661791"/>
                  <a:pt x="140260" y="2614125"/>
                  <a:pt x="149832" y="2596896"/>
                </a:cubicBezTo>
                <a:cubicBezTo>
                  <a:pt x="158463" y="2581360"/>
                  <a:pt x="165698" y="2564670"/>
                  <a:pt x="177264" y="2551176"/>
                </a:cubicBezTo>
                <a:cubicBezTo>
                  <a:pt x="184416" y="2542832"/>
                  <a:pt x="195048" y="2538150"/>
                  <a:pt x="204696" y="2532888"/>
                </a:cubicBezTo>
                <a:cubicBezTo>
                  <a:pt x="297634" y="2482195"/>
                  <a:pt x="263450" y="2497621"/>
                  <a:pt x="378432" y="2487168"/>
                </a:cubicBezTo>
                <a:cubicBezTo>
                  <a:pt x="541336" y="2446442"/>
                  <a:pt x="274080" y="2510446"/>
                  <a:pt x="762480" y="2468880"/>
                </a:cubicBezTo>
                <a:cubicBezTo>
                  <a:pt x="791292" y="2466428"/>
                  <a:pt x="844776" y="2441448"/>
                  <a:pt x="844776" y="2441448"/>
                </a:cubicBezTo>
                <a:cubicBezTo>
                  <a:pt x="853920" y="2432304"/>
                  <a:pt x="863792" y="2423834"/>
                  <a:pt x="872208" y="2414016"/>
                </a:cubicBezTo>
                <a:cubicBezTo>
                  <a:pt x="900305" y="2381236"/>
                  <a:pt x="903460" y="2369500"/>
                  <a:pt x="927072" y="2331720"/>
                </a:cubicBezTo>
                <a:cubicBezTo>
                  <a:pt x="932897" y="2322401"/>
                  <a:pt x="940445" y="2314118"/>
                  <a:pt x="945360" y="2304288"/>
                </a:cubicBezTo>
                <a:cubicBezTo>
                  <a:pt x="949671" y="2295667"/>
                  <a:pt x="949545" y="2285121"/>
                  <a:pt x="954504" y="2276856"/>
                </a:cubicBezTo>
                <a:cubicBezTo>
                  <a:pt x="967994" y="2254373"/>
                  <a:pt x="987215" y="2235613"/>
                  <a:pt x="1000224" y="2212848"/>
                </a:cubicBezTo>
                <a:cubicBezTo>
                  <a:pt x="1011741" y="2192694"/>
                  <a:pt x="1014443" y="2167925"/>
                  <a:pt x="1027656" y="2148840"/>
                </a:cubicBezTo>
                <a:cubicBezTo>
                  <a:pt x="1063398" y="2097213"/>
                  <a:pt x="1079447" y="2101237"/>
                  <a:pt x="1119096" y="2066544"/>
                </a:cubicBezTo>
                <a:cubicBezTo>
                  <a:pt x="1132072" y="2055190"/>
                  <a:pt x="1144634" y="2043214"/>
                  <a:pt x="1155672" y="2029968"/>
                </a:cubicBezTo>
                <a:cubicBezTo>
                  <a:pt x="1190433" y="1988255"/>
                  <a:pt x="1229516" y="1936451"/>
                  <a:pt x="1247112" y="1883664"/>
                </a:cubicBezTo>
                <a:cubicBezTo>
                  <a:pt x="1270219" y="1814342"/>
                  <a:pt x="1253834" y="1844222"/>
                  <a:pt x="1292832" y="1792224"/>
                </a:cubicBezTo>
                <a:cubicBezTo>
                  <a:pt x="1295880" y="1749552"/>
                  <a:pt x="1296977" y="1706696"/>
                  <a:pt x="1301976" y="1664208"/>
                </a:cubicBezTo>
                <a:cubicBezTo>
                  <a:pt x="1303102" y="1654635"/>
                  <a:pt x="1310804" y="1646409"/>
                  <a:pt x="1311120" y="1636776"/>
                </a:cubicBezTo>
                <a:cubicBezTo>
                  <a:pt x="1316914" y="1460061"/>
                  <a:pt x="1312112" y="1283046"/>
                  <a:pt x="1320264" y="1106424"/>
                </a:cubicBezTo>
                <a:cubicBezTo>
                  <a:pt x="1321287" y="1084258"/>
                  <a:pt x="1328628" y="1062263"/>
                  <a:pt x="1338552" y="1042416"/>
                </a:cubicBezTo>
                <a:cubicBezTo>
                  <a:pt x="1353296" y="1012927"/>
                  <a:pt x="1382990" y="991397"/>
                  <a:pt x="1393416" y="960120"/>
                </a:cubicBezTo>
                <a:cubicBezTo>
                  <a:pt x="1400878" y="937733"/>
                  <a:pt x="1406724" y="915886"/>
                  <a:pt x="1420848" y="896112"/>
                </a:cubicBezTo>
                <a:cubicBezTo>
                  <a:pt x="1428364" y="885589"/>
                  <a:pt x="1439136" y="877824"/>
                  <a:pt x="1448280" y="868680"/>
                </a:cubicBezTo>
                <a:cubicBezTo>
                  <a:pt x="1415429" y="786552"/>
                  <a:pt x="1434264" y="780154"/>
                  <a:pt x="1365984" y="749808"/>
                </a:cubicBezTo>
                <a:cubicBezTo>
                  <a:pt x="1354500" y="744704"/>
                  <a:pt x="1341600" y="743712"/>
                  <a:pt x="1329408" y="740664"/>
                </a:cubicBezTo>
                <a:cubicBezTo>
                  <a:pt x="1274181" y="703846"/>
                  <a:pt x="1319713" y="731969"/>
                  <a:pt x="1219680" y="685800"/>
                </a:cubicBezTo>
                <a:cubicBezTo>
                  <a:pt x="1163170" y="659718"/>
                  <a:pt x="1204343" y="672822"/>
                  <a:pt x="1146528" y="658368"/>
                </a:cubicBezTo>
                <a:cubicBezTo>
                  <a:pt x="1074842" y="610577"/>
                  <a:pt x="1168407" y="668511"/>
                  <a:pt x="1082520" y="630936"/>
                </a:cubicBezTo>
                <a:cubicBezTo>
                  <a:pt x="893162" y="548092"/>
                  <a:pt x="1028324" y="594583"/>
                  <a:pt x="945360" y="566928"/>
                </a:cubicBezTo>
                <a:cubicBezTo>
                  <a:pt x="936216" y="557784"/>
                  <a:pt x="928136" y="547435"/>
                  <a:pt x="917928" y="539496"/>
                </a:cubicBezTo>
                <a:cubicBezTo>
                  <a:pt x="900578" y="526002"/>
                  <a:pt x="876794" y="520083"/>
                  <a:pt x="863064" y="502920"/>
                </a:cubicBezTo>
                <a:cubicBezTo>
                  <a:pt x="850872" y="487680"/>
                  <a:pt x="839805" y="471468"/>
                  <a:pt x="826488" y="457200"/>
                </a:cubicBezTo>
                <a:cubicBezTo>
                  <a:pt x="797077" y="425688"/>
                  <a:pt x="760911" y="400244"/>
                  <a:pt x="735048" y="365760"/>
                </a:cubicBezTo>
                <a:cubicBezTo>
                  <a:pt x="725904" y="353568"/>
                  <a:pt x="716474" y="341585"/>
                  <a:pt x="707616" y="329184"/>
                </a:cubicBezTo>
                <a:cubicBezTo>
                  <a:pt x="701228" y="320241"/>
                  <a:pt x="696363" y="310195"/>
                  <a:pt x="689328" y="301752"/>
                </a:cubicBezTo>
                <a:cubicBezTo>
                  <a:pt x="649663" y="254153"/>
                  <a:pt x="668090" y="295853"/>
                  <a:pt x="634464" y="228600"/>
                </a:cubicBezTo>
                <a:cubicBezTo>
                  <a:pt x="630153" y="219979"/>
                  <a:pt x="628368" y="210312"/>
                  <a:pt x="625320" y="201168"/>
                </a:cubicBezTo>
                <a:lnTo>
                  <a:pt x="607032" y="15544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362287CD-D1F7-36AA-75AE-0DD096892472}"/>
              </a:ext>
            </a:extLst>
          </p:cNvPr>
          <p:cNvSpPr txBox="1"/>
          <p:nvPr/>
        </p:nvSpPr>
        <p:spPr>
          <a:xfrm>
            <a:off x="8266232" y="4180637"/>
            <a:ext cx="1788408" cy="2345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white-tailed eagle</a:t>
            </a:r>
          </a:p>
          <a:p>
            <a:pPr marL="0" marR="0" lvl="0" indent="0" algn="l" defTabSz="914400" rtl="0" eaLnBrk="1" fontAlgn="auto" latinLnBrk="0" hangingPunct="1">
              <a:lnSpc>
                <a:spcPts val="2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Steller’s sea eagle</a:t>
            </a:r>
          </a:p>
          <a:p>
            <a:pPr marL="0" marR="0" lvl="0" indent="0" algn="l" defTabSz="914400" rtl="0" eaLnBrk="1" fontAlgn="auto" latinLnBrk="0" hangingPunct="1">
              <a:lnSpc>
                <a:spcPts val="2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norther pintail</a:t>
            </a:r>
          </a:p>
          <a:p>
            <a:pPr marL="0" marR="0" lvl="0" indent="0" algn="l" defTabSz="914400" rtl="0" eaLnBrk="1" fontAlgn="auto" latinLnBrk="0" hangingPunct="1">
              <a:lnSpc>
                <a:spcPts val="2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wigeon</a:t>
            </a:r>
          </a:p>
          <a:p>
            <a:pPr marL="0" marR="0" lvl="0" indent="0" algn="l" defTabSz="914400" rtl="0" eaLnBrk="1" fontAlgn="auto" latinLnBrk="0" hangingPunct="1">
              <a:lnSpc>
                <a:spcPts val="2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mallard</a:t>
            </a:r>
          </a:p>
          <a:p>
            <a:pPr marL="0" marR="0" lvl="0" indent="0" algn="l" defTabSz="914400" rtl="0" eaLnBrk="1" fontAlgn="auto" latinLnBrk="0" hangingPunct="1">
              <a:lnSpc>
                <a:spcPts val="2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whooper swan</a:t>
            </a: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75B2DE93-E6E6-55D4-9FD4-DD9A0A01D936}"/>
              </a:ext>
            </a:extLst>
          </p:cNvPr>
          <p:cNvSpPr/>
          <p:nvPr/>
        </p:nvSpPr>
        <p:spPr>
          <a:xfrm>
            <a:off x="7729540" y="4220436"/>
            <a:ext cx="2378440" cy="237954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68" name="フリーフォーム: 図形 67">
            <a:extLst>
              <a:ext uri="{FF2B5EF4-FFF2-40B4-BE49-F238E27FC236}">
                <a16:creationId xmlns:a16="http://schemas.microsoft.com/office/drawing/2014/main" id="{F0F600CC-086B-E12D-641D-70CCAFE08C4F}"/>
              </a:ext>
            </a:extLst>
          </p:cNvPr>
          <p:cNvSpPr>
            <a:spLocks noChangeAspect="1"/>
          </p:cNvSpPr>
          <p:nvPr/>
        </p:nvSpPr>
        <p:spPr>
          <a:xfrm rot="658701" flipV="1">
            <a:off x="2931796" y="3421774"/>
            <a:ext cx="354015" cy="288000"/>
          </a:xfrm>
          <a:custGeom>
            <a:avLst/>
            <a:gdLst>
              <a:gd name="connsiteX0" fmla="*/ 607032 w 5233896"/>
              <a:gd name="connsiteY0" fmla="*/ 155448 h 4690872"/>
              <a:gd name="connsiteX1" fmla="*/ 652752 w 5233896"/>
              <a:gd name="connsiteY1" fmla="*/ 128016 h 4690872"/>
              <a:gd name="connsiteX2" fmla="*/ 680184 w 5233896"/>
              <a:gd name="connsiteY2" fmla="*/ 109728 h 4690872"/>
              <a:gd name="connsiteX3" fmla="*/ 762480 w 5233896"/>
              <a:gd name="connsiteY3" fmla="*/ 82296 h 4690872"/>
              <a:gd name="connsiteX4" fmla="*/ 817344 w 5233896"/>
              <a:gd name="connsiteY4" fmla="*/ 73152 h 4690872"/>
              <a:gd name="connsiteX5" fmla="*/ 863064 w 5233896"/>
              <a:gd name="connsiteY5" fmla="*/ 64008 h 4690872"/>
              <a:gd name="connsiteX6" fmla="*/ 936216 w 5233896"/>
              <a:gd name="connsiteY6" fmla="*/ 45720 h 4690872"/>
              <a:gd name="connsiteX7" fmla="*/ 1146528 w 5233896"/>
              <a:gd name="connsiteY7" fmla="*/ 27432 h 4690872"/>
              <a:gd name="connsiteX8" fmla="*/ 1512288 w 5233896"/>
              <a:gd name="connsiteY8" fmla="*/ 9144 h 4690872"/>
              <a:gd name="connsiteX9" fmla="*/ 1622016 w 5233896"/>
              <a:gd name="connsiteY9" fmla="*/ 0 h 4690872"/>
              <a:gd name="connsiteX10" fmla="*/ 1969488 w 5233896"/>
              <a:gd name="connsiteY10" fmla="*/ 18288 h 4690872"/>
              <a:gd name="connsiteX11" fmla="*/ 2015208 w 5233896"/>
              <a:gd name="connsiteY11" fmla="*/ 27432 h 4690872"/>
              <a:gd name="connsiteX12" fmla="*/ 2124936 w 5233896"/>
              <a:gd name="connsiteY12" fmla="*/ 54864 h 4690872"/>
              <a:gd name="connsiteX13" fmla="*/ 2161512 w 5233896"/>
              <a:gd name="connsiteY13" fmla="*/ 73152 h 4690872"/>
              <a:gd name="connsiteX14" fmla="*/ 2225520 w 5233896"/>
              <a:gd name="connsiteY14" fmla="*/ 91440 h 4690872"/>
              <a:gd name="connsiteX15" fmla="*/ 2252952 w 5233896"/>
              <a:gd name="connsiteY15" fmla="*/ 100584 h 4690872"/>
              <a:gd name="connsiteX16" fmla="*/ 2335248 w 5233896"/>
              <a:gd name="connsiteY16" fmla="*/ 118872 h 4690872"/>
              <a:gd name="connsiteX17" fmla="*/ 2481552 w 5233896"/>
              <a:gd name="connsiteY17" fmla="*/ 155448 h 4690872"/>
              <a:gd name="connsiteX18" fmla="*/ 2545560 w 5233896"/>
              <a:gd name="connsiteY18" fmla="*/ 173736 h 4690872"/>
              <a:gd name="connsiteX19" fmla="*/ 2582136 w 5233896"/>
              <a:gd name="connsiteY19" fmla="*/ 201168 h 4690872"/>
              <a:gd name="connsiteX20" fmla="*/ 2609568 w 5233896"/>
              <a:gd name="connsiteY20" fmla="*/ 274320 h 4690872"/>
              <a:gd name="connsiteX21" fmla="*/ 2627856 w 5233896"/>
              <a:gd name="connsiteY21" fmla="*/ 310896 h 4690872"/>
              <a:gd name="connsiteX22" fmla="*/ 2627856 w 5233896"/>
              <a:gd name="connsiteY22" fmla="*/ 475488 h 4690872"/>
              <a:gd name="connsiteX23" fmla="*/ 2600424 w 5233896"/>
              <a:gd name="connsiteY23" fmla="*/ 539496 h 4690872"/>
              <a:gd name="connsiteX24" fmla="*/ 2582136 w 5233896"/>
              <a:gd name="connsiteY24" fmla="*/ 585216 h 4690872"/>
              <a:gd name="connsiteX25" fmla="*/ 2563848 w 5233896"/>
              <a:gd name="connsiteY25" fmla="*/ 640080 h 4690872"/>
              <a:gd name="connsiteX26" fmla="*/ 2554704 w 5233896"/>
              <a:gd name="connsiteY26" fmla="*/ 685800 h 4690872"/>
              <a:gd name="connsiteX27" fmla="*/ 2518128 w 5233896"/>
              <a:gd name="connsiteY27" fmla="*/ 740664 h 4690872"/>
              <a:gd name="connsiteX28" fmla="*/ 2499840 w 5233896"/>
              <a:gd name="connsiteY28" fmla="*/ 841248 h 4690872"/>
              <a:gd name="connsiteX29" fmla="*/ 2490696 w 5233896"/>
              <a:gd name="connsiteY29" fmla="*/ 905256 h 4690872"/>
              <a:gd name="connsiteX30" fmla="*/ 2472408 w 5233896"/>
              <a:gd name="connsiteY30" fmla="*/ 978408 h 4690872"/>
              <a:gd name="connsiteX31" fmla="*/ 2481552 w 5233896"/>
              <a:gd name="connsiteY31" fmla="*/ 1143000 h 4690872"/>
              <a:gd name="connsiteX32" fmla="*/ 2490696 w 5233896"/>
              <a:gd name="connsiteY32" fmla="*/ 1179576 h 4690872"/>
              <a:gd name="connsiteX33" fmla="*/ 2536416 w 5233896"/>
              <a:gd name="connsiteY33" fmla="*/ 1207008 h 4690872"/>
              <a:gd name="connsiteX34" fmla="*/ 2591280 w 5233896"/>
              <a:gd name="connsiteY34" fmla="*/ 1216152 h 4690872"/>
              <a:gd name="connsiteX35" fmla="*/ 2682720 w 5233896"/>
              <a:gd name="connsiteY35" fmla="*/ 1225296 h 4690872"/>
              <a:gd name="connsiteX36" fmla="*/ 3149064 w 5233896"/>
              <a:gd name="connsiteY36" fmla="*/ 1207008 h 4690872"/>
              <a:gd name="connsiteX37" fmla="*/ 3185640 w 5233896"/>
              <a:gd name="connsiteY37" fmla="*/ 1188720 h 4690872"/>
              <a:gd name="connsiteX38" fmla="*/ 3240504 w 5233896"/>
              <a:gd name="connsiteY38" fmla="*/ 1170432 h 4690872"/>
              <a:gd name="connsiteX39" fmla="*/ 3322800 w 5233896"/>
              <a:gd name="connsiteY39" fmla="*/ 1115568 h 4690872"/>
              <a:gd name="connsiteX40" fmla="*/ 3359376 w 5233896"/>
              <a:gd name="connsiteY40" fmla="*/ 1097280 h 4690872"/>
              <a:gd name="connsiteX41" fmla="*/ 3414240 w 5233896"/>
              <a:gd name="connsiteY41" fmla="*/ 1060704 h 4690872"/>
              <a:gd name="connsiteX42" fmla="*/ 3450816 w 5233896"/>
              <a:gd name="connsiteY42" fmla="*/ 1033272 h 4690872"/>
              <a:gd name="connsiteX43" fmla="*/ 3569688 w 5233896"/>
              <a:gd name="connsiteY43" fmla="*/ 969264 h 4690872"/>
              <a:gd name="connsiteX44" fmla="*/ 3606264 w 5233896"/>
              <a:gd name="connsiteY44" fmla="*/ 941832 h 4690872"/>
              <a:gd name="connsiteX45" fmla="*/ 3661128 w 5233896"/>
              <a:gd name="connsiteY45" fmla="*/ 905256 h 4690872"/>
              <a:gd name="connsiteX46" fmla="*/ 3688560 w 5233896"/>
              <a:gd name="connsiteY46" fmla="*/ 886968 h 4690872"/>
              <a:gd name="connsiteX47" fmla="*/ 3770856 w 5233896"/>
              <a:gd name="connsiteY47" fmla="*/ 813816 h 4690872"/>
              <a:gd name="connsiteX48" fmla="*/ 3825720 w 5233896"/>
              <a:gd name="connsiteY48" fmla="*/ 731520 h 4690872"/>
              <a:gd name="connsiteX49" fmla="*/ 3880584 w 5233896"/>
              <a:gd name="connsiteY49" fmla="*/ 630936 h 4690872"/>
              <a:gd name="connsiteX50" fmla="*/ 3962880 w 5233896"/>
              <a:gd name="connsiteY50" fmla="*/ 548640 h 4690872"/>
              <a:gd name="connsiteX51" fmla="*/ 4136616 w 5233896"/>
              <a:gd name="connsiteY51" fmla="*/ 512064 h 4690872"/>
              <a:gd name="connsiteX52" fmla="*/ 4173192 w 5233896"/>
              <a:gd name="connsiteY52" fmla="*/ 502920 h 4690872"/>
              <a:gd name="connsiteX53" fmla="*/ 4538952 w 5233896"/>
              <a:gd name="connsiteY53" fmla="*/ 521208 h 4690872"/>
              <a:gd name="connsiteX54" fmla="*/ 4575528 w 5233896"/>
              <a:gd name="connsiteY54" fmla="*/ 530352 h 4690872"/>
              <a:gd name="connsiteX55" fmla="*/ 4749264 w 5233896"/>
              <a:gd name="connsiteY55" fmla="*/ 557784 h 4690872"/>
              <a:gd name="connsiteX56" fmla="*/ 5233896 w 5233896"/>
              <a:gd name="connsiteY56" fmla="*/ 566928 h 4690872"/>
              <a:gd name="connsiteX57" fmla="*/ 5115024 w 5233896"/>
              <a:gd name="connsiteY57" fmla="*/ 621792 h 4690872"/>
              <a:gd name="connsiteX58" fmla="*/ 5078448 w 5233896"/>
              <a:gd name="connsiteY58" fmla="*/ 649224 h 4690872"/>
              <a:gd name="connsiteX59" fmla="*/ 5014440 w 5233896"/>
              <a:gd name="connsiteY59" fmla="*/ 685800 h 4690872"/>
              <a:gd name="connsiteX60" fmla="*/ 4959576 w 5233896"/>
              <a:gd name="connsiteY60" fmla="*/ 731520 h 4690872"/>
              <a:gd name="connsiteX61" fmla="*/ 4923000 w 5233896"/>
              <a:gd name="connsiteY61" fmla="*/ 749808 h 4690872"/>
              <a:gd name="connsiteX62" fmla="*/ 4849848 w 5233896"/>
              <a:gd name="connsiteY62" fmla="*/ 813816 h 4690872"/>
              <a:gd name="connsiteX63" fmla="*/ 4822416 w 5233896"/>
              <a:gd name="connsiteY63" fmla="*/ 822960 h 4690872"/>
              <a:gd name="connsiteX64" fmla="*/ 4794984 w 5233896"/>
              <a:gd name="connsiteY64" fmla="*/ 841248 h 4690872"/>
              <a:gd name="connsiteX65" fmla="*/ 4721832 w 5233896"/>
              <a:gd name="connsiteY65" fmla="*/ 877824 h 4690872"/>
              <a:gd name="connsiteX66" fmla="*/ 4685256 w 5233896"/>
              <a:gd name="connsiteY66" fmla="*/ 914400 h 4690872"/>
              <a:gd name="connsiteX67" fmla="*/ 4657824 w 5233896"/>
              <a:gd name="connsiteY67" fmla="*/ 950976 h 4690872"/>
              <a:gd name="connsiteX68" fmla="*/ 4593816 w 5233896"/>
              <a:gd name="connsiteY68" fmla="*/ 1014984 h 4690872"/>
              <a:gd name="connsiteX69" fmla="*/ 4566384 w 5233896"/>
              <a:gd name="connsiteY69" fmla="*/ 1024128 h 4690872"/>
              <a:gd name="connsiteX70" fmla="*/ 4511520 w 5233896"/>
              <a:gd name="connsiteY70" fmla="*/ 1060704 h 4690872"/>
              <a:gd name="connsiteX71" fmla="*/ 4484088 w 5233896"/>
              <a:gd name="connsiteY71" fmla="*/ 1078992 h 4690872"/>
              <a:gd name="connsiteX72" fmla="*/ 4447512 w 5233896"/>
              <a:gd name="connsiteY72" fmla="*/ 1097280 h 4690872"/>
              <a:gd name="connsiteX73" fmla="*/ 4410936 w 5233896"/>
              <a:gd name="connsiteY73" fmla="*/ 1133856 h 4690872"/>
              <a:gd name="connsiteX74" fmla="*/ 4328640 w 5233896"/>
              <a:gd name="connsiteY74" fmla="*/ 1161288 h 4690872"/>
              <a:gd name="connsiteX75" fmla="*/ 4301208 w 5233896"/>
              <a:gd name="connsiteY75" fmla="*/ 1170432 h 4690872"/>
              <a:gd name="connsiteX76" fmla="*/ 4191480 w 5233896"/>
              <a:gd name="connsiteY76" fmla="*/ 1188720 h 4690872"/>
              <a:gd name="connsiteX77" fmla="*/ 4118328 w 5233896"/>
              <a:gd name="connsiteY77" fmla="*/ 1216152 h 4690872"/>
              <a:gd name="connsiteX78" fmla="*/ 4026888 w 5233896"/>
              <a:gd name="connsiteY78" fmla="*/ 1261872 h 4690872"/>
              <a:gd name="connsiteX79" fmla="*/ 3999456 w 5233896"/>
              <a:gd name="connsiteY79" fmla="*/ 1298448 h 4690872"/>
              <a:gd name="connsiteX80" fmla="*/ 3953736 w 5233896"/>
              <a:gd name="connsiteY80" fmla="*/ 1316736 h 4690872"/>
              <a:gd name="connsiteX81" fmla="*/ 3889728 w 5233896"/>
              <a:gd name="connsiteY81" fmla="*/ 1344168 h 4690872"/>
              <a:gd name="connsiteX82" fmla="*/ 3853152 w 5233896"/>
              <a:gd name="connsiteY82" fmla="*/ 1371600 h 4690872"/>
              <a:gd name="connsiteX83" fmla="*/ 3770856 w 5233896"/>
              <a:gd name="connsiteY83" fmla="*/ 1463040 h 4690872"/>
              <a:gd name="connsiteX84" fmla="*/ 3743424 w 5233896"/>
              <a:gd name="connsiteY84" fmla="*/ 1554480 h 4690872"/>
              <a:gd name="connsiteX85" fmla="*/ 3725136 w 5233896"/>
              <a:gd name="connsiteY85" fmla="*/ 1581912 h 4690872"/>
              <a:gd name="connsiteX86" fmla="*/ 3715992 w 5233896"/>
              <a:gd name="connsiteY86" fmla="*/ 1636776 h 4690872"/>
              <a:gd name="connsiteX87" fmla="*/ 3679416 w 5233896"/>
              <a:gd name="connsiteY87" fmla="*/ 1691640 h 4690872"/>
              <a:gd name="connsiteX88" fmla="*/ 3651984 w 5233896"/>
              <a:gd name="connsiteY88" fmla="*/ 1746504 h 4690872"/>
              <a:gd name="connsiteX89" fmla="*/ 3624552 w 5233896"/>
              <a:gd name="connsiteY89" fmla="*/ 1847088 h 4690872"/>
              <a:gd name="connsiteX90" fmla="*/ 3578832 w 5233896"/>
              <a:gd name="connsiteY90" fmla="*/ 1911096 h 4690872"/>
              <a:gd name="connsiteX91" fmla="*/ 3505680 w 5233896"/>
              <a:gd name="connsiteY91" fmla="*/ 2020824 h 4690872"/>
              <a:gd name="connsiteX92" fmla="*/ 3441672 w 5233896"/>
              <a:gd name="connsiteY92" fmla="*/ 2039112 h 4690872"/>
              <a:gd name="connsiteX93" fmla="*/ 3505680 w 5233896"/>
              <a:gd name="connsiteY93" fmla="*/ 2121408 h 4690872"/>
              <a:gd name="connsiteX94" fmla="*/ 3514824 w 5233896"/>
              <a:gd name="connsiteY94" fmla="*/ 2148840 h 4690872"/>
              <a:gd name="connsiteX95" fmla="*/ 3551400 w 5233896"/>
              <a:gd name="connsiteY95" fmla="*/ 2167128 h 4690872"/>
              <a:gd name="connsiteX96" fmla="*/ 3578832 w 5233896"/>
              <a:gd name="connsiteY96" fmla="*/ 2194560 h 4690872"/>
              <a:gd name="connsiteX97" fmla="*/ 3606264 w 5233896"/>
              <a:gd name="connsiteY97" fmla="*/ 2203704 h 4690872"/>
              <a:gd name="connsiteX98" fmla="*/ 3679416 w 5233896"/>
              <a:gd name="connsiteY98" fmla="*/ 2240280 h 4690872"/>
              <a:gd name="connsiteX99" fmla="*/ 3743424 w 5233896"/>
              <a:gd name="connsiteY99" fmla="*/ 2258568 h 4690872"/>
              <a:gd name="connsiteX100" fmla="*/ 3789144 w 5233896"/>
              <a:gd name="connsiteY100" fmla="*/ 2286000 h 4690872"/>
              <a:gd name="connsiteX101" fmla="*/ 3834864 w 5233896"/>
              <a:gd name="connsiteY101" fmla="*/ 2304288 h 4690872"/>
              <a:gd name="connsiteX102" fmla="*/ 3862296 w 5233896"/>
              <a:gd name="connsiteY102" fmla="*/ 2313432 h 4690872"/>
              <a:gd name="connsiteX103" fmla="*/ 3889728 w 5233896"/>
              <a:gd name="connsiteY103" fmla="*/ 2331720 h 4690872"/>
              <a:gd name="connsiteX104" fmla="*/ 3926304 w 5233896"/>
              <a:gd name="connsiteY104" fmla="*/ 2350008 h 4690872"/>
              <a:gd name="connsiteX105" fmla="*/ 3962880 w 5233896"/>
              <a:gd name="connsiteY105" fmla="*/ 2377440 h 4690872"/>
              <a:gd name="connsiteX106" fmla="*/ 3990312 w 5233896"/>
              <a:gd name="connsiteY106" fmla="*/ 2395728 h 4690872"/>
              <a:gd name="connsiteX107" fmla="*/ 4017744 w 5233896"/>
              <a:gd name="connsiteY107" fmla="*/ 2423160 h 4690872"/>
              <a:gd name="connsiteX108" fmla="*/ 4063464 w 5233896"/>
              <a:gd name="connsiteY108" fmla="*/ 2450592 h 4690872"/>
              <a:gd name="connsiteX109" fmla="*/ 4090896 w 5233896"/>
              <a:gd name="connsiteY109" fmla="*/ 2468880 h 4690872"/>
              <a:gd name="connsiteX110" fmla="*/ 4145760 w 5233896"/>
              <a:gd name="connsiteY110" fmla="*/ 2542032 h 4690872"/>
              <a:gd name="connsiteX111" fmla="*/ 4164048 w 5233896"/>
              <a:gd name="connsiteY111" fmla="*/ 2615184 h 4690872"/>
              <a:gd name="connsiteX112" fmla="*/ 4182336 w 5233896"/>
              <a:gd name="connsiteY112" fmla="*/ 2706624 h 4690872"/>
              <a:gd name="connsiteX113" fmla="*/ 4164048 w 5233896"/>
              <a:gd name="connsiteY113" fmla="*/ 2898648 h 4690872"/>
              <a:gd name="connsiteX114" fmla="*/ 4154904 w 5233896"/>
              <a:gd name="connsiteY114" fmla="*/ 2926080 h 4690872"/>
              <a:gd name="connsiteX115" fmla="*/ 4100040 w 5233896"/>
              <a:gd name="connsiteY115" fmla="*/ 2990088 h 4690872"/>
              <a:gd name="connsiteX116" fmla="*/ 4081752 w 5233896"/>
              <a:gd name="connsiteY116" fmla="*/ 3035808 h 4690872"/>
              <a:gd name="connsiteX117" fmla="*/ 4054320 w 5233896"/>
              <a:gd name="connsiteY117" fmla="*/ 3072384 h 4690872"/>
              <a:gd name="connsiteX118" fmla="*/ 4017744 w 5233896"/>
              <a:gd name="connsiteY118" fmla="*/ 3127248 h 4690872"/>
              <a:gd name="connsiteX119" fmla="*/ 4008600 w 5233896"/>
              <a:gd name="connsiteY119" fmla="*/ 3154680 h 4690872"/>
              <a:gd name="connsiteX120" fmla="*/ 3990312 w 5233896"/>
              <a:gd name="connsiteY120" fmla="*/ 3200400 h 4690872"/>
              <a:gd name="connsiteX121" fmla="*/ 3972024 w 5233896"/>
              <a:gd name="connsiteY121" fmla="*/ 3236976 h 4690872"/>
              <a:gd name="connsiteX122" fmla="*/ 3962880 w 5233896"/>
              <a:gd name="connsiteY122" fmla="*/ 3273552 h 4690872"/>
              <a:gd name="connsiteX123" fmla="*/ 3935448 w 5233896"/>
              <a:gd name="connsiteY123" fmla="*/ 3355848 h 4690872"/>
              <a:gd name="connsiteX124" fmla="*/ 3926304 w 5233896"/>
              <a:gd name="connsiteY124" fmla="*/ 3383280 h 4690872"/>
              <a:gd name="connsiteX125" fmla="*/ 3898872 w 5233896"/>
              <a:gd name="connsiteY125" fmla="*/ 3456432 h 4690872"/>
              <a:gd name="connsiteX126" fmla="*/ 3889728 w 5233896"/>
              <a:gd name="connsiteY126" fmla="*/ 3785616 h 4690872"/>
              <a:gd name="connsiteX127" fmla="*/ 3853152 w 5233896"/>
              <a:gd name="connsiteY127" fmla="*/ 3959352 h 4690872"/>
              <a:gd name="connsiteX128" fmla="*/ 3880584 w 5233896"/>
              <a:gd name="connsiteY128" fmla="*/ 4087368 h 4690872"/>
              <a:gd name="connsiteX129" fmla="*/ 3917160 w 5233896"/>
              <a:gd name="connsiteY129" fmla="*/ 4160520 h 4690872"/>
              <a:gd name="connsiteX130" fmla="*/ 3935448 w 5233896"/>
              <a:gd name="connsiteY130" fmla="*/ 4306824 h 4690872"/>
              <a:gd name="connsiteX131" fmla="*/ 3953736 w 5233896"/>
              <a:gd name="connsiteY131" fmla="*/ 4352544 h 4690872"/>
              <a:gd name="connsiteX132" fmla="*/ 3953736 w 5233896"/>
              <a:gd name="connsiteY132" fmla="*/ 4590288 h 4690872"/>
              <a:gd name="connsiteX133" fmla="*/ 3944592 w 5233896"/>
              <a:gd name="connsiteY133" fmla="*/ 4636008 h 4690872"/>
              <a:gd name="connsiteX134" fmla="*/ 3889728 w 5233896"/>
              <a:gd name="connsiteY134" fmla="*/ 4690872 h 4690872"/>
              <a:gd name="connsiteX135" fmla="*/ 3789144 w 5233896"/>
              <a:gd name="connsiteY135" fmla="*/ 4672584 h 4690872"/>
              <a:gd name="connsiteX136" fmla="*/ 3752568 w 5233896"/>
              <a:gd name="connsiteY136" fmla="*/ 4645152 h 4690872"/>
              <a:gd name="connsiteX137" fmla="*/ 3706848 w 5233896"/>
              <a:gd name="connsiteY137" fmla="*/ 4617720 h 4690872"/>
              <a:gd name="connsiteX138" fmla="*/ 3642840 w 5233896"/>
              <a:gd name="connsiteY138" fmla="*/ 4590288 h 4690872"/>
              <a:gd name="connsiteX139" fmla="*/ 3597120 w 5233896"/>
              <a:gd name="connsiteY139" fmla="*/ 4553712 h 4690872"/>
              <a:gd name="connsiteX140" fmla="*/ 3569688 w 5233896"/>
              <a:gd name="connsiteY140" fmla="*/ 4535424 h 4690872"/>
              <a:gd name="connsiteX141" fmla="*/ 3523968 w 5233896"/>
              <a:gd name="connsiteY141" fmla="*/ 4498848 h 4690872"/>
              <a:gd name="connsiteX142" fmla="*/ 3450816 w 5233896"/>
              <a:gd name="connsiteY142" fmla="*/ 4462272 h 4690872"/>
              <a:gd name="connsiteX143" fmla="*/ 3313656 w 5233896"/>
              <a:gd name="connsiteY143" fmla="*/ 4370832 h 4690872"/>
              <a:gd name="connsiteX144" fmla="*/ 3249648 w 5233896"/>
              <a:gd name="connsiteY144" fmla="*/ 4306824 h 4690872"/>
              <a:gd name="connsiteX145" fmla="*/ 3222216 w 5233896"/>
              <a:gd name="connsiteY145" fmla="*/ 4279392 h 4690872"/>
              <a:gd name="connsiteX146" fmla="*/ 3203928 w 5233896"/>
              <a:gd name="connsiteY146" fmla="*/ 4251960 h 4690872"/>
              <a:gd name="connsiteX147" fmla="*/ 3130776 w 5233896"/>
              <a:gd name="connsiteY147" fmla="*/ 4160520 h 4690872"/>
              <a:gd name="connsiteX148" fmla="*/ 3094200 w 5233896"/>
              <a:gd name="connsiteY148" fmla="*/ 4096512 h 4690872"/>
              <a:gd name="connsiteX149" fmla="*/ 3066768 w 5233896"/>
              <a:gd name="connsiteY149" fmla="*/ 4059936 h 4690872"/>
              <a:gd name="connsiteX150" fmla="*/ 3057624 w 5233896"/>
              <a:gd name="connsiteY150" fmla="*/ 4032504 h 4690872"/>
              <a:gd name="connsiteX151" fmla="*/ 3021048 w 5233896"/>
              <a:gd name="connsiteY151" fmla="*/ 3968496 h 4690872"/>
              <a:gd name="connsiteX152" fmla="*/ 3011904 w 5233896"/>
              <a:gd name="connsiteY152" fmla="*/ 3931920 h 4690872"/>
              <a:gd name="connsiteX153" fmla="*/ 2938752 w 5233896"/>
              <a:gd name="connsiteY153" fmla="*/ 3803904 h 4690872"/>
              <a:gd name="connsiteX154" fmla="*/ 2911320 w 5233896"/>
              <a:gd name="connsiteY154" fmla="*/ 3739896 h 4690872"/>
              <a:gd name="connsiteX155" fmla="*/ 2902176 w 5233896"/>
              <a:gd name="connsiteY155" fmla="*/ 3712464 h 4690872"/>
              <a:gd name="connsiteX156" fmla="*/ 2883888 w 5233896"/>
              <a:gd name="connsiteY156" fmla="*/ 3685032 h 4690872"/>
              <a:gd name="connsiteX157" fmla="*/ 2865600 w 5233896"/>
              <a:gd name="connsiteY157" fmla="*/ 3639312 h 4690872"/>
              <a:gd name="connsiteX158" fmla="*/ 2829024 w 5233896"/>
              <a:gd name="connsiteY158" fmla="*/ 3575304 h 4690872"/>
              <a:gd name="connsiteX159" fmla="*/ 2810736 w 5233896"/>
              <a:gd name="connsiteY159" fmla="*/ 3456432 h 4690872"/>
              <a:gd name="connsiteX160" fmla="*/ 2801592 w 5233896"/>
              <a:gd name="connsiteY160" fmla="*/ 3419856 h 4690872"/>
              <a:gd name="connsiteX161" fmla="*/ 2792448 w 5233896"/>
              <a:gd name="connsiteY161" fmla="*/ 3355848 h 4690872"/>
              <a:gd name="connsiteX162" fmla="*/ 2765016 w 5233896"/>
              <a:gd name="connsiteY162" fmla="*/ 3273552 h 4690872"/>
              <a:gd name="connsiteX163" fmla="*/ 2755872 w 5233896"/>
              <a:gd name="connsiteY163" fmla="*/ 3209544 h 4690872"/>
              <a:gd name="connsiteX164" fmla="*/ 2746728 w 5233896"/>
              <a:gd name="connsiteY164" fmla="*/ 3136392 h 4690872"/>
              <a:gd name="connsiteX165" fmla="*/ 2719296 w 5233896"/>
              <a:gd name="connsiteY165" fmla="*/ 3090672 h 4690872"/>
              <a:gd name="connsiteX166" fmla="*/ 2710152 w 5233896"/>
              <a:gd name="connsiteY166" fmla="*/ 3063240 h 4690872"/>
              <a:gd name="connsiteX167" fmla="*/ 2682720 w 5233896"/>
              <a:gd name="connsiteY167" fmla="*/ 3044952 h 4690872"/>
              <a:gd name="connsiteX168" fmla="*/ 2655288 w 5233896"/>
              <a:gd name="connsiteY168" fmla="*/ 3017520 h 4690872"/>
              <a:gd name="connsiteX169" fmla="*/ 2627856 w 5233896"/>
              <a:gd name="connsiteY169" fmla="*/ 3008376 h 4690872"/>
              <a:gd name="connsiteX170" fmla="*/ 2582136 w 5233896"/>
              <a:gd name="connsiteY170" fmla="*/ 2990088 h 4690872"/>
              <a:gd name="connsiteX171" fmla="*/ 2554704 w 5233896"/>
              <a:gd name="connsiteY171" fmla="*/ 2980944 h 4690872"/>
              <a:gd name="connsiteX172" fmla="*/ 2508984 w 5233896"/>
              <a:gd name="connsiteY172" fmla="*/ 2962656 h 4690872"/>
              <a:gd name="connsiteX173" fmla="*/ 2426688 w 5233896"/>
              <a:gd name="connsiteY173" fmla="*/ 2935224 h 4690872"/>
              <a:gd name="connsiteX174" fmla="*/ 2344392 w 5233896"/>
              <a:gd name="connsiteY174" fmla="*/ 2916936 h 4690872"/>
              <a:gd name="connsiteX175" fmla="*/ 2262096 w 5233896"/>
              <a:gd name="connsiteY175" fmla="*/ 2889504 h 4690872"/>
              <a:gd name="connsiteX176" fmla="*/ 2161512 w 5233896"/>
              <a:gd name="connsiteY176" fmla="*/ 2907792 h 4690872"/>
              <a:gd name="connsiteX177" fmla="*/ 2115792 w 5233896"/>
              <a:gd name="connsiteY177" fmla="*/ 2916936 h 4690872"/>
              <a:gd name="connsiteX178" fmla="*/ 2088360 w 5233896"/>
              <a:gd name="connsiteY178" fmla="*/ 2935224 h 4690872"/>
              <a:gd name="connsiteX179" fmla="*/ 1996920 w 5233896"/>
              <a:gd name="connsiteY179" fmla="*/ 2944368 h 4690872"/>
              <a:gd name="connsiteX180" fmla="*/ 1960344 w 5233896"/>
              <a:gd name="connsiteY180" fmla="*/ 2962656 h 4690872"/>
              <a:gd name="connsiteX181" fmla="*/ 1932912 w 5233896"/>
              <a:gd name="connsiteY181" fmla="*/ 2971800 h 4690872"/>
              <a:gd name="connsiteX182" fmla="*/ 1859760 w 5233896"/>
              <a:gd name="connsiteY182" fmla="*/ 3008376 h 4690872"/>
              <a:gd name="connsiteX183" fmla="*/ 1823184 w 5233896"/>
              <a:gd name="connsiteY183" fmla="*/ 3017520 h 4690872"/>
              <a:gd name="connsiteX184" fmla="*/ 1786608 w 5233896"/>
              <a:gd name="connsiteY184" fmla="*/ 3035808 h 4690872"/>
              <a:gd name="connsiteX185" fmla="*/ 1704312 w 5233896"/>
              <a:gd name="connsiteY185" fmla="*/ 3044952 h 4690872"/>
              <a:gd name="connsiteX186" fmla="*/ 1539720 w 5233896"/>
              <a:gd name="connsiteY186" fmla="*/ 3026664 h 4690872"/>
              <a:gd name="connsiteX187" fmla="*/ 1429992 w 5233896"/>
              <a:gd name="connsiteY187" fmla="*/ 2990088 h 4690872"/>
              <a:gd name="connsiteX188" fmla="*/ 1320264 w 5233896"/>
              <a:gd name="connsiteY188" fmla="*/ 2999232 h 4690872"/>
              <a:gd name="connsiteX189" fmla="*/ 1301976 w 5233896"/>
              <a:gd name="connsiteY189" fmla="*/ 3026664 h 4690872"/>
              <a:gd name="connsiteX190" fmla="*/ 1265400 w 5233896"/>
              <a:gd name="connsiteY190" fmla="*/ 3154680 h 4690872"/>
              <a:gd name="connsiteX191" fmla="*/ 1146528 w 5233896"/>
              <a:gd name="connsiteY191" fmla="*/ 3273552 h 4690872"/>
              <a:gd name="connsiteX192" fmla="*/ 1100808 w 5233896"/>
              <a:gd name="connsiteY192" fmla="*/ 3291840 h 4690872"/>
              <a:gd name="connsiteX193" fmla="*/ 1036800 w 5233896"/>
              <a:gd name="connsiteY193" fmla="*/ 3337560 h 4690872"/>
              <a:gd name="connsiteX194" fmla="*/ 1009368 w 5233896"/>
              <a:gd name="connsiteY194" fmla="*/ 3346704 h 4690872"/>
              <a:gd name="connsiteX195" fmla="*/ 963648 w 5233896"/>
              <a:gd name="connsiteY195" fmla="*/ 3383280 h 4690872"/>
              <a:gd name="connsiteX196" fmla="*/ 881352 w 5233896"/>
              <a:gd name="connsiteY196" fmla="*/ 3438144 h 4690872"/>
              <a:gd name="connsiteX197" fmla="*/ 789912 w 5233896"/>
              <a:gd name="connsiteY197" fmla="*/ 3493008 h 4690872"/>
              <a:gd name="connsiteX198" fmla="*/ 543024 w 5233896"/>
              <a:gd name="connsiteY198" fmla="*/ 3474720 h 4690872"/>
              <a:gd name="connsiteX199" fmla="*/ 451584 w 5233896"/>
              <a:gd name="connsiteY199" fmla="*/ 3438144 h 4690872"/>
              <a:gd name="connsiteX200" fmla="*/ 424152 w 5233896"/>
              <a:gd name="connsiteY200" fmla="*/ 3429000 h 4690872"/>
              <a:gd name="connsiteX201" fmla="*/ 369288 w 5233896"/>
              <a:gd name="connsiteY201" fmla="*/ 3401568 h 4690872"/>
              <a:gd name="connsiteX202" fmla="*/ 314424 w 5233896"/>
              <a:gd name="connsiteY202" fmla="*/ 3392424 h 4690872"/>
              <a:gd name="connsiteX203" fmla="*/ 277848 w 5233896"/>
              <a:gd name="connsiteY203" fmla="*/ 3383280 h 4690872"/>
              <a:gd name="connsiteX204" fmla="*/ 232128 w 5233896"/>
              <a:gd name="connsiteY204" fmla="*/ 3392424 h 4690872"/>
              <a:gd name="connsiteX205" fmla="*/ 131544 w 5233896"/>
              <a:gd name="connsiteY205" fmla="*/ 3438144 h 4690872"/>
              <a:gd name="connsiteX206" fmla="*/ 85824 w 5233896"/>
              <a:gd name="connsiteY206" fmla="*/ 3419856 h 4690872"/>
              <a:gd name="connsiteX207" fmla="*/ 67536 w 5233896"/>
              <a:gd name="connsiteY207" fmla="*/ 3392424 h 4690872"/>
              <a:gd name="connsiteX208" fmla="*/ 30960 w 5233896"/>
              <a:gd name="connsiteY208" fmla="*/ 3364992 h 4690872"/>
              <a:gd name="connsiteX209" fmla="*/ 12672 w 5233896"/>
              <a:gd name="connsiteY209" fmla="*/ 3328416 h 4690872"/>
              <a:gd name="connsiteX210" fmla="*/ 12672 w 5233896"/>
              <a:gd name="connsiteY210" fmla="*/ 3090672 h 4690872"/>
              <a:gd name="connsiteX211" fmla="*/ 58392 w 5233896"/>
              <a:gd name="connsiteY211" fmla="*/ 2980944 h 4690872"/>
              <a:gd name="connsiteX212" fmla="*/ 76680 w 5233896"/>
              <a:gd name="connsiteY212" fmla="*/ 2926080 h 4690872"/>
              <a:gd name="connsiteX213" fmla="*/ 104112 w 5233896"/>
              <a:gd name="connsiteY213" fmla="*/ 2752344 h 4690872"/>
              <a:gd name="connsiteX214" fmla="*/ 113256 w 5233896"/>
              <a:gd name="connsiteY214" fmla="*/ 2679192 h 4690872"/>
              <a:gd name="connsiteX215" fmla="*/ 149832 w 5233896"/>
              <a:gd name="connsiteY215" fmla="*/ 2596896 h 4690872"/>
              <a:gd name="connsiteX216" fmla="*/ 177264 w 5233896"/>
              <a:gd name="connsiteY216" fmla="*/ 2551176 h 4690872"/>
              <a:gd name="connsiteX217" fmla="*/ 204696 w 5233896"/>
              <a:gd name="connsiteY217" fmla="*/ 2532888 h 4690872"/>
              <a:gd name="connsiteX218" fmla="*/ 378432 w 5233896"/>
              <a:gd name="connsiteY218" fmla="*/ 2487168 h 4690872"/>
              <a:gd name="connsiteX219" fmla="*/ 762480 w 5233896"/>
              <a:gd name="connsiteY219" fmla="*/ 2468880 h 4690872"/>
              <a:gd name="connsiteX220" fmla="*/ 844776 w 5233896"/>
              <a:gd name="connsiteY220" fmla="*/ 2441448 h 4690872"/>
              <a:gd name="connsiteX221" fmla="*/ 872208 w 5233896"/>
              <a:gd name="connsiteY221" fmla="*/ 2414016 h 4690872"/>
              <a:gd name="connsiteX222" fmla="*/ 927072 w 5233896"/>
              <a:gd name="connsiteY222" fmla="*/ 2331720 h 4690872"/>
              <a:gd name="connsiteX223" fmla="*/ 945360 w 5233896"/>
              <a:gd name="connsiteY223" fmla="*/ 2304288 h 4690872"/>
              <a:gd name="connsiteX224" fmla="*/ 954504 w 5233896"/>
              <a:gd name="connsiteY224" fmla="*/ 2276856 h 4690872"/>
              <a:gd name="connsiteX225" fmla="*/ 1000224 w 5233896"/>
              <a:gd name="connsiteY225" fmla="*/ 2212848 h 4690872"/>
              <a:gd name="connsiteX226" fmla="*/ 1027656 w 5233896"/>
              <a:gd name="connsiteY226" fmla="*/ 2148840 h 4690872"/>
              <a:gd name="connsiteX227" fmla="*/ 1119096 w 5233896"/>
              <a:gd name="connsiteY227" fmla="*/ 2066544 h 4690872"/>
              <a:gd name="connsiteX228" fmla="*/ 1155672 w 5233896"/>
              <a:gd name="connsiteY228" fmla="*/ 2029968 h 4690872"/>
              <a:gd name="connsiteX229" fmla="*/ 1247112 w 5233896"/>
              <a:gd name="connsiteY229" fmla="*/ 1883664 h 4690872"/>
              <a:gd name="connsiteX230" fmla="*/ 1292832 w 5233896"/>
              <a:gd name="connsiteY230" fmla="*/ 1792224 h 4690872"/>
              <a:gd name="connsiteX231" fmla="*/ 1301976 w 5233896"/>
              <a:gd name="connsiteY231" fmla="*/ 1664208 h 4690872"/>
              <a:gd name="connsiteX232" fmla="*/ 1311120 w 5233896"/>
              <a:gd name="connsiteY232" fmla="*/ 1636776 h 4690872"/>
              <a:gd name="connsiteX233" fmla="*/ 1320264 w 5233896"/>
              <a:gd name="connsiteY233" fmla="*/ 1106424 h 4690872"/>
              <a:gd name="connsiteX234" fmla="*/ 1338552 w 5233896"/>
              <a:gd name="connsiteY234" fmla="*/ 1042416 h 4690872"/>
              <a:gd name="connsiteX235" fmla="*/ 1393416 w 5233896"/>
              <a:gd name="connsiteY235" fmla="*/ 960120 h 4690872"/>
              <a:gd name="connsiteX236" fmla="*/ 1420848 w 5233896"/>
              <a:gd name="connsiteY236" fmla="*/ 896112 h 4690872"/>
              <a:gd name="connsiteX237" fmla="*/ 1448280 w 5233896"/>
              <a:gd name="connsiteY237" fmla="*/ 868680 h 4690872"/>
              <a:gd name="connsiteX238" fmla="*/ 1365984 w 5233896"/>
              <a:gd name="connsiteY238" fmla="*/ 749808 h 4690872"/>
              <a:gd name="connsiteX239" fmla="*/ 1329408 w 5233896"/>
              <a:gd name="connsiteY239" fmla="*/ 740664 h 4690872"/>
              <a:gd name="connsiteX240" fmla="*/ 1219680 w 5233896"/>
              <a:gd name="connsiteY240" fmla="*/ 685800 h 4690872"/>
              <a:gd name="connsiteX241" fmla="*/ 1146528 w 5233896"/>
              <a:gd name="connsiteY241" fmla="*/ 658368 h 4690872"/>
              <a:gd name="connsiteX242" fmla="*/ 1082520 w 5233896"/>
              <a:gd name="connsiteY242" fmla="*/ 630936 h 4690872"/>
              <a:gd name="connsiteX243" fmla="*/ 945360 w 5233896"/>
              <a:gd name="connsiteY243" fmla="*/ 566928 h 4690872"/>
              <a:gd name="connsiteX244" fmla="*/ 917928 w 5233896"/>
              <a:gd name="connsiteY244" fmla="*/ 539496 h 4690872"/>
              <a:gd name="connsiteX245" fmla="*/ 863064 w 5233896"/>
              <a:gd name="connsiteY245" fmla="*/ 502920 h 4690872"/>
              <a:gd name="connsiteX246" fmla="*/ 826488 w 5233896"/>
              <a:gd name="connsiteY246" fmla="*/ 457200 h 4690872"/>
              <a:gd name="connsiteX247" fmla="*/ 735048 w 5233896"/>
              <a:gd name="connsiteY247" fmla="*/ 365760 h 4690872"/>
              <a:gd name="connsiteX248" fmla="*/ 707616 w 5233896"/>
              <a:gd name="connsiteY248" fmla="*/ 329184 h 4690872"/>
              <a:gd name="connsiteX249" fmla="*/ 689328 w 5233896"/>
              <a:gd name="connsiteY249" fmla="*/ 301752 h 4690872"/>
              <a:gd name="connsiteX250" fmla="*/ 634464 w 5233896"/>
              <a:gd name="connsiteY250" fmla="*/ 228600 h 4690872"/>
              <a:gd name="connsiteX251" fmla="*/ 625320 w 5233896"/>
              <a:gd name="connsiteY251" fmla="*/ 201168 h 4690872"/>
              <a:gd name="connsiteX252" fmla="*/ 607032 w 5233896"/>
              <a:gd name="connsiteY252" fmla="*/ 155448 h 469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5233896" h="4690872">
                <a:moveTo>
                  <a:pt x="607032" y="155448"/>
                </a:moveTo>
                <a:cubicBezTo>
                  <a:pt x="622272" y="146304"/>
                  <a:pt x="637681" y="137436"/>
                  <a:pt x="652752" y="128016"/>
                </a:cubicBezTo>
                <a:cubicBezTo>
                  <a:pt x="662071" y="122191"/>
                  <a:pt x="670354" y="114643"/>
                  <a:pt x="680184" y="109728"/>
                </a:cubicBezTo>
                <a:cubicBezTo>
                  <a:pt x="707015" y="96313"/>
                  <a:pt x="733376" y="88117"/>
                  <a:pt x="762480" y="82296"/>
                </a:cubicBezTo>
                <a:cubicBezTo>
                  <a:pt x="780660" y="78660"/>
                  <a:pt x="799103" y="76469"/>
                  <a:pt x="817344" y="73152"/>
                </a:cubicBezTo>
                <a:cubicBezTo>
                  <a:pt x="832635" y="70372"/>
                  <a:pt x="847920" y="67503"/>
                  <a:pt x="863064" y="64008"/>
                </a:cubicBezTo>
                <a:cubicBezTo>
                  <a:pt x="887555" y="58356"/>
                  <a:pt x="911512" y="50352"/>
                  <a:pt x="936216" y="45720"/>
                </a:cubicBezTo>
                <a:cubicBezTo>
                  <a:pt x="993481" y="34983"/>
                  <a:pt x="1099254" y="30584"/>
                  <a:pt x="1146528" y="27432"/>
                </a:cubicBezTo>
                <a:cubicBezTo>
                  <a:pt x="1310385" y="122"/>
                  <a:pt x="1145243" y="25102"/>
                  <a:pt x="1512288" y="9144"/>
                </a:cubicBezTo>
                <a:cubicBezTo>
                  <a:pt x="1548956" y="7550"/>
                  <a:pt x="1585440" y="3048"/>
                  <a:pt x="1622016" y="0"/>
                </a:cubicBezTo>
                <a:lnTo>
                  <a:pt x="1969488" y="18288"/>
                </a:lnTo>
                <a:cubicBezTo>
                  <a:pt x="1984992" y="19370"/>
                  <a:pt x="2000079" y="23872"/>
                  <a:pt x="2015208" y="27432"/>
                </a:cubicBezTo>
                <a:cubicBezTo>
                  <a:pt x="2051907" y="36067"/>
                  <a:pt x="2091215" y="38003"/>
                  <a:pt x="2124936" y="54864"/>
                </a:cubicBezTo>
                <a:cubicBezTo>
                  <a:pt x="2137128" y="60960"/>
                  <a:pt x="2148702" y="68494"/>
                  <a:pt x="2161512" y="73152"/>
                </a:cubicBezTo>
                <a:cubicBezTo>
                  <a:pt x="2182366" y="80735"/>
                  <a:pt x="2204266" y="85064"/>
                  <a:pt x="2225520" y="91440"/>
                </a:cubicBezTo>
                <a:cubicBezTo>
                  <a:pt x="2234752" y="94210"/>
                  <a:pt x="2243684" y="97936"/>
                  <a:pt x="2252952" y="100584"/>
                </a:cubicBezTo>
                <a:cubicBezTo>
                  <a:pt x="2283083" y="109193"/>
                  <a:pt x="2303821" y="112587"/>
                  <a:pt x="2335248" y="118872"/>
                </a:cubicBezTo>
                <a:cubicBezTo>
                  <a:pt x="2399554" y="161743"/>
                  <a:pt x="2338987" y="126935"/>
                  <a:pt x="2481552" y="155448"/>
                </a:cubicBezTo>
                <a:cubicBezTo>
                  <a:pt x="2503311" y="159800"/>
                  <a:pt x="2524224" y="167640"/>
                  <a:pt x="2545560" y="173736"/>
                </a:cubicBezTo>
                <a:cubicBezTo>
                  <a:pt x="2557752" y="182880"/>
                  <a:pt x="2572218" y="189597"/>
                  <a:pt x="2582136" y="201168"/>
                </a:cubicBezTo>
                <a:cubicBezTo>
                  <a:pt x="2604765" y="227569"/>
                  <a:pt x="2598297" y="244264"/>
                  <a:pt x="2609568" y="274320"/>
                </a:cubicBezTo>
                <a:cubicBezTo>
                  <a:pt x="2614354" y="287083"/>
                  <a:pt x="2621760" y="298704"/>
                  <a:pt x="2627856" y="310896"/>
                </a:cubicBezTo>
                <a:cubicBezTo>
                  <a:pt x="2643239" y="387812"/>
                  <a:pt x="2642167" y="360997"/>
                  <a:pt x="2627856" y="475488"/>
                </a:cubicBezTo>
                <a:cubicBezTo>
                  <a:pt x="2625406" y="495086"/>
                  <a:pt x="2607459" y="523666"/>
                  <a:pt x="2600424" y="539496"/>
                </a:cubicBezTo>
                <a:cubicBezTo>
                  <a:pt x="2593758" y="554495"/>
                  <a:pt x="2587745" y="569790"/>
                  <a:pt x="2582136" y="585216"/>
                </a:cubicBezTo>
                <a:cubicBezTo>
                  <a:pt x="2575548" y="603333"/>
                  <a:pt x="2567629" y="621177"/>
                  <a:pt x="2563848" y="640080"/>
                </a:cubicBezTo>
                <a:cubicBezTo>
                  <a:pt x="2560800" y="655320"/>
                  <a:pt x="2561135" y="671651"/>
                  <a:pt x="2554704" y="685800"/>
                </a:cubicBezTo>
                <a:cubicBezTo>
                  <a:pt x="2545609" y="705809"/>
                  <a:pt x="2530320" y="722376"/>
                  <a:pt x="2518128" y="740664"/>
                </a:cubicBezTo>
                <a:cubicBezTo>
                  <a:pt x="2508617" y="788219"/>
                  <a:pt x="2507639" y="790552"/>
                  <a:pt x="2499840" y="841248"/>
                </a:cubicBezTo>
                <a:cubicBezTo>
                  <a:pt x="2496563" y="862550"/>
                  <a:pt x="2494923" y="884122"/>
                  <a:pt x="2490696" y="905256"/>
                </a:cubicBezTo>
                <a:cubicBezTo>
                  <a:pt x="2485767" y="929902"/>
                  <a:pt x="2472408" y="978408"/>
                  <a:pt x="2472408" y="978408"/>
                </a:cubicBezTo>
                <a:cubicBezTo>
                  <a:pt x="2475456" y="1033272"/>
                  <a:pt x="2476577" y="1088277"/>
                  <a:pt x="2481552" y="1143000"/>
                </a:cubicBezTo>
                <a:cubicBezTo>
                  <a:pt x="2482690" y="1155516"/>
                  <a:pt x="2482517" y="1170034"/>
                  <a:pt x="2490696" y="1179576"/>
                </a:cubicBezTo>
                <a:cubicBezTo>
                  <a:pt x="2502262" y="1193070"/>
                  <a:pt x="2519713" y="1200934"/>
                  <a:pt x="2536416" y="1207008"/>
                </a:cubicBezTo>
                <a:cubicBezTo>
                  <a:pt x="2553840" y="1213344"/>
                  <a:pt x="2572883" y="1213852"/>
                  <a:pt x="2591280" y="1216152"/>
                </a:cubicBezTo>
                <a:cubicBezTo>
                  <a:pt x="2621675" y="1219951"/>
                  <a:pt x="2652240" y="1222248"/>
                  <a:pt x="2682720" y="1225296"/>
                </a:cubicBezTo>
                <a:cubicBezTo>
                  <a:pt x="2854751" y="1268304"/>
                  <a:pt x="2750230" y="1246109"/>
                  <a:pt x="3149064" y="1207008"/>
                </a:cubicBezTo>
                <a:cubicBezTo>
                  <a:pt x="3162630" y="1205678"/>
                  <a:pt x="3172984" y="1193782"/>
                  <a:pt x="3185640" y="1188720"/>
                </a:cubicBezTo>
                <a:cubicBezTo>
                  <a:pt x="3203538" y="1181561"/>
                  <a:pt x="3222216" y="1176528"/>
                  <a:pt x="3240504" y="1170432"/>
                </a:cubicBezTo>
                <a:cubicBezTo>
                  <a:pt x="3279776" y="1140978"/>
                  <a:pt x="3277449" y="1140763"/>
                  <a:pt x="3322800" y="1115568"/>
                </a:cubicBezTo>
                <a:cubicBezTo>
                  <a:pt x="3334716" y="1108948"/>
                  <a:pt x="3347687" y="1104293"/>
                  <a:pt x="3359376" y="1097280"/>
                </a:cubicBezTo>
                <a:cubicBezTo>
                  <a:pt x="3378223" y="1085972"/>
                  <a:pt x="3396656" y="1073892"/>
                  <a:pt x="3414240" y="1060704"/>
                </a:cubicBezTo>
                <a:cubicBezTo>
                  <a:pt x="3426432" y="1051560"/>
                  <a:pt x="3437652" y="1040951"/>
                  <a:pt x="3450816" y="1033272"/>
                </a:cubicBezTo>
                <a:cubicBezTo>
                  <a:pt x="3544121" y="978844"/>
                  <a:pt x="3497816" y="1017179"/>
                  <a:pt x="3569688" y="969264"/>
                </a:cubicBezTo>
                <a:cubicBezTo>
                  <a:pt x="3582368" y="960810"/>
                  <a:pt x="3593779" y="950572"/>
                  <a:pt x="3606264" y="941832"/>
                </a:cubicBezTo>
                <a:cubicBezTo>
                  <a:pt x="3624270" y="929228"/>
                  <a:pt x="3642840" y="917448"/>
                  <a:pt x="3661128" y="905256"/>
                </a:cubicBezTo>
                <a:cubicBezTo>
                  <a:pt x="3670272" y="899160"/>
                  <a:pt x="3680789" y="894739"/>
                  <a:pt x="3688560" y="886968"/>
                </a:cubicBezTo>
                <a:cubicBezTo>
                  <a:pt x="3751195" y="824333"/>
                  <a:pt x="3721905" y="846450"/>
                  <a:pt x="3770856" y="813816"/>
                </a:cubicBezTo>
                <a:cubicBezTo>
                  <a:pt x="3790584" y="754632"/>
                  <a:pt x="3766282" y="816432"/>
                  <a:pt x="3825720" y="731520"/>
                </a:cubicBezTo>
                <a:cubicBezTo>
                  <a:pt x="3876473" y="659016"/>
                  <a:pt x="3798531" y="731925"/>
                  <a:pt x="3880584" y="630936"/>
                </a:cubicBezTo>
                <a:cubicBezTo>
                  <a:pt x="3905048" y="600827"/>
                  <a:pt x="3925244" y="558049"/>
                  <a:pt x="3962880" y="548640"/>
                </a:cubicBezTo>
                <a:cubicBezTo>
                  <a:pt x="4055434" y="525502"/>
                  <a:pt x="3947271" y="551926"/>
                  <a:pt x="4136616" y="512064"/>
                </a:cubicBezTo>
                <a:cubicBezTo>
                  <a:pt x="4148914" y="509475"/>
                  <a:pt x="4161000" y="505968"/>
                  <a:pt x="4173192" y="502920"/>
                </a:cubicBezTo>
                <a:cubicBezTo>
                  <a:pt x="4330926" y="507559"/>
                  <a:pt x="4412525" y="495923"/>
                  <a:pt x="4538952" y="521208"/>
                </a:cubicBezTo>
                <a:cubicBezTo>
                  <a:pt x="4551275" y="523673"/>
                  <a:pt x="4563336" y="527304"/>
                  <a:pt x="4575528" y="530352"/>
                </a:cubicBezTo>
                <a:cubicBezTo>
                  <a:pt x="4641758" y="574505"/>
                  <a:pt x="4600257" y="553465"/>
                  <a:pt x="4749264" y="557784"/>
                </a:cubicBezTo>
                <a:cubicBezTo>
                  <a:pt x="4910769" y="562465"/>
                  <a:pt x="5072352" y="563880"/>
                  <a:pt x="5233896" y="566928"/>
                </a:cubicBezTo>
                <a:cubicBezTo>
                  <a:pt x="5200637" y="580232"/>
                  <a:pt x="5140119" y="602971"/>
                  <a:pt x="5115024" y="621792"/>
                </a:cubicBezTo>
                <a:cubicBezTo>
                  <a:pt x="5102832" y="630936"/>
                  <a:pt x="5091371" y="641147"/>
                  <a:pt x="5078448" y="649224"/>
                </a:cubicBezTo>
                <a:cubicBezTo>
                  <a:pt x="5029051" y="680097"/>
                  <a:pt x="5055626" y="653767"/>
                  <a:pt x="5014440" y="685800"/>
                </a:cubicBezTo>
                <a:cubicBezTo>
                  <a:pt x="4995649" y="700415"/>
                  <a:pt x="4979078" y="717868"/>
                  <a:pt x="4959576" y="731520"/>
                </a:cubicBezTo>
                <a:cubicBezTo>
                  <a:pt x="4948409" y="739337"/>
                  <a:pt x="4934559" y="742584"/>
                  <a:pt x="4923000" y="749808"/>
                </a:cubicBezTo>
                <a:cubicBezTo>
                  <a:pt x="4809215" y="820923"/>
                  <a:pt x="4968946" y="728746"/>
                  <a:pt x="4849848" y="813816"/>
                </a:cubicBezTo>
                <a:cubicBezTo>
                  <a:pt x="4842005" y="819418"/>
                  <a:pt x="4831037" y="818649"/>
                  <a:pt x="4822416" y="822960"/>
                </a:cubicBezTo>
                <a:cubicBezTo>
                  <a:pt x="4812586" y="827875"/>
                  <a:pt x="4804632" y="835986"/>
                  <a:pt x="4794984" y="841248"/>
                </a:cubicBezTo>
                <a:cubicBezTo>
                  <a:pt x="4771051" y="854303"/>
                  <a:pt x="4741109" y="858547"/>
                  <a:pt x="4721832" y="877824"/>
                </a:cubicBezTo>
                <a:cubicBezTo>
                  <a:pt x="4709640" y="890016"/>
                  <a:pt x="4696610" y="901424"/>
                  <a:pt x="4685256" y="914400"/>
                </a:cubicBezTo>
                <a:cubicBezTo>
                  <a:pt x="4675220" y="925869"/>
                  <a:pt x="4668076" y="939699"/>
                  <a:pt x="4657824" y="950976"/>
                </a:cubicBezTo>
                <a:cubicBezTo>
                  <a:pt x="4637527" y="973303"/>
                  <a:pt x="4622441" y="1005442"/>
                  <a:pt x="4593816" y="1014984"/>
                </a:cubicBezTo>
                <a:cubicBezTo>
                  <a:pt x="4584672" y="1018032"/>
                  <a:pt x="4574810" y="1019447"/>
                  <a:pt x="4566384" y="1024128"/>
                </a:cubicBezTo>
                <a:cubicBezTo>
                  <a:pt x="4547171" y="1034802"/>
                  <a:pt x="4529808" y="1048512"/>
                  <a:pt x="4511520" y="1060704"/>
                </a:cubicBezTo>
                <a:cubicBezTo>
                  <a:pt x="4502376" y="1066800"/>
                  <a:pt x="4493918" y="1074077"/>
                  <a:pt x="4484088" y="1078992"/>
                </a:cubicBezTo>
                <a:cubicBezTo>
                  <a:pt x="4471896" y="1085088"/>
                  <a:pt x="4458417" y="1089101"/>
                  <a:pt x="4447512" y="1097280"/>
                </a:cubicBezTo>
                <a:cubicBezTo>
                  <a:pt x="4433718" y="1107625"/>
                  <a:pt x="4426117" y="1125682"/>
                  <a:pt x="4410936" y="1133856"/>
                </a:cubicBezTo>
                <a:cubicBezTo>
                  <a:pt x="4385476" y="1147565"/>
                  <a:pt x="4356072" y="1152144"/>
                  <a:pt x="4328640" y="1161288"/>
                </a:cubicBezTo>
                <a:cubicBezTo>
                  <a:pt x="4319496" y="1164336"/>
                  <a:pt x="4310659" y="1168542"/>
                  <a:pt x="4301208" y="1170432"/>
                </a:cubicBezTo>
                <a:cubicBezTo>
                  <a:pt x="4234354" y="1183803"/>
                  <a:pt x="4270874" y="1177378"/>
                  <a:pt x="4191480" y="1188720"/>
                </a:cubicBezTo>
                <a:cubicBezTo>
                  <a:pt x="4167738" y="1196634"/>
                  <a:pt x="4140196" y="1205218"/>
                  <a:pt x="4118328" y="1216152"/>
                </a:cubicBezTo>
                <a:cubicBezTo>
                  <a:pt x="4014933" y="1267850"/>
                  <a:pt x="4089799" y="1240902"/>
                  <a:pt x="4026888" y="1261872"/>
                </a:cubicBezTo>
                <a:cubicBezTo>
                  <a:pt x="4017744" y="1274064"/>
                  <a:pt x="4011648" y="1289304"/>
                  <a:pt x="3999456" y="1298448"/>
                </a:cubicBezTo>
                <a:cubicBezTo>
                  <a:pt x="3986325" y="1308296"/>
                  <a:pt x="3968735" y="1310070"/>
                  <a:pt x="3953736" y="1316736"/>
                </a:cubicBezTo>
                <a:cubicBezTo>
                  <a:pt x="3885940" y="1346867"/>
                  <a:pt x="3946071" y="1325387"/>
                  <a:pt x="3889728" y="1344168"/>
                </a:cubicBezTo>
                <a:cubicBezTo>
                  <a:pt x="3877536" y="1353312"/>
                  <a:pt x="3864480" y="1361405"/>
                  <a:pt x="3853152" y="1371600"/>
                </a:cubicBezTo>
                <a:cubicBezTo>
                  <a:pt x="3802659" y="1417043"/>
                  <a:pt x="3804880" y="1417675"/>
                  <a:pt x="3770856" y="1463040"/>
                </a:cubicBezTo>
                <a:cubicBezTo>
                  <a:pt x="3765744" y="1483486"/>
                  <a:pt x="3752329" y="1541123"/>
                  <a:pt x="3743424" y="1554480"/>
                </a:cubicBezTo>
                <a:lnTo>
                  <a:pt x="3725136" y="1581912"/>
                </a:lnTo>
                <a:cubicBezTo>
                  <a:pt x="3722088" y="1600200"/>
                  <a:pt x="3723123" y="1619662"/>
                  <a:pt x="3715992" y="1636776"/>
                </a:cubicBezTo>
                <a:cubicBezTo>
                  <a:pt x="3707538" y="1657065"/>
                  <a:pt x="3689246" y="1671981"/>
                  <a:pt x="3679416" y="1691640"/>
                </a:cubicBezTo>
                <a:lnTo>
                  <a:pt x="3651984" y="1746504"/>
                </a:lnTo>
                <a:cubicBezTo>
                  <a:pt x="3644161" y="1785618"/>
                  <a:pt x="3641427" y="1809120"/>
                  <a:pt x="3624552" y="1847088"/>
                </a:cubicBezTo>
                <a:cubicBezTo>
                  <a:pt x="3618600" y="1860480"/>
                  <a:pt x="3584028" y="1902782"/>
                  <a:pt x="3578832" y="1911096"/>
                </a:cubicBezTo>
                <a:cubicBezTo>
                  <a:pt x="3559091" y="1942681"/>
                  <a:pt x="3541491" y="2008887"/>
                  <a:pt x="3505680" y="2020824"/>
                </a:cubicBezTo>
                <a:cubicBezTo>
                  <a:pt x="3466326" y="2033942"/>
                  <a:pt x="3487599" y="2027630"/>
                  <a:pt x="3441672" y="2039112"/>
                </a:cubicBezTo>
                <a:cubicBezTo>
                  <a:pt x="3465341" y="2062781"/>
                  <a:pt x="3494743" y="2088596"/>
                  <a:pt x="3505680" y="2121408"/>
                </a:cubicBezTo>
                <a:cubicBezTo>
                  <a:pt x="3508728" y="2130552"/>
                  <a:pt x="3508008" y="2142024"/>
                  <a:pt x="3514824" y="2148840"/>
                </a:cubicBezTo>
                <a:cubicBezTo>
                  <a:pt x="3524463" y="2158479"/>
                  <a:pt x="3540308" y="2159205"/>
                  <a:pt x="3551400" y="2167128"/>
                </a:cubicBezTo>
                <a:cubicBezTo>
                  <a:pt x="3561923" y="2174644"/>
                  <a:pt x="3568072" y="2187387"/>
                  <a:pt x="3578832" y="2194560"/>
                </a:cubicBezTo>
                <a:cubicBezTo>
                  <a:pt x="3586852" y="2199907"/>
                  <a:pt x="3597489" y="2199716"/>
                  <a:pt x="3606264" y="2203704"/>
                </a:cubicBezTo>
                <a:cubicBezTo>
                  <a:pt x="3631083" y="2214985"/>
                  <a:pt x="3654597" y="2228999"/>
                  <a:pt x="3679416" y="2240280"/>
                </a:cubicBezTo>
                <a:cubicBezTo>
                  <a:pt x="3695449" y="2247568"/>
                  <a:pt x="3727904" y="2254688"/>
                  <a:pt x="3743424" y="2258568"/>
                </a:cubicBezTo>
                <a:cubicBezTo>
                  <a:pt x="3758664" y="2267712"/>
                  <a:pt x="3773248" y="2278052"/>
                  <a:pt x="3789144" y="2286000"/>
                </a:cubicBezTo>
                <a:cubicBezTo>
                  <a:pt x="3803825" y="2293341"/>
                  <a:pt x="3819495" y="2298525"/>
                  <a:pt x="3834864" y="2304288"/>
                </a:cubicBezTo>
                <a:cubicBezTo>
                  <a:pt x="3843889" y="2307672"/>
                  <a:pt x="3853675" y="2309121"/>
                  <a:pt x="3862296" y="2313432"/>
                </a:cubicBezTo>
                <a:cubicBezTo>
                  <a:pt x="3872126" y="2318347"/>
                  <a:pt x="3880186" y="2326268"/>
                  <a:pt x="3889728" y="2331720"/>
                </a:cubicBezTo>
                <a:cubicBezTo>
                  <a:pt x="3901563" y="2338483"/>
                  <a:pt x="3914745" y="2342784"/>
                  <a:pt x="3926304" y="2350008"/>
                </a:cubicBezTo>
                <a:cubicBezTo>
                  <a:pt x="3939227" y="2358085"/>
                  <a:pt x="3950479" y="2368582"/>
                  <a:pt x="3962880" y="2377440"/>
                </a:cubicBezTo>
                <a:cubicBezTo>
                  <a:pt x="3971823" y="2383828"/>
                  <a:pt x="3981869" y="2388693"/>
                  <a:pt x="3990312" y="2395728"/>
                </a:cubicBezTo>
                <a:cubicBezTo>
                  <a:pt x="4000246" y="2404007"/>
                  <a:pt x="4007399" y="2415401"/>
                  <a:pt x="4017744" y="2423160"/>
                </a:cubicBezTo>
                <a:cubicBezTo>
                  <a:pt x="4031962" y="2433824"/>
                  <a:pt x="4048393" y="2441172"/>
                  <a:pt x="4063464" y="2450592"/>
                </a:cubicBezTo>
                <a:cubicBezTo>
                  <a:pt x="4072783" y="2456417"/>
                  <a:pt x="4083125" y="2461109"/>
                  <a:pt x="4090896" y="2468880"/>
                </a:cubicBezTo>
                <a:cubicBezTo>
                  <a:pt x="4112617" y="2490601"/>
                  <a:pt x="4128877" y="2516707"/>
                  <a:pt x="4145760" y="2542032"/>
                </a:cubicBezTo>
                <a:cubicBezTo>
                  <a:pt x="4151856" y="2566416"/>
                  <a:pt x="4159119" y="2590538"/>
                  <a:pt x="4164048" y="2615184"/>
                </a:cubicBezTo>
                <a:lnTo>
                  <a:pt x="4182336" y="2706624"/>
                </a:lnTo>
                <a:cubicBezTo>
                  <a:pt x="4176240" y="2770632"/>
                  <a:pt x="4172023" y="2834847"/>
                  <a:pt x="4164048" y="2898648"/>
                </a:cubicBezTo>
                <a:cubicBezTo>
                  <a:pt x="4162852" y="2908212"/>
                  <a:pt x="4160251" y="2918060"/>
                  <a:pt x="4154904" y="2926080"/>
                </a:cubicBezTo>
                <a:cubicBezTo>
                  <a:pt x="4099465" y="3009239"/>
                  <a:pt x="4155538" y="2890192"/>
                  <a:pt x="4100040" y="2990088"/>
                </a:cubicBezTo>
                <a:cubicBezTo>
                  <a:pt x="4092069" y="3004436"/>
                  <a:pt x="4089723" y="3021460"/>
                  <a:pt x="4081752" y="3035808"/>
                </a:cubicBezTo>
                <a:cubicBezTo>
                  <a:pt x="4074351" y="3049130"/>
                  <a:pt x="4063060" y="3059899"/>
                  <a:pt x="4054320" y="3072384"/>
                </a:cubicBezTo>
                <a:cubicBezTo>
                  <a:pt x="4041716" y="3090390"/>
                  <a:pt x="4028418" y="3108035"/>
                  <a:pt x="4017744" y="3127248"/>
                </a:cubicBezTo>
                <a:cubicBezTo>
                  <a:pt x="4013063" y="3135674"/>
                  <a:pt x="4011984" y="3145655"/>
                  <a:pt x="4008600" y="3154680"/>
                </a:cubicBezTo>
                <a:cubicBezTo>
                  <a:pt x="4002837" y="3170049"/>
                  <a:pt x="3996978" y="3185401"/>
                  <a:pt x="3990312" y="3200400"/>
                </a:cubicBezTo>
                <a:cubicBezTo>
                  <a:pt x="3984776" y="3212856"/>
                  <a:pt x="3976810" y="3224213"/>
                  <a:pt x="3972024" y="3236976"/>
                </a:cubicBezTo>
                <a:cubicBezTo>
                  <a:pt x="3967611" y="3248743"/>
                  <a:pt x="3966576" y="3261541"/>
                  <a:pt x="3962880" y="3273552"/>
                </a:cubicBezTo>
                <a:cubicBezTo>
                  <a:pt x="3954376" y="3301189"/>
                  <a:pt x="3944592" y="3328416"/>
                  <a:pt x="3935448" y="3355848"/>
                </a:cubicBezTo>
                <a:cubicBezTo>
                  <a:pt x="3932400" y="3364992"/>
                  <a:pt x="3930615" y="3374659"/>
                  <a:pt x="3926304" y="3383280"/>
                </a:cubicBezTo>
                <a:cubicBezTo>
                  <a:pt x="3902396" y="3431096"/>
                  <a:pt x="3911322" y="3406632"/>
                  <a:pt x="3898872" y="3456432"/>
                </a:cubicBezTo>
                <a:cubicBezTo>
                  <a:pt x="3895824" y="3566160"/>
                  <a:pt x="3899666" y="3676296"/>
                  <a:pt x="3889728" y="3785616"/>
                </a:cubicBezTo>
                <a:cubicBezTo>
                  <a:pt x="3884370" y="3844554"/>
                  <a:pt x="3857089" y="3900302"/>
                  <a:pt x="3853152" y="3959352"/>
                </a:cubicBezTo>
                <a:cubicBezTo>
                  <a:pt x="3852588" y="3967809"/>
                  <a:pt x="3866483" y="4056347"/>
                  <a:pt x="3880584" y="4087368"/>
                </a:cubicBezTo>
                <a:cubicBezTo>
                  <a:pt x="3891865" y="4112187"/>
                  <a:pt x="3917160" y="4160520"/>
                  <a:pt x="3917160" y="4160520"/>
                </a:cubicBezTo>
                <a:cubicBezTo>
                  <a:pt x="3921492" y="4212501"/>
                  <a:pt x="3919407" y="4258702"/>
                  <a:pt x="3935448" y="4306824"/>
                </a:cubicBezTo>
                <a:cubicBezTo>
                  <a:pt x="3940639" y="4322396"/>
                  <a:pt x="3947640" y="4337304"/>
                  <a:pt x="3953736" y="4352544"/>
                </a:cubicBezTo>
                <a:cubicBezTo>
                  <a:pt x="3965883" y="4474012"/>
                  <a:pt x="3967757" y="4443071"/>
                  <a:pt x="3953736" y="4590288"/>
                </a:cubicBezTo>
                <a:cubicBezTo>
                  <a:pt x="3952262" y="4605760"/>
                  <a:pt x="3950904" y="4621806"/>
                  <a:pt x="3944592" y="4636008"/>
                </a:cubicBezTo>
                <a:cubicBezTo>
                  <a:pt x="3930265" y="4668243"/>
                  <a:pt x="3915635" y="4673601"/>
                  <a:pt x="3889728" y="4690872"/>
                </a:cubicBezTo>
                <a:cubicBezTo>
                  <a:pt x="3856200" y="4684776"/>
                  <a:pt x="3821473" y="4683360"/>
                  <a:pt x="3789144" y="4672584"/>
                </a:cubicBezTo>
                <a:cubicBezTo>
                  <a:pt x="3774686" y="4667765"/>
                  <a:pt x="3765248" y="4653606"/>
                  <a:pt x="3752568" y="4645152"/>
                </a:cubicBezTo>
                <a:cubicBezTo>
                  <a:pt x="3737780" y="4635293"/>
                  <a:pt x="3722744" y="4625668"/>
                  <a:pt x="3706848" y="4617720"/>
                </a:cubicBezTo>
                <a:cubicBezTo>
                  <a:pt x="3686086" y="4607339"/>
                  <a:pt x="3662891" y="4601984"/>
                  <a:pt x="3642840" y="4590288"/>
                </a:cubicBezTo>
                <a:cubicBezTo>
                  <a:pt x="3625982" y="4580454"/>
                  <a:pt x="3612733" y="4565422"/>
                  <a:pt x="3597120" y="4553712"/>
                </a:cubicBezTo>
                <a:cubicBezTo>
                  <a:pt x="3588328" y="4547118"/>
                  <a:pt x="3578480" y="4542018"/>
                  <a:pt x="3569688" y="4535424"/>
                </a:cubicBezTo>
                <a:cubicBezTo>
                  <a:pt x="3554075" y="4523714"/>
                  <a:pt x="3540590" y="4509077"/>
                  <a:pt x="3523968" y="4498848"/>
                </a:cubicBezTo>
                <a:cubicBezTo>
                  <a:pt x="3500750" y="4484560"/>
                  <a:pt x="3475200" y="4474464"/>
                  <a:pt x="3450816" y="4462272"/>
                </a:cubicBezTo>
                <a:cubicBezTo>
                  <a:pt x="3397176" y="4435452"/>
                  <a:pt x="3364387" y="4421563"/>
                  <a:pt x="3313656" y="4370832"/>
                </a:cubicBezTo>
                <a:lnTo>
                  <a:pt x="3249648" y="4306824"/>
                </a:lnTo>
                <a:cubicBezTo>
                  <a:pt x="3240504" y="4297680"/>
                  <a:pt x="3229389" y="4290152"/>
                  <a:pt x="3222216" y="4279392"/>
                </a:cubicBezTo>
                <a:cubicBezTo>
                  <a:pt x="3216120" y="4270248"/>
                  <a:pt x="3210675" y="4260635"/>
                  <a:pt x="3203928" y="4251960"/>
                </a:cubicBezTo>
                <a:cubicBezTo>
                  <a:pt x="3144855" y="4176009"/>
                  <a:pt x="3174794" y="4222145"/>
                  <a:pt x="3130776" y="4160520"/>
                </a:cubicBezTo>
                <a:cubicBezTo>
                  <a:pt x="3080438" y="4090047"/>
                  <a:pt x="3147777" y="4182236"/>
                  <a:pt x="3094200" y="4096512"/>
                </a:cubicBezTo>
                <a:cubicBezTo>
                  <a:pt x="3086123" y="4083589"/>
                  <a:pt x="3075912" y="4072128"/>
                  <a:pt x="3066768" y="4059936"/>
                </a:cubicBezTo>
                <a:cubicBezTo>
                  <a:pt x="3063720" y="4050792"/>
                  <a:pt x="3061935" y="4041125"/>
                  <a:pt x="3057624" y="4032504"/>
                </a:cubicBezTo>
                <a:cubicBezTo>
                  <a:pt x="3031095" y="3979445"/>
                  <a:pt x="3045094" y="4032620"/>
                  <a:pt x="3021048" y="3968496"/>
                </a:cubicBezTo>
                <a:cubicBezTo>
                  <a:pt x="3016635" y="3956729"/>
                  <a:pt x="3016854" y="3943471"/>
                  <a:pt x="3011904" y="3931920"/>
                </a:cubicBezTo>
                <a:cubicBezTo>
                  <a:pt x="2976880" y="3850198"/>
                  <a:pt x="2978799" y="3857300"/>
                  <a:pt x="2938752" y="3803904"/>
                </a:cubicBezTo>
                <a:cubicBezTo>
                  <a:pt x="2917308" y="3739571"/>
                  <a:pt x="2945218" y="3818991"/>
                  <a:pt x="2911320" y="3739896"/>
                </a:cubicBezTo>
                <a:cubicBezTo>
                  <a:pt x="2907523" y="3731037"/>
                  <a:pt x="2906487" y="3721085"/>
                  <a:pt x="2902176" y="3712464"/>
                </a:cubicBezTo>
                <a:cubicBezTo>
                  <a:pt x="2897261" y="3702634"/>
                  <a:pt x="2888803" y="3694862"/>
                  <a:pt x="2883888" y="3685032"/>
                </a:cubicBezTo>
                <a:cubicBezTo>
                  <a:pt x="2876547" y="3670351"/>
                  <a:pt x="2872266" y="3654311"/>
                  <a:pt x="2865600" y="3639312"/>
                </a:cubicBezTo>
                <a:cubicBezTo>
                  <a:pt x="2850131" y="3604508"/>
                  <a:pt x="2848638" y="3604724"/>
                  <a:pt x="2829024" y="3575304"/>
                </a:cubicBezTo>
                <a:cubicBezTo>
                  <a:pt x="2808390" y="3492770"/>
                  <a:pt x="2831800" y="3593346"/>
                  <a:pt x="2810736" y="3456432"/>
                </a:cubicBezTo>
                <a:cubicBezTo>
                  <a:pt x="2808825" y="3444011"/>
                  <a:pt x="2803840" y="3432221"/>
                  <a:pt x="2801592" y="3419856"/>
                </a:cubicBezTo>
                <a:cubicBezTo>
                  <a:pt x="2797737" y="3398651"/>
                  <a:pt x="2796303" y="3377053"/>
                  <a:pt x="2792448" y="3355848"/>
                </a:cubicBezTo>
                <a:cubicBezTo>
                  <a:pt x="2785886" y="3319754"/>
                  <a:pt x="2779400" y="3309512"/>
                  <a:pt x="2765016" y="3273552"/>
                </a:cubicBezTo>
                <a:cubicBezTo>
                  <a:pt x="2761968" y="3252216"/>
                  <a:pt x="2758720" y="3230908"/>
                  <a:pt x="2755872" y="3209544"/>
                </a:cubicBezTo>
                <a:cubicBezTo>
                  <a:pt x="2752624" y="3185186"/>
                  <a:pt x="2753955" y="3159879"/>
                  <a:pt x="2746728" y="3136392"/>
                </a:cubicBezTo>
                <a:cubicBezTo>
                  <a:pt x="2741501" y="3119405"/>
                  <a:pt x="2727244" y="3106568"/>
                  <a:pt x="2719296" y="3090672"/>
                </a:cubicBezTo>
                <a:cubicBezTo>
                  <a:pt x="2714985" y="3082051"/>
                  <a:pt x="2716173" y="3070766"/>
                  <a:pt x="2710152" y="3063240"/>
                </a:cubicBezTo>
                <a:cubicBezTo>
                  <a:pt x="2703287" y="3054658"/>
                  <a:pt x="2691163" y="3051987"/>
                  <a:pt x="2682720" y="3044952"/>
                </a:cubicBezTo>
                <a:cubicBezTo>
                  <a:pt x="2672786" y="3036673"/>
                  <a:pt x="2666048" y="3024693"/>
                  <a:pt x="2655288" y="3017520"/>
                </a:cubicBezTo>
                <a:cubicBezTo>
                  <a:pt x="2647268" y="3012173"/>
                  <a:pt x="2636881" y="3011760"/>
                  <a:pt x="2627856" y="3008376"/>
                </a:cubicBezTo>
                <a:cubicBezTo>
                  <a:pt x="2612487" y="3002613"/>
                  <a:pt x="2597505" y="2995851"/>
                  <a:pt x="2582136" y="2990088"/>
                </a:cubicBezTo>
                <a:cubicBezTo>
                  <a:pt x="2573111" y="2986704"/>
                  <a:pt x="2563729" y="2984328"/>
                  <a:pt x="2554704" y="2980944"/>
                </a:cubicBezTo>
                <a:cubicBezTo>
                  <a:pt x="2539335" y="2975181"/>
                  <a:pt x="2524442" y="2968177"/>
                  <a:pt x="2508984" y="2962656"/>
                </a:cubicBezTo>
                <a:cubicBezTo>
                  <a:pt x="2481753" y="2952931"/>
                  <a:pt x="2455042" y="2940895"/>
                  <a:pt x="2426688" y="2935224"/>
                </a:cubicBezTo>
                <a:cubicBezTo>
                  <a:pt x="2402866" y="2930460"/>
                  <a:pt x="2368374" y="2924315"/>
                  <a:pt x="2344392" y="2916936"/>
                </a:cubicBezTo>
                <a:cubicBezTo>
                  <a:pt x="2316755" y="2908432"/>
                  <a:pt x="2262096" y="2889504"/>
                  <a:pt x="2262096" y="2889504"/>
                </a:cubicBezTo>
                <a:lnTo>
                  <a:pt x="2161512" y="2907792"/>
                </a:lnTo>
                <a:cubicBezTo>
                  <a:pt x="2146236" y="2910656"/>
                  <a:pt x="2130344" y="2911479"/>
                  <a:pt x="2115792" y="2916936"/>
                </a:cubicBezTo>
                <a:cubicBezTo>
                  <a:pt x="2105502" y="2920795"/>
                  <a:pt x="2099068" y="2932753"/>
                  <a:pt x="2088360" y="2935224"/>
                </a:cubicBezTo>
                <a:cubicBezTo>
                  <a:pt x="2058512" y="2942112"/>
                  <a:pt x="2027400" y="2941320"/>
                  <a:pt x="1996920" y="2944368"/>
                </a:cubicBezTo>
                <a:cubicBezTo>
                  <a:pt x="1984728" y="2950464"/>
                  <a:pt x="1972873" y="2957286"/>
                  <a:pt x="1960344" y="2962656"/>
                </a:cubicBezTo>
                <a:cubicBezTo>
                  <a:pt x="1951485" y="2966453"/>
                  <a:pt x="1941687" y="2967812"/>
                  <a:pt x="1932912" y="2971800"/>
                </a:cubicBezTo>
                <a:cubicBezTo>
                  <a:pt x="1908093" y="2983081"/>
                  <a:pt x="1886208" y="3001764"/>
                  <a:pt x="1859760" y="3008376"/>
                </a:cubicBezTo>
                <a:cubicBezTo>
                  <a:pt x="1847568" y="3011424"/>
                  <a:pt x="1834951" y="3013107"/>
                  <a:pt x="1823184" y="3017520"/>
                </a:cubicBezTo>
                <a:cubicBezTo>
                  <a:pt x="1810421" y="3022306"/>
                  <a:pt x="1799890" y="3032743"/>
                  <a:pt x="1786608" y="3035808"/>
                </a:cubicBezTo>
                <a:cubicBezTo>
                  <a:pt x="1759714" y="3042014"/>
                  <a:pt x="1731744" y="3041904"/>
                  <a:pt x="1704312" y="3044952"/>
                </a:cubicBezTo>
                <a:cubicBezTo>
                  <a:pt x="1632670" y="3039835"/>
                  <a:pt x="1597557" y="3044738"/>
                  <a:pt x="1539720" y="3026664"/>
                </a:cubicBezTo>
                <a:cubicBezTo>
                  <a:pt x="1502921" y="3015164"/>
                  <a:pt x="1429992" y="2990088"/>
                  <a:pt x="1429992" y="2990088"/>
                </a:cubicBezTo>
                <a:cubicBezTo>
                  <a:pt x="1393416" y="2993136"/>
                  <a:pt x="1355555" y="2989149"/>
                  <a:pt x="1320264" y="2999232"/>
                </a:cubicBezTo>
                <a:cubicBezTo>
                  <a:pt x="1309697" y="3002251"/>
                  <a:pt x="1305732" y="3016336"/>
                  <a:pt x="1301976" y="3026664"/>
                </a:cubicBezTo>
                <a:cubicBezTo>
                  <a:pt x="1299786" y="3032688"/>
                  <a:pt x="1275704" y="3141800"/>
                  <a:pt x="1265400" y="3154680"/>
                </a:cubicBezTo>
                <a:cubicBezTo>
                  <a:pt x="1204335" y="3231011"/>
                  <a:pt x="1215160" y="3239236"/>
                  <a:pt x="1146528" y="3273552"/>
                </a:cubicBezTo>
                <a:cubicBezTo>
                  <a:pt x="1131847" y="3280893"/>
                  <a:pt x="1115489" y="3284499"/>
                  <a:pt x="1100808" y="3291840"/>
                </a:cubicBezTo>
                <a:cubicBezTo>
                  <a:pt x="1072503" y="3305992"/>
                  <a:pt x="1065793" y="3320992"/>
                  <a:pt x="1036800" y="3337560"/>
                </a:cubicBezTo>
                <a:cubicBezTo>
                  <a:pt x="1028431" y="3342342"/>
                  <a:pt x="1018512" y="3343656"/>
                  <a:pt x="1009368" y="3346704"/>
                </a:cubicBezTo>
                <a:cubicBezTo>
                  <a:pt x="994128" y="3358896"/>
                  <a:pt x="979432" y="3371801"/>
                  <a:pt x="963648" y="3383280"/>
                </a:cubicBezTo>
                <a:cubicBezTo>
                  <a:pt x="930120" y="3407664"/>
                  <a:pt x="911832" y="3416808"/>
                  <a:pt x="881352" y="3438144"/>
                </a:cubicBezTo>
                <a:cubicBezTo>
                  <a:pt x="806701" y="3490399"/>
                  <a:pt x="843247" y="3475230"/>
                  <a:pt x="789912" y="3493008"/>
                </a:cubicBezTo>
                <a:cubicBezTo>
                  <a:pt x="761992" y="3491539"/>
                  <a:pt x="601533" y="3487258"/>
                  <a:pt x="543024" y="3474720"/>
                </a:cubicBezTo>
                <a:cubicBezTo>
                  <a:pt x="487523" y="3462827"/>
                  <a:pt x="496709" y="3457483"/>
                  <a:pt x="451584" y="3438144"/>
                </a:cubicBezTo>
                <a:cubicBezTo>
                  <a:pt x="442725" y="3434347"/>
                  <a:pt x="432960" y="3432915"/>
                  <a:pt x="424152" y="3429000"/>
                </a:cubicBezTo>
                <a:cubicBezTo>
                  <a:pt x="405468" y="3420696"/>
                  <a:pt x="388685" y="3408034"/>
                  <a:pt x="369288" y="3401568"/>
                </a:cubicBezTo>
                <a:cubicBezTo>
                  <a:pt x="351699" y="3395705"/>
                  <a:pt x="332604" y="3396060"/>
                  <a:pt x="314424" y="3392424"/>
                </a:cubicBezTo>
                <a:cubicBezTo>
                  <a:pt x="302101" y="3389959"/>
                  <a:pt x="290040" y="3386328"/>
                  <a:pt x="277848" y="3383280"/>
                </a:cubicBezTo>
                <a:cubicBezTo>
                  <a:pt x="262608" y="3386328"/>
                  <a:pt x="246872" y="3387509"/>
                  <a:pt x="232128" y="3392424"/>
                </a:cubicBezTo>
                <a:cubicBezTo>
                  <a:pt x="199326" y="3403358"/>
                  <a:pt x="163200" y="3422316"/>
                  <a:pt x="131544" y="3438144"/>
                </a:cubicBezTo>
                <a:cubicBezTo>
                  <a:pt x="116304" y="3432048"/>
                  <a:pt x="99181" y="3429396"/>
                  <a:pt x="85824" y="3419856"/>
                </a:cubicBezTo>
                <a:cubicBezTo>
                  <a:pt x="76881" y="3413468"/>
                  <a:pt x="75307" y="3400195"/>
                  <a:pt x="67536" y="3392424"/>
                </a:cubicBezTo>
                <a:cubicBezTo>
                  <a:pt x="56760" y="3381648"/>
                  <a:pt x="43152" y="3374136"/>
                  <a:pt x="30960" y="3364992"/>
                </a:cubicBezTo>
                <a:cubicBezTo>
                  <a:pt x="24864" y="3352800"/>
                  <a:pt x="17458" y="3341179"/>
                  <a:pt x="12672" y="3328416"/>
                </a:cubicBezTo>
                <a:cubicBezTo>
                  <a:pt x="-13871" y="3257634"/>
                  <a:pt x="8934" y="3139267"/>
                  <a:pt x="12672" y="3090672"/>
                </a:cubicBezTo>
                <a:cubicBezTo>
                  <a:pt x="16193" y="3044902"/>
                  <a:pt x="42738" y="3027907"/>
                  <a:pt x="58392" y="2980944"/>
                </a:cubicBezTo>
                <a:cubicBezTo>
                  <a:pt x="64488" y="2962656"/>
                  <a:pt x="72899" y="2944983"/>
                  <a:pt x="76680" y="2926080"/>
                </a:cubicBezTo>
                <a:cubicBezTo>
                  <a:pt x="91816" y="2850402"/>
                  <a:pt x="90455" y="2861602"/>
                  <a:pt x="104112" y="2752344"/>
                </a:cubicBezTo>
                <a:cubicBezTo>
                  <a:pt x="107160" y="2727960"/>
                  <a:pt x="107730" y="2703136"/>
                  <a:pt x="113256" y="2679192"/>
                </a:cubicBezTo>
                <a:cubicBezTo>
                  <a:pt x="117272" y="2661791"/>
                  <a:pt x="140260" y="2614125"/>
                  <a:pt x="149832" y="2596896"/>
                </a:cubicBezTo>
                <a:cubicBezTo>
                  <a:pt x="158463" y="2581360"/>
                  <a:pt x="165698" y="2564670"/>
                  <a:pt x="177264" y="2551176"/>
                </a:cubicBezTo>
                <a:cubicBezTo>
                  <a:pt x="184416" y="2542832"/>
                  <a:pt x="195048" y="2538150"/>
                  <a:pt x="204696" y="2532888"/>
                </a:cubicBezTo>
                <a:cubicBezTo>
                  <a:pt x="297634" y="2482195"/>
                  <a:pt x="263450" y="2497621"/>
                  <a:pt x="378432" y="2487168"/>
                </a:cubicBezTo>
                <a:cubicBezTo>
                  <a:pt x="541336" y="2446442"/>
                  <a:pt x="274080" y="2510446"/>
                  <a:pt x="762480" y="2468880"/>
                </a:cubicBezTo>
                <a:cubicBezTo>
                  <a:pt x="791292" y="2466428"/>
                  <a:pt x="844776" y="2441448"/>
                  <a:pt x="844776" y="2441448"/>
                </a:cubicBezTo>
                <a:cubicBezTo>
                  <a:pt x="853920" y="2432304"/>
                  <a:pt x="863792" y="2423834"/>
                  <a:pt x="872208" y="2414016"/>
                </a:cubicBezTo>
                <a:cubicBezTo>
                  <a:pt x="900305" y="2381236"/>
                  <a:pt x="903460" y="2369500"/>
                  <a:pt x="927072" y="2331720"/>
                </a:cubicBezTo>
                <a:cubicBezTo>
                  <a:pt x="932897" y="2322401"/>
                  <a:pt x="940445" y="2314118"/>
                  <a:pt x="945360" y="2304288"/>
                </a:cubicBezTo>
                <a:cubicBezTo>
                  <a:pt x="949671" y="2295667"/>
                  <a:pt x="949545" y="2285121"/>
                  <a:pt x="954504" y="2276856"/>
                </a:cubicBezTo>
                <a:cubicBezTo>
                  <a:pt x="967994" y="2254373"/>
                  <a:pt x="987215" y="2235613"/>
                  <a:pt x="1000224" y="2212848"/>
                </a:cubicBezTo>
                <a:cubicBezTo>
                  <a:pt x="1011741" y="2192694"/>
                  <a:pt x="1014443" y="2167925"/>
                  <a:pt x="1027656" y="2148840"/>
                </a:cubicBezTo>
                <a:cubicBezTo>
                  <a:pt x="1063398" y="2097213"/>
                  <a:pt x="1079447" y="2101237"/>
                  <a:pt x="1119096" y="2066544"/>
                </a:cubicBezTo>
                <a:cubicBezTo>
                  <a:pt x="1132072" y="2055190"/>
                  <a:pt x="1144634" y="2043214"/>
                  <a:pt x="1155672" y="2029968"/>
                </a:cubicBezTo>
                <a:cubicBezTo>
                  <a:pt x="1190433" y="1988255"/>
                  <a:pt x="1229516" y="1936451"/>
                  <a:pt x="1247112" y="1883664"/>
                </a:cubicBezTo>
                <a:cubicBezTo>
                  <a:pt x="1270219" y="1814342"/>
                  <a:pt x="1253834" y="1844222"/>
                  <a:pt x="1292832" y="1792224"/>
                </a:cubicBezTo>
                <a:cubicBezTo>
                  <a:pt x="1295880" y="1749552"/>
                  <a:pt x="1296977" y="1706696"/>
                  <a:pt x="1301976" y="1664208"/>
                </a:cubicBezTo>
                <a:cubicBezTo>
                  <a:pt x="1303102" y="1654635"/>
                  <a:pt x="1310804" y="1646409"/>
                  <a:pt x="1311120" y="1636776"/>
                </a:cubicBezTo>
                <a:cubicBezTo>
                  <a:pt x="1316914" y="1460061"/>
                  <a:pt x="1312112" y="1283046"/>
                  <a:pt x="1320264" y="1106424"/>
                </a:cubicBezTo>
                <a:cubicBezTo>
                  <a:pt x="1321287" y="1084258"/>
                  <a:pt x="1328628" y="1062263"/>
                  <a:pt x="1338552" y="1042416"/>
                </a:cubicBezTo>
                <a:cubicBezTo>
                  <a:pt x="1353296" y="1012927"/>
                  <a:pt x="1382990" y="991397"/>
                  <a:pt x="1393416" y="960120"/>
                </a:cubicBezTo>
                <a:cubicBezTo>
                  <a:pt x="1400878" y="937733"/>
                  <a:pt x="1406724" y="915886"/>
                  <a:pt x="1420848" y="896112"/>
                </a:cubicBezTo>
                <a:cubicBezTo>
                  <a:pt x="1428364" y="885589"/>
                  <a:pt x="1439136" y="877824"/>
                  <a:pt x="1448280" y="868680"/>
                </a:cubicBezTo>
                <a:cubicBezTo>
                  <a:pt x="1415429" y="786552"/>
                  <a:pt x="1434264" y="780154"/>
                  <a:pt x="1365984" y="749808"/>
                </a:cubicBezTo>
                <a:cubicBezTo>
                  <a:pt x="1354500" y="744704"/>
                  <a:pt x="1341600" y="743712"/>
                  <a:pt x="1329408" y="740664"/>
                </a:cubicBezTo>
                <a:cubicBezTo>
                  <a:pt x="1274181" y="703846"/>
                  <a:pt x="1319713" y="731969"/>
                  <a:pt x="1219680" y="685800"/>
                </a:cubicBezTo>
                <a:cubicBezTo>
                  <a:pt x="1163170" y="659718"/>
                  <a:pt x="1204343" y="672822"/>
                  <a:pt x="1146528" y="658368"/>
                </a:cubicBezTo>
                <a:cubicBezTo>
                  <a:pt x="1074842" y="610577"/>
                  <a:pt x="1168407" y="668511"/>
                  <a:pt x="1082520" y="630936"/>
                </a:cubicBezTo>
                <a:cubicBezTo>
                  <a:pt x="893162" y="548092"/>
                  <a:pt x="1028324" y="594583"/>
                  <a:pt x="945360" y="566928"/>
                </a:cubicBezTo>
                <a:cubicBezTo>
                  <a:pt x="936216" y="557784"/>
                  <a:pt x="928136" y="547435"/>
                  <a:pt x="917928" y="539496"/>
                </a:cubicBezTo>
                <a:cubicBezTo>
                  <a:pt x="900578" y="526002"/>
                  <a:pt x="876794" y="520083"/>
                  <a:pt x="863064" y="502920"/>
                </a:cubicBezTo>
                <a:cubicBezTo>
                  <a:pt x="850872" y="487680"/>
                  <a:pt x="839805" y="471468"/>
                  <a:pt x="826488" y="457200"/>
                </a:cubicBezTo>
                <a:cubicBezTo>
                  <a:pt x="797077" y="425688"/>
                  <a:pt x="760911" y="400244"/>
                  <a:pt x="735048" y="365760"/>
                </a:cubicBezTo>
                <a:cubicBezTo>
                  <a:pt x="725904" y="353568"/>
                  <a:pt x="716474" y="341585"/>
                  <a:pt x="707616" y="329184"/>
                </a:cubicBezTo>
                <a:cubicBezTo>
                  <a:pt x="701228" y="320241"/>
                  <a:pt x="696363" y="310195"/>
                  <a:pt x="689328" y="301752"/>
                </a:cubicBezTo>
                <a:cubicBezTo>
                  <a:pt x="649663" y="254153"/>
                  <a:pt x="668090" y="295853"/>
                  <a:pt x="634464" y="228600"/>
                </a:cubicBezTo>
                <a:cubicBezTo>
                  <a:pt x="630153" y="219979"/>
                  <a:pt x="628368" y="210312"/>
                  <a:pt x="625320" y="201168"/>
                </a:cubicBezTo>
                <a:lnTo>
                  <a:pt x="607032" y="15544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70" name="フリーフォーム: 図形 69">
            <a:extLst>
              <a:ext uri="{FF2B5EF4-FFF2-40B4-BE49-F238E27FC236}">
                <a16:creationId xmlns:a16="http://schemas.microsoft.com/office/drawing/2014/main" id="{5A90E311-DD35-F54E-BE12-A7E286219F77}"/>
              </a:ext>
            </a:extLst>
          </p:cNvPr>
          <p:cNvSpPr>
            <a:spLocks noChangeAspect="1"/>
          </p:cNvSpPr>
          <p:nvPr/>
        </p:nvSpPr>
        <p:spPr>
          <a:xfrm rot="658701" flipV="1">
            <a:off x="1987098" y="3992315"/>
            <a:ext cx="354015" cy="288000"/>
          </a:xfrm>
          <a:custGeom>
            <a:avLst/>
            <a:gdLst>
              <a:gd name="connsiteX0" fmla="*/ 607032 w 5233896"/>
              <a:gd name="connsiteY0" fmla="*/ 155448 h 4690872"/>
              <a:gd name="connsiteX1" fmla="*/ 652752 w 5233896"/>
              <a:gd name="connsiteY1" fmla="*/ 128016 h 4690872"/>
              <a:gd name="connsiteX2" fmla="*/ 680184 w 5233896"/>
              <a:gd name="connsiteY2" fmla="*/ 109728 h 4690872"/>
              <a:gd name="connsiteX3" fmla="*/ 762480 w 5233896"/>
              <a:gd name="connsiteY3" fmla="*/ 82296 h 4690872"/>
              <a:gd name="connsiteX4" fmla="*/ 817344 w 5233896"/>
              <a:gd name="connsiteY4" fmla="*/ 73152 h 4690872"/>
              <a:gd name="connsiteX5" fmla="*/ 863064 w 5233896"/>
              <a:gd name="connsiteY5" fmla="*/ 64008 h 4690872"/>
              <a:gd name="connsiteX6" fmla="*/ 936216 w 5233896"/>
              <a:gd name="connsiteY6" fmla="*/ 45720 h 4690872"/>
              <a:gd name="connsiteX7" fmla="*/ 1146528 w 5233896"/>
              <a:gd name="connsiteY7" fmla="*/ 27432 h 4690872"/>
              <a:gd name="connsiteX8" fmla="*/ 1512288 w 5233896"/>
              <a:gd name="connsiteY8" fmla="*/ 9144 h 4690872"/>
              <a:gd name="connsiteX9" fmla="*/ 1622016 w 5233896"/>
              <a:gd name="connsiteY9" fmla="*/ 0 h 4690872"/>
              <a:gd name="connsiteX10" fmla="*/ 1969488 w 5233896"/>
              <a:gd name="connsiteY10" fmla="*/ 18288 h 4690872"/>
              <a:gd name="connsiteX11" fmla="*/ 2015208 w 5233896"/>
              <a:gd name="connsiteY11" fmla="*/ 27432 h 4690872"/>
              <a:gd name="connsiteX12" fmla="*/ 2124936 w 5233896"/>
              <a:gd name="connsiteY12" fmla="*/ 54864 h 4690872"/>
              <a:gd name="connsiteX13" fmla="*/ 2161512 w 5233896"/>
              <a:gd name="connsiteY13" fmla="*/ 73152 h 4690872"/>
              <a:gd name="connsiteX14" fmla="*/ 2225520 w 5233896"/>
              <a:gd name="connsiteY14" fmla="*/ 91440 h 4690872"/>
              <a:gd name="connsiteX15" fmla="*/ 2252952 w 5233896"/>
              <a:gd name="connsiteY15" fmla="*/ 100584 h 4690872"/>
              <a:gd name="connsiteX16" fmla="*/ 2335248 w 5233896"/>
              <a:gd name="connsiteY16" fmla="*/ 118872 h 4690872"/>
              <a:gd name="connsiteX17" fmla="*/ 2481552 w 5233896"/>
              <a:gd name="connsiteY17" fmla="*/ 155448 h 4690872"/>
              <a:gd name="connsiteX18" fmla="*/ 2545560 w 5233896"/>
              <a:gd name="connsiteY18" fmla="*/ 173736 h 4690872"/>
              <a:gd name="connsiteX19" fmla="*/ 2582136 w 5233896"/>
              <a:gd name="connsiteY19" fmla="*/ 201168 h 4690872"/>
              <a:gd name="connsiteX20" fmla="*/ 2609568 w 5233896"/>
              <a:gd name="connsiteY20" fmla="*/ 274320 h 4690872"/>
              <a:gd name="connsiteX21" fmla="*/ 2627856 w 5233896"/>
              <a:gd name="connsiteY21" fmla="*/ 310896 h 4690872"/>
              <a:gd name="connsiteX22" fmla="*/ 2627856 w 5233896"/>
              <a:gd name="connsiteY22" fmla="*/ 475488 h 4690872"/>
              <a:gd name="connsiteX23" fmla="*/ 2600424 w 5233896"/>
              <a:gd name="connsiteY23" fmla="*/ 539496 h 4690872"/>
              <a:gd name="connsiteX24" fmla="*/ 2582136 w 5233896"/>
              <a:gd name="connsiteY24" fmla="*/ 585216 h 4690872"/>
              <a:gd name="connsiteX25" fmla="*/ 2563848 w 5233896"/>
              <a:gd name="connsiteY25" fmla="*/ 640080 h 4690872"/>
              <a:gd name="connsiteX26" fmla="*/ 2554704 w 5233896"/>
              <a:gd name="connsiteY26" fmla="*/ 685800 h 4690872"/>
              <a:gd name="connsiteX27" fmla="*/ 2518128 w 5233896"/>
              <a:gd name="connsiteY27" fmla="*/ 740664 h 4690872"/>
              <a:gd name="connsiteX28" fmla="*/ 2499840 w 5233896"/>
              <a:gd name="connsiteY28" fmla="*/ 841248 h 4690872"/>
              <a:gd name="connsiteX29" fmla="*/ 2490696 w 5233896"/>
              <a:gd name="connsiteY29" fmla="*/ 905256 h 4690872"/>
              <a:gd name="connsiteX30" fmla="*/ 2472408 w 5233896"/>
              <a:gd name="connsiteY30" fmla="*/ 978408 h 4690872"/>
              <a:gd name="connsiteX31" fmla="*/ 2481552 w 5233896"/>
              <a:gd name="connsiteY31" fmla="*/ 1143000 h 4690872"/>
              <a:gd name="connsiteX32" fmla="*/ 2490696 w 5233896"/>
              <a:gd name="connsiteY32" fmla="*/ 1179576 h 4690872"/>
              <a:gd name="connsiteX33" fmla="*/ 2536416 w 5233896"/>
              <a:gd name="connsiteY33" fmla="*/ 1207008 h 4690872"/>
              <a:gd name="connsiteX34" fmla="*/ 2591280 w 5233896"/>
              <a:gd name="connsiteY34" fmla="*/ 1216152 h 4690872"/>
              <a:gd name="connsiteX35" fmla="*/ 2682720 w 5233896"/>
              <a:gd name="connsiteY35" fmla="*/ 1225296 h 4690872"/>
              <a:gd name="connsiteX36" fmla="*/ 3149064 w 5233896"/>
              <a:gd name="connsiteY36" fmla="*/ 1207008 h 4690872"/>
              <a:gd name="connsiteX37" fmla="*/ 3185640 w 5233896"/>
              <a:gd name="connsiteY37" fmla="*/ 1188720 h 4690872"/>
              <a:gd name="connsiteX38" fmla="*/ 3240504 w 5233896"/>
              <a:gd name="connsiteY38" fmla="*/ 1170432 h 4690872"/>
              <a:gd name="connsiteX39" fmla="*/ 3322800 w 5233896"/>
              <a:gd name="connsiteY39" fmla="*/ 1115568 h 4690872"/>
              <a:gd name="connsiteX40" fmla="*/ 3359376 w 5233896"/>
              <a:gd name="connsiteY40" fmla="*/ 1097280 h 4690872"/>
              <a:gd name="connsiteX41" fmla="*/ 3414240 w 5233896"/>
              <a:gd name="connsiteY41" fmla="*/ 1060704 h 4690872"/>
              <a:gd name="connsiteX42" fmla="*/ 3450816 w 5233896"/>
              <a:gd name="connsiteY42" fmla="*/ 1033272 h 4690872"/>
              <a:gd name="connsiteX43" fmla="*/ 3569688 w 5233896"/>
              <a:gd name="connsiteY43" fmla="*/ 969264 h 4690872"/>
              <a:gd name="connsiteX44" fmla="*/ 3606264 w 5233896"/>
              <a:gd name="connsiteY44" fmla="*/ 941832 h 4690872"/>
              <a:gd name="connsiteX45" fmla="*/ 3661128 w 5233896"/>
              <a:gd name="connsiteY45" fmla="*/ 905256 h 4690872"/>
              <a:gd name="connsiteX46" fmla="*/ 3688560 w 5233896"/>
              <a:gd name="connsiteY46" fmla="*/ 886968 h 4690872"/>
              <a:gd name="connsiteX47" fmla="*/ 3770856 w 5233896"/>
              <a:gd name="connsiteY47" fmla="*/ 813816 h 4690872"/>
              <a:gd name="connsiteX48" fmla="*/ 3825720 w 5233896"/>
              <a:gd name="connsiteY48" fmla="*/ 731520 h 4690872"/>
              <a:gd name="connsiteX49" fmla="*/ 3880584 w 5233896"/>
              <a:gd name="connsiteY49" fmla="*/ 630936 h 4690872"/>
              <a:gd name="connsiteX50" fmla="*/ 3962880 w 5233896"/>
              <a:gd name="connsiteY50" fmla="*/ 548640 h 4690872"/>
              <a:gd name="connsiteX51" fmla="*/ 4136616 w 5233896"/>
              <a:gd name="connsiteY51" fmla="*/ 512064 h 4690872"/>
              <a:gd name="connsiteX52" fmla="*/ 4173192 w 5233896"/>
              <a:gd name="connsiteY52" fmla="*/ 502920 h 4690872"/>
              <a:gd name="connsiteX53" fmla="*/ 4538952 w 5233896"/>
              <a:gd name="connsiteY53" fmla="*/ 521208 h 4690872"/>
              <a:gd name="connsiteX54" fmla="*/ 4575528 w 5233896"/>
              <a:gd name="connsiteY54" fmla="*/ 530352 h 4690872"/>
              <a:gd name="connsiteX55" fmla="*/ 4749264 w 5233896"/>
              <a:gd name="connsiteY55" fmla="*/ 557784 h 4690872"/>
              <a:gd name="connsiteX56" fmla="*/ 5233896 w 5233896"/>
              <a:gd name="connsiteY56" fmla="*/ 566928 h 4690872"/>
              <a:gd name="connsiteX57" fmla="*/ 5115024 w 5233896"/>
              <a:gd name="connsiteY57" fmla="*/ 621792 h 4690872"/>
              <a:gd name="connsiteX58" fmla="*/ 5078448 w 5233896"/>
              <a:gd name="connsiteY58" fmla="*/ 649224 h 4690872"/>
              <a:gd name="connsiteX59" fmla="*/ 5014440 w 5233896"/>
              <a:gd name="connsiteY59" fmla="*/ 685800 h 4690872"/>
              <a:gd name="connsiteX60" fmla="*/ 4959576 w 5233896"/>
              <a:gd name="connsiteY60" fmla="*/ 731520 h 4690872"/>
              <a:gd name="connsiteX61" fmla="*/ 4923000 w 5233896"/>
              <a:gd name="connsiteY61" fmla="*/ 749808 h 4690872"/>
              <a:gd name="connsiteX62" fmla="*/ 4849848 w 5233896"/>
              <a:gd name="connsiteY62" fmla="*/ 813816 h 4690872"/>
              <a:gd name="connsiteX63" fmla="*/ 4822416 w 5233896"/>
              <a:gd name="connsiteY63" fmla="*/ 822960 h 4690872"/>
              <a:gd name="connsiteX64" fmla="*/ 4794984 w 5233896"/>
              <a:gd name="connsiteY64" fmla="*/ 841248 h 4690872"/>
              <a:gd name="connsiteX65" fmla="*/ 4721832 w 5233896"/>
              <a:gd name="connsiteY65" fmla="*/ 877824 h 4690872"/>
              <a:gd name="connsiteX66" fmla="*/ 4685256 w 5233896"/>
              <a:gd name="connsiteY66" fmla="*/ 914400 h 4690872"/>
              <a:gd name="connsiteX67" fmla="*/ 4657824 w 5233896"/>
              <a:gd name="connsiteY67" fmla="*/ 950976 h 4690872"/>
              <a:gd name="connsiteX68" fmla="*/ 4593816 w 5233896"/>
              <a:gd name="connsiteY68" fmla="*/ 1014984 h 4690872"/>
              <a:gd name="connsiteX69" fmla="*/ 4566384 w 5233896"/>
              <a:gd name="connsiteY69" fmla="*/ 1024128 h 4690872"/>
              <a:gd name="connsiteX70" fmla="*/ 4511520 w 5233896"/>
              <a:gd name="connsiteY70" fmla="*/ 1060704 h 4690872"/>
              <a:gd name="connsiteX71" fmla="*/ 4484088 w 5233896"/>
              <a:gd name="connsiteY71" fmla="*/ 1078992 h 4690872"/>
              <a:gd name="connsiteX72" fmla="*/ 4447512 w 5233896"/>
              <a:gd name="connsiteY72" fmla="*/ 1097280 h 4690872"/>
              <a:gd name="connsiteX73" fmla="*/ 4410936 w 5233896"/>
              <a:gd name="connsiteY73" fmla="*/ 1133856 h 4690872"/>
              <a:gd name="connsiteX74" fmla="*/ 4328640 w 5233896"/>
              <a:gd name="connsiteY74" fmla="*/ 1161288 h 4690872"/>
              <a:gd name="connsiteX75" fmla="*/ 4301208 w 5233896"/>
              <a:gd name="connsiteY75" fmla="*/ 1170432 h 4690872"/>
              <a:gd name="connsiteX76" fmla="*/ 4191480 w 5233896"/>
              <a:gd name="connsiteY76" fmla="*/ 1188720 h 4690872"/>
              <a:gd name="connsiteX77" fmla="*/ 4118328 w 5233896"/>
              <a:gd name="connsiteY77" fmla="*/ 1216152 h 4690872"/>
              <a:gd name="connsiteX78" fmla="*/ 4026888 w 5233896"/>
              <a:gd name="connsiteY78" fmla="*/ 1261872 h 4690872"/>
              <a:gd name="connsiteX79" fmla="*/ 3999456 w 5233896"/>
              <a:gd name="connsiteY79" fmla="*/ 1298448 h 4690872"/>
              <a:gd name="connsiteX80" fmla="*/ 3953736 w 5233896"/>
              <a:gd name="connsiteY80" fmla="*/ 1316736 h 4690872"/>
              <a:gd name="connsiteX81" fmla="*/ 3889728 w 5233896"/>
              <a:gd name="connsiteY81" fmla="*/ 1344168 h 4690872"/>
              <a:gd name="connsiteX82" fmla="*/ 3853152 w 5233896"/>
              <a:gd name="connsiteY82" fmla="*/ 1371600 h 4690872"/>
              <a:gd name="connsiteX83" fmla="*/ 3770856 w 5233896"/>
              <a:gd name="connsiteY83" fmla="*/ 1463040 h 4690872"/>
              <a:gd name="connsiteX84" fmla="*/ 3743424 w 5233896"/>
              <a:gd name="connsiteY84" fmla="*/ 1554480 h 4690872"/>
              <a:gd name="connsiteX85" fmla="*/ 3725136 w 5233896"/>
              <a:gd name="connsiteY85" fmla="*/ 1581912 h 4690872"/>
              <a:gd name="connsiteX86" fmla="*/ 3715992 w 5233896"/>
              <a:gd name="connsiteY86" fmla="*/ 1636776 h 4690872"/>
              <a:gd name="connsiteX87" fmla="*/ 3679416 w 5233896"/>
              <a:gd name="connsiteY87" fmla="*/ 1691640 h 4690872"/>
              <a:gd name="connsiteX88" fmla="*/ 3651984 w 5233896"/>
              <a:gd name="connsiteY88" fmla="*/ 1746504 h 4690872"/>
              <a:gd name="connsiteX89" fmla="*/ 3624552 w 5233896"/>
              <a:gd name="connsiteY89" fmla="*/ 1847088 h 4690872"/>
              <a:gd name="connsiteX90" fmla="*/ 3578832 w 5233896"/>
              <a:gd name="connsiteY90" fmla="*/ 1911096 h 4690872"/>
              <a:gd name="connsiteX91" fmla="*/ 3505680 w 5233896"/>
              <a:gd name="connsiteY91" fmla="*/ 2020824 h 4690872"/>
              <a:gd name="connsiteX92" fmla="*/ 3441672 w 5233896"/>
              <a:gd name="connsiteY92" fmla="*/ 2039112 h 4690872"/>
              <a:gd name="connsiteX93" fmla="*/ 3505680 w 5233896"/>
              <a:gd name="connsiteY93" fmla="*/ 2121408 h 4690872"/>
              <a:gd name="connsiteX94" fmla="*/ 3514824 w 5233896"/>
              <a:gd name="connsiteY94" fmla="*/ 2148840 h 4690872"/>
              <a:gd name="connsiteX95" fmla="*/ 3551400 w 5233896"/>
              <a:gd name="connsiteY95" fmla="*/ 2167128 h 4690872"/>
              <a:gd name="connsiteX96" fmla="*/ 3578832 w 5233896"/>
              <a:gd name="connsiteY96" fmla="*/ 2194560 h 4690872"/>
              <a:gd name="connsiteX97" fmla="*/ 3606264 w 5233896"/>
              <a:gd name="connsiteY97" fmla="*/ 2203704 h 4690872"/>
              <a:gd name="connsiteX98" fmla="*/ 3679416 w 5233896"/>
              <a:gd name="connsiteY98" fmla="*/ 2240280 h 4690872"/>
              <a:gd name="connsiteX99" fmla="*/ 3743424 w 5233896"/>
              <a:gd name="connsiteY99" fmla="*/ 2258568 h 4690872"/>
              <a:gd name="connsiteX100" fmla="*/ 3789144 w 5233896"/>
              <a:gd name="connsiteY100" fmla="*/ 2286000 h 4690872"/>
              <a:gd name="connsiteX101" fmla="*/ 3834864 w 5233896"/>
              <a:gd name="connsiteY101" fmla="*/ 2304288 h 4690872"/>
              <a:gd name="connsiteX102" fmla="*/ 3862296 w 5233896"/>
              <a:gd name="connsiteY102" fmla="*/ 2313432 h 4690872"/>
              <a:gd name="connsiteX103" fmla="*/ 3889728 w 5233896"/>
              <a:gd name="connsiteY103" fmla="*/ 2331720 h 4690872"/>
              <a:gd name="connsiteX104" fmla="*/ 3926304 w 5233896"/>
              <a:gd name="connsiteY104" fmla="*/ 2350008 h 4690872"/>
              <a:gd name="connsiteX105" fmla="*/ 3962880 w 5233896"/>
              <a:gd name="connsiteY105" fmla="*/ 2377440 h 4690872"/>
              <a:gd name="connsiteX106" fmla="*/ 3990312 w 5233896"/>
              <a:gd name="connsiteY106" fmla="*/ 2395728 h 4690872"/>
              <a:gd name="connsiteX107" fmla="*/ 4017744 w 5233896"/>
              <a:gd name="connsiteY107" fmla="*/ 2423160 h 4690872"/>
              <a:gd name="connsiteX108" fmla="*/ 4063464 w 5233896"/>
              <a:gd name="connsiteY108" fmla="*/ 2450592 h 4690872"/>
              <a:gd name="connsiteX109" fmla="*/ 4090896 w 5233896"/>
              <a:gd name="connsiteY109" fmla="*/ 2468880 h 4690872"/>
              <a:gd name="connsiteX110" fmla="*/ 4145760 w 5233896"/>
              <a:gd name="connsiteY110" fmla="*/ 2542032 h 4690872"/>
              <a:gd name="connsiteX111" fmla="*/ 4164048 w 5233896"/>
              <a:gd name="connsiteY111" fmla="*/ 2615184 h 4690872"/>
              <a:gd name="connsiteX112" fmla="*/ 4182336 w 5233896"/>
              <a:gd name="connsiteY112" fmla="*/ 2706624 h 4690872"/>
              <a:gd name="connsiteX113" fmla="*/ 4164048 w 5233896"/>
              <a:gd name="connsiteY113" fmla="*/ 2898648 h 4690872"/>
              <a:gd name="connsiteX114" fmla="*/ 4154904 w 5233896"/>
              <a:gd name="connsiteY114" fmla="*/ 2926080 h 4690872"/>
              <a:gd name="connsiteX115" fmla="*/ 4100040 w 5233896"/>
              <a:gd name="connsiteY115" fmla="*/ 2990088 h 4690872"/>
              <a:gd name="connsiteX116" fmla="*/ 4081752 w 5233896"/>
              <a:gd name="connsiteY116" fmla="*/ 3035808 h 4690872"/>
              <a:gd name="connsiteX117" fmla="*/ 4054320 w 5233896"/>
              <a:gd name="connsiteY117" fmla="*/ 3072384 h 4690872"/>
              <a:gd name="connsiteX118" fmla="*/ 4017744 w 5233896"/>
              <a:gd name="connsiteY118" fmla="*/ 3127248 h 4690872"/>
              <a:gd name="connsiteX119" fmla="*/ 4008600 w 5233896"/>
              <a:gd name="connsiteY119" fmla="*/ 3154680 h 4690872"/>
              <a:gd name="connsiteX120" fmla="*/ 3990312 w 5233896"/>
              <a:gd name="connsiteY120" fmla="*/ 3200400 h 4690872"/>
              <a:gd name="connsiteX121" fmla="*/ 3972024 w 5233896"/>
              <a:gd name="connsiteY121" fmla="*/ 3236976 h 4690872"/>
              <a:gd name="connsiteX122" fmla="*/ 3962880 w 5233896"/>
              <a:gd name="connsiteY122" fmla="*/ 3273552 h 4690872"/>
              <a:gd name="connsiteX123" fmla="*/ 3935448 w 5233896"/>
              <a:gd name="connsiteY123" fmla="*/ 3355848 h 4690872"/>
              <a:gd name="connsiteX124" fmla="*/ 3926304 w 5233896"/>
              <a:gd name="connsiteY124" fmla="*/ 3383280 h 4690872"/>
              <a:gd name="connsiteX125" fmla="*/ 3898872 w 5233896"/>
              <a:gd name="connsiteY125" fmla="*/ 3456432 h 4690872"/>
              <a:gd name="connsiteX126" fmla="*/ 3889728 w 5233896"/>
              <a:gd name="connsiteY126" fmla="*/ 3785616 h 4690872"/>
              <a:gd name="connsiteX127" fmla="*/ 3853152 w 5233896"/>
              <a:gd name="connsiteY127" fmla="*/ 3959352 h 4690872"/>
              <a:gd name="connsiteX128" fmla="*/ 3880584 w 5233896"/>
              <a:gd name="connsiteY128" fmla="*/ 4087368 h 4690872"/>
              <a:gd name="connsiteX129" fmla="*/ 3917160 w 5233896"/>
              <a:gd name="connsiteY129" fmla="*/ 4160520 h 4690872"/>
              <a:gd name="connsiteX130" fmla="*/ 3935448 w 5233896"/>
              <a:gd name="connsiteY130" fmla="*/ 4306824 h 4690872"/>
              <a:gd name="connsiteX131" fmla="*/ 3953736 w 5233896"/>
              <a:gd name="connsiteY131" fmla="*/ 4352544 h 4690872"/>
              <a:gd name="connsiteX132" fmla="*/ 3953736 w 5233896"/>
              <a:gd name="connsiteY132" fmla="*/ 4590288 h 4690872"/>
              <a:gd name="connsiteX133" fmla="*/ 3944592 w 5233896"/>
              <a:gd name="connsiteY133" fmla="*/ 4636008 h 4690872"/>
              <a:gd name="connsiteX134" fmla="*/ 3889728 w 5233896"/>
              <a:gd name="connsiteY134" fmla="*/ 4690872 h 4690872"/>
              <a:gd name="connsiteX135" fmla="*/ 3789144 w 5233896"/>
              <a:gd name="connsiteY135" fmla="*/ 4672584 h 4690872"/>
              <a:gd name="connsiteX136" fmla="*/ 3752568 w 5233896"/>
              <a:gd name="connsiteY136" fmla="*/ 4645152 h 4690872"/>
              <a:gd name="connsiteX137" fmla="*/ 3706848 w 5233896"/>
              <a:gd name="connsiteY137" fmla="*/ 4617720 h 4690872"/>
              <a:gd name="connsiteX138" fmla="*/ 3642840 w 5233896"/>
              <a:gd name="connsiteY138" fmla="*/ 4590288 h 4690872"/>
              <a:gd name="connsiteX139" fmla="*/ 3597120 w 5233896"/>
              <a:gd name="connsiteY139" fmla="*/ 4553712 h 4690872"/>
              <a:gd name="connsiteX140" fmla="*/ 3569688 w 5233896"/>
              <a:gd name="connsiteY140" fmla="*/ 4535424 h 4690872"/>
              <a:gd name="connsiteX141" fmla="*/ 3523968 w 5233896"/>
              <a:gd name="connsiteY141" fmla="*/ 4498848 h 4690872"/>
              <a:gd name="connsiteX142" fmla="*/ 3450816 w 5233896"/>
              <a:gd name="connsiteY142" fmla="*/ 4462272 h 4690872"/>
              <a:gd name="connsiteX143" fmla="*/ 3313656 w 5233896"/>
              <a:gd name="connsiteY143" fmla="*/ 4370832 h 4690872"/>
              <a:gd name="connsiteX144" fmla="*/ 3249648 w 5233896"/>
              <a:gd name="connsiteY144" fmla="*/ 4306824 h 4690872"/>
              <a:gd name="connsiteX145" fmla="*/ 3222216 w 5233896"/>
              <a:gd name="connsiteY145" fmla="*/ 4279392 h 4690872"/>
              <a:gd name="connsiteX146" fmla="*/ 3203928 w 5233896"/>
              <a:gd name="connsiteY146" fmla="*/ 4251960 h 4690872"/>
              <a:gd name="connsiteX147" fmla="*/ 3130776 w 5233896"/>
              <a:gd name="connsiteY147" fmla="*/ 4160520 h 4690872"/>
              <a:gd name="connsiteX148" fmla="*/ 3094200 w 5233896"/>
              <a:gd name="connsiteY148" fmla="*/ 4096512 h 4690872"/>
              <a:gd name="connsiteX149" fmla="*/ 3066768 w 5233896"/>
              <a:gd name="connsiteY149" fmla="*/ 4059936 h 4690872"/>
              <a:gd name="connsiteX150" fmla="*/ 3057624 w 5233896"/>
              <a:gd name="connsiteY150" fmla="*/ 4032504 h 4690872"/>
              <a:gd name="connsiteX151" fmla="*/ 3021048 w 5233896"/>
              <a:gd name="connsiteY151" fmla="*/ 3968496 h 4690872"/>
              <a:gd name="connsiteX152" fmla="*/ 3011904 w 5233896"/>
              <a:gd name="connsiteY152" fmla="*/ 3931920 h 4690872"/>
              <a:gd name="connsiteX153" fmla="*/ 2938752 w 5233896"/>
              <a:gd name="connsiteY153" fmla="*/ 3803904 h 4690872"/>
              <a:gd name="connsiteX154" fmla="*/ 2911320 w 5233896"/>
              <a:gd name="connsiteY154" fmla="*/ 3739896 h 4690872"/>
              <a:gd name="connsiteX155" fmla="*/ 2902176 w 5233896"/>
              <a:gd name="connsiteY155" fmla="*/ 3712464 h 4690872"/>
              <a:gd name="connsiteX156" fmla="*/ 2883888 w 5233896"/>
              <a:gd name="connsiteY156" fmla="*/ 3685032 h 4690872"/>
              <a:gd name="connsiteX157" fmla="*/ 2865600 w 5233896"/>
              <a:gd name="connsiteY157" fmla="*/ 3639312 h 4690872"/>
              <a:gd name="connsiteX158" fmla="*/ 2829024 w 5233896"/>
              <a:gd name="connsiteY158" fmla="*/ 3575304 h 4690872"/>
              <a:gd name="connsiteX159" fmla="*/ 2810736 w 5233896"/>
              <a:gd name="connsiteY159" fmla="*/ 3456432 h 4690872"/>
              <a:gd name="connsiteX160" fmla="*/ 2801592 w 5233896"/>
              <a:gd name="connsiteY160" fmla="*/ 3419856 h 4690872"/>
              <a:gd name="connsiteX161" fmla="*/ 2792448 w 5233896"/>
              <a:gd name="connsiteY161" fmla="*/ 3355848 h 4690872"/>
              <a:gd name="connsiteX162" fmla="*/ 2765016 w 5233896"/>
              <a:gd name="connsiteY162" fmla="*/ 3273552 h 4690872"/>
              <a:gd name="connsiteX163" fmla="*/ 2755872 w 5233896"/>
              <a:gd name="connsiteY163" fmla="*/ 3209544 h 4690872"/>
              <a:gd name="connsiteX164" fmla="*/ 2746728 w 5233896"/>
              <a:gd name="connsiteY164" fmla="*/ 3136392 h 4690872"/>
              <a:gd name="connsiteX165" fmla="*/ 2719296 w 5233896"/>
              <a:gd name="connsiteY165" fmla="*/ 3090672 h 4690872"/>
              <a:gd name="connsiteX166" fmla="*/ 2710152 w 5233896"/>
              <a:gd name="connsiteY166" fmla="*/ 3063240 h 4690872"/>
              <a:gd name="connsiteX167" fmla="*/ 2682720 w 5233896"/>
              <a:gd name="connsiteY167" fmla="*/ 3044952 h 4690872"/>
              <a:gd name="connsiteX168" fmla="*/ 2655288 w 5233896"/>
              <a:gd name="connsiteY168" fmla="*/ 3017520 h 4690872"/>
              <a:gd name="connsiteX169" fmla="*/ 2627856 w 5233896"/>
              <a:gd name="connsiteY169" fmla="*/ 3008376 h 4690872"/>
              <a:gd name="connsiteX170" fmla="*/ 2582136 w 5233896"/>
              <a:gd name="connsiteY170" fmla="*/ 2990088 h 4690872"/>
              <a:gd name="connsiteX171" fmla="*/ 2554704 w 5233896"/>
              <a:gd name="connsiteY171" fmla="*/ 2980944 h 4690872"/>
              <a:gd name="connsiteX172" fmla="*/ 2508984 w 5233896"/>
              <a:gd name="connsiteY172" fmla="*/ 2962656 h 4690872"/>
              <a:gd name="connsiteX173" fmla="*/ 2426688 w 5233896"/>
              <a:gd name="connsiteY173" fmla="*/ 2935224 h 4690872"/>
              <a:gd name="connsiteX174" fmla="*/ 2344392 w 5233896"/>
              <a:gd name="connsiteY174" fmla="*/ 2916936 h 4690872"/>
              <a:gd name="connsiteX175" fmla="*/ 2262096 w 5233896"/>
              <a:gd name="connsiteY175" fmla="*/ 2889504 h 4690872"/>
              <a:gd name="connsiteX176" fmla="*/ 2161512 w 5233896"/>
              <a:gd name="connsiteY176" fmla="*/ 2907792 h 4690872"/>
              <a:gd name="connsiteX177" fmla="*/ 2115792 w 5233896"/>
              <a:gd name="connsiteY177" fmla="*/ 2916936 h 4690872"/>
              <a:gd name="connsiteX178" fmla="*/ 2088360 w 5233896"/>
              <a:gd name="connsiteY178" fmla="*/ 2935224 h 4690872"/>
              <a:gd name="connsiteX179" fmla="*/ 1996920 w 5233896"/>
              <a:gd name="connsiteY179" fmla="*/ 2944368 h 4690872"/>
              <a:gd name="connsiteX180" fmla="*/ 1960344 w 5233896"/>
              <a:gd name="connsiteY180" fmla="*/ 2962656 h 4690872"/>
              <a:gd name="connsiteX181" fmla="*/ 1932912 w 5233896"/>
              <a:gd name="connsiteY181" fmla="*/ 2971800 h 4690872"/>
              <a:gd name="connsiteX182" fmla="*/ 1859760 w 5233896"/>
              <a:gd name="connsiteY182" fmla="*/ 3008376 h 4690872"/>
              <a:gd name="connsiteX183" fmla="*/ 1823184 w 5233896"/>
              <a:gd name="connsiteY183" fmla="*/ 3017520 h 4690872"/>
              <a:gd name="connsiteX184" fmla="*/ 1786608 w 5233896"/>
              <a:gd name="connsiteY184" fmla="*/ 3035808 h 4690872"/>
              <a:gd name="connsiteX185" fmla="*/ 1704312 w 5233896"/>
              <a:gd name="connsiteY185" fmla="*/ 3044952 h 4690872"/>
              <a:gd name="connsiteX186" fmla="*/ 1539720 w 5233896"/>
              <a:gd name="connsiteY186" fmla="*/ 3026664 h 4690872"/>
              <a:gd name="connsiteX187" fmla="*/ 1429992 w 5233896"/>
              <a:gd name="connsiteY187" fmla="*/ 2990088 h 4690872"/>
              <a:gd name="connsiteX188" fmla="*/ 1320264 w 5233896"/>
              <a:gd name="connsiteY188" fmla="*/ 2999232 h 4690872"/>
              <a:gd name="connsiteX189" fmla="*/ 1301976 w 5233896"/>
              <a:gd name="connsiteY189" fmla="*/ 3026664 h 4690872"/>
              <a:gd name="connsiteX190" fmla="*/ 1265400 w 5233896"/>
              <a:gd name="connsiteY190" fmla="*/ 3154680 h 4690872"/>
              <a:gd name="connsiteX191" fmla="*/ 1146528 w 5233896"/>
              <a:gd name="connsiteY191" fmla="*/ 3273552 h 4690872"/>
              <a:gd name="connsiteX192" fmla="*/ 1100808 w 5233896"/>
              <a:gd name="connsiteY192" fmla="*/ 3291840 h 4690872"/>
              <a:gd name="connsiteX193" fmla="*/ 1036800 w 5233896"/>
              <a:gd name="connsiteY193" fmla="*/ 3337560 h 4690872"/>
              <a:gd name="connsiteX194" fmla="*/ 1009368 w 5233896"/>
              <a:gd name="connsiteY194" fmla="*/ 3346704 h 4690872"/>
              <a:gd name="connsiteX195" fmla="*/ 963648 w 5233896"/>
              <a:gd name="connsiteY195" fmla="*/ 3383280 h 4690872"/>
              <a:gd name="connsiteX196" fmla="*/ 881352 w 5233896"/>
              <a:gd name="connsiteY196" fmla="*/ 3438144 h 4690872"/>
              <a:gd name="connsiteX197" fmla="*/ 789912 w 5233896"/>
              <a:gd name="connsiteY197" fmla="*/ 3493008 h 4690872"/>
              <a:gd name="connsiteX198" fmla="*/ 543024 w 5233896"/>
              <a:gd name="connsiteY198" fmla="*/ 3474720 h 4690872"/>
              <a:gd name="connsiteX199" fmla="*/ 451584 w 5233896"/>
              <a:gd name="connsiteY199" fmla="*/ 3438144 h 4690872"/>
              <a:gd name="connsiteX200" fmla="*/ 424152 w 5233896"/>
              <a:gd name="connsiteY200" fmla="*/ 3429000 h 4690872"/>
              <a:gd name="connsiteX201" fmla="*/ 369288 w 5233896"/>
              <a:gd name="connsiteY201" fmla="*/ 3401568 h 4690872"/>
              <a:gd name="connsiteX202" fmla="*/ 314424 w 5233896"/>
              <a:gd name="connsiteY202" fmla="*/ 3392424 h 4690872"/>
              <a:gd name="connsiteX203" fmla="*/ 277848 w 5233896"/>
              <a:gd name="connsiteY203" fmla="*/ 3383280 h 4690872"/>
              <a:gd name="connsiteX204" fmla="*/ 232128 w 5233896"/>
              <a:gd name="connsiteY204" fmla="*/ 3392424 h 4690872"/>
              <a:gd name="connsiteX205" fmla="*/ 131544 w 5233896"/>
              <a:gd name="connsiteY205" fmla="*/ 3438144 h 4690872"/>
              <a:gd name="connsiteX206" fmla="*/ 85824 w 5233896"/>
              <a:gd name="connsiteY206" fmla="*/ 3419856 h 4690872"/>
              <a:gd name="connsiteX207" fmla="*/ 67536 w 5233896"/>
              <a:gd name="connsiteY207" fmla="*/ 3392424 h 4690872"/>
              <a:gd name="connsiteX208" fmla="*/ 30960 w 5233896"/>
              <a:gd name="connsiteY208" fmla="*/ 3364992 h 4690872"/>
              <a:gd name="connsiteX209" fmla="*/ 12672 w 5233896"/>
              <a:gd name="connsiteY209" fmla="*/ 3328416 h 4690872"/>
              <a:gd name="connsiteX210" fmla="*/ 12672 w 5233896"/>
              <a:gd name="connsiteY210" fmla="*/ 3090672 h 4690872"/>
              <a:gd name="connsiteX211" fmla="*/ 58392 w 5233896"/>
              <a:gd name="connsiteY211" fmla="*/ 2980944 h 4690872"/>
              <a:gd name="connsiteX212" fmla="*/ 76680 w 5233896"/>
              <a:gd name="connsiteY212" fmla="*/ 2926080 h 4690872"/>
              <a:gd name="connsiteX213" fmla="*/ 104112 w 5233896"/>
              <a:gd name="connsiteY213" fmla="*/ 2752344 h 4690872"/>
              <a:gd name="connsiteX214" fmla="*/ 113256 w 5233896"/>
              <a:gd name="connsiteY214" fmla="*/ 2679192 h 4690872"/>
              <a:gd name="connsiteX215" fmla="*/ 149832 w 5233896"/>
              <a:gd name="connsiteY215" fmla="*/ 2596896 h 4690872"/>
              <a:gd name="connsiteX216" fmla="*/ 177264 w 5233896"/>
              <a:gd name="connsiteY216" fmla="*/ 2551176 h 4690872"/>
              <a:gd name="connsiteX217" fmla="*/ 204696 w 5233896"/>
              <a:gd name="connsiteY217" fmla="*/ 2532888 h 4690872"/>
              <a:gd name="connsiteX218" fmla="*/ 378432 w 5233896"/>
              <a:gd name="connsiteY218" fmla="*/ 2487168 h 4690872"/>
              <a:gd name="connsiteX219" fmla="*/ 762480 w 5233896"/>
              <a:gd name="connsiteY219" fmla="*/ 2468880 h 4690872"/>
              <a:gd name="connsiteX220" fmla="*/ 844776 w 5233896"/>
              <a:gd name="connsiteY220" fmla="*/ 2441448 h 4690872"/>
              <a:gd name="connsiteX221" fmla="*/ 872208 w 5233896"/>
              <a:gd name="connsiteY221" fmla="*/ 2414016 h 4690872"/>
              <a:gd name="connsiteX222" fmla="*/ 927072 w 5233896"/>
              <a:gd name="connsiteY222" fmla="*/ 2331720 h 4690872"/>
              <a:gd name="connsiteX223" fmla="*/ 945360 w 5233896"/>
              <a:gd name="connsiteY223" fmla="*/ 2304288 h 4690872"/>
              <a:gd name="connsiteX224" fmla="*/ 954504 w 5233896"/>
              <a:gd name="connsiteY224" fmla="*/ 2276856 h 4690872"/>
              <a:gd name="connsiteX225" fmla="*/ 1000224 w 5233896"/>
              <a:gd name="connsiteY225" fmla="*/ 2212848 h 4690872"/>
              <a:gd name="connsiteX226" fmla="*/ 1027656 w 5233896"/>
              <a:gd name="connsiteY226" fmla="*/ 2148840 h 4690872"/>
              <a:gd name="connsiteX227" fmla="*/ 1119096 w 5233896"/>
              <a:gd name="connsiteY227" fmla="*/ 2066544 h 4690872"/>
              <a:gd name="connsiteX228" fmla="*/ 1155672 w 5233896"/>
              <a:gd name="connsiteY228" fmla="*/ 2029968 h 4690872"/>
              <a:gd name="connsiteX229" fmla="*/ 1247112 w 5233896"/>
              <a:gd name="connsiteY229" fmla="*/ 1883664 h 4690872"/>
              <a:gd name="connsiteX230" fmla="*/ 1292832 w 5233896"/>
              <a:gd name="connsiteY230" fmla="*/ 1792224 h 4690872"/>
              <a:gd name="connsiteX231" fmla="*/ 1301976 w 5233896"/>
              <a:gd name="connsiteY231" fmla="*/ 1664208 h 4690872"/>
              <a:gd name="connsiteX232" fmla="*/ 1311120 w 5233896"/>
              <a:gd name="connsiteY232" fmla="*/ 1636776 h 4690872"/>
              <a:gd name="connsiteX233" fmla="*/ 1320264 w 5233896"/>
              <a:gd name="connsiteY233" fmla="*/ 1106424 h 4690872"/>
              <a:gd name="connsiteX234" fmla="*/ 1338552 w 5233896"/>
              <a:gd name="connsiteY234" fmla="*/ 1042416 h 4690872"/>
              <a:gd name="connsiteX235" fmla="*/ 1393416 w 5233896"/>
              <a:gd name="connsiteY235" fmla="*/ 960120 h 4690872"/>
              <a:gd name="connsiteX236" fmla="*/ 1420848 w 5233896"/>
              <a:gd name="connsiteY236" fmla="*/ 896112 h 4690872"/>
              <a:gd name="connsiteX237" fmla="*/ 1448280 w 5233896"/>
              <a:gd name="connsiteY237" fmla="*/ 868680 h 4690872"/>
              <a:gd name="connsiteX238" fmla="*/ 1365984 w 5233896"/>
              <a:gd name="connsiteY238" fmla="*/ 749808 h 4690872"/>
              <a:gd name="connsiteX239" fmla="*/ 1329408 w 5233896"/>
              <a:gd name="connsiteY239" fmla="*/ 740664 h 4690872"/>
              <a:gd name="connsiteX240" fmla="*/ 1219680 w 5233896"/>
              <a:gd name="connsiteY240" fmla="*/ 685800 h 4690872"/>
              <a:gd name="connsiteX241" fmla="*/ 1146528 w 5233896"/>
              <a:gd name="connsiteY241" fmla="*/ 658368 h 4690872"/>
              <a:gd name="connsiteX242" fmla="*/ 1082520 w 5233896"/>
              <a:gd name="connsiteY242" fmla="*/ 630936 h 4690872"/>
              <a:gd name="connsiteX243" fmla="*/ 945360 w 5233896"/>
              <a:gd name="connsiteY243" fmla="*/ 566928 h 4690872"/>
              <a:gd name="connsiteX244" fmla="*/ 917928 w 5233896"/>
              <a:gd name="connsiteY244" fmla="*/ 539496 h 4690872"/>
              <a:gd name="connsiteX245" fmla="*/ 863064 w 5233896"/>
              <a:gd name="connsiteY245" fmla="*/ 502920 h 4690872"/>
              <a:gd name="connsiteX246" fmla="*/ 826488 w 5233896"/>
              <a:gd name="connsiteY246" fmla="*/ 457200 h 4690872"/>
              <a:gd name="connsiteX247" fmla="*/ 735048 w 5233896"/>
              <a:gd name="connsiteY247" fmla="*/ 365760 h 4690872"/>
              <a:gd name="connsiteX248" fmla="*/ 707616 w 5233896"/>
              <a:gd name="connsiteY248" fmla="*/ 329184 h 4690872"/>
              <a:gd name="connsiteX249" fmla="*/ 689328 w 5233896"/>
              <a:gd name="connsiteY249" fmla="*/ 301752 h 4690872"/>
              <a:gd name="connsiteX250" fmla="*/ 634464 w 5233896"/>
              <a:gd name="connsiteY250" fmla="*/ 228600 h 4690872"/>
              <a:gd name="connsiteX251" fmla="*/ 625320 w 5233896"/>
              <a:gd name="connsiteY251" fmla="*/ 201168 h 4690872"/>
              <a:gd name="connsiteX252" fmla="*/ 607032 w 5233896"/>
              <a:gd name="connsiteY252" fmla="*/ 155448 h 469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5233896" h="4690872">
                <a:moveTo>
                  <a:pt x="607032" y="155448"/>
                </a:moveTo>
                <a:cubicBezTo>
                  <a:pt x="622272" y="146304"/>
                  <a:pt x="637681" y="137436"/>
                  <a:pt x="652752" y="128016"/>
                </a:cubicBezTo>
                <a:cubicBezTo>
                  <a:pt x="662071" y="122191"/>
                  <a:pt x="670354" y="114643"/>
                  <a:pt x="680184" y="109728"/>
                </a:cubicBezTo>
                <a:cubicBezTo>
                  <a:pt x="707015" y="96313"/>
                  <a:pt x="733376" y="88117"/>
                  <a:pt x="762480" y="82296"/>
                </a:cubicBezTo>
                <a:cubicBezTo>
                  <a:pt x="780660" y="78660"/>
                  <a:pt x="799103" y="76469"/>
                  <a:pt x="817344" y="73152"/>
                </a:cubicBezTo>
                <a:cubicBezTo>
                  <a:pt x="832635" y="70372"/>
                  <a:pt x="847920" y="67503"/>
                  <a:pt x="863064" y="64008"/>
                </a:cubicBezTo>
                <a:cubicBezTo>
                  <a:pt x="887555" y="58356"/>
                  <a:pt x="911512" y="50352"/>
                  <a:pt x="936216" y="45720"/>
                </a:cubicBezTo>
                <a:cubicBezTo>
                  <a:pt x="993481" y="34983"/>
                  <a:pt x="1099254" y="30584"/>
                  <a:pt x="1146528" y="27432"/>
                </a:cubicBezTo>
                <a:cubicBezTo>
                  <a:pt x="1310385" y="122"/>
                  <a:pt x="1145243" y="25102"/>
                  <a:pt x="1512288" y="9144"/>
                </a:cubicBezTo>
                <a:cubicBezTo>
                  <a:pt x="1548956" y="7550"/>
                  <a:pt x="1585440" y="3048"/>
                  <a:pt x="1622016" y="0"/>
                </a:cubicBezTo>
                <a:lnTo>
                  <a:pt x="1969488" y="18288"/>
                </a:lnTo>
                <a:cubicBezTo>
                  <a:pt x="1984992" y="19370"/>
                  <a:pt x="2000079" y="23872"/>
                  <a:pt x="2015208" y="27432"/>
                </a:cubicBezTo>
                <a:cubicBezTo>
                  <a:pt x="2051907" y="36067"/>
                  <a:pt x="2091215" y="38003"/>
                  <a:pt x="2124936" y="54864"/>
                </a:cubicBezTo>
                <a:cubicBezTo>
                  <a:pt x="2137128" y="60960"/>
                  <a:pt x="2148702" y="68494"/>
                  <a:pt x="2161512" y="73152"/>
                </a:cubicBezTo>
                <a:cubicBezTo>
                  <a:pt x="2182366" y="80735"/>
                  <a:pt x="2204266" y="85064"/>
                  <a:pt x="2225520" y="91440"/>
                </a:cubicBezTo>
                <a:cubicBezTo>
                  <a:pt x="2234752" y="94210"/>
                  <a:pt x="2243684" y="97936"/>
                  <a:pt x="2252952" y="100584"/>
                </a:cubicBezTo>
                <a:cubicBezTo>
                  <a:pt x="2283083" y="109193"/>
                  <a:pt x="2303821" y="112587"/>
                  <a:pt x="2335248" y="118872"/>
                </a:cubicBezTo>
                <a:cubicBezTo>
                  <a:pt x="2399554" y="161743"/>
                  <a:pt x="2338987" y="126935"/>
                  <a:pt x="2481552" y="155448"/>
                </a:cubicBezTo>
                <a:cubicBezTo>
                  <a:pt x="2503311" y="159800"/>
                  <a:pt x="2524224" y="167640"/>
                  <a:pt x="2545560" y="173736"/>
                </a:cubicBezTo>
                <a:cubicBezTo>
                  <a:pt x="2557752" y="182880"/>
                  <a:pt x="2572218" y="189597"/>
                  <a:pt x="2582136" y="201168"/>
                </a:cubicBezTo>
                <a:cubicBezTo>
                  <a:pt x="2604765" y="227569"/>
                  <a:pt x="2598297" y="244264"/>
                  <a:pt x="2609568" y="274320"/>
                </a:cubicBezTo>
                <a:cubicBezTo>
                  <a:pt x="2614354" y="287083"/>
                  <a:pt x="2621760" y="298704"/>
                  <a:pt x="2627856" y="310896"/>
                </a:cubicBezTo>
                <a:cubicBezTo>
                  <a:pt x="2643239" y="387812"/>
                  <a:pt x="2642167" y="360997"/>
                  <a:pt x="2627856" y="475488"/>
                </a:cubicBezTo>
                <a:cubicBezTo>
                  <a:pt x="2625406" y="495086"/>
                  <a:pt x="2607459" y="523666"/>
                  <a:pt x="2600424" y="539496"/>
                </a:cubicBezTo>
                <a:cubicBezTo>
                  <a:pt x="2593758" y="554495"/>
                  <a:pt x="2587745" y="569790"/>
                  <a:pt x="2582136" y="585216"/>
                </a:cubicBezTo>
                <a:cubicBezTo>
                  <a:pt x="2575548" y="603333"/>
                  <a:pt x="2567629" y="621177"/>
                  <a:pt x="2563848" y="640080"/>
                </a:cubicBezTo>
                <a:cubicBezTo>
                  <a:pt x="2560800" y="655320"/>
                  <a:pt x="2561135" y="671651"/>
                  <a:pt x="2554704" y="685800"/>
                </a:cubicBezTo>
                <a:cubicBezTo>
                  <a:pt x="2545609" y="705809"/>
                  <a:pt x="2530320" y="722376"/>
                  <a:pt x="2518128" y="740664"/>
                </a:cubicBezTo>
                <a:cubicBezTo>
                  <a:pt x="2508617" y="788219"/>
                  <a:pt x="2507639" y="790552"/>
                  <a:pt x="2499840" y="841248"/>
                </a:cubicBezTo>
                <a:cubicBezTo>
                  <a:pt x="2496563" y="862550"/>
                  <a:pt x="2494923" y="884122"/>
                  <a:pt x="2490696" y="905256"/>
                </a:cubicBezTo>
                <a:cubicBezTo>
                  <a:pt x="2485767" y="929902"/>
                  <a:pt x="2472408" y="978408"/>
                  <a:pt x="2472408" y="978408"/>
                </a:cubicBezTo>
                <a:cubicBezTo>
                  <a:pt x="2475456" y="1033272"/>
                  <a:pt x="2476577" y="1088277"/>
                  <a:pt x="2481552" y="1143000"/>
                </a:cubicBezTo>
                <a:cubicBezTo>
                  <a:pt x="2482690" y="1155516"/>
                  <a:pt x="2482517" y="1170034"/>
                  <a:pt x="2490696" y="1179576"/>
                </a:cubicBezTo>
                <a:cubicBezTo>
                  <a:pt x="2502262" y="1193070"/>
                  <a:pt x="2519713" y="1200934"/>
                  <a:pt x="2536416" y="1207008"/>
                </a:cubicBezTo>
                <a:cubicBezTo>
                  <a:pt x="2553840" y="1213344"/>
                  <a:pt x="2572883" y="1213852"/>
                  <a:pt x="2591280" y="1216152"/>
                </a:cubicBezTo>
                <a:cubicBezTo>
                  <a:pt x="2621675" y="1219951"/>
                  <a:pt x="2652240" y="1222248"/>
                  <a:pt x="2682720" y="1225296"/>
                </a:cubicBezTo>
                <a:cubicBezTo>
                  <a:pt x="2854751" y="1268304"/>
                  <a:pt x="2750230" y="1246109"/>
                  <a:pt x="3149064" y="1207008"/>
                </a:cubicBezTo>
                <a:cubicBezTo>
                  <a:pt x="3162630" y="1205678"/>
                  <a:pt x="3172984" y="1193782"/>
                  <a:pt x="3185640" y="1188720"/>
                </a:cubicBezTo>
                <a:cubicBezTo>
                  <a:pt x="3203538" y="1181561"/>
                  <a:pt x="3222216" y="1176528"/>
                  <a:pt x="3240504" y="1170432"/>
                </a:cubicBezTo>
                <a:cubicBezTo>
                  <a:pt x="3279776" y="1140978"/>
                  <a:pt x="3277449" y="1140763"/>
                  <a:pt x="3322800" y="1115568"/>
                </a:cubicBezTo>
                <a:cubicBezTo>
                  <a:pt x="3334716" y="1108948"/>
                  <a:pt x="3347687" y="1104293"/>
                  <a:pt x="3359376" y="1097280"/>
                </a:cubicBezTo>
                <a:cubicBezTo>
                  <a:pt x="3378223" y="1085972"/>
                  <a:pt x="3396656" y="1073892"/>
                  <a:pt x="3414240" y="1060704"/>
                </a:cubicBezTo>
                <a:cubicBezTo>
                  <a:pt x="3426432" y="1051560"/>
                  <a:pt x="3437652" y="1040951"/>
                  <a:pt x="3450816" y="1033272"/>
                </a:cubicBezTo>
                <a:cubicBezTo>
                  <a:pt x="3544121" y="978844"/>
                  <a:pt x="3497816" y="1017179"/>
                  <a:pt x="3569688" y="969264"/>
                </a:cubicBezTo>
                <a:cubicBezTo>
                  <a:pt x="3582368" y="960810"/>
                  <a:pt x="3593779" y="950572"/>
                  <a:pt x="3606264" y="941832"/>
                </a:cubicBezTo>
                <a:cubicBezTo>
                  <a:pt x="3624270" y="929228"/>
                  <a:pt x="3642840" y="917448"/>
                  <a:pt x="3661128" y="905256"/>
                </a:cubicBezTo>
                <a:cubicBezTo>
                  <a:pt x="3670272" y="899160"/>
                  <a:pt x="3680789" y="894739"/>
                  <a:pt x="3688560" y="886968"/>
                </a:cubicBezTo>
                <a:cubicBezTo>
                  <a:pt x="3751195" y="824333"/>
                  <a:pt x="3721905" y="846450"/>
                  <a:pt x="3770856" y="813816"/>
                </a:cubicBezTo>
                <a:cubicBezTo>
                  <a:pt x="3790584" y="754632"/>
                  <a:pt x="3766282" y="816432"/>
                  <a:pt x="3825720" y="731520"/>
                </a:cubicBezTo>
                <a:cubicBezTo>
                  <a:pt x="3876473" y="659016"/>
                  <a:pt x="3798531" y="731925"/>
                  <a:pt x="3880584" y="630936"/>
                </a:cubicBezTo>
                <a:cubicBezTo>
                  <a:pt x="3905048" y="600827"/>
                  <a:pt x="3925244" y="558049"/>
                  <a:pt x="3962880" y="548640"/>
                </a:cubicBezTo>
                <a:cubicBezTo>
                  <a:pt x="4055434" y="525502"/>
                  <a:pt x="3947271" y="551926"/>
                  <a:pt x="4136616" y="512064"/>
                </a:cubicBezTo>
                <a:cubicBezTo>
                  <a:pt x="4148914" y="509475"/>
                  <a:pt x="4161000" y="505968"/>
                  <a:pt x="4173192" y="502920"/>
                </a:cubicBezTo>
                <a:cubicBezTo>
                  <a:pt x="4330926" y="507559"/>
                  <a:pt x="4412525" y="495923"/>
                  <a:pt x="4538952" y="521208"/>
                </a:cubicBezTo>
                <a:cubicBezTo>
                  <a:pt x="4551275" y="523673"/>
                  <a:pt x="4563336" y="527304"/>
                  <a:pt x="4575528" y="530352"/>
                </a:cubicBezTo>
                <a:cubicBezTo>
                  <a:pt x="4641758" y="574505"/>
                  <a:pt x="4600257" y="553465"/>
                  <a:pt x="4749264" y="557784"/>
                </a:cubicBezTo>
                <a:cubicBezTo>
                  <a:pt x="4910769" y="562465"/>
                  <a:pt x="5072352" y="563880"/>
                  <a:pt x="5233896" y="566928"/>
                </a:cubicBezTo>
                <a:cubicBezTo>
                  <a:pt x="5200637" y="580232"/>
                  <a:pt x="5140119" y="602971"/>
                  <a:pt x="5115024" y="621792"/>
                </a:cubicBezTo>
                <a:cubicBezTo>
                  <a:pt x="5102832" y="630936"/>
                  <a:pt x="5091371" y="641147"/>
                  <a:pt x="5078448" y="649224"/>
                </a:cubicBezTo>
                <a:cubicBezTo>
                  <a:pt x="5029051" y="680097"/>
                  <a:pt x="5055626" y="653767"/>
                  <a:pt x="5014440" y="685800"/>
                </a:cubicBezTo>
                <a:cubicBezTo>
                  <a:pt x="4995649" y="700415"/>
                  <a:pt x="4979078" y="717868"/>
                  <a:pt x="4959576" y="731520"/>
                </a:cubicBezTo>
                <a:cubicBezTo>
                  <a:pt x="4948409" y="739337"/>
                  <a:pt x="4934559" y="742584"/>
                  <a:pt x="4923000" y="749808"/>
                </a:cubicBezTo>
                <a:cubicBezTo>
                  <a:pt x="4809215" y="820923"/>
                  <a:pt x="4968946" y="728746"/>
                  <a:pt x="4849848" y="813816"/>
                </a:cubicBezTo>
                <a:cubicBezTo>
                  <a:pt x="4842005" y="819418"/>
                  <a:pt x="4831037" y="818649"/>
                  <a:pt x="4822416" y="822960"/>
                </a:cubicBezTo>
                <a:cubicBezTo>
                  <a:pt x="4812586" y="827875"/>
                  <a:pt x="4804632" y="835986"/>
                  <a:pt x="4794984" y="841248"/>
                </a:cubicBezTo>
                <a:cubicBezTo>
                  <a:pt x="4771051" y="854303"/>
                  <a:pt x="4741109" y="858547"/>
                  <a:pt x="4721832" y="877824"/>
                </a:cubicBezTo>
                <a:cubicBezTo>
                  <a:pt x="4709640" y="890016"/>
                  <a:pt x="4696610" y="901424"/>
                  <a:pt x="4685256" y="914400"/>
                </a:cubicBezTo>
                <a:cubicBezTo>
                  <a:pt x="4675220" y="925869"/>
                  <a:pt x="4668076" y="939699"/>
                  <a:pt x="4657824" y="950976"/>
                </a:cubicBezTo>
                <a:cubicBezTo>
                  <a:pt x="4637527" y="973303"/>
                  <a:pt x="4622441" y="1005442"/>
                  <a:pt x="4593816" y="1014984"/>
                </a:cubicBezTo>
                <a:cubicBezTo>
                  <a:pt x="4584672" y="1018032"/>
                  <a:pt x="4574810" y="1019447"/>
                  <a:pt x="4566384" y="1024128"/>
                </a:cubicBezTo>
                <a:cubicBezTo>
                  <a:pt x="4547171" y="1034802"/>
                  <a:pt x="4529808" y="1048512"/>
                  <a:pt x="4511520" y="1060704"/>
                </a:cubicBezTo>
                <a:cubicBezTo>
                  <a:pt x="4502376" y="1066800"/>
                  <a:pt x="4493918" y="1074077"/>
                  <a:pt x="4484088" y="1078992"/>
                </a:cubicBezTo>
                <a:cubicBezTo>
                  <a:pt x="4471896" y="1085088"/>
                  <a:pt x="4458417" y="1089101"/>
                  <a:pt x="4447512" y="1097280"/>
                </a:cubicBezTo>
                <a:cubicBezTo>
                  <a:pt x="4433718" y="1107625"/>
                  <a:pt x="4426117" y="1125682"/>
                  <a:pt x="4410936" y="1133856"/>
                </a:cubicBezTo>
                <a:cubicBezTo>
                  <a:pt x="4385476" y="1147565"/>
                  <a:pt x="4356072" y="1152144"/>
                  <a:pt x="4328640" y="1161288"/>
                </a:cubicBezTo>
                <a:cubicBezTo>
                  <a:pt x="4319496" y="1164336"/>
                  <a:pt x="4310659" y="1168542"/>
                  <a:pt x="4301208" y="1170432"/>
                </a:cubicBezTo>
                <a:cubicBezTo>
                  <a:pt x="4234354" y="1183803"/>
                  <a:pt x="4270874" y="1177378"/>
                  <a:pt x="4191480" y="1188720"/>
                </a:cubicBezTo>
                <a:cubicBezTo>
                  <a:pt x="4167738" y="1196634"/>
                  <a:pt x="4140196" y="1205218"/>
                  <a:pt x="4118328" y="1216152"/>
                </a:cubicBezTo>
                <a:cubicBezTo>
                  <a:pt x="4014933" y="1267850"/>
                  <a:pt x="4089799" y="1240902"/>
                  <a:pt x="4026888" y="1261872"/>
                </a:cubicBezTo>
                <a:cubicBezTo>
                  <a:pt x="4017744" y="1274064"/>
                  <a:pt x="4011648" y="1289304"/>
                  <a:pt x="3999456" y="1298448"/>
                </a:cubicBezTo>
                <a:cubicBezTo>
                  <a:pt x="3986325" y="1308296"/>
                  <a:pt x="3968735" y="1310070"/>
                  <a:pt x="3953736" y="1316736"/>
                </a:cubicBezTo>
                <a:cubicBezTo>
                  <a:pt x="3885940" y="1346867"/>
                  <a:pt x="3946071" y="1325387"/>
                  <a:pt x="3889728" y="1344168"/>
                </a:cubicBezTo>
                <a:cubicBezTo>
                  <a:pt x="3877536" y="1353312"/>
                  <a:pt x="3864480" y="1361405"/>
                  <a:pt x="3853152" y="1371600"/>
                </a:cubicBezTo>
                <a:cubicBezTo>
                  <a:pt x="3802659" y="1417043"/>
                  <a:pt x="3804880" y="1417675"/>
                  <a:pt x="3770856" y="1463040"/>
                </a:cubicBezTo>
                <a:cubicBezTo>
                  <a:pt x="3765744" y="1483486"/>
                  <a:pt x="3752329" y="1541123"/>
                  <a:pt x="3743424" y="1554480"/>
                </a:cubicBezTo>
                <a:lnTo>
                  <a:pt x="3725136" y="1581912"/>
                </a:lnTo>
                <a:cubicBezTo>
                  <a:pt x="3722088" y="1600200"/>
                  <a:pt x="3723123" y="1619662"/>
                  <a:pt x="3715992" y="1636776"/>
                </a:cubicBezTo>
                <a:cubicBezTo>
                  <a:pt x="3707538" y="1657065"/>
                  <a:pt x="3689246" y="1671981"/>
                  <a:pt x="3679416" y="1691640"/>
                </a:cubicBezTo>
                <a:lnTo>
                  <a:pt x="3651984" y="1746504"/>
                </a:lnTo>
                <a:cubicBezTo>
                  <a:pt x="3644161" y="1785618"/>
                  <a:pt x="3641427" y="1809120"/>
                  <a:pt x="3624552" y="1847088"/>
                </a:cubicBezTo>
                <a:cubicBezTo>
                  <a:pt x="3618600" y="1860480"/>
                  <a:pt x="3584028" y="1902782"/>
                  <a:pt x="3578832" y="1911096"/>
                </a:cubicBezTo>
                <a:cubicBezTo>
                  <a:pt x="3559091" y="1942681"/>
                  <a:pt x="3541491" y="2008887"/>
                  <a:pt x="3505680" y="2020824"/>
                </a:cubicBezTo>
                <a:cubicBezTo>
                  <a:pt x="3466326" y="2033942"/>
                  <a:pt x="3487599" y="2027630"/>
                  <a:pt x="3441672" y="2039112"/>
                </a:cubicBezTo>
                <a:cubicBezTo>
                  <a:pt x="3465341" y="2062781"/>
                  <a:pt x="3494743" y="2088596"/>
                  <a:pt x="3505680" y="2121408"/>
                </a:cubicBezTo>
                <a:cubicBezTo>
                  <a:pt x="3508728" y="2130552"/>
                  <a:pt x="3508008" y="2142024"/>
                  <a:pt x="3514824" y="2148840"/>
                </a:cubicBezTo>
                <a:cubicBezTo>
                  <a:pt x="3524463" y="2158479"/>
                  <a:pt x="3540308" y="2159205"/>
                  <a:pt x="3551400" y="2167128"/>
                </a:cubicBezTo>
                <a:cubicBezTo>
                  <a:pt x="3561923" y="2174644"/>
                  <a:pt x="3568072" y="2187387"/>
                  <a:pt x="3578832" y="2194560"/>
                </a:cubicBezTo>
                <a:cubicBezTo>
                  <a:pt x="3586852" y="2199907"/>
                  <a:pt x="3597489" y="2199716"/>
                  <a:pt x="3606264" y="2203704"/>
                </a:cubicBezTo>
                <a:cubicBezTo>
                  <a:pt x="3631083" y="2214985"/>
                  <a:pt x="3654597" y="2228999"/>
                  <a:pt x="3679416" y="2240280"/>
                </a:cubicBezTo>
                <a:cubicBezTo>
                  <a:pt x="3695449" y="2247568"/>
                  <a:pt x="3727904" y="2254688"/>
                  <a:pt x="3743424" y="2258568"/>
                </a:cubicBezTo>
                <a:cubicBezTo>
                  <a:pt x="3758664" y="2267712"/>
                  <a:pt x="3773248" y="2278052"/>
                  <a:pt x="3789144" y="2286000"/>
                </a:cubicBezTo>
                <a:cubicBezTo>
                  <a:pt x="3803825" y="2293341"/>
                  <a:pt x="3819495" y="2298525"/>
                  <a:pt x="3834864" y="2304288"/>
                </a:cubicBezTo>
                <a:cubicBezTo>
                  <a:pt x="3843889" y="2307672"/>
                  <a:pt x="3853675" y="2309121"/>
                  <a:pt x="3862296" y="2313432"/>
                </a:cubicBezTo>
                <a:cubicBezTo>
                  <a:pt x="3872126" y="2318347"/>
                  <a:pt x="3880186" y="2326268"/>
                  <a:pt x="3889728" y="2331720"/>
                </a:cubicBezTo>
                <a:cubicBezTo>
                  <a:pt x="3901563" y="2338483"/>
                  <a:pt x="3914745" y="2342784"/>
                  <a:pt x="3926304" y="2350008"/>
                </a:cubicBezTo>
                <a:cubicBezTo>
                  <a:pt x="3939227" y="2358085"/>
                  <a:pt x="3950479" y="2368582"/>
                  <a:pt x="3962880" y="2377440"/>
                </a:cubicBezTo>
                <a:cubicBezTo>
                  <a:pt x="3971823" y="2383828"/>
                  <a:pt x="3981869" y="2388693"/>
                  <a:pt x="3990312" y="2395728"/>
                </a:cubicBezTo>
                <a:cubicBezTo>
                  <a:pt x="4000246" y="2404007"/>
                  <a:pt x="4007399" y="2415401"/>
                  <a:pt x="4017744" y="2423160"/>
                </a:cubicBezTo>
                <a:cubicBezTo>
                  <a:pt x="4031962" y="2433824"/>
                  <a:pt x="4048393" y="2441172"/>
                  <a:pt x="4063464" y="2450592"/>
                </a:cubicBezTo>
                <a:cubicBezTo>
                  <a:pt x="4072783" y="2456417"/>
                  <a:pt x="4083125" y="2461109"/>
                  <a:pt x="4090896" y="2468880"/>
                </a:cubicBezTo>
                <a:cubicBezTo>
                  <a:pt x="4112617" y="2490601"/>
                  <a:pt x="4128877" y="2516707"/>
                  <a:pt x="4145760" y="2542032"/>
                </a:cubicBezTo>
                <a:cubicBezTo>
                  <a:pt x="4151856" y="2566416"/>
                  <a:pt x="4159119" y="2590538"/>
                  <a:pt x="4164048" y="2615184"/>
                </a:cubicBezTo>
                <a:lnTo>
                  <a:pt x="4182336" y="2706624"/>
                </a:lnTo>
                <a:cubicBezTo>
                  <a:pt x="4176240" y="2770632"/>
                  <a:pt x="4172023" y="2834847"/>
                  <a:pt x="4164048" y="2898648"/>
                </a:cubicBezTo>
                <a:cubicBezTo>
                  <a:pt x="4162852" y="2908212"/>
                  <a:pt x="4160251" y="2918060"/>
                  <a:pt x="4154904" y="2926080"/>
                </a:cubicBezTo>
                <a:cubicBezTo>
                  <a:pt x="4099465" y="3009239"/>
                  <a:pt x="4155538" y="2890192"/>
                  <a:pt x="4100040" y="2990088"/>
                </a:cubicBezTo>
                <a:cubicBezTo>
                  <a:pt x="4092069" y="3004436"/>
                  <a:pt x="4089723" y="3021460"/>
                  <a:pt x="4081752" y="3035808"/>
                </a:cubicBezTo>
                <a:cubicBezTo>
                  <a:pt x="4074351" y="3049130"/>
                  <a:pt x="4063060" y="3059899"/>
                  <a:pt x="4054320" y="3072384"/>
                </a:cubicBezTo>
                <a:cubicBezTo>
                  <a:pt x="4041716" y="3090390"/>
                  <a:pt x="4028418" y="3108035"/>
                  <a:pt x="4017744" y="3127248"/>
                </a:cubicBezTo>
                <a:cubicBezTo>
                  <a:pt x="4013063" y="3135674"/>
                  <a:pt x="4011984" y="3145655"/>
                  <a:pt x="4008600" y="3154680"/>
                </a:cubicBezTo>
                <a:cubicBezTo>
                  <a:pt x="4002837" y="3170049"/>
                  <a:pt x="3996978" y="3185401"/>
                  <a:pt x="3990312" y="3200400"/>
                </a:cubicBezTo>
                <a:cubicBezTo>
                  <a:pt x="3984776" y="3212856"/>
                  <a:pt x="3976810" y="3224213"/>
                  <a:pt x="3972024" y="3236976"/>
                </a:cubicBezTo>
                <a:cubicBezTo>
                  <a:pt x="3967611" y="3248743"/>
                  <a:pt x="3966576" y="3261541"/>
                  <a:pt x="3962880" y="3273552"/>
                </a:cubicBezTo>
                <a:cubicBezTo>
                  <a:pt x="3954376" y="3301189"/>
                  <a:pt x="3944592" y="3328416"/>
                  <a:pt x="3935448" y="3355848"/>
                </a:cubicBezTo>
                <a:cubicBezTo>
                  <a:pt x="3932400" y="3364992"/>
                  <a:pt x="3930615" y="3374659"/>
                  <a:pt x="3926304" y="3383280"/>
                </a:cubicBezTo>
                <a:cubicBezTo>
                  <a:pt x="3902396" y="3431096"/>
                  <a:pt x="3911322" y="3406632"/>
                  <a:pt x="3898872" y="3456432"/>
                </a:cubicBezTo>
                <a:cubicBezTo>
                  <a:pt x="3895824" y="3566160"/>
                  <a:pt x="3899666" y="3676296"/>
                  <a:pt x="3889728" y="3785616"/>
                </a:cubicBezTo>
                <a:cubicBezTo>
                  <a:pt x="3884370" y="3844554"/>
                  <a:pt x="3857089" y="3900302"/>
                  <a:pt x="3853152" y="3959352"/>
                </a:cubicBezTo>
                <a:cubicBezTo>
                  <a:pt x="3852588" y="3967809"/>
                  <a:pt x="3866483" y="4056347"/>
                  <a:pt x="3880584" y="4087368"/>
                </a:cubicBezTo>
                <a:cubicBezTo>
                  <a:pt x="3891865" y="4112187"/>
                  <a:pt x="3917160" y="4160520"/>
                  <a:pt x="3917160" y="4160520"/>
                </a:cubicBezTo>
                <a:cubicBezTo>
                  <a:pt x="3921492" y="4212501"/>
                  <a:pt x="3919407" y="4258702"/>
                  <a:pt x="3935448" y="4306824"/>
                </a:cubicBezTo>
                <a:cubicBezTo>
                  <a:pt x="3940639" y="4322396"/>
                  <a:pt x="3947640" y="4337304"/>
                  <a:pt x="3953736" y="4352544"/>
                </a:cubicBezTo>
                <a:cubicBezTo>
                  <a:pt x="3965883" y="4474012"/>
                  <a:pt x="3967757" y="4443071"/>
                  <a:pt x="3953736" y="4590288"/>
                </a:cubicBezTo>
                <a:cubicBezTo>
                  <a:pt x="3952262" y="4605760"/>
                  <a:pt x="3950904" y="4621806"/>
                  <a:pt x="3944592" y="4636008"/>
                </a:cubicBezTo>
                <a:cubicBezTo>
                  <a:pt x="3930265" y="4668243"/>
                  <a:pt x="3915635" y="4673601"/>
                  <a:pt x="3889728" y="4690872"/>
                </a:cubicBezTo>
                <a:cubicBezTo>
                  <a:pt x="3856200" y="4684776"/>
                  <a:pt x="3821473" y="4683360"/>
                  <a:pt x="3789144" y="4672584"/>
                </a:cubicBezTo>
                <a:cubicBezTo>
                  <a:pt x="3774686" y="4667765"/>
                  <a:pt x="3765248" y="4653606"/>
                  <a:pt x="3752568" y="4645152"/>
                </a:cubicBezTo>
                <a:cubicBezTo>
                  <a:pt x="3737780" y="4635293"/>
                  <a:pt x="3722744" y="4625668"/>
                  <a:pt x="3706848" y="4617720"/>
                </a:cubicBezTo>
                <a:cubicBezTo>
                  <a:pt x="3686086" y="4607339"/>
                  <a:pt x="3662891" y="4601984"/>
                  <a:pt x="3642840" y="4590288"/>
                </a:cubicBezTo>
                <a:cubicBezTo>
                  <a:pt x="3625982" y="4580454"/>
                  <a:pt x="3612733" y="4565422"/>
                  <a:pt x="3597120" y="4553712"/>
                </a:cubicBezTo>
                <a:cubicBezTo>
                  <a:pt x="3588328" y="4547118"/>
                  <a:pt x="3578480" y="4542018"/>
                  <a:pt x="3569688" y="4535424"/>
                </a:cubicBezTo>
                <a:cubicBezTo>
                  <a:pt x="3554075" y="4523714"/>
                  <a:pt x="3540590" y="4509077"/>
                  <a:pt x="3523968" y="4498848"/>
                </a:cubicBezTo>
                <a:cubicBezTo>
                  <a:pt x="3500750" y="4484560"/>
                  <a:pt x="3475200" y="4474464"/>
                  <a:pt x="3450816" y="4462272"/>
                </a:cubicBezTo>
                <a:cubicBezTo>
                  <a:pt x="3397176" y="4435452"/>
                  <a:pt x="3364387" y="4421563"/>
                  <a:pt x="3313656" y="4370832"/>
                </a:cubicBezTo>
                <a:lnTo>
                  <a:pt x="3249648" y="4306824"/>
                </a:lnTo>
                <a:cubicBezTo>
                  <a:pt x="3240504" y="4297680"/>
                  <a:pt x="3229389" y="4290152"/>
                  <a:pt x="3222216" y="4279392"/>
                </a:cubicBezTo>
                <a:cubicBezTo>
                  <a:pt x="3216120" y="4270248"/>
                  <a:pt x="3210675" y="4260635"/>
                  <a:pt x="3203928" y="4251960"/>
                </a:cubicBezTo>
                <a:cubicBezTo>
                  <a:pt x="3144855" y="4176009"/>
                  <a:pt x="3174794" y="4222145"/>
                  <a:pt x="3130776" y="4160520"/>
                </a:cubicBezTo>
                <a:cubicBezTo>
                  <a:pt x="3080438" y="4090047"/>
                  <a:pt x="3147777" y="4182236"/>
                  <a:pt x="3094200" y="4096512"/>
                </a:cubicBezTo>
                <a:cubicBezTo>
                  <a:pt x="3086123" y="4083589"/>
                  <a:pt x="3075912" y="4072128"/>
                  <a:pt x="3066768" y="4059936"/>
                </a:cubicBezTo>
                <a:cubicBezTo>
                  <a:pt x="3063720" y="4050792"/>
                  <a:pt x="3061935" y="4041125"/>
                  <a:pt x="3057624" y="4032504"/>
                </a:cubicBezTo>
                <a:cubicBezTo>
                  <a:pt x="3031095" y="3979445"/>
                  <a:pt x="3045094" y="4032620"/>
                  <a:pt x="3021048" y="3968496"/>
                </a:cubicBezTo>
                <a:cubicBezTo>
                  <a:pt x="3016635" y="3956729"/>
                  <a:pt x="3016854" y="3943471"/>
                  <a:pt x="3011904" y="3931920"/>
                </a:cubicBezTo>
                <a:cubicBezTo>
                  <a:pt x="2976880" y="3850198"/>
                  <a:pt x="2978799" y="3857300"/>
                  <a:pt x="2938752" y="3803904"/>
                </a:cubicBezTo>
                <a:cubicBezTo>
                  <a:pt x="2917308" y="3739571"/>
                  <a:pt x="2945218" y="3818991"/>
                  <a:pt x="2911320" y="3739896"/>
                </a:cubicBezTo>
                <a:cubicBezTo>
                  <a:pt x="2907523" y="3731037"/>
                  <a:pt x="2906487" y="3721085"/>
                  <a:pt x="2902176" y="3712464"/>
                </a:cubicBezTo>
                <a:cubicBezTo>
                  <a:pt x="2897261" y="3702634"/>
                  <a:pt x="2888803" y="3694862"/>
                  <a:pt x="2883888" y="3685032"/>
                </a:cubicBezTo>
                <a:cubicBezTo>
                  <a:pt x="2876547" y="3670351"/>
                  <a:pt x="2872266" y="3654311"/>
                  <a:pt x="2865600" y="3639312"/>
                </a:cubicBezTo>
                <a:cubicBezTo>
                  <a:pt x="2850131" y="3604508"/>
                  <a:pt x="2848638" y="3604724"/>
                  <a:pt x="2829024" y="3575304"/>
                </a:cubicBezTo>
                <a:cubicBezTo>
                  <a:pt x="2808390" y="3492770"/>
                  <a:pt x="2831800" y="3593346"/>
                  <a:pt x="2810736" y="3456432"/>
                </a:cubicBezTo>
                <a:cubicBezTo>
                  <a:pt x="2808825" y="3444011"/>
                  <a:pt x="2803840" y="3432221"/>
                  <a:pt x="2801592" y="3419856"/>
                </a:cubicBezTo>
                <a:cubicBezTo>
                  <a:pt x="2797737" y="3398651"/>
                  <a:pt x="2796303" y="3377053"/>
                  <a:pt x="2792448" y="3355848"/>
                </a:cubicBezTo>
                <a:cubicBezTo>
                  <a:pt x="2785886" y="3319754"/>
                  <a:pt x="2779400" y="3309512"/>
                  <a:pt x="2765016" y="3273552"/>
                </a:cubicBezTo>
                <a:cubicBezTo>
                  <a:pt x="2761968" y="3252216"/>
                  <a:pt x="2758720" y="3230908"/>
                  <a:pt x="2755872" y="3209544"/>
                </a:cubicBezTo>
                <a:cubicBezTo>
                  <a:pt x="2752624" y="3185186"/>
                  <a:pt x="2753955" y="3159879"/>
                  <a:pt x="2746728" y="3136392"/>
                </a:cubicBezTo>
                <a:cubicBezTo>
                  <a:pt x="2741501" y="3119405"/>
                  <a:pt x="2727244" y="3106568"/>
                  <a:pt x="2719296" y="3090672"/>
                </a:cubicBezTo>
                <a:cubicBezTo>
                  <a:pt x="2714985" y="3082051"/>
                  <a:pt x="2716173" y="3070766"/>
                  <a:pt x="2710152" y="3063240"/>
                </a:cubicBezTo>
                <a:cubicBezTo>
                  <a:pt x="2703287" y="3054658"/>
                  <a:pt x="2691163" y="3051987"/>
                  <a:pt x="2682720" y="3044952"/>
                </a:cubicBezTo>
                <a:cubicBezTo>
                  <a:pt x="2672786" y="3036673"/>
                  <a:pt x="2666048" y="3024693"/>
                  <a:pt x="2655288" y="3017520"/>
                </a:cubicBezTo>
                <a:cubicBezTo>
                  <a:pt x="2647268" y="3012173"/>
                  <a:pt x="2636881" y="3011760"/>
                  <a:pt x="2627856" y="3008376"/>
                </a:cubicBezTo>
                <a:cubicBezTo>
                  <a:pt x="2612487" y="3002613"/>
                  <a:pt x="2597505" y="2995851"/>
                  <a:pt x="2582136" y="2990088"/>
                </a:cubicBezTo>
                <a:cubicBezTo>
                  <a:pt x="2573111" y="2986704"/>
                  <a:pt x="2563729" y="2984328"/>
                  <a:pt x="2554704" y="2980944"/>
                </a:cubicBezTo>
                <a:cubicBezTo>
                  <a:pt x="2539335" y="2975181"/>
                  <a:pt x="2524442" y="2968177"/>
                  <a:pt x="2508984" y="2962656"/>
                </a:cubicBezTo>
                <a:cubicBezTo>
                  <a:pt x="2481753" y="2952931"/>
                  <a:pt x="2455042" y="2940895"/>
                  <a:pt x="2426688" y="2935224"/>
                </a:cubicBezTo>
                <a:cubicBezTo>
                  <a:pt x="2402866" y="2930460"/>
                  <a:pt x="2368374" y="2924315"/>
                  <a:pt x="2344392" y="2916936"/>
                </a:cubicBezTo>
                <a:cubicBezTo>
                  <a:pt x="2316755" y="2908432"/>
                  <a:pt x="2262096" y="2889504"/>
                  <a:pt x="2262096" y="2889504"/>
                </a:cubicBezTo>
                <a:lnTo>
                  <a:pt x="2161512" y="2907792"/>
                </a:lnTo>
                <a:cubicBezTo>
                  <a:pt x="2146236" y="2910656"/>
                  <a:pt x="2130344" y="2911479"/>
                  <a:pt x="2115792" y="2916936"/>
                </a:cubicBezTo>
                <a:cubicBezTo>
                  <a:pt x="2105502" y="2920795"/>
                  <a:pt x="2099068" y="2932753"/>
                  <a:pt x="2088360" y="2935224"/>
                </a:cubicBezTo>
                <a:cubicBezTo>
                  <a:pt x="2058512" y="2942112"/>
                  <a:pt x="2027400" y="2941320"/>
                  <a:pt x="1996920" y="2944368"/>
                </a:cubicBezTo>
                <a:cubicBezTo>
                  <a:pt x="1984728" y="2950464"/>
                  <a:pt x="1972873" y="2957286"/>
                  <a:pt x="1960344" y="2962656"/>
                </a:cubicBezTo>
                <a:cubicBezTo>
                  <a:pt x="1951485" y="2966453"/>
                  <a:pt x="1941687" y="2967812"/>
                  <a:pt x="1932912" y="2971800"/>
                </a:cubicBezTo>
                <a:cubicBezTo>
                  <a:pt x="1908093" y="2983081"/>
                  <a:pt x="1886208" y="3001764"/>
                  <a:pt x="1859760" y="3008376"/>
                </a:cubicBezTo>
                <a:cubicBezTo>
                  <a:pt x="1847568" y="3011424"/>
                  <a:pt x="1834951" y="3013107"/>
                  <a:pt x="1823184" y="3017520"/>
                </a:cubicBezTo>
                <a:cubicBezTo>
                  <a:pt x="1810421" y="3022306"/>
                  <a:pt x="1799890" y="3032743"/>
                  <a:pt x="1786608" y="3035808"/>
                </a:cubicBezTo>
                <a:cubicBezTo>
                  <a:pt x="1759714" y="3042014"/>
                  <a:pt x="1731744" y="3041904"/>
                  <a:pt x="1704312" y="3044952"/>
                </a:cubicBezTo>
                <a:cubicBezTo>
                  <a:pt x="1632670" y="3039835"/>
                  <a:pt x="1597557" y="3044738"/>
                  <a:pt x="1539720" y="3026664"/>
                </a:cubicBezTo>
                <a:cubicBezTo>
                  <a:pt x="1502921" y="3015164"/>
                  <a:pt x="1429992" y="2990088"/>
                  <a:pt x="1429992" y="2990088"/>
                </a:cubicBezTo>
                <a:cubicBezTo>
                  <a:pt x="1393416" y="2993136"/>
                  <a:pt x="1355555" y="2989149"/>
                  <a:pt x="1320264" y="2999232"/>
                </a:cubicBezTo>
                <a:cubicBezTo>
                  <a:pt x="1309697" y="3002251"/>
                  <a:pt x="1305732" y="3016336"/>
                  <a:pt x="1301976" y="3026664"/>
                </a:cubicBezTo>
                <a:cubicBezTo>
                  <a:pt x="1299786" y="3032688"/>
                  <a:pt x="1275704" y="3141800"/>
                  <a:pt x="1265400" y="3154680"/>
                </a:cubicBezTo>
                <a:cubicBezTo>
                  <a:pt x="1204335" y="3231011"/>
                  <a:pt x="1215160" y="3239236"/>
                  <a:pt x="1146528" y="3273552"/>
                </a:cubicBezTo>
                <a:cubicBezTo>
                  <a:pt x="1131847" y="3280893"/>
                  <a:pt x="1115489" y="3284499"/>
                  <a:pt x="1100808" y="3291840"/>
                </a:cubicBezTo>
                <a:cubicBezTo>
                  <a:pt x="1072503" y="3305992"/>
                  <a:pt x="1065793" y="3320992"/>
                  <a:pt x="1036800" y="3337560"/>
                </a:cubicBezTo>
                <a:cubicBezTo>
                  <a:pt x="1028431" y="3342342"/>
                  <a:pt x="1018512" y="3343656"/>
                  <a:pt x="1009368" y="3346704"/>
                </a:cubicBezTo>
                <a:cubicBezTo>
                  <a:pt x="994128" y="3358896"/>
                  <a:pt x="979432" y="3371801"/>
                  <a:pt x="963648" y="3383280"/>
                </a:cubicBezTo>
                <a:cubicBezTo>
                  <a:pt x="930120" y="3407664"/>
                  <a:pt x="911832" y="3416808"/>
                  <a:pt x="881352" y="3438144"/>
                </a:cubicBezTo>
                <a:cubicBezTo>
                  <a:pt x="806701" y="3490399"/>
                  <a:pt x="843247" y="3475230"/>
                  <a:pt x="789912" y="3493008"/>
                </a:cubicBezTo>
                <a:cubicBezTo>
                  <a:pt x="761992" y="3491539"/>
                  <a:pt x="601533" y="3487258"/>
                  <a:pt x="543024" y="3474720"/>
                </a:cubicBezTo>
                <a:cubicBezTo>
                  <a:pt x="487523" y="3462827"/>
                  <a:pt x="496709" y="3457483"/>
                  <a:pt x="451584" y="3438144"/>
                </a:cubicBezTo>
                <a:cubicBezTo>
                  <a:pt x="442725" y="3434347"/>
                  <a:pt x="432960" y="3432915"/>
                  <a:pt x="424152" y="3429000"/>
                </a:cubicBezTo>
                <a:cubicBezTo>
                  <a:pt x="405468" y="3420696"/>
                  <a:pt x="388685" y="3408034"/>
                  <a:pt x="369288" y="3401568"/>
                </a:cubicBezTo>
                <a:cubicBezTo>
                  <a:pt x="351699" y="3395705"/>
                  <a:pt x="332604" y="3396060"/>
                  <a:pt x="314424" y="3392424"/>
                </a:cubicBezTo>
                <a:cubicBezTo>
                  <a:pt x="302101" y="3389959"/>
                  <a:pt x="290040" y="3386328"/>
                  <a:pt x="277848" y="3383280"/>
                </a:cubicBezTo>
                <a:cubicBezTo>
                  <a:pt x="262608" y="3386328"/>
                  <a:pt x="246872" y="3387509"/>
                  <a:pt x="232128" y="3392424"/>
                </a:cubicBezTo>
                <a:cubicBezTo>
                  <a:pt x="199326" y="3403358"/>
                  <a:pt x="163200" y="3422316"/>
                  <a:pt x="131544" y="3438144"/>
                </a:cubicBezTo>
                <a:cubicBezTo>
                  <a:pt x="116304" y="3432048"/>
                  <a:pt x="99181" y="3429396"/>
                  <a:pt x="85824" y="3419856"/>
                </a:cubicBezTo>
                <a:cubicBezTo>
                  <a:pt x="76881" y="3413468"/>
                  <a:pt x="75307" y="3400195"/>
                  <a:pt x="67536" y="3392424"/>
                </a:cubicBezTo>
                <a:cubicBezTo>
                  <a:pt x="56760" y="3381648"/>
                  <a:pt x="43152" y="3374136"/>
                  <a:pt x="30960" y="3364992"/>
                </a:cubicBezTo>
                <a:cubicBezTo>
                  <a:pt x="24864" y="3352800"/>
                  <a:pt x="17458" y="3341179"/>
                  <a:pt x="12672" y="3328416"/>
                </a:cubicBezTo>
                <a:cubicBezTo>
                  <a:pt x="-13871" y="3257634"/>
                  <a:pt x="8934" y="3139267"/>
                  <a:pt x="12672" y="3090672"/>
                </a:cubicBezTo>
                <a:cubicBezTo>
                  <a:pt x="16193" y="3044902"/>
                  <a:pt x="42738" y="3027907"/>
                  <a:pt x="58392" y="2980944"/>
                </a:cubicBezTo>
                <a:cubicBezTo>
                  <a:pt x="64488" y="2962656"/>
                  <a:pt x="72899" y="2944983"/>
                  <a:pt x="76680" y="2926080"/>
                </a:cubicBezTo>
                <a:cubicBezTo>
                  <a:pt x="91816" y="2850402"/>
                  <a:pt x="90455" y="2861602"/>
                  <a:pt x="104112" y="2752344"/>
                </a:cubicBezTo>
                <a:cubicBezTo>
                  <a:pt x="107160" y="2727960"/>
                  <a:pt x="107730" y="2703136"/>
                  <a:pt x="113256" y="2679192"/>
                </a:cubicBezTo>
                <a:cubicBezTo>
                  <a:pt x="117272" y="2661791"/>
                  <a:pt x="140260" y="2614125"/>
                  <a:pt x="149832" y="2596896"/>
                </a:cubicBezTo>
                <a:cubicBezTo>
                  <a:pt x="158463" y="2581360"/>
                  <a:pt x="165698" y="2564670"/>
                  <a:pt x="177264" y="2551176"/>
                </a:cubicBezTo>
                <a:cubicBezTo>
                  <a:pt x="184416" y="2542832"/>
                  <a:pt x="195048" y="2538150"/>
                  <a:pt x="204696" y="2532888"/>
                </a:cubicBezTo>
                <a:cubicBezTo>
                  <a:pt x="297634" y="2482195"/>
                  <a:pt x="263450" y="2497621"/>
                  <a:pt x="378432" y="2487168"/>
                </a:cubicBezTo>
                <a:cubicBezTo>
                  <a:pt x="541336" y="2446442"/>
                  <a:pt x="274080" y="2510446"/>
                  <a:pt x="762480" y="2468880"/>
                </a:cubicBezTo>
                <a:cubicBezTo>
                  <a:pt x="791292" y="2466428"/>
                  <a:pt x="844776" y="2441448"/>
                  <a:pt x="844776" y="2441448"/>
                </a:cubicBezTo>
                <a:cubicBezTo>
                  <a:pt x="853920" y="2432304"/>
                  <a:pt x="863792" y="2423834"/>
                  <a:pt x="872208" y="2414016"/>
                </a:cubicBezTo>
                <a:cubicBezTo>
                  <a:pt x="900305" y="2381236"/>
                  <a:pt x="903460" y="2369500"/>
                  <a:pt x="927072" y="2331720"/>
                </a:cubicBezTo>
                <a:cubicBezTo>
                  <a:pt x="932897" y="2322401"/>
                  <a:pt x="940445" y="2314118"/>
                  <a:pt x="945360" y="2304288"/>
                </a:cubicBezTo>
                <a:cubicBezTo>
                  <a:pt x="949671" y="2295667"/>
                  <a:pt x="949545" y="2285121"/>
                  <a:pt x="954504" y="2276856"/>
                </a:cubicBezTo>
                <a:cubicBezTo>
                  <a:pt x="967994" y="2254373"/>
                  <a:pt x="987215" y="2235613"/>
                  <a:pt x="1000224" y="2212848"/>
                </a:cubicBezTo>
                <a:cubicBezTo>
                  <a:pt x="1011741" y="2192694"/>
                  <a:pt x="1014443" y="2167925"/>
                  <a:pt x="1027656" y="2148840"/>
                </a:cubicBezTo>
                <a:cubicBezTo>
                  <a:pt x="1063398" y="2097213"/>
                  <a:pt x="1079447" y="2101237"/>
                  <a:pt x="1119096" y="2066544"/>
                </a:cubicBezTo>
                <a:cubicBezTo>
                  <a:pt x="1132072" y="2055190"/>
                  <a:pt x="1144634" y="2043214"/>
                  <a:pt x="1155672" y="2029968"/>
                </a:cubicBezTo>
                <a:cubicBezTo>
                  <a:pt x="1190433" y="1988255"/>
                  <a:pt x="1229516" y="1936451"/>
                  <a:pt x="1247112" y="1883664"/>
                </a:cubicBezTo>
                <a:cubicBezTo>
                  <a:pt x="1270219" y="1814342"/>
                  <a:pt x="1253834" y="1844222"/>
                  <a:pt x="1292832" y="1792224"/>
                </a:cubicBezTo>
                <a:cubicBezTo>
                  <a:pt x="1295880" y="1749552"/>
                  <a:pt x="1296977" y="1706696"/>
                  <a:pt x="1301976" y="1664208"/>
                </a:cubicBezTo>
                <a:cubicBezTo>
                  <a:pt x="1303102" y="1654635"/>
                  <a:pt x="1310804" y="1646409"/>
                  <a:pt x="1311120" y="1636776"/>
                </a:cubicBezTo>
                <a:cubicBezTo>
                  <a:pt x="1316914" y="1460061"/>
                  <a:pt x="1312112" y="1283046"/>
                  <a:pt x="1320264" y="1106424"/>
                </a:cubicBezTo>
                <a:cubicBezTo>
                  <a:pt x="1321287" y="1084258"/>
                  <a:pt x="1328628" y="1062263"/>
                  <a:pt x="1338552" y="1042416"/>
                </a:cubicBezTo>
                <a:cubicBezTo>
                  <a:pt x="1353296" y="1012927"/>
                  <a:pt x="1382990" y="991397"/>
                  <a:pt x="1393416" y="960120"/>
                </a:cubicBezTo>
                <a:cubicBezTo>
                  <a:pt x="1400878" y="937733"/>
                  <a:pt x="1406724" y="915886"/>
                  <a:pt x="1420848" y="896112"/>
                </a:cubicBezTo>
                <a:cubicBezTo>
                  <a:pt x="1428364" y="885589"/>
                  <a:pt x="1439136" y="877824"/>
                  <a:pt x="1448280" y="868680"/>
                </a:cubicBezTo>
                <a:cubicBezTo>
                  <a:pt x="1415429" y="786552"/>
                  <a:pt x="1434264" y="780154"/>
                  <a:pt x="1365984" y="749808"/>
                </a:cubicBezTo>
                <a:cubicBezTo>
                  <a:pt x="1354500" y="744704"/>
                  <a:pt x="1341600" y="743712"/>
                  <a:pt x="1329408" y="740664"/>
                </a:cubicBezTo>
                <a:cubicBezTo>
                  <a:pt x="1274181" y="703846"/>
                  <a:pt x="1319713" y="731969"/>
                  <a:pt x="1219680" y="685800"/>
                </a:cubicBezTo>
                <a:cubicBezTo>
                  <a:pt x="1163170" y="659718"/>
                  <a:pt x="1204343" y="672822"/>
                  <a:pt x="1146528" y="658368"/>
                </a:cubicBezTo>
                <a:cubicBezTo>
                  <a:pt x="1074842" y="610577"/>
                  <a:pt x="1168407" y="668511"/>
                  <a:pt x="1082520" y="630936"/>
                </a:cubicBezTo>
                <a:cubicBezTo>
                  <a:pt x="893162" y="548092"/>
                  <a:pt x="1028324" y="594583"/>
                  <a:pt x="945360" y="566928"/>
                </a:cubicBezTo>
                <a:cubicBezTo>
                  <a:pt x="936216" y="557784"/>
                  <a:pt x="928136" y="547435"/>
                  <a:pt x="917928" y="539496"/>
                </a:cubicBezTo>
                <a:cubicBezTo>
                  <a:pt x="900578" y="526002"/>
                  <a:pt x="876794" y="520083"/>
                  <a:pt x="863064" y="502920"/>
                </a:cubicBezTo>
                <a:cubicBezTo>
                  <a:pt x="850872" y="487680"/>
                  <a:pt x="839805" y="471468"/>
                  <a:pt x="826488" y="457200"/>
                </a:cubicBezTo>
                <a:cubicBezTo>
                  <a:pt x="797077" y="425688"/>
                  <a:pt x="760911" y="400244"/>
                  <a:pt x="735048" y="365760"/>
                </a:cubicBezTo>
                <a:cubicBezTo>
                  <a:pt x="725904" y="353568"/>
                  <a:pt x="716474" y="341585"/>
                  <a:pt x="707616" y="329184"/>
                </a:cubicBezTo>
                <a:cubicBezTo>
                  <a:pt x="701228" y="320241"/>
                  <a:pt x="696363" y="310195"/>
                  <a:pt x="689328" y="301752"/>
                </a:cubicBezTo>
                <a:cubicBezTo>
                  <a:pt x="649663" y="254153"/>
                  <a:pt x="668090" y="295853"/>
                  <a:pt x="634464" y="228600"/>
                </a:cubicBezTo>
                <a:cubicBezTo>
                  <a:pt x="630153" y="219979"/>
                  <a:pt x="628368" y="210312"/>
                  <a:pt x="625320" y="201168"/>
                </a:cubicBezTo>
                <a:lnTo>
                  <a:pt x="607032" y="15544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71" name="フリーフォーム: 図形 70">
            <a:extLst>
              <a:ext uri="{FF2B5EF4-FFF2-40B4-BE49-F238E27FC236}">
                <a16:creationId xmlns:a16="http://schemas.microsoft.com/office/drawing/2014/main" id="{ED467D28-1CEB-F178-C893-38E57530F7BC}"/>
              </a:ext>
            </a:extLst>
          </p:cNvPr>
          <p:cNvSpPr>
            <a:spLocks noChangeAspect="1"/>
          </p:cNvSpPr>
          <p:nvPr/>
        </p:nvSpPr>
        <p:spPr>
          <a:xfrm rot="1910086" flipH="1">
            <a:off x="3877434" y="2659621"/>
            <a:ext cx="364771" cy="288000"/>
          </a:xfrm>
          <a:custGeom>
            <a:avLst/>
            <a:gdLst>
              <a:gd name="connsiteX0" fmla="*/ 1051560 w 7168896"/>
              <a:gd name="connsiteY0" fmla="*/ 3264408 h 5660136"/>
              <a:gd name="connsiteX1" fmla="*/ 978408 w 7168896"/>
              <a:gd name="connsiteY1" fmla="*/ 3209544 h 5660136"/>
              <a:gd name="connsiteX2" fmla="*/ 877824 w 7168896"/>
              <a:gd name="connsiteY2" fmla="*/ 3191256 h 5660136"/>
              <a:gd name="connsiteX3" fmla="*/ 822960 w 7168896"/>
              <a:gd name="connsiteY3" fmla="*/ 3200400 h 5660136"/>
              <a:gd name="connsiteX4" fmla="*/ 777240 w 7168896"/>
              <a:gd name="connsiteY4" fmla="*/ 3255264 h 5660136"/>
              <a:gd name="connsiteX5" fmla="*/ 758952 w 7168896"/>
              <a:gd name="connsiteY5" fmla="*/ 3328416 h 5660136"/>
              <a:gd name="connsiteX6" fmla="*/ 749808 w 7168896"/>
              <a:gd name="connsiteY6" fmla="*/ 3364992 h 5660136"/>
              <a:gd name="connsiteX7" fmla="*/ 685800 w 7168896"/>
              <a:gd name="connsiteY7" fmla="*/ 3300984 h 5660136"/>
              <a:gd name="connsiteX8" fmla="*/ 667512 w 7168896"/>
              <a:gd name="connsiteY8" fmla="*/ 3227832 h 5660136"/>
              <a:gd name="connsiteX9" fmla="*/ 676656 w 7168896"/>
              <a:gd name="connsiteY9" fmla="*/ 2999232 h 5660136"/>
              <a:gd name="connsiteX10" fmla="*/ 694944 w 7168896"/>
              <a:gd name="connsiteY10" fmla="*/ 2944368 h 5660136"/>
              <a:gd name="connsiteX11" fmla="*/ 722376 w 7168896"/>
              <a:gd name="connsiteY11" fmla="*/ 2926080 h 5660136"/>
              <a:gd name="connsiteX12" fmla="*/ 786384 w 7168896"/>
              <a:gd name="connsiteY12" fmla="*/ 2880360 h 5660136"/>
              <a:gd name="connsiteX13" fmla="*/ 822960 w 7168896"/>
              <a:gd name="connsiteY13" fmla="*/ 2734056 h 5660136"/>
              <a:gd name="connsiteX14" fmla="*/ 859536 w 7168896"/>
              <a:gd name="connsiteY14" fmla="*/ 2715768 h 5660136"/>
              <a:gd name="connsiteX15" fmla="*/ 905256 w 7168896"/>
              <a:gd name="connsiteY15" fmla="*/ 2688336 h 5660136"/>
              <a:gd name="connsiteX16" fmla="*/ 941832 w 7168896"/>
              <a:gd name="connsiteY16" fmla="*/ 2670048 h 5660136"/>
              <a:gd name="connsiteX17" fmla="*/ 969264 w 7168896"/>
              <a:gd name="connsiteY17" fmla="*/ 2651760 h 5660136"/>
              <a:gd name="connsiteX18" fmla="*/ 1106424 w 7168896"/>
              <a:gd name="connsiteY18" fmla="*/ 2596896 h 5660136"/>
              <a:gd name="connsiteX19" fmla="*/ 1170432 w 7168896"/>
              <a:gd name="connsiteY19" fmla="*/ 2560320 h 5660136"/>
              <a:gd name="connsiteX20" fmla="*/ 1243584 w 7168896"/>
              <a:gd name="connsiteY20" fmla="*/ 2551176 h 5660136"/>
              <a:gd name="connsiteX21" fmla="*/ 1463040 w 7168896"/>
              <a:gd name="connsiteY21" fmla="*/ 2542032 h 5660136"/>
              <a:gd name="connsiteX22" fmla="*/ 1508760 w 7168896"/>
              <a:gd name="connsiteY22" fmla="*/ 2523744 h 5660136"/>
              <a:gd name="connsiteX23" fmla="*/ 1572768 w 7168896"/>
              <a:gd name="connsiteY23" fmla="*/ 2514600 h 5660136"/>
              <a:gd name="connsiteX24" fmla="*/ 1609344 w 7168896"/>
              <a:gd name="connsiteY24" fmla="*/ 2505456 h 5660136"/>
              <a:gd name="connsiteX25" fmla="*/ 1636776 w 7168896"/>
              <a:gd name="connsiteY25" fmla="*/ 2478024 h 5660136"/>
              <a:gd name="connsiteX26" fmla="*/ 1655064 w 7168896"/>
              <a:gd name="connsiteY26" fmla="*/ 2423160 h 5660136"/>
              <a:gd name="connsiteX27" fmla="*/ 1673352 w 7168896"/>
              <a:gd name="connsiteY27" fmla="*/ 2395728 h 5660136"/>
              <a:gd name="connsiteX28" fmla="*/ 1691640 w 7168896"/>
              <a:gd name="connsiteY28" fmla="*/ 2322576 h 5660136"/>
              <a:gd name="connsiteX29" fmla="*/ 1700784 w 7168896"/>
              <a:gd name="connsiteY29" fmla="*/ 2276856 h 5660136"/>
              <a:gd name="connsiteX30" fmla="*/ 1719072 w 7168896"/>
              <a:gd name="connsiteY30" fmla="*/ 2249424 h 5660136"/>
              <a:gd name="connsiteX31" fmla="*/ 1682496 w 7168896"/>
              <a:gd name="connsiteY31" fmla="*/ 2185416 h 5660136"/>
              <a:gd name="connsiteX32" fmla="*/ 1645920 w 7168896"/>
              <a:gd name="connsiteY32" fmla="*/ 2167128 h 5660136"/>
              <a:gd name="connsiteX33" fmla="*/ 1600200 w 7168896"/>
              <a:gd name="connsiteY33" fmla="*/ 2130552 h 5660136"/>
              <a:gd name="connsiteX34" fmla="*/ 1572768 w 7168896"/>
              <a:gd name="connsiteY34" fmla="*/ 2112264 h 5660136"/>
              <a:gd name="connsiteX35" fmla="*/ 1527048 w 7168896"/>
              <a:gd name="connsiteY35" fmla="*/ 2029968 h 5660136"/>
              <a:gd name="connsiteX36" fmla="*/ 1527048 w 7168896"/>
              <a:gd name="connsiteY36" fmla="*/ 2029968 h 5660136"/>
              <a:gd name="connsiteX37" fmla="*/ 1508760 w 7168896"/>
              <a:gd name="connsiteY37" fmla="*/ 1984248 h 5660136"/>
              <a:gd name="connsiteX38" fmla="*/ 1481328 w 7168896"/>
              <a:gd name="connsiteY38" fmla="*/ 1892808 h 5660136"/>
              <a:gd name="connsiteX39" fmla="*/ 1444752 w 7168896"/>
              <a:gd name="connsiteY39" fmla="*/ 1792224 h 5660136"/>
              <a:gd name="connsiteX40" fmla="*/ 1435608 w 7168896"/>
              <a:gd name="connsiteY40" fmla="*/ 1764792 h 5660136"/>
              <a:gd name="connsiteX41" fmla="*/ 1408176 w 7168896"/>
              <a:gd name="connsiteY41" fmla="*/ 1719072 h 5660136"/>
              <a:gd name="connsiteX42" fmla="*/ 1389888 w 7168896"/>
              <a:gd name="connsiteY42" fmla="*/ 1682496 h 5660136"/>
              <a:gd name="connsiteX43" fmla="*/ 1362456 w 7168896"/>
              <a:gd name="connsiteY43" fmla="*/ 1673352 h 5660136"/>
              <a:gd name="connsiteX44" fmla="*/ 1280160 w 7168896"/>
              <a:gd name="connsiteY44" fmla="*/ 1636776 h 5660136"/>
              <a:gd name="connsiteX45" fmla="*/ 1216152 w 7168896"/>
              <a:gd name="connsiteY45" fmla="*/ 1591056 h 5660136"/>
              <a:gd name="connsiteX46" fmla="*/ 1188720 w 7168896"/>
              <a:gd name="connsiteY46" fmla="*/ 1581912 h 5660136"/>
              <a:gd name="connsiteX47" fmla="*/ 1161288 w 7168896"/>
              <a:gd name="connsiteY47" fmla="*/ 1554480 h 5660136"/>
              <a:gd name="connsiteX48" fmla="*/ 1106424 w 7168896"/>
              <a:gd name="connsiteY48" fmla="*/ 1517904 h 5660136"/>
              <a:gd name="connsiteX49" fmla="*/ 1024128 w 7168896"/>
              <a:gd name="connsiteY49" fmla="*/ 1453896 h 5660136"/>
              <a:gd name="connsiteX50" fmla="*/ 896112 w 7168896"/>
              <a:gd name="connsiteY50" fmla="*/ 1380744 h 5660136"/>
              <a:gd name="connsiteX51" fmla="*/ 822960 w 7168896"/>
              <a:gd name="connsiteY51" fmla="*/ 1353312 h 5660136"/>
              <a:gd name="connsiteX52" fmla="*/ 758952 w 7168896"/>
              <a:gd name="connsiteY52" fmla="*/ 1335024 h 5660136"/>
              <a:gd name="connsiteX53" fmla="*/ 649224 w 7168896"/>
              <a:gd name="connsiteY53" fmla="*/ 1298448 h 5660136"/>
              <a:gd name="connsiteX54" fmla="*/ 594360 w 7168896"/>
              <a:gd name="connsiteY54" fmla="*/ 1289304 h 5660136"/>
              <a:gd name="connsiteX55" fmla="*/ 356616 w 7168896"/>
              <a:gd name="connsiteY55" fmla="*/ 1216152 h 5660136"/>
              <a:gd name="connsiteX56" fmla="*/ 292608 w 7168896"/>
              <a:gd name="connsiteY56" fmla="*/ 1170432 h 5660136"/>
              <a:gd name="connsiteX57" fmla="*/ 219456 w 7168896"/>
              <a:gd name="connsiteY57" fmla="*/ 1152144 h 5660136"/>
              <a:gd name="connsiteX58" fmla="*/ 137160 w 7168896"/>
              <a:gd name="connsiteY58" fmla="*/ 1088136 h 5660136"/>
              <a:gd name="connsiteX59" fmla="*/ 82296 w 7168896"/>
              <a:gd name="connsiteY59" fmla="*/ 1024128 h 5660136"/>
              <a:gd name="connsiteX60" fmla="*/ 64008 w 7168896"/>
              <a:gd name="connsiteY60" fmla="*/ 996696 h 5660136"/>
              <a:gd name="connsiteX61" fmla="*/ 36576 w 7168896"/>
              <a:gd name="connsiteY61" fmla="*/ 978408 h 5660136"/>
              <a:gd name="connsiteX62" fmla="*/ 0 w 7168896"/>
              <a:gd name="connsiteY62" fmla="*/ 941832 h 5660136"/>
              <a:gd name="connsiteX63" fmla="*/ 9144 w 7168896"/>
              <a:gd name="connsiteY63" fmla="*/ 749808 h 5660136"/>
              <a:gd name="connsiteX64" fmla="*/ 18288 w 7168896"/>
              <a:gd name="connsiteY64" fmla="*/ 722376 h 5660136"/>
              <a:gd name="connsiteX65" fmla="*/ 128016 w 7168896"/>
              <a:gd name="connsiteY65" fmla="*/ 630936 h 5660136"/>
              <a:gd name="connsiteX66" fmla="*/ 201168 w 7168896"/>
              <a:gd name="connsiteY66" fmla="*/ 576072 h 5660136"/>
              <a:gd name="connsiteX67" fmla="*/ 237744 w 7168896"/>
              <a:gd name="connsiteY67" fmla="*/ 530352 h 5660136"/>
              <a:gd name="connsiteX68" fmla="*/ 356616 w 7168896"/>
              <a:gd name="connsiteY68" fmla="*/ 502920 h 5660136"/>
              <a:gd name="connsiteX69" fmla="*/ 466344 w 7168896"/>
              <a:gd name="connsiteY69" fmla="*/ 457200 h 5660136"/>
              <a:gd name="connsiteX70" fmla="*/ 557784 w 7168896"/>
              <a:gd name="connsiteY70" fmla="*/ 411480 h 5660136"/>
              <a:gd name="connsiteX71" fmla="*/ 777240 w 7168896"/>
              <a:gd name="connsiteY71" fmla="*/ 374904 h 5660136"/>
              <a:gd name="connsiteX72" fmla="*/ 850392 w 7168896"/>
              <a:gd name="connsiteY72" fmla="*/ 356616 h 5660136"/>
              <a:gd name="connsiteX73" fmla="*/ 1051560 w 7168896"/>
              <a:gd name="connsiteY73" fmla="*/ 365760 h 5660136"/>
              <a:gd name="connsiteX74" fmla="*/ 1078992 w 7168896"/>
              <a:gd name="connsiteY74" fmla="*/ 374904 h 5660136"/>
              <a:gd name="connsiteX75" fmla="*/ 1353312 w 7168896"/>
              <a:gd name="connsiteY75" fmla="*/ 301752 h 5660136"/>
              <a:gd name="connsiteX76" fmla="*/ 1490472 w 7168896"/>
              <a:gd name="connsiteY76" fmla="*/ 310896 h 5660136"/>
              <a:gd name="connsiteX77" fmla="*/ 1527048 w 7168896"/>
              <a:gd name="connsiteY77" fmla="*/ 329184 h 5660136"/>
              <a:gd name="connsiteX78" fmla="*/ 1554480 w 7168896"/>
              <a:gd name="connsiteY78" fmla="*/ 338328 h 5660136"/>
              <a:gd name="connsiteX79" fmla="*/ 1618488 w 7168896"/>
              <a:gd name="connsiteY79" fmla="*/ 356616 h 5660136"/>
              <a:gd name="connsiteX80" fmla="*/ 1655064 w 7168896"/>
              <a:gd name="connsiteY80" fmla="*/ 374904 h 5660136"/>
              <a:gd name="connsiteX81" fmla="*/ 2029968 w 7168896"/>
              <a:gd name="connsiteY81" fmla="*/ 384048 h 5660136"/>
              <a:gd name="connsiteX82" fmla="*/ 2121408 w 7168896"/>
              <a:gd name="connsiteY82" fmla="*/ 411480 h 5660136"/>
              <a:gd name="connsiteX83" fmla="*/ 2176272 w 7168896"/>
              <a:gd name="connsiteY83" fmla="*/ 420624 h 5660136"/>
              <a:gd name="connsiteX84" fmla="*/ 2249424 w 7168896"/>
              <a:gd name="connsiteY84" fmla="*/ 448056 h 5660136"/>
              <a:gd name="connsiteX85" fmla="*/ 2286000 w 7168896"/>
              <a:gd name="connsiteY85" fmla="*/ 457200 h 5660136"/>
              <a:gd name="connsiteX86" fmla="*/ 2395728 w 7168896"/>
              <a:gd name="connsiteY86" fmla="*/ 438912 h 5660136"/>
              <a:gd name="connsiteX87" fmla="*/ 2414016 w 7168896"/>
              <a:gd name="connsiteY87" fmla="*/ 411480 h 5660136"/>
              <a:gd name="connsiteX88" fmla="*/ 2487168 w 7168896"/>
              <a:gd name="connsiteY88" fmla="*/ 365760 h 5660136"/>
              <a:gd name="connsiteX89" fmla="*/ 2596896 w 7168896"/>
              <a:gd name="connsiteY89" fmla="*/ 320040 h 5660136"/>
              <a:gd name="connsiteX90" fmla="*/ 2734056 w 7168896"/>
              <a:gd name="connsiteY90" fmla="*/ 265176 h 5660136"/>
              <a:gd name="connsiteX91" fmla="*/ 2825496 w 7168896"/>
              <a:gd name="connsiteY91" fmla="*/ 228600 h 5660136"/>
              <a:gd name="connsiteX92" fmla="*/ 2852928 w 7168896"/>
              <a:gd name="connsiteY92" fmla="*/ 210312 h 5660136"/>
              <a:gd name="connsiteX93" fmla="*/ 3154680 w 7168896"/>
              <a:gd name="connsiteY93" fmla="*/ 164592 h 5660136"/>
              <a:gd name="connsiteX94" fmla="*/ 3191256 w 7168896"/>
              <a:gd name="connsiteY94" fmla="*/ 137160 h 5660136"/>
              <a:gd name="connsiteX95" fmla="*/ 3401568 w 7168896"/>
              <a:gd name="connsiteY95" fmla="*/ 27432 h 5660136"/>
              <a:gd name="connsiteX96" fmla="*/ 3447288 w 7168896"/>
              <a:gd name="connsiteY96" fmla="*/ 18288 h 5660136"/>
              <a:gd name="connsiteX97" fmla="*/ 3493008 w 7168896"/>
              <a:gd name="connsiteY97" fmla="*/ 0 h 5660136"/>
              <a:gd name="connsiteX98" fmla="*/ 4215384 w 7168896"/>
              <a:gd name="connsiteY98" fmla="*/ 36576 h 5660136"/>
              <a:gd name="connsiteX99" fmla="*/ 4242816 w 7168896"/>
              <a:gd name="connsiteY99" fmla="*/ 45720 h 5660136"/>
              <a:gd name="connsiteX100" fmla="*/ 4297680 w 7168896"/>
              <a:gd name="connsiteY100" fmla="*/ 54864 h 5660136"/>
              <a:gd name="connsiteX101" fmla="*/ 4754880 w 7168896"/>
              <a:gd name="connsiteY101" fmla="*/ 82296 h 5660136"/>
              <a:gd name="connsiteX102" fmla="*/ 4818888 w 7168896"/>
              <a:gd name="connsiteY102" fmla="*/ 91440 h 5660136"/>
              <a:gd name="connsiteX103" fmla="*/ 5138928 w 7168896"/>
              <a:gd name="connsiteY103" fmla="*/ 109728 h 5660136"/>
              <a:gd name="connsiteX104" fmla="*/ 5294376 w 7168896"/>
              <a:gd name="connsiteY104" fmla="*/ 137160 h 5660136"/>
              <a:gd name="connsiteX105" fmla="*/ 5394960 w 7168896"/>
              <a:gd name="connsiteY105" fmla="*/ 146304 h 5660136"/>
              <a:gd name="connsiteX106" fmla="*/ 5504688 w 7168896"/>
              <a:gd name="connsiteY106" fmla="*/ 164592 h 5660136"/>
              <a:gd name="connsiteX107" fmla="*/ 5833872 w 7168896"/>
              <a:gd name="connsiteY107" fmla="*/ 182880 h 5660136"/>
              <a:gd name="connsiteX108" fmla="*/ 5897880 w 7168896"/>
              <a:gd name="connsiteY108" fmla="*/ 192024 h 5660136"/>
              <a:gd name="connsiteX109" fmla="*/ 5952744 w 7168896"/>
              <a:gd name="connsiteY109" fmla="*/ 219456 h 5660136"/>
              <a:gd name="connsiteX110" fmla="*/ 5998464 w 7168896"/>
              <a:gd name="connsiteY110" fmla="*/ 237744 h 5660136"/>
              <a:gd name="connsiteX111" fmla="*/ 6135624 w 7168896"/>
              <a:gd name="connsiteY111" fmla="*/ 274320 h 5660136"/>
              <a:gd name="connsiteX112" fmla="*/ 6217920 w 7168896"/>
              <a:gd name="connsiteY112" fmla="*/ 301752 h 5660136"/>
              <a:gd name="connsiteX113" fmla="*/ 6327648 w 7168896"/>
              <a:gd name="connsiteY113" fmla="*/ 310896 h 5660136"/>
              <a:gd name="connsiteX114" fmla="*/ 6364224 w 7168896"/>
              <a:gd name="connsiteY114" fmla="*/ 329184 h 5660136"/>
              <a:gd name="connsiteX115" fmla="*/ 6428232 w 7168896"/>
              <a:gd name="connsiteY115" fmla="*/ 365760 h 5660136"/>
              <a:gd name="connsiteX116" fmla="*/ 6501384 w 7168896"/>
              <a:gd name="connsiteY116" fmla="*/ 384048 h 5660136"/>
              <a:gd name="connsiteX117" fmla="*/ 6528816 w 7168896"/>
              <a:gd name="connsiteY117" fmla="*/ 393192 h 5660136"/>
              <a:gd name="connsiteX118" fmla="*/ 6537960 w 7168896"/>
              <a:gd name="connsiteY118" fmla="*/ 429768 h 5660136"/>
              <a:gd name="connsiteX119" fmla="*/ 6492240 w 7168896"/>
              <a:gd name="connsiteY119" fmla="*/ 466344 h 5660136"/>
              <a:gd name="connsiteX120" fmla="*/ 6455664 w 7168896"/>
              <a:gd name="connsiteY120" fmla="*/ 475488 h 5660136"/>
              <a:gd name="connsiteX121" fmla="*/ 6254496 w 7168896"/>
              <a:gd name="connsiteY121" fmla="*/ 484632 h 5660136"/>
              <a:gd name="connsiteX122" fmla="*/ 6227064 w 7168896"/>
              <a:gd name="connsiteY122" fmla="*/ 512064 h 5660136"/>
              <a:gd name="connsiteX123" fmla="*/ 6208776 w 7168896"/>
              <a:gd name="connsiteY123" fmla="*/ 621792 h 5660136"/>
              <a:gd name="connsiteX124" fmla="*/ 6062472 w 7168896"/>
              <a:gd name="connsiteY124" fmla="*/ 649224 h 5660136"/>
              <a:gd name="connsiteX125" fmla="*/ 5660136 w 7168896"/>
              <a:gd name="connsiteY125" fmla="*/ 667512 h 5660136"/>
              <a:gd name="connsiteX126" fmla="*/ 5486400 w 7168896"/>
              <a:gd name="connsiteY126" fmla="*/ 676656 h 5660136"/>
              <a:gd name="connsiteX127" fmla="*/ 5440680 w 7168896"/>
              <a:gd name="connsiteY127" fmla="*/ 685800 h 5660136"/>
              <a:gd name="connsiteX128" fmla="*/ 5404104 w 7168896"/>
              <a:gd name="connsiteY128" fmla="*/ 694944 h 5660136"/>
              <a:gd name="connsiteX129" fmla="*/ 5330952 w 7168896"/>
              <a:gd name="connsiteY129" fmla="*/ 704088 h 5660136"/>
              <a:gd name="connsiteX130" fmla="*/ 5294376 w 7168896"/>
              <a:gd name="connsiteY130" fmla="*/ 731520 h 5660136"/>
              <a:gd name="connsiteX131" fmla="*/ 5340096 w 7168896"/>
              <a:gd name="connsiteY131" fmla="*/ 804672 h 5660136"/>
              <a:gd name="connsiteX132" fmla="*/ 5367528 w 7168896"/>
              <a:gd name="connsiteY132" fmla="*/ 850392 h 5660136"/>
              <a:gd name="connsiteX133" fmla="*/ 5376672 w 7168896"/>
              <a:gd name="connsiteY133" fmla="*/ 886968 h 5660136"/>
              <a:gd name="connsiteX134" fmla="*/ 5321808 w 7168896"/>
              <a:gd name="connsiteY134" fmla="*/ 1088136 h 5660136"/>
              <a:gd name="connsiteX135" fmla="*/ 5248656 w 7168896"/>
              <a:gd name="connsiteY135" fmla="*/ 1133856 h 5660136"/>
              <a:gd name="connsiteX136" fmla="*/ 5138928 w 7168896"/>
              <a:gd name="connsiteY136" fmla="*/ 1152144 h 5660136"/>
              <a:gd name="connsiteX137" fmla="*/ 5157216 w 7168896"/>
              <a:gd name="connsiteY137" fmla="*/ 1188720 h 5660136"/>
              <a:gd name="connsiteX138" fmla="*/ 5202936 w 7168896"/>
              <a:gd name="connsiteY138" fmla="*/ 1252728 h 5660136"/>
              <a:gd name="connsiteX139" fmla="*/ 5212080 w 7168896"/>
              <a:gd name="connsiteY139" fmla="*/ 1280160 h 5660136"/>
              <a:gd name="connsiteX140" fmla="*/ 5230368 w 7168896"/>
              <a:gd name="connsiteY140" fmla="*/ 1316736 h 5660136"/>
              <a:gd name="connsiteX141" fmla="*/ 5230368 w 7168896"/>
              <a:gd name="connsiteY141" fmla="*/ 1399032 h 5660136"/>
              <a:gd name="connsiteX142" fmla="*/ 5193792 w 7168896"/>
              <a:gd name="connsiteY142" fmla="*/ 1417320 h 5660136"/>
              <a:gd name="connsiteX143" fmla="*/ 5157216 w 7168896"/>
              <a:gd name="connsiteY143" fmla="*/ 1444752 h 5660136"/>
              <a:gd name="connsiteX144" fmla="*/ 5129784 w 7168896"/>
              <a:gd name="connsiteY144" fmla="*/ 1453896 h 5660136"/>
              <a:gd name="connsiteX145" fmla="*/ 5001768 w 7168896"/>
              <a:gd name="connsiteY145" fmla="*/ 1490472 h 5660136"/>
              <a:gd name="connsiteX146" fmla="*/ 4974336 w 7168896"/>
              <a:gd name="connsiteY146" fmla="*/ 1517904 h 5660136"/>
              <a:gd name="connsiteX147" fmla="*/ 5029200 w 7168896"/>
              <a:gd name="connsiteY147" fmla="*/ 1563624 h 5660136"/>
              <a:gd name="connsiteX148" fmla="*/ 5038344 w 7168896"/>
              <a:gd name="connsiteY148" fmla="*/ 1591056 h 5660136"/>
              <a:gd name="connsiteX149" fmla="*/ 5074920 w 7168896"/>
              <a:gd name="connsiteY149" fmla="*/ 1645920 h 5660136"/>
              <a:gd name="connsiteX150" fmla="*/ 5129784 w 7168896"/>
              <a:gd name="connsiteY150" fmla="*/ 1773936 h 5660136"/>
              <a:gd name="connsiteX151" fmla="*/ 5102352 w 7168896"/>
              <a:gd name="connsiteY151" fmla="*/ 1892808 h 5660136"/>
              <a:gd name="connsiteX152" fmla="*/ 5074920 w 7168896"/>
              <a:gd name="connsiteY152" fmla="*/ 1911096 h 5660136"/>
              <a:gd name="connsiteX153" fmla="*/ 5038344 w 7168896"/>
              <a:gd name="connsiteY153" fmla="*/ 1938528 h 5660136"/>
              <a:gd name="connsiteX154" fmla="*/ 4992624 w 7168896"/>
              <a:gd name="connsiteY154" fmla="*/ 1956816 h 5660136"/>
              <a:gd name="connsiteX155" fmla="*/ 4901184 w 7168896"/>
              <a:gd name="connsiteY155" fmla="*/ 1993392 h 5660136"/>
              <a:gd name="connsiteX156" fmla="*/ 4873752 w 7168896"/>
              <a:gd name="connsiteY156" fmla="*/ 2020824 h 5660136"/>
              <a:gd name="connsiteX157" fmla="*/ 4928616 w 7168896"/>
              <a:gd name="connsiteY157" fmla="*/ 2075688 h 5660136"/>
              <a:gd name="connsiteX158" fmla="*/ 4983480 w 7168896"/>
              <a:gd name="connsiteY158" fmla="*/ 2130552 h 5660136"/>
              <a:gd name="connsiteX159" fmla="*/ 4983480 w 7168896"/>
              <a:gd name="connsiteY159" fmla="*/ 2231136 h 5660136"/>
              <a:gd name="connsiteX160" fmla="*/ 4919472 w 7168896"/>
              <a:gd name="connsiteY160" fmla="*/ 2258568 h 5660136"/>
              <a:gd name="connsiteX161" fmla="*/ 4864608 w 7168896"/>
              <a:gd name="connsiteY161" fmla="*/ 2276856 h 5660136"/>
              <a:gd name="connsiteX162" fmla="*/ 4828032 w 7168896"/>
              <a:gd name="connsiteY162" fmla="*/ 2286000 h 5660136"/>
              <a:gd name="connsiteX163" fmla="*/ 4773168 w 7168896"/>
              <a:gd name="connsiteY163" fmla="*/ 2295144 h 5660136"/>
              <a:gd name="connsiteX164" fmla="*/ 4709160 w 7168896"/>
              <a:gd name="connsiteY164" fmla="*/ 2313432 h 5660136"/>
              <a:gd name="connsiteX165" fmla="*/ 4727448 w 7168896"/>
              <a:gd name="connsiteY165" fmla="*/ 2340864 h 5660136"/>
              <a:gd name="connsiteX166" fmla="*/ 4764024 w 7168896"/>
              <a:gd name="connsiteY166" fmla="*/ 2350008 h 5660136"/>
              <a:gd name="connsiteX167" fmla="*/ 4828032 w 7168896"/>
              <a:gd name="connsiteY167" fmla="*/ 2368296 h 5660136"/>
              <a:gd name="connsiteX168" fmla="*/ 4901184 w 7168896"/>
              <a:gd name="connsiteY168" fmla="*/ 2395728 h 5660136"/>
              <a:gd name="connsiteX169" fmla="*/ 4928616 w 7168896"/>
              <a:gd name="connsiteY169" fmla="*/ 2414016 h 5660136"/>
              <a:gd name="connsiteX170" fmla="*/ 5010912 w 7168896"/>
              <a:gd name="connsiteY170" fmla="*/ 2432304 h 5660136"/>
              <a:gd name="connsiteX171" fmla="*/ 5056632 w 7168896"/>
              <a:gd name="connsiteY171" fmla="*/ 2441448 h 5660136"/>
              <a:gd name="connsiteX172" fmla="*/ 5102352 w 7168896"/>
              <a:gd name="connsiteY172" fmla="*/ 2487168 h 5660136"/>
              <a:gd name="connsiteX173" fmla="*/ 5148072 w 7168896"/>
              <a:gd name="connsiteY173" fmla="*/ 2542032 h 5660136"/>
              <a:gd name="connsiteX174" fmla="*/ 5166360 w 7168896"/>
              <a:gd name="connsiteY174" fmla="*/ 2578608 h 5660136"/>
              <a:gd name="connsiteX175" fmla="*/ 5193792 w 7168896"/>
              <a:gd name="connsiteY175" fmla="*/ 2615184 h 5660136"/>
              <a:gd name="connsiteX176" fmla="*/ 5212080 w 7168896"/>
              <a:gd name="connsiteY176" fmla="*/ 2651760 h 5660136"/>
              <a:gd name="connsiteX177" fmla="*/ 5239512 w 7168896"/>
              <a:gd name="connsiteY177" fmla="*/ 2670048 h 5660136"/>
              <a:gd name="connsiteX178" fmla="*/ 5285232 w 7168896"/>
              <a:gd name="connsiteY178" fmla="*/ 2706624 h 5660136"/>
              <a:gd name="connsiteX179" fmla="*/ 5321808 w 7168896"/>
              <a:gd name="connsiteY179" fmla="*/ 2752344 h 5660136"/>
              <a:gd name="connsiteX180" fmla="*/ 5394960 w 7168896"/>
              <a:gd name="connsiteY180" fmla="*/ 2798064 h 5660136"/>
              <a:gd name="connsiteX181" fmla="*/ 5422392 w 7168896"/>
              <a:gd name="connsiteY181" fmla="*/ 2825496 h 5660136"/>
              <a:gd name="connsiteX182" fmla="*/ 5495544 w 7168896"/>
              <a:gd name="connsiteY182" fmla="*/ 2871216 h 5660136"/>
              <a:gd name="connsiteX183" fmla="*/ 5559552 w 7168896"/>
              <a:gd name="connsiteY183" fmla="*/ 2935224 h 5660136"/>
              <a:gd name="connsiteX184" fmla="*/ 5596128 w 7168896"/>
              <a:gd name="connsiteY184" fmla="*/ 2980944 h 5660136"/>
              <a:gd name="connsiteX185" fmla="*/ 5623560 w 7168896"/>
              <a:gd name="connsiteY185" fmla="*/ 2990088 h 5660136"/>
              <a:gd name="connsiteX186" fmla="*/ 5650992 w 7168896"/>
              <a:gd name="connsiteY186" fmla="*/ 3026664 h 5660136"/>
              <a:gd name="connsiteX187" fmla="*/ 5715000 w 7168896"/>
              <a:gd name="connsiteY187" fmla="*/ 3090672 h 5660136"/>
              <a:gd name="connsiteX188" fmla="*/ 5733288 w 7168896"/>
              <a:gd name="connsiteY188" fmla="*/ 3118104 h 5660136"/>
              <a:gd name="connsiteX189" fmla="*/ 5952744 w 7168896"/>
              <a:gd name="connsiteY189" fmla="*/ 3282696 h 5660136"/>
              <a:gd name="connsiteX190" fmla="*/ 6007608 w 7168896"/>
              <a:gd name="connsiteY190" fmla="*/ 3337560 h 5660136"/>
              <a:gd name="connsiteX191" fmla="*/ 6035040 w 7168896"/>
              <a:gd name="connsiteY191" fmla="*/ 3355848 h 5660136"/>
              <a:gd name="connsiteX192" fmla="*/ 6062472 w 7168896"/>
              <a:gd name="connsiteY192" fmla="*/ 3383280 h 5660136"/>
              <a:gd name="connsiteX193" fmla="*/ 6126480 w 7168896"/>
              <a:gd name="connsiteY193" fmla="*/ 3419856 h 5660136"/>
              <a:gd name="connsiteX194" fmla="*/ 6199632 w 7168896"/>
              <a:gd name="connsiteY194" fmla="*/ 3465576 h 5660136"/>
              <a:gd name="connsiteX195" fmla="*/ 6263640 w 7168896"/>
              <a:gd name="connsiteY195" fmla="*/ 3520440 h 5660136"/>
              <a:gd name="connsiteX196" fmla="*/ 6291072 w 7168896"/>
              <a:gd name="connsiteY196" fmla="*/ 3538728 h 5660136"/>
              <a:gd name="connsiteX197" fmla="*/ 6318504 w 7168896"/>
              <a:gd name="connsiteY197" fmla="*/ 3575304 h 5660136"/>
              <a:gd name="connsiteX198" fmla="*/ 6355080 w 7168896"/>
              <a:gd name="connsiteY198" fmla="*/ 3593592 h 5660136"/>
              <a:gd name="connsiteX199" fmla="*/ 6437376 w 7168896"/>
              <a:gd name="connsiteY199" fmla="*/ 3657600 h 5660136"/>
              <a:gd name="connsiteX200" fmla="*/ 6473952 w 7168896"/>
              <a:gd name="connsiteY200" fmla="*/ 3666744 h 5660136"/>
              <a:gd name="connsiteX201" fmla="*/ 6583680 w 7168896"/>
              <a:gd name="connsiteY201" fmla="*/ 3712464 h 5660136"/>
              <a:gd name="connsiteX202" fmla="*/ 6647688 w 7168896"/>
              <a:gd name="connsiteY202" fmla="*/ 3749040 h 5660136"/>
              <a:gd name="connsiteX203" fmla="*/ 6711696 w 7168896"/>
              <a:gd name="connsiteY203" fmla="*/ 3803904 h 5660136"/>
              <a:gd name="connsiteX204" fmla="*/ 6784848 w 7168896"/>
              <a:gd name="connsiteY204" fmla="*/ 3831336 h 5660136"/>
              <a:gd name="connsiteX205" fmla="*/ 6830568 w 7168896"/>
              <a:gd name="connsiteY205" fmla="*/ 3849624 h 5660136"/>
              <a:gd name="connsiteX206" fmla="*/ 6922008 w 7168896"/>
              <a:gd name="connsiteY206" fmla="*/ 3877056 h 5660136"/>
              <a:gd name="connsiteX207" fmla="*/ 7004304 w 7168896"/>
              <a:gd name="connsiteY207" fmla="*/ 3941064 h 5660136"/>
              <a:gd name="connsiteX208" fmla="*/ 7040880 w 7168896"/>
              <a:gd name="connsiteY208" fmla="*/ 3977640 h 5660136"/>
              <a:gd name="connsiteX209" fmla="*/ 7059168 w 7168896"/>
              <a:gd name="connsiteY209" fmla="*/ 4005072 h 5660136"/>
              <a:gd name="connsiteX210" fmla="*/ 7114032 w 7168896"/>
              <a:gd name="connsiteY210" fmla="*/ 4059936 h 5660136"/>
              <a:gd name="connsiteX211" fmla="*/ 7150608 w 7168896"/>
              <a:gd name="connsiteY211" fmla="*/ 4096512 h 5660136"/>
              <a:gd name="connsiteX212" fmla="*/ 7168896 w 7168896"/>
              <a:gd name="connsiteY212" fmla="*/ 4123944 h 5660136"/>
              <a:gd name="connsiteX213" fmla="*/ 7150608 w 7168896"/>
              <a:gd name="connsiteY213" fmla="*/ 4206240 h 5660136"/>
              <a:gd name="connsiteX214" fmla="*/ 7050024 w 7168896"/>
              <a:gd name="connsiteY214" fmla="*/ 4224528 h 5660136"/>
              <a:gd name="connsiteX215" fmla="*/ 6858000 w 7168896"/>
              <a:gd name="connsiteY215" fmla="*/ 4206240 h 5660136"/>
              <a:gd name="connsiteX216" fmla="*/ 6784848 w 7168896"/>
              <a:gd name="connsiteY216" fmla="*/ 4187952 h 5660136"/>
              <a:gd name="connsiteX217" fmla="*/ 6748272 w 7168896"/>
              <a:gd name="connsiteY217" fmla="*/ 4178808 h 5660136"/>
              <a:gd name="connsiteX218" fmla="*/ 6720840 w 7168896"/>
              <a:gd name="connsiteY218" fmla="*/ 4169664 h 5660136"/>
              <a:gd name="connsiteX219" fmla="*/ 6665976 w 7168896"/>
              <a:gd name="connsiteY219" fmla="*/ 4160520 h 5660136"/>
              <a:gd name="connsiteX220" fmla="*/ 6647688 w 7168896"/>
              <a:gd name="connsiteY220" fmla="*/ 4242816 h 5660136"/>
              <a:gd name="connsiteX221" fmla="*/ 6620256 w 7168896"/>
              <a:gd name="connsiteY221" fmla="*/ 4251960 h 5660136"/>
              <a:gd name="connsiteX222" fmla="*/ 6565392 w 7168896"/>
              <a:gd name="connsiteY222" fmla="*/ 4261104 h 5660136"/>
              <a:gd name="connsiteX223" fmla="*/ 6464808 w 7168896"/>
              <a:gd name="connsiteY223" fmla="*/ 4251960 h 5660136"/>
              <a:gd name="connsiteX224" fmla="*/ 6373368 w 7168896"/>
              <a:gd name="connsiteY224" fmla="*/ 4215384 h 5660136"/>
              <a:gd name="connsiteX225" fmla="*/ 6318504 w 7168896"/>
              <a:gd name="connsiteY225" fmla="*/ 4197096 h 5660136"/>
              <a:gd name="connsiteX226" fmla="*/ 6309360 w 7168896"/>
              <a:gd name="connsiteY226" fmla="*/ 4233672 h 5660136"/>
              <a:gd name="connsiteX227" fmla="*/ 6089904 w 7168896"/>
              <a:gd name="connsiteY227" fmla="*/ 4261104 h 5660136"/>
              <a:gd name="connsiteX228" fmla="*/ 5989320 w 7168896"/>
              <a:gd name="connsiteY228" fmla="*/ 4224528 h 5660136"/>
              <a:gd name="connsiteX229" fmla="*/ 5952744 w 7168896"/>
              <a:gd name="connsiteY229" fmla="*/ 4206240 h 5660136"/>
              <a:gd name="connsiteX230" fmla="*/ 5925312 w 7168896"/>
              <a:gd name="connsiteY230" fmla="*/ 4178808 h 5660136"/>
              <a:gd name="connsiteX231" fmla="*/ 5861304 w 7168896"/>
              <a:gd name="connsiteY231" fmla="*/ 4142232 h 5660136"/>
              <a:gd name="connsiteX232" fmla="*/ 5815584 w 7168896"/>
              <a:gd name="connsiteY232" fmla="*/ 4133088 h 5660136"/>
              <a:gd name="connsiteX233" fmla="*/ 5742432 w 7168896"/>
              <a:gd name="connsiteY233" fmla="*/ 4096512 h 5660136"/>
              <a:gd name="connsiteX234" fmla="*/ 5696712 w 7168896"/>
              <a:gd name="connsiteY234" fmla="*/ 4069080 h 5660136"/>
              <a:gd name="connsiteX235" fmla="*/ 5650992 w 7168896"/>
              <a:gd name="connsiteY235" fmla="*/ 4050792 h 5660136"/>
              <a:gd name="connsiteX236" fmla="*/ 5559552 w 7168896"/>
              <a:gd name="connsiteY236" fmla="*/ 3995928 h 5660136"/>
              <a:gd name="connsiteX237" fmla="*/ 5458968 w 7168896"/>
              <a:gd name="connsiteY237" fmla="*/ 3959352 h 5660136"/>
              <a:gd name="connsiteX238" fmla="*/ 5422392 w 7168896"/>
              <a:gd name="connsiteY238" fmla="*/ 3941064 h 5660136"/>
              <a:gd name="connsiteX239" fmla="*/ 5367528 w 7168896"/>
              <a:gd name="connsiteY239" fmla="*/ 3922776 h 5660136"/>
              <a:gd name="connsiteX240" fmla="*/ 5312664 w 7168896"/>
              <a:gd name="connsiteY240" fmla="*/ 3904488 h 5660136"/>
              <a:gd name="connsiteX241" fmla="*/ 5285232 w 7168896"/>
              <a:gd name="connsiteY241" fmla="*/ 3895344 h 5660136"/>
              <a:gd name="connsiteX242" fmla="*/ 5212080 w 7168896"/>
              <a:gd name="connsiteY242" fmla="*/ 3858768 h 5660136"/>
              <a:gd name="connsiteX243" fmla="*/ 5184648 w 7168896"/>
              <a:gd name="connsiteY243" fmla="*/ 3840480 h 5660136"/>
              <a:gd name="connsiteX244" fmla="*/ 5157216 w 7168896"/>
              <a:gd name="connsiteY244" fmla="*/ 3831336 h 5660136"/>
              <a:gd name="connsiteX245" fmla="*/ 5129784 w 7168896"/>
              <a:gd name="connsiteY245" fmla="*/ 3813048 h 5660136"/>
              <a:gd name="connsiteX246" fmla="*/ 5074920 w 7168896"/>
              <a:gd name="connsiteY246" fmla="*/ 3794760 h 5660136"/>
              <a:gd name="connsiteX247" fmla="*/ 5010912 w 7168896"/>
              <a:gd name="connsiteY247" fmla="*/ 3758184 h 5660136"/>
              <a:gd name="connsiteX248" fmla="*/ 4956048 w 7168896"/>
              <a:gd name="connsiteY248" fmla="*/ 3721608 h 5660136"/>
              <a:gd name="connsiteX249" fmla="*/ 4910328 w 7168896"/>
              <a:gd name="connsiteY249" fmla="*/ 3703320 h 5660136"/>
              <a:gd name="connsiteX250" fmla="*/ 4882896 w 7168896"/>
              <a:gd name="connsiteY250" fmla="*/ 3685032 h 5660136"/>
              <a:gd name="connsiteX251" fmla="*/ 4837176 w 7168896"/>
              <a:gd name="connsiteY251" fmla="*/ 3666744 h 5660136"/>
              <a:gd name="connsiteX252" fmla="*/ 4745736 w 7168896"/>
              <a:gd name="connsiteY252" fmla="*/ 3712464 h 5660136"/>
              <a:gd name="connsiteX253" fmla="*/ 4654296 w 7168896"/>
              <a:gd name="connsiteY253" fmla="*/ 3749040 h 5660136"/>
              <a:gd name="connsiteX254" fmla="*/ 4562856 w 7168896"/>
              <a:gd name="connsiteY254" fmla="*/ 3767328 h 5660136"/>
              <a:gd name="connsiteX255" fmla="*/ 4517136 w 7168896"/>
              <a:gd name="connsiteY255" fmla="*/ 3776472 h 5660136"/>
              <a:gd name="connsiteX256" fmla="*/ 4489704 w 7168896"/>
              <a:gd name="connsiteY256" fmla="*/ 3794760 h 5660136"/>
              <a:gd name="connsiteX257" fmla="*/ 4453128 w 7168896"/>
              <a:gd name="connsiteY257" fmla="*/ 3813048 h 5660136"/>
              <a:gd name="connsiteX258" fmla="*/ 4471416 w 7168896"/>
              <a:gd name="connsiteY258" fmla="*/ 3941064 h 5660136"/>
              <a:gd name="connsiteX259" fmla="*/ 4480560 w 7168896"/>
              <a:gd name="connsiteY259" fmla="*/ 3977640 h 5660136"/>
              <a:gd name="connsiteX260" fmla="*/ 4498848 w 7168896"/>
              <a:gd name="connsiteY260" fmla="*/ 4014216 h 5660136"/>
              <a:gd name="connsiteX261" fmla="*/ 4480560 w 7168896"/>
              <a:gd name="connsiteY261" fmla="*/ 4142232 h 5660136"/>
              <a:gd name="connsiteX262" fmla="*/ 4471416 w 7168896"/>
              <a:gd name="connsiteY262" fmla="*/ 4178808 h 5660136"/>
              <a:gd name="connsiteX263" fmla="*/ 4434840 w 7168896"/>
              <a:gd name="connsiteY263" fmla="*/ 4215384 h 5660136"/>
              <a:gd name="connsiteX264" fmla="*/ 4416552 w 7168896"/>
              <a:gd name="connsiteY264" fmla="*/ 4361688 h 5660136"/>
              <a:gd name="connsiteX265" fmla="*/ 4407408 w 7168896"/>
              <a:gd name="connsiteY265" fmla="*/ 4416552 h 5660136"/>
              <a:gd name="connsiteX266" fmla="*/ 4389120 w 7168896"/>
              <a:gd name="connsiteY266" fmla="*/ 4443984 h 5660136"/>
              <a:gd name="connsiteX267" fmla="*/ 4370832 w 7168896"/>
              <a:gd name="connsiteY267" fmla="*/ 4498848 h 5660136"/>
              <a:gd name="connsiteX268" fmla="*/ 4334256 w 7168896"/>
              <a:gd name="connsiteY268" fmla="*/ 4562856 h 5660136"/>
              <a:gd name="connsiteX269" fmla="*/ 4306824 w 7168896"/>
              <a:gd name="connsiteY269" fmla="*/ 4608576 h 5660136"/>
              <a:gd name="connsiteX270" fmla="*/ 4197096 w 7168896"/>
              <a:gd name="connsiteY270" fmla="*/ 4681728 h 5660136"/>
              <a:gd name="connsiteX271" fmla="*/ 4133088 w 7168896"/>
              <a:gd name="connsiteY271" fmla="*/ 4700016 h 5660136"/>
              <a:gd name="connsiteX272" fmla="*/ 4059936 w 7168896"/>
              <a:gd name="connsiteY272" fmla="*/ 4727448 h 5660136"/>
              <a:gd name="connsiteX273" fmla="*/ 4023360 w 7168896"/>
              <a:gd name="connsiteY273" fmla="*/ 4745736 h 5660136"/>
              <a:gd name="connsiteX274" fmla="*/ 3886200 w 7168896"/>
              <a:gd name="connsiteY274" fmla="*/ 4791456 h 5660136"/>
              <a:gd name="connsiteX275" fmla="*/ 3858768 w 7168896"/>
              <a:gd name="connsiteY275" fmla="*/ 4818888 h 5660136"/>
              <a:gd name="connsiteX276" fmla="*/ 3831336 w 7168896"/>
              <a:gd name="connsiteY276" fmla="*/ 4855464 h 5660136"/>
              <a:gd name="connsiteX277" fmla="*/ 3794760 w 7168896"/>
              <a:gd name="connsiteY277" fmla="*/ 4873752 h 5660136"/>
              <a:gd name="connsiteX278" fmla="*/ 3749040 w 7168896"/>
              <a:gd name="connsiteY278" fmla="*/ 4901184 h 5660136"/>
              <a:gd name="connsiteX279" fmla="*/ 3694176 w 7168896"/>
              <a:gd name="connsiteY279" fmla="*/ 4937760 h 5660136"/>
              <a:gd name="connsiteX280" fmla="*/ 3611880 w 7168896"/>
              <a:gd name="connsiteY280" fmla="*/ 4965192 h 5660136"/>
              <a:gd name="connsiteX281" fmla="*/ 3584448 w 7168896"/>
              <a:gd name="connsiteY281" fmla="*/ 4992624 h 5660136"/>
              <a:gd name="connsiteX282" fmla="*/ 3538728 w 7168896"/>
              <a:gd name="connsiteY282" fmla="*/ 5084064 h 5660136"/>
              <a:gd name="connsiteX283" fmla="*/ 3520440 w 7168896"/>
              <a:gd name="connsiteY283" fmla="*/ 5166360 h 5660136"/>
              <a:gd name="connsiteX284" fmla="*/ 3511296 w 7168896"/>
              <a:gd name="connsiteY284" fmla="*/ 5193792 h 5660136"/>
              <a:gd name="connsiteX285" fmla="*/ 3520440 w 7168896"/>
              <a:gd name="connsiteY285" fmla="*/ 5586984 h 5660136"/>
              <a:gd name="connsiteX286" fmla="*/ 3483864 w 7168896"/>
              <a:gd name="connsiteY286" fmla="*/ 5605272 h 5660136"/>
              <a:gd name="connsiteX287" fmla="*/ 3401568 w 7168896"/>
              <a:gd name="connsiteY287" fmla="*/ 5650992 h 5660136"/>
              <a:gd name="connsiteX288" fmla="*/ 3374136 w 7168896"/>
              <a:gd name="connsiteY288" fmla="*/ 5660136 h 5660136"/>
              <a:gd name="connsiteX289" fmla="*/ 3410712 w 7168896"/>
              <a:gd name="connsiteY289" fmla="*/ 5614416 h 5660136"/>
              <a:gd name="connsiteX290" fmla="*/ 3438144 w 7168896"/>
              <a:gd name="connsiteY290" fmla="*/ 5559552 h 5660136"/>
              <a:gd name="connsiteX291" fmla="*/ 3447288 w 7168896"/>
              <a:gd name="connsiteY291" fmla="*/ 5468112 h 5660136"/>
              <a:gd name="connsiteX292" fmla="*/ 3410712 w 7168896"/>
              <a:gd name="connsiteY292" fmla="*/ 5458968 h 5660136"/>
              <a:gd name="connsiteX293" fmla="*/ 3300984 w 7168896"/>
              <a:gd name="connsiteY293" fmla="*/ 5440680 h 5660136"/>
              <a:gd name="connsiteX294" fmla="*/ 3319272 w 7168896"/>
              <a:gd name="connsiteY294" fmla="*/ 5312664 h 5660136"/>
              <a:gd name="connsiteX295" fmla="*/ 3328416 w 7168896"/>
              <a:gd name="connsiteY295" fmla="*/ 5285232 h 5660136"/>
              <a:gd name="connsiteX296" fmla="*/ 3319272 w 7168896"/>
              <a:gd name="connsiteY296" fmla="*/ 5184648 h 5660136"/>
              <a:gd name="connsiteX297" fmla="*/ 3300984 w 7168896"/>
              <a:gd name="connsiteY297" fmla="*/ 5212080 h 5660136"/>
              <a:gd name="connsiteX298" fmla="*/ 3282696 w 7168896"/>
              <a:gd name="connsiteY298" fmla="*/ 5266944 h 5660136"/>
              <a:gd name="connsiteX299" fmla="*/ 3218688 w 7168896"/>
              <a:gd name="connsiteY299" fmla="*/ 5303520 h 5660136"/>
              <a:gd name="connsiteX300" fmla="*/ 3145536 w 7168896"/>
              <a:gd name="connsiteY300" fmla="*/ 5294376 h 5660136"/>
              <a:gd name="connsiteX301" fmla="*/ 3145536 w 7168896"/>
              <a:gd name="connsiteY301" fmla="*/ 5230368 h 5660136"/>
              <a:gd name="connsiteX302" fmla="*/ 3182112 w 7168896"/>
              <a:gd name="connsiteY302" fmla="*/ 5212080 h 5660136"/>
              <a:gd name="connsiteX303" fmla="*/ 3209544 w 7168896"/>
              <a:gd name="connsiteY303" fmla="*/ 5193792 h 5660136"/>
              <a:gd name="connsiteX304" fmla="*/ 3218688 w 7168896"/>
              <a:gd name="connsiteY304" fmla="*/ 5166360 h 5660136"/>
              <a:gd name="connsiteX305" fmla="*/ 3209544 w 7168896"/>
              <a:gd name="connsiteY305" fmla="*/ 5093208 h 5660136"/>
              <a:gd name="connsiteX306" fmla="*/ 3191256 w 7168896"/>
              <a:gd name="connsiteY306" fmla="*/ 5047488 h 5660136"/>
              <a:gd name="connsiteX307" fmla="*/ 3182112 w 7168896"/>
              <a:gd name="connsiteY307" fmla="*/ 5020056 h 5660136"/>
              <a:gd name="connsiteX308" fmla="*/ 3127248 w 7168896"/>
              <a:gd name="connsiteY308" fmla="*/ 4745736 h 5660136"/>
              <a:gd name="connsiteX309" fmla="*/ 3081528 w 7168896"/>
              <a:gd name="connsiteY309" fmla="*/ 4736592 h 5660136"/>
              <a:gd name="connsiteX310" fmla="*/ 2953512 w 7168896"/>
              <a:gd name="connsiteY310" fmla="*/ 4745736 h 5660136"/>
              <a:gd name="connsiteX311" fmla="*/ 2926080 w 7168896"/>
              <a:gd name="connsiteY311" fmla="*/ 4809744 h 5660136"/>
              <a:gd name="connsiteX312" fmla="*/ 2916936 w 7168896"/>
              <a:gd name="connsiteY312" fmla="*/ 4873752 h 5660136"/>
              <a:gd name="connsiteX313" fmla="*/ 2889504 w 7168896"/>
              <a:gd name="connsiteY313" fmla="*/ 4956048 h 5660136"/>
              <a:gd name="connsiteX314" fmla="*/ 2880360 w 7168896"/>
              <a:gd name="connsiteY314" fmla="*/ 5020056 h 5660136"/>
              <a:gd name="connsiteX315" fmla="*/ 2871216 w 7168896"/>
              <a:gd name="connsiteY315" fmla="*/ 5047488 h 5660136"/>
              <a:gd name="connsiteX316" fmla="*/ 2907792 w 7168896"/>
              <a:gd name="connsiteY316" fmla="*/ 5166360 h 5660136"/>
              <a:gd name="connsiteX317" fmla="*/ 3017520 w 7168896"/>
              <a:gd name="connsiteY317" fmla="*/ 5184648 h 5660136"/>
              <a:gd name="connsiteX318" fmla="*/ 2898648 w 7168896"/>
              <a:gd name="connsiteY318" fmla="*/ 5202936 h 5660136"/>
              <a:gd name="connsiteX319" fmla="*/ 2843784 w 7168896"/>
              <a:gd name="connsiteY319" fmla="*/ 5166360 h 5660136"/>
              <a:gd name="connsiteX320" fmla="*/ 2807208 w 7168896"/>
              <a:gd name="connsiteY320" fmla="*/ 5138928 h 5660136"/>
              <a:gd name="connsiteX321" fmla="*/ 2779776 w 7168896"/>
              <a:gd name="connsiteY321" fmla="*/ 5120640 h 5660136"/>
              <a:gd name="connsiteX322" fmla="*/ 2724912 w 7168896"/>
              <a:gd name="connsiteY322" fmla="*/ 5056632 h 5660136"/>
              <a:gd name="connsiteX323" fmla="*/ 2697480 w 7168896"/>
              <a:gd name="connsiteY323" fmla="*/ 4919472 h 5660136"/>
              <a:gd name="connsiteX324" fmla="*/ 2679192 w 7168896"/>
              <a:gd name="connsiteY324" fmla="*/ 4965192 h 5660136"/>
              <a:gd name="connsiteX325" fmla="*/ 2660904 w 7168896"/>
              <a:gd name="connsiteY325" fmla="*/ 5047488 h 5660136"/>
              <a:gd name="connsiteX326" fmla="*/ 2670048 w 7168896"/>
              <a:gd name="connsiteY326" fmla="*/ 5321808 h 5660136"/>
              <a:gd name="connsiteX327" fmla="*/ 2679192 w 7168896"/>
              <a:gd name="connsiteY327" fmla="*/ 5349240 h 5660136"/>
              <a:gd name="connsiteX328" fmla="*/ 2706624 w 7168896"/>
              <a:gd name="connsiteY328" fmla="*/ 5367528 h 5660136"/>
              <a:gd name="connsiteX329" fmla="*/ 2651760 w 7168896"/>
              <a:gd name="connsiteY329" fmla="*/ 5349240 h 5660136"/>
              <a:gd name="connsiteX330" fmla="*/ 2615184 w 7168896"/>
              <a:gd name="connsiteY330" fmla="*/ 5321808 h 5660136"/>
              <a:gd name="connsiteX331" fmla="*/ 2587752 w 7168896"/>
              <a:gd name="connsiteY331" fmla="*/ 5303520 h 5660136"/>
              <a:gd name="connsiteX332" fmla="*/ 2569464 w 7168896"/>
              <a:gd name="connsiteY332" fmla="*/ 5266944 h 5660136"/>
              <a:gd name="connsiteX333" fmla="*/ 2560320 w 7168896"/>
              <a:gd name="connsiteY333" fmla="*/ 5230368 h 5660136"/>
              <a:gd name="connsiteX334" fmla="*/ 2542032 w 7168896"/>
              <a:gd name="connsiteY334" fmla="*/ 5084064 h 5660136"/>
              <a:gd name="connsiteX335" fmla="*/ 2523744 w 7168896"/>
              <a:gd name="connsiteY335" fmla="*/ 5056632 h 5660136"/>
              <a:gd name="connsiteX336" fmla="*/ 2514600 w 7168896"/>
              <a:gd name="connsiteY336" fmla="*/ 5020056 h 5660136"/>
              <a:gd name="connsiteX337" fmla="*/ 2551176 w 7168896"/>
              <a:gd name="connsiteY337" fmla="*/ 4837176 h 5660136"/>
              <a:gd name="connsiteX338" fmla="*/ 2596896 w 7168896"/>
              <a:gd name="connsiteY338" fmla="*/ 4800600 h 5660136"/>
              <a:gd name="connsiteX339" fmla="*/ 2615184 w 7168896"/>
              <a:gd name="connsiteY339" fmla="*/ 4745736 h 5660136"/>
              <a:gd name="connsiteX340" fmla="*/ 2633472 w 7168896"/>
              <a:gd name="connsiteY340" fmla="*/ 4672584 h 5660136"/>
              <a:gd name="connsiteX341" fmla="*/ 2670048 w 7168896"/>
              <a:gd name="connsiteY341" fmla="*/ 4636008 h 5660136"/>
              <a:gd name="connsiteX342" fmla="*/ 2697480 w 7168896"/>
              <a:gd name="connsiteY342" fmla="*/ 4626864 h 5660136"/>
              <a:gd name="connsiteX343" fmla="*/ 2724912 w 7168896"/>
              <a:gd name="connsiteY343" fmla="*/ 4599432 h 5660136"/>
              <a:gd name="connsiteX344" fmla="*/ 2825496 w 7168896"/>
              <a:gd name="connsiteY344" fmla="*/ 4572000 h 5660136"/>
              <a:gd name="connsiteX345" fmla="*/ 2898648 w 7168896"/>
              <a:gd name="connsiteY345" fmla="*/ 4553712 h 5660136"/>
              <a:gd name="connsiteX346" fmla="*/ 2944368 w 7168896"/>
              <a:gd name="connsiteY346" fmla="*/ 4544568 h 5660136"/>
              <a:gd name="connsiteX347" fmla="*/ 3017520 w 7168896"/>
              <a:gd name="connsiteY347" fmla="*/ 4507992 h 5660136"/>
              <a:gd name="connsiteX348" fmla="*/ 3090672 w 7168896"/>
              <a:gd name="connsiteY348" fmla="*/ 4462272 h 5660136"/>
              <a:gd name="connsiteX349" fmla="*/ 3118104 w 7168896"/>
              <a:gd name="connsiteY349" fmla="*/ 4425696 h 5660136"/>
              <a:gd name="connsiteX350" fmla="*/ 3118104 w 7168896"/>
              <a:gd name="connsiteY350" fmla="*/ 4133088 h 5660136"/>
              <a:gd name="connsiteX351" fmla="*/ 3044952 w 7168896"/>
              <a:gd name="connsiteY351" fmla="*/ 3968496 h 5660136"/>
              <a:gd name="connsiteX352" fmla="*/ 3035808 w 7168896"/>
              <a:gd name="connsiteY352" fmla="*/ 3941064 h 5660136"/>
              <a:gd name="connsiteX353" fmla="*/ 2999232 w 7168896"/>
              <a:gd name="connsiteY353" fmla="*/ 3877056 h 5660136"/>
              <a:gd name="connsiteX354" fmla="*/ 2971800 w 7168896"/>
              <a:gd name="connsiteY354" fmla="*/ 3858768 h 5660136"/>
              <a:gd name="connsiteX355" fmla="*/ 2898648 w 7168896"/>
              <a:gd name="connsiteY355" fmla="*/ 3813048 h 5660136"/>
              <a:gd name="connsiteX356" fmla="*/ 2871216 w 7168896"/>
              <a:gd name="connsiteY356" fmla="*/ 3794760 h 5660136"/>
              <a:gd name="connsiteX357" fmla="*/ 2788920 w 7168896"/>
              <a:gd name="connsiteY357" fmla="*/ 3767328 h 5660136"/>
              <a:gd name="connsiteX358" fmla="*/ 2743200 w 7168896"/>
              <a:gd name="connsiteY358" fmla="*/ 3739896 h 5660136"/>
              <a:gd name="connsiteX359" fmla="*/ 2706624 w 7168896"/>
              <a:gd name="connsiteY359" fmla="*/ 3712464 h 5660136"/>
              <a:gd name="connsiteX360" fmla="*/ 2679192 w 7168896"/>
              <a:gd name="connsiteY360" fmla="*/ 3703320 h 5660136"/>
              <a:gd name="connsiteX361" fmla="*/ 2642616 w 7168896"/>
              <a:gd name="connsiteY361" fmla="*/ 3685032 h 5660136"/>
              <a:gd name="connsiteX362" fmla="*/ 2532888 w 7168896"/>
              <a:gd name="connsiteY362" fmla="*/ 3648456 h 5660136"/>
              <a:gd name="connsiteX363" fmla="*/ 2340864 w 7168896"/>
              <a:gd name="connsiteY363" fmla="*/ 3639312 h 5660136"/>
              <a:gd name="connsiteX364" fmla="*/ 2313432 w 7168896"/>
              <a:gd name="connsiteY364" fmla="*/ 3630168 h 5660136"/>
              <a:gd name="connsiteX365" fmla="*/ 2267712 w 7168896"/>
              <a:gd name="connsiteY365" fmla="*/ 3611880 h 5660136"/>
              <a:gd name="connsiteX366" fmla="*/ 2203704 w 7168896"/>
              <a:gd name="connsiteY366" fmla="*/ 3602736 h 5660136"/>
              <a:gd name="connsiteX367" fmla="*/ 2157984 w 7168896"/>
              <a:gd name="connsiteY367" fmla="*/ 3593592 h 5660136"/>
              <a:gd name="connsiteX368" fmla="*/ 2075688 w 7168896"/>
              <a:gd name="connsiteY368" fmla="*/ 3538728 h 5660136"/>
              <a:gd name="connsiteX369" fmla="*/ 1993392 w 7168896"/>
              <a:gd name="connsiteY369" fmla="*/ 3511296 h 5660136"/>
              <a:gd name="connsiteX370" fmla="*/ 1920240 w 7168896"/>
              <a:gd name="connsiteY370" fmla="*/ 3483864 h 5660136"/>
              <a:gd name="connsiteX371" fmla="*/ 1874520 w 7168896"/>
              <a:gd name="connsiteY371" fmla="*/ 3474720 h 5660136"/>
              <a:gd name="connsiteX372" fmla="*/ 1627632 w 7168896"/>
              <a:gd name="connsiteY372" fmla="*/ 3447288 h 5660136"/>
              <a:gd name="connsiteX373" fmla="*/ 1545336 w 7168896"/>
              <a:gd name="connsiteY373" fmla="*/ 3429000 h 5660136"/>
              <a:gd name="connsiteX374" fmla="*/ 1508760 w 7168896"/>
              <a:gd name="connsiteY374" fmla="*/ 3410712 h 5660136"/>
              <a:gd name="connsiteX375" fmla="*/ 1417320 w 7168896"/>
              <a:gd name="connsiteY375" fmla="*/ 3383280 h 5660136"/>
              <a:gd name="connsiteX376" fmla="*/ 1252728 w 7168896"/>
              <a:gd name="connsiteY376" fmla="*/ 3364992 h 5660136"/>
              <a:gd name="connsiteX377" fmla="*/ 1161288 w 7168896"/>
              <a:gd name="connsiteY377" fmla="*/ 3346704 h 5660136"/>
              <a:gd name="connsiteX378" fmla="*/ 1097280 w 7168896"/>
              <a:gd name="connsiteY378" fmla="*/ 3328416 h 5660136"/>
              <a:gd name="connsiteX379" fmla="*/ 1051560 w 7168896"/>
              <a:gd name="connsiteY379" fmla="*/ 3264408 h 566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7168896" h="5660136">
                <a:moveTo>
                  <a:pt x="1051560" y="3264408"/>
                </a:moveTo>
                <a:cubicBezTo>
                  <a:pt x="1031748" y="3244596"/>
                  <a:pt x="994085" y="3216263"/>
                  <a:pt x="978408" y="3209544"/>
                </a:cubicBezTo>
                <a:cubicBezTo>
                  <a:pt x="956851" y="3200305"/>
                  <a:pt x="892657" y="3193375"/>
                  <a:pt x="877824" y="3191256"/>
                </a:cubicBezTo>
                <a:cubicBezTo>
                  <a:pt x="859536" y="3194304"/>
                  <a:pt x="840549" y="3194537"/>
                  <a:pt x="822960" y="3200400"/>
                </a:cubicBezTo>
                <a:cubicBezTo>
                  <a:pt x="793766" y="3210131"/>
                  <a:pt x="788560" y="3228850"/>
                  <a:pt x="777240" y="3255264"/>
                </a:cubicBezTo>
                <a:cubicBezTo>
                  <a:pt x="765928" y="3281659"/>
                  <a:pt x="765558" y="3298691"/>
                  <a:pt x="758952" y="3328416"/>
                </a:cubicBezTo>
                <a:cubicBezTo>
                  <a:pt x="756226" y="3340684"/>
                  <a:pt x="752856" y="3352800"/>
                  <a:pt x="749808" y="3364992"/>
                </a:cubicBezTo>
                <a:cubicBezTo>
                  <a:pt x="728472" y="3343656"/>
                  <a:pt x="693118" y="3330257"/>
                  <a:pt x="685800" y="3300984"/>
                </a:cubicBezTo>
                <a:lnTo>
                  <a:pt x="667512" y="3227832"/>
                </a:lnTo>
                <a:cubicBezTo>
                  <a:pt x="670560" y="3151632"/>
                  <a:pt x="669310" y="3075138"/>
                  <a:pt x="676656" y="2999232"/>
                </a:cubicBezTo>
                <a:cubicBezTo>
                  <a:pt x="678513" y="2980044"/>
                  <a:pt x="684727" y="2960715"/>
                  <a:pt x="694944" y="2944368"/>
                </a:cubicBezTo>
                <a:cubicBezTo>
                  <a:pt x="700769" y="2935049"/>
                  <a:pt x="713933" y="2933115"/>
                  <a:pt x="722376" y="2926080"/>
                </a:cubicBezTo>
                <a:cubicBezTo>
                  <a:pt x="777982" y="2879742"/>
                  <a:pt x="718704" y="2914200"/>
                  <a:pt x="786384" y="2880360"/>
                </a:cubicBezTo>
                <a:cubicBezTo>
                  <a:pt x="848795" y="2786743"/>
                  <a:pt x="723165" y="2983544"/>
                  <a:pt x="822960" y="2734056"/>
                </a:cubicBezTo>
                <a:cubicBezTo>
                  <a:pt x="828022" y="2721400"/>
                  <a:pt x="847620" y="2722388"/>
                  <a:pt x="859536" y="2715768"/>
                </a:cubicBezTo>
                <a:cubicBezTo>
                  <a:pt x="875072" y="2707137"/>
                  <a:pt x="889720" y="2696967"/>
                  <a:pt x="905256" y="2688336"/>
                </a:cubicBezTo>
                <a:cubicBezTo>
                  <a:pt x="917172" y="2681716"/>
                  <a:pt x="929997" y="2676811"/>
                  <a:pt x="941832" y="2670048"/>
                </a:cubicBezTo>
                <a:cubicBezTo>
                  <a:pt x="951374" y="2664596"/>
                  <a:pt x="959221" y="2656223"/>
                  <a:pt x="969264" y="2651760"/>
                </a:cubicBezTo>
                <a:cubicBezTo>
                  <a:pt x="1014262" y="2631761"/>
                  <a:pt x="1061596" y="2617272"/>
                  <a:pt x="1106424" y="2596896"/>
                </a:cubicBezTo>
                <a:cubicBezTo>
                  <a:pt x="1128795" y="2586727"/>
                  <a:pt x="1147119" y="2568091"/>
                  <a:pt x="1170432" y="2560320"/>
                </a:cubicBezTo>
                <a:cubicBezTo>
                  <a:pt x="1193745" y="2552549"/>
                  <a:pt x="1219058" y="2552709"/>
                  <a:pt x="1243584" y="2551176"/>
                </a:cubicBezTo>
                <a:cubicBezTo>
                  <a:pt x="1316657" y="2546609"/>
                  <a:pt x="1389888" y="2545080"/>
                  <a:pt x="1463040" y="2542032"/>
                </a:cubicBezTo>
                <a:cubicBezTo>
                  <a:pt x="1478280" y="2535936"/>
                  <a:pt x="1492836" y="2527725"/>
                  <a:pt x="1508760" y="2523744"/>
                </a:cubicBezTo>
                <a:cubicBezTo>
                  <a:pt x="1529669" y="2518517"/>
                  <a:pt x="1551563" y="2518455"/>
                  <a:pt x="1572768" y="2514600"/>
                </a:cubicBezTo>
                <a:cubicBezTo>
                  <a:pt x="1585133" y="2512352"/>
                  <a:pt x="1597152" y="2508504"/>
                  <a:pt x="1609344" y="2505456"/>
                </a:cubicBezTo>
                <a:cubicBezTo>
                  <a:pt x="1618488" y="2496312"/>
                  <a:pt x="1630496" y="2489328"/>
                  <a:pt x="1636776" y="2478024"/>
                </a:cubicBezTo>
                <a:cubicBezTo>
                  <a:pt x="1646138" y="2461173"/>
                  <a:pt x="1644371" y="2439200"/>
                  <a:pt x="1655064" y="2423160"/>
                </a:cubicBezTo>
                <a:lnTo>
                  <a:pt x="1673352" y="2395728"/>
                </a:lnTo>
                <a:cubicBezTo>
                  <a:pt x="1679448" y="2371344"/>
                  <a:pt x="1685988" y="2347067"/>
                  <a:pt x="1691640" y="2322576"/>
                </a:cubicBezTo>
                <a:cubicBezTo>
                  <a:pt x="1695135" y="2307432"/>
                  <a:pt x="1695327" y="2291408"/>
                  <a:pt x="1700784" y="2276856"/>
                </a:cubicBezTo>
                <a:cubicBezTo>
                  <a:pt x="1704643" y="2266566"/>
                  <a:pt x="1712976" y="2258568"/>
                  <a:pt x="1719072" y="2249424"/>
                </a:cubicBezTo>
                <a:cubicBezTo>
                  <a:pt x="1714190" y="2239661"/>
                  <a:pt x="1693574" y="2194648"/>
                  <a:pt x="1682496" y="2185416"/>
                </a:cubicBezTo>
                <a:cubicBezTo>
                  <a:pt x="1672024" y="2176690"/>
                  <a:pt x="1657262" y="2174689"/>
                  <a:pt x="1645920" y="2167128"/>
                </a:cubicBezTo>
                <a:cubicBezTo>
                  <a:pt x="1629681" y="2156302"/>
                  <a:pt x="1615813" y="2142262"/>
                  <a:pt x="1600200" y="2130552"/>
                </a:cubicBezTo>
                <a:cubicBezTo>
                  <a:pt x="1591408" y="2123958"/>
                  <a:pt x="1581912" y="2118360"/>
                  <a:pt x="1572768" y="2112264"/>
                </a:cubicBezTo>
                <a:cubicBezTo>
                  <a:pt x="1556673" y="2063980"/>
                  <a:pt x="1568971" y="2092852"/>
                  <a:pt x="1527048" y="2029968"/>
                </a:cubicBezTo>
                <a:lnTo>
                  <a:pt x="1527048" y="2029968"/>
                </a:lnTo>
                <a:cubicBezTo>
                  <a:pt x="1520952" y="2014728"/>
                  <a:pt x="1514523" y="1999617"/>
                  <a:pt x="1508760" y="1984248"/>
                </a:cubicBezTo>
                <a:cubicBezTo>
                  <a:pt x="1497936" y="1955385"/>
                  <a:pt x="1489976" y="1920915"/>
                  <a:pt x="1481328" y="1892808"/>
                </a:cubicBezTo>
                <a:cubicBezTo>
                  <a:pt x="1459373" y="1821453"/>
                  <a:pt x="1468902" y="1856625"/>
                  <a:pt x="1444752" y="1792224"/>
                </a:cubicBezTo>
                <a:cubicBezTo>
                  <a:pt x="1441368" y="1783199"/>
                  <a:pt x="1439919" y="1773413"/>
                  <a:pt x="1435608" y="1764792"/>
                </a:cubicBezTo>
                <a:cubicBezTo>
                  <a:pt x="1427660" y="1748896"/>
                  <a:pt x="1416807" y="1734608"/>
                  <a:pt x="1408176" y="1719072"/>
                </a:cubicBezTo>
                <a:cubicBezTo>
                  <a:pt x="1401556" y="1707156"/>
                  <a:pt x="1399527" y="1692135"/>
                  <a:pt x="1389888" y="1682496"/>
                </a:cubicBezTo>
                <a:cubicBezTo>
                  <a:pt x="1383072" y="1675680"/>
                  <a:pt x="1371077" y="1677663"/>
                  <a:pt x="1362456" y="1673352"/>
                </a:cubicBezTo>
                <a:cubicBezTo>
                  <a:pt x="1275513" y="1629880"/>
                  <a:pt x="1421704" y="1683957"/>
                  <a:pt x="1280160" y="1636776"/>
                </a:cubicBezTo>
                <a:cubicBezTo>
                  <a:pt x="1258824" y="1621536"/>
                  <a:pt x="1238635" y="1604546"/>
                  <a:pt x="1216152" y="1591056"/>
                </a:cubicBezTo>
                <a:cubicBezTo>
                  <a:pt x="1207887" y="1586097"/>
                  <a:pt x="1196740" y="1587259"/>
                  <a:pt x="1188720" y="1581912"/>
                </a:cubicBezTo>
                <a:cubicBezTo>
                  <a:pt x="1177960" y="1574739"/>
                  <a:pt x="1171496" y="1562419"/>
                  <a:pt x="1161288" y="1554480"/>
                </a:cubicBezTo>
                <a:cubicBezTo>
                  <a:pt x="1143938" y="1540986"/>
                  <a:pt x="1123774" y="1531398"/>
                  <a:pt x="1106424" y="1517904"/>
                </a:cubicBezTo>
                <a:cubicBezTo>
                  <a:pt x="1078992" y="1496568"/>
                  <a:pt x="1053928" y="1471776"/>
                  <a:pt x="1024128" y="1453896"/>
                </a:cubicBezTo>
                <a:cubicBezTo>
                  <a:pt x="984672" y="1430223"/>
                  <a:pt x="940063" y="1400278"/>
                  <a:pt x="896112" y="1380744"/>
                </a:cubicBezTo>
                <a:cubicBezTo>
                  <a:pt x="875164" y="1371434"/>
                  <a:pt x="846162" y="1360273"/>
                  <a:pt x="822960" y="1353312"/>
                </a:cubicBezTo>
                <a:cubicBezTo>
                  <a:pt x="801706" y="1346936"/>
                  <a:pt x="780112" y="1341706"/>
                  <a:pt x="758952" y="1335024"/>
                </a:cubicBezTo>
                <a:cubicBezTo>
                  <a:pt x="722187" y="1323414"/>
                  <a:pt x="687254" y="1304786"/>
                  <a:pt x="649224" y="1298448"/>
                </a:cubicBezTo>
                <a:cubicBezTo>
                  <a:pt x="630936" y="1295400"/>
                  <a:pt x="612347" y="1293801"/>
                  <a:pt x="594360" y="1289304"/>
                </a:cubicBezTo>
                <a:cubicBezTo>
                  <a:pt x="577800" y="1285164"/>
                  <a:pt x="403906" y="1241373"/>
                  <a:pt x="356616" y="1216152"/>
                </a:cubicBezTo>
                <a:cubicBezTo>
                  <a:pt x="333481" y="1203813"/>
                  <a:pt x="316368" y="1181520"/>
                  <a:pt x="292608" y="1170432"/>
                </a:cubicBezTo>
                <a:cubicBezTo>
                  <a:pt x="269832" y="1159803"/>
                  <a:pt x="219456" y="1152144"/>
                  <a:pt x="219456" y="1152144"/>
                </a:cubicBezTo>
                <a:cubicBezTo>
                  <a:pt x="192024" y="1130808"/>
                  <a:pt x="156437" y="1117052"/>
                  <a:pt x="137160" y="1088136"/>
                </a:cubicBezTo>
                <a:cubicBezTo>
                  <a:pt x="95175" y="1025158"/>
                  <a:pt x="148816" y="1101735"/>
                  <a:pt x="82296" y="1024128"/>
                </a:cubicBezTo>
                <a:cubicBezTo>
                  <a:pt x="75144" y="1015784"/>
                  <a:pt x="71779" y="1004467"/>
                  <a:pt x="64008" y="996696"/>
                </a:cubicBezTo>
                <a:cubicBezTo>
                  <a:pt x="56237" y="988925"/>
                  <a:pt x="44920" y="985560"/>
                  <a:pt x="36576" y="978408"/>
                </a:cubicBezTo>
                <a:cubicBezTo>
                  <a:pt x="23485" y="967187"/>
                  <a:pt x="12192" y="954024"/>
                  <a:pt x="0" y="941832"/>
                </a:cubicBezTo>
                <a:cubicBezTo>
                  <a:pt x="3048" y="877824"/>
                  <a:pt x="3822" y="813667"/>
                  <a:pt x="9144" y="749808"/>
                </a:cubicBezTo>
                <a:cubicBezTo>
                  <a:pt x="9944" y="740203"/>
                  <a:pt x="12686" y="730219"/>
                  <a:pt x="18288" y="722376"/>
                </a:cubicBezTo>
                <a:cubicBezTo>
                  <a:pt x="40645" y="691076"/>
                  <a:pt x="104306" y="648719"/>
                  <a:pt x="128016" y="630936"/>
                </a:cubicBezTo>
                <a:cubicBezTo>
                  <a:pt x="152400" y="612648"/>
                  <a:pt x="182127" y="599873"/>
                  <a:pt x="201168" y="576072"/>
                </a:cubicBezTo>
                <a:cubicBezTo>
                  <a:pt x="213360" y="560832"/>
                  <a:pt x="221755" y="541544"/>
                  <a:pt x="237744" y="530352"/>
                </a:cubicBezTo>
                <a:cubicBezTo>
                  <a:pt x="263491" y="512329"/>
                  <a:pt x="328938" y="506874"/>
                  <a:pt x="356616" y="502920"/>
                </a:cubicBezTo>
                <a:cubicBezTo>
                  <a:pt x="393192" y="487680"/>
                  <a:pt x="430903" y="474920"/>
                  <a:pt x="466344" y="457200"/>
                </a:cubicBezTo>
                <a:cubicBezTo>
                  <a:pt x="543032" y="418856"/>
                  <a:pt x="493385" y="422980"/>
                  <a:pt x="557784" y="411480"/>
                </a:cubicBezTo>
                <a:cubicBezTo>
                  <a:pt x="630790" y="398443"/>
                  <a:pt x="704349" y="388571"/>
                  <a:pt x="777240" y="374904"/>
                </a:cubicBezTo>
                <a:cubicBezTo>
                  <a:pt x="801944" y="370272"/>
                  <a:pt x="850392" y="356616"/>
                  <a:pt x="850392" y="356616"/>
                </a:cubicBezTo>
                <a:cubicBezTo>
                  <a:pt x="917448" y="359664"/>
                  <a:pt x="984649" y="360407"/>
                  <a:pt x="1051560" y="365760"/>
                </a:cubicBezTo>
                <a:cubicBezTo>
                  <a:pt x="1061168" y="366529"/>
                  <a:pt x="1069442" y="376206"/>
                  <a:pt x="1078992" y="374904"/>
                </a:cubicBezTo>
                <a:cubicBezTo>
                  <a:pt x="1219554" y="355736"/>
                  <a:pt x="1238153" y="343628"/>
                  <a:pt x="1353312" y="301752"/>
                </a:cubicBezTo>
                <a:cubicBezTo>
                  <a:pt x="1399032" y="304800"/>
                  <a:pt x="1445211" y="303750"/>
                  <a:pt x="1490472" y="310896"/>
                </a:cubicBezTo>
                <a:cubicBezTo>
                  <a:pt x="1503936" y="313022"/>
                  <a:pt x="1514519" y="323814"/>
                  <a:pt x="1527048" y="329184"/>
                </a:cubicBezTo>
                <a:cubicBezTo>
                  <a:pt x="1535907" y="332981"/>
                  <a:pt x="1545248" y="335558"/>
                  <a:pt x="1554480" y="338328"/>
                </a:cubicBezTo>
                <a:cubicBezTo>
                  <a:pt x="1575734" y="344704"/>
                  <a:pt x="1597634" y="349033"/>
                  <a:pt x="1618488" y="356616"/>
                </a:cubicBezTo>
                <a:cubicBezTo>
                  <a:pt x="1631298" y="361274"/>
                  <a:pt x="1641463" y="373997"/>
                  <a:pt x="1655064" y="374904"/>
                </a:cubicBezTo>
                <a:cubicBezTo>
                  <a:pt x="1779792" y="383219"/>
                  <a:pt x="1905000" y="381000"/>
                  <a:pt x="2029968" y="384048"/>
                </a:cubicBezTo>
                <a:cubicBezTo>
                  <a:pt x="2064957" y="395711"/>
                  <a:pt x="2086859" y="404570"/>
                  <a:pt x="2121408" y="411480"/>
                </a:cubicBezTo>
                <a:cubicBezTo>
                  <a:pt x="2139588" y="415116"/>
                  <a:pt x="2157984" y="417576"/>
                  <a:pt x="2176272" y="420624"/>
                </a:cubicBezTo>
                <a:cubicBezTo>
                  <a:pt x="2200428" y="430286"/>
                  <a:pt x="2224339" y="440889"/>
                  <a:pt x="2249424" y="448056"/>
                </a:cubicBezTo>
                <a:cubicBezTo>
                  <a:pt x="2261508" y="451508"/>
                  <a:pt x="2273808" y="454152"/>
                  <a:pt x="2286000" y="457200"/>
                </a:cubicBezTo>
                <a:cubicBezTo>
                  <a:pt x="2322576" y="451104"/>
                  <a:pt x="2360808" y="451384"/>
                  <a:pt x="2395728" y="438912"/>
                </a:cubicBezTo>
                <a:cubicBezTo>
                  <a:pt x="2406077" y="435216"/>
                  <a:pt x="2405434" y="418345"/>
                  <a:pt x="2414016" y="411480"/>
                </a:cubicBezTo>
                <a:cubicBezTo>
                  <a:pt x="2436470" y="393517"/>
                  <a:pt x="2461755" y="379214"/>
                  <a:pt x="2487168" y="365760"/>
                </a:cubicBezTo>
                <a:cubicBezTo>
                  <a:pt x="2538794" y="338429"/>
                  <a:pt x="2553661" y="334452"/>
                  <a:pt x="2596896" y="320040"/>
                </a:cubicBezTo>
                <a:cubicBezTo>
                  <a:pt x="2668628" y="266241"/>
                  <a:pt x="2602000" y="309195"/>
                  <a:pt x="2734056" y="265176"/>
                </a:cubicBezTo>
                <a:cubicBezTo>
                  <a:pt x="2765199" y="254795"/>
                  <a:pt x="2795690" y="242357"/>
                  <a:pt x="2825496" y="228600"/>
                </a:cubicBezTo>
                <a:cubicBezTo>
                  <a:pt x="2835474" y="223995"/>
                  <a:pt x="2842294" y="213086"/>
                  <a:pt x="2852928" y="210312"/>
                </a:cubicBezTo>
                <a:cubicBezTo>
                  <a:pt x="3001365" y="171589"/>
                  <a:pt x="3020753" y="174894"/>
                  <a:pt x="3154680" y="164592"/>
                </a:cubicBezTo>
                <a:cubicBezTo>
                  <a:pt x="3166872" y="155448"/>
                  <a:pt x="3178399" y="145342"/>
                  <a:pt x="3191256" y="137160"/>
                </a:cubicBezTo>
                <a:cubicBezTo>
                  <a:pt x="3241736" y="105036"/>
                  <a:pt x="3368338" y="41673"/>
                  <a:pt x="3401568" y="27432"/>
                </a:cubicBezTo>
                <a:cubicBezTo>
                  <a:pt x="3415853" y="21310"/>
                  <a:pt x="3432402" y="22754"/>
                  <a:pt x="3447288" y="18288"/>
                </a:cubicBezTo>
                <a:cubicBezTo>
                  <a:pt x="3463010" y="13571"/>
                  <a:pt x="3477768" y="6096"/>
                  <a:pt x="3493008" y="0"/>
                </a:cubicBezTo>
                <a:cubicBezTo>
                  <a:pt x="3841196" y="9163"/>
                  <a:pt x="3859613" y="4233"/>
                  <a:pt x="4215384" y="36576"/>
                </a:cubicBezTo>
                <a:cubicBezTo>
                  <a:pt x="4224983" y="37449"/>
                  <a:pt x="4233407" y="43629"/>
                  <a:pt x="4242816" y="45720"/>
                </a:cubicBezTo>
                <a:cubicBezTo>
                  <a:pt x="4260915" y="49742"/>
                  <a:pt x="4279253" y="52817"/>
                  <a:pt x="4297680" y="54864"/>
                </a:cubicBezTo>
                <a:cubicBezTo>
                  <a:pt x="4519736" y="79537"/>
                  <a:pt x="4505246" y="73688"/>
                  <a:pt x="4754880" y="82296"/>
                </a:cubicBezTo>
                <a:cubicBezTo>
                  <a:pt x="4776216" y="85344"/>
                  <a:pt x="4797399" y="89787"/>
                  <a:pt x="4818888" y="91440"/>
                </a:cubicBezTo>
                <a:cubicBezTo>
                  <a:pt x="5097124" y="112843"/>
                  <a:pt x="4887809" y="88801"/>
                  <a:pt x="5138928" y="109728"/>
                </a:cubicBezTo>
                <a:cubicBezTo>
                  <a:pt x="5277505" y="121276"/>
                  <a:pt x="5145162" y="114778"/>
                  <a:pt x="5294376" y="137160"/>
                </a:cubicBezTo>
                <a:cubicBezTo>
                  <a:pt x="5327670" y="142154"/>
                  <a:pt x="5361577" y="141950"/>
                  <a:pt x="5394960" y="146304"/>
                </a:cubicBezTo>
                <a:cubicBezTo>
                  <a:pt x="5431729" y="151100"/>
                  <a:pt x="5467736" y="161513"/>
                  <a:pt x="5504688" y="164592"/>
                </a:cubicBezTo>
                <a:cubicBezTo>
                  <a:pt x="5614206" y="173718"/>
                  <a:pt x="5724144" y="176784"/>
                  <a:pt x="5833872" y="182880"/>
                </a:cubicBezTo>
                <a:cubicBezTo>
                  <a:pt x="5855208" y="185928"/>
                  <a:pt x="5877280" y="185686"/>
                  <a:pt x="5897880" y="192024"/>
                </a:cubicBezTo>
                <a:cubicBezTo>
                  <a:pt x="5917422" y="198037"/>
                  <a:pt x="5934130" y="210995"/>
                  <a:pt x="5952744" y="219456"/>
                </a:cubicBezTo>
                <a:cubicBezTo>
                  <a:pt x="5967687" y="226248"/>
                  <a:pt x="5982776" y="232917"/>
                  <a:pt x="5998464" y="237744"/>
                </a:cubicBezTo>
                <a:cubicBezTo>
                  <a:pt x="6120686" y="275351"/>
                  <a:pt x="6023132" y="236823"/>
                  <a:pt x="6135624" y="274320"/>
                </a:cubicBezTo>
                <a:cubicBezTo>
                  <a:pt x="6170235" y="285857"/>
                  <a:pt x="6182860" y="297369"/>
                  <a:pt x="6217920" y="301752"/>
                </a:cubicBezTo>
                <a:cubicBezTo>
                  <a:pt x="6254339" y="306304"/>
                  <a:pt x="6291072" y="307848"/>
                  <a:pt x="6327648" y="310896"/>
                </a:cubicBezTo>
                <a:cubicBezTo>
                  <a:pt x="6339840" y="316992"/>
                  <a:pt x="6352389" y="322421"/>
                  <a:pt x="6364224" y="329184"/>
                </a:cubicBezTo>
                <a:cubicBezTo>
                  <a:pt x="6392318" y="345238"/>
                  <a:pt x="6395073" y="354707"/>
                  <a:pt x="6428232" y="365760"/>
                </a:cubicBezTo>
                <a:cubicBezTo>
                  <a:pt x="6452077" y="373708"/>
                  <a:pt x="6477135" y="377435"/>
                  <a:pt x="6501384" y="384048"/>
                </a:cubicBezTo>
                <a:cubicBezTo>
                  <a:pt x="6510683" y="386584"/>
                  <a:pt x="6519672" y="390144"/>
                  <a:pt x="6528816" y="393192"/>
                </a:cubicBezTo>
                <a:cubicBezTo>
                  <a:pt x="6531864" y="405384"/>
                  <a:pt x="6543580" y="418528"/>
                  <a:pt x="6537960" y="429768"/>
                </a:cubicBezTo>
                <a:cubicBezTo>
                  <a:pt x="6529232" y="447224"/>
                  <a:pt x="6509301" y="456866"/>
                  <a:pt x="6492240" y="466344"/>
                </a:cubicBezTo>
                <a:cubicBezTo>
                  <a:pt x="6481254" y="472447"/>
                  <a:pt x="6468194" y="474524"/>
                  <a:pt x="6455664" y="475488"/>
                </a:cubicBezTo>
                <a:cubicBezTo>
                  <a:pt x="6388736" y="480636"/>
                  <a:pt x="6321552" y="481584"/>
                  <a:pt x="6254496" y="484632"/>
                </a:cubicBezTo>
                <a:cubicBezTo>
                  <a:pt x="6245352" y="493776"/>
                  <a:pt x="6230200" y="499519"/>
                  <a:pt x="6227064" y="512064"/>
                </a:cubicBezTo>
                <a:cubicBezTo>
                  <a:pt x="6198942" y="624553"/>
                  <a:pt x="6304789" y="477772"/>
                  <a:pt x="6208776" y="621792"/>
                </a:cubicBezTo>
                <a:cubicBezTo>
                  <a:pt x="6183710" y="659391"/>
                  <a:pt x="6064170" y="649121"/>
                  <a:pt x="6062472" y="649224"/>
                </a:cubicBezTo>
                <a:cubicBezTo>
                  <a:pt x="5918746" y="657935"/>
                  <a:pt x="5805893" y="660733"/>
                  <a:pt x="5660136" y="667512"/>
                </a:cubicBezTo>
                <a:lnTo>
                  <a:pt x="5486400" y="676656"/>
                </a:lnTo>
                <a:cubicBezTo>
                  <a:pt x="5471160" y="679704"/>
                  <a:pt x="5455852" y="682429"/>
                  <a:pt x="5440680" y="685800"/>
                </a:cubicBezTo>
                <a:cubicBezTo>
                  <a:pt x="5428412" y="688526"/>
                  <a:pt x="5416500" y="692878"/>
                  <a:pt x="5404104" y="694944"/>
                </a:cubicBezTo>
                <a:cubicBezTo>
                  <a:pt x="5379865" y="698984"/>
                  <a:pt x="5355336" y="701040"/>
                  <a:pt x="5330952" y="704088"/>
                </a:cubicBezTo>
                <a:cubicBezTo>
                  <a:pt x="5318760" y="713232"/>
                  <a:pt x="5298072" y="716735"/>
                  <a:pt x="5294376" y="731520"/>
                </a:cubicBezTo>
                <a:cubicBezTo>
                  <a:pt x="5286228" y="764112"/>
                  <a:pt x="5325669" y="785435"/>
                  <a:pt x="5340096" y="804672"/>
                </a:cubicBezTo>
                <a:cubicBezTo>
                  <a:pt x="5350760" y="818890"/>
                  <a:pt x="5358384" y="835152"/>
                  <a:pt x="5367528" y="850392"/>
                </a:cubicBezTo>
                <a:cubicBezTo>
                  <a:pt x="5370576" y="862584"/>
                  <a:pt x="5377300" y="874416"/>
                  <a:pt x="5376672" y="886968"/>
                </a:cubicBezTo>
                <a:cubicBezTo>
                  <a:pt x="5371854" y="983331"/>
                  <a:pt x="5378403" y="1024467"/>
                  <a:pt x="5321808" y="1088136"/>
                </a:cubicBezTo>
                <a:cubicBezTo>
                  <a:pt x="5310714" y="1100617"/>
                  <a:pt x="5266318" y="1129441"/>
                  <a:pt x="5248656" y="1133856"/>
                </a:cubicBezTo>
                <a:cubicBezTo>
                  <a:pt x="5212683" y="1142849"/>
                  <a:pt x="5138928" y="1152144"/>
                  <a:pt x="5138928" y="1152144"/>
                </a:cubicBezTo>
                <a:cubicBezTo>
                  <a:pt x="5145024" y="1164336"/>
                  <a:pt x="5149992" y="1177161"/>
                  <a:pt x="5157216" y="1188720"/>
                </a:cubicBezTo>
                <a:cubicBezTo>
                  <a:pt x="5167571" y="1205288"/>
                  <a:pt x="5193264" y="1233384"/>
                  <a:pt x="5202936" y="1252728"/>
                </a:cubicBezTo>
                <a:cubicBezTo>
                  <a:pt x="5207247" y="1261349"/>
                  <a:pt x="5208283" y="1271301"/>
                  <a:pt x="5212080" y="1280160"/>
                </a:cubicBezTo>
                <a:cubicBezTo>
                  <a:pt x="5217450" y="1292689"/>
                  <a:pt x="5224272" y="1304544"/>
                  <a:pt x="5230368" y="1316736"/>
                </a:cubicBezTo>
                <a:cubicBezTo>
                  <a:pt x="5232849" y="1331622"/>
                  <a:pt x="5249663" y="1379737"/>
                  <a:pt x="5230368" y="1399032"/>
                </a:cubicBezTo>
                <a:cubicBezTo>
                  <a:pt x="5220729" y="1408671"/>
                  <a:pt x="5205351" y="1410096"/>
                  <a:pt x="5193792" y="1417320"/>
                </a:cubicBezTo>
                <a:cubicBezTo>
                  <a:pt x="5180869" y="1425397"/>
                  <a:pt x="5170448" y="1437191"/>
                  <a:pt x="5157216" y="1444752"/>
                </a:cubicBezTo>
                <a:cubicBezTo>
                  <a:pt x="5148847" y="1449534"/>
                  <a:pt x="5138643" y="1450099"/>
                  <a:pt x="5129784" y="1453896"/>
                </a:cubicBezTo>
                <a:cubicBezTo>
                  <a:pt x="5045288" y="1490109"/>
                  <a:pt x="5152451" y="1460335"/>
                  <a:pt x="5001768" y="1490472"/>
                </a:cubicBezTo>
                <a:cubicBezTo>
                  <a:pt x="4992624" y="1499616"/>
                  <a:pt x="4976462" y="1505148"/>
                  <a:pt x="4974336" y="1517904"/>
                </a:cubicBezTo>
                <a:cubicBezTo>
                  <a:pt x="4970359" y="1541765"/>
                  <a:pt x="5019789" y="1558919"/>
                  <a:pt x="5029200" y="1563624"/>
                </a:cubicBezTo>
                <a:cubicBezTo>
                  <a:pt x="5032248" y="1572768"/>
                  <a:pt x="5033663" y="1582630"/>
                  <a:pt x="5038344" y="1591056"/>
                </a:cubicBezTo>
                <a:cubicBezTo>
                  <a:pt x="5049018" y="1610269"/>
                  <a:pt x="5066757" y="1625513"/>
                  <a:pt x="5074920" y="1645920"/>
                </a:cubicBezTo>
                <a:cubicBezTo>
                  <a:pt x="5116558" y="1750016"/>
                  <a:pt x="5096815" y="1707998"/>
                  <a:pt x="5129784" y="1773936"/>
                </a:cubicBezTo>
                <a:cubicBezTo>
                  <a:pt x="5120640" y="1813560"/>
                  <a:pt x="5117455" y="1855051"/>
                  <a:pt x="5102352" y="1892808"/>
                </a:cubicBezTo>
                <a:cubicBezTo>
                  <a:pt x="5098271" y="1903012"/>
                  <a:pt x="5083863" y="1904708"/>
                  <a:pt x="5074920" y="1911096"/>
                </a:cubicBezTo>
                <a:cubicBezTo>
                  <a:pt x="5062519" y="1919954"/>
                  <a:pt x="5051666" y="1931127"/>
                  <a:pt x="5038344" y="1938528"/>
                </a:cubicBezTo>
                <a:cubicBezTo>
                  <a:pt x="5023996" y="1946499"/>
                  <a:pt x="5007623" y="1950150"/>
                  <a:pt x="4992624" y="1956816"/>
                </a:cubicBezTo>
                <a:cubicBezTo>
                  <a:pt x="4911897" y="1992695"/>
                  <a:pt x="5007035" y="1958108"/>
                  <a:pt x="4901184" y="1993392"/>
                </a:cubicBezTo>
                <a:cubicBezTo>
                  <a:pt x="4892040" y="2002536"/>
                  <a:pt x="4875878" y="2008068"/>
                  <a:pt x="4873752" y="2020824"/>
                </a:cubicBezTo>
                <a:cubicBezTo>
                  <a:pt x="4870715" y="2039043"/>
                  <a:pt x="4924543" y="2072022"/>
                  <a:pt x="4928616" y="2075688"/>
                </a:cubicBezTo>
                <a:cubicBezTo>
                  <a:pt x="4947840" y="2092990"/>
                  <a:pt x="4983480" y="2130552"/>
                  <a:pt x="4983480" y="2130552"/>
                </a:cubicBezTo>
                <a:cubicBezTo>
                  <a:pt x="4996339" y="2169130"/>
                  <a:pt x="5004159" y="2179438"/>
                  <a:pt x="4983480" y="2231136"/>
                </a:cubicBezTo>
                <a:cubicBezTo>
                  <a:pt x="4976226" y="2249270"/>
                  <a:pt x="4931677" y="2254906"/>
                  <a:pt x="4919472" y="2258568"/>
                </a:cubicBezTo>
                <a:cubicBezTo>
                  <a:pt x="4901008" y="2264107"/>
                  <a:pt x="4883310" y="2272181"/>
                  <a:pt x="4864608" y="2276856"/>
                </a:cubicBezTo>
                <a:cubicBezTo>
                  <a:pt x="4852416" y="2279904"/>
                  <a:pt x="4840355" y="2283535"/>
                  <a:pt x="4828032" y="2286000"/>
                </a:cubicBezTo>
                <a:cubicBezTo>
                  <a:pt x="4809852" y="2289636"/>
                  <a:pt x="4791233" y="2290975"/>
                  <a:pt x="4773168" y="2295144"/>
                </a:cubicBezTo>
                <a:cubicBezTo>
                  <a:pt x="4751546" y="2300134"/>
                  <a:pt x="4730496" y="2307336"/>
                  <a:pt x="4709160" y="2313432"/>
                </a:cubicBezTo>
                <a:cubicBezTo>
                  <a:pt x="4715256" y="2322576"/>
                  <a:pt x="4718304" y="2334768"/>
                  <a:pt x="4727448" y="2340864"/>
                </a:cubicBezTo>
                <a:cubicBezTo>
                  <a:pt x="4737905" y="2347835"/>
                  <a:pt x="4751900" y="2346701"/>
                  <a:pt x="4764024" y="2350008"/>
                </a:cubicBezTo>
                <a:cubicBezTo>
                  <a:pt x="4785432" y="2355847"/>
                  <a:pt x="4806778" y="2361920"/>
                  <a:pt x="4828032" y="2368296"/>
                </a:cubicBezTo>
                <a:cubicBezTo>
                  <a:pt x="4847817" y="2374231"/>
                  <a:pt x="4886055" y="2388163"/>
                  <a:pt x="4901184" y="2395728"/>
                </a:cubicBezTo>
                <a:cubicBezTo>
                  <a:pt x="4911014" y="2400643"/>
                  <a:pt x="4918786" y="2409101"/>
                  <a:pt x="4928616" y="2414016"/>
                </a:cubicBezTo>
                <a:cubicBezTo>
                  <a:pt x="4951648" y="2425532"/>
                  <a:pt x="4988837" y="2428290"/>
                  <a:pt x="5010912" y="2432304"/>
                </a:cubicBezTo>
                <a:cubicBezTo>
                  <a:pt x="5026203" y="2435084"/>
                  <a:pt x="5041392" y="2438400"/>
                  <a:pt x="5056632" y="2441448"/>
                </a:cubicBezTo>
                <a:cubicBezTo>
                  <a:pt x="5130370" y="2478317"/>
                  <a:pt x="5068716" y="2436714"/>
                  <a:pt x="5102352" y="2487168"/>
                </a:cubicBezTo>
                <a:cubicBezTo>
                  <a:pt x="5178001" y="2600641"/>
                  <a:pt x="5088239" y="2437323"/>
                  <a:pt x="5148072" y="2542032"/>
                </a:cubicBezTo>
                <a:cubicBezTo>
                  <a:pt x="5154835" y="2553867"/>
                  <a:pt x="5159136" y="2567049"/>
                  <a:pt x="5166360" y="2578608"/>
                </a:cubicBezTo>
                <a:cubicBezTo>
                  <a:pt x="5174437" y="2591531"/>
                  <a:pt x="5185715" y="2602261"/>
                  <a:pt x="5193792" y="2615184"/>
                </a:cubicBezTo>
                <a:cubicBezTo>
                  <a:pt x="5201016" y="2626743"/>
                  <a:pt x="5203354" y="2641288"/>
                  <a:pt x="5212080" y="2651760"/>
                </a:cubicBezTo>
                <a:cubicBezTo>
                  <a:pt x="5219115" y="2660203"/>
                  <a:pt x="5230720" y="2663454"/>
                  <a:pt x="5239512" y="2670048"/>
                </a:cubicBezTo>
                <a:cubicBezTo>
                  <a:pt x="5255125" y="2681758"/>
                  <a:pt x="5271432" y="2692824"/>
                  <a:pt x="5285232" y="2706624"/>
                </a:cubicBezTo>
                <a:cubicBezTo>
                  <a:pt x="5299032" y="2720424"/>
                  <a:pt x="5308008" y="2738544"/>
                  <a:pt x="5321808" y="2752344"/>
                </a:cubicBezTo>
                <a:cubicBezTo>
                  <a:pt x="5369843" y="2800379"/>
                  <a:pt x="5344257" y="2761848"/>
                  <a:pt x="5394960" y="2798064"/>
                </a:cubicBezTo>
                <a:cubicBezTo>
                  <a:pt x="5405483" y="2805580"/>
                  <a:pt x="5411869" y="2817980"/>
                  <a:pt x="5422392" y="2825496"/>
                </a:cubicBezTo>
                <a:cubicBezTo>
                  <a:pt x="5493145" y="2876034"/>
                  <a:pt x="5425093" y="2807169"/>
                  <a:pt x="5495544" y="2871216"/>
                </a:cubicBezTo>
                <a:cubicBezTo>
                  <a:pt x="5517871" y="2891513"/>
                  <a:pt x="5540703" y="2911662"/>
                  <a:pt x="5559552" y="2935224"/>
                </a:cubicBezTo>
                <a:cubicBezTo>
                  <a:pt x="5571744" y="2950464"/>
                  <a:pt x="5581310" y="2968243"/>
                  <a:pt x="5596128" y="2980944"/>
                </a:cubicBezTo>
                <a:cubicBezTo>
                  <a:pt x="5603446" y="2987217"/>
                  <a:pt x="5614416" y="2987040"/>
                  <a:pt x="5623560" y="2990088"/>
                </a:cubicBezTo>
                <a:cubicBezTo>
                  <a:pt x="5632704" y="3002280"/>
                  <a:pt x="5640740" y="3015387"/>
                  <a:pt x="5650992" y="3026664"/>
                </a:cubicBezTo>
                <a:cubicBezTo>
                  <a:pt x="5671289" y="3048991"/>
                  <a:pt x="5698263" y="3065566"/>
                  <a:pt x="5715000" y="3090672"/>
                </a:cubicBezTo>
                <a:cubicBezTo>
                  <a:pt x="5721096" y="3099816"/>
                  <a:pt x="5725213" y="3110650"/>
                  <a:pt x="5733288" y="3118104"/>
                </a:cubicBezTo>
                <a:cubicBezTo>
                  <a:pt x="5863911" y="3238679"/>
                  <a:pt x="5806331" y="3167107"/>
                  <a:pt x="5952744" y="3282696"/>
                </a:cubicBezTo>
                <a:cubicBezTo>
                  <a:pt x="5973044" y="3298722"/>
                  <a:pt x="5988278" y="3320377"/>
                  <a:pt x="6007608" y="3337560"/>
                </a:cubicBezTo>
                <a:cubicBezTo>
                  <a:pt x="6015822" y="3344861"/>
                  <a:pt x="6026597" y="3348813"/>
                  <a:pt x="6035040" y="3355848"/>
                </a:cubicBezTo>
                <a:cubicBezTo>
                  <a:pt x="6044974" y="3364127"/>
                  <a:pt x="6052538" y="3375001"/>
                  <a:pt x="6062472" y="3383280"/>
                </a:cubicBezTo>
                <a:cubicBezTo>
                  <a:pt x="6099885" y="3414458"/>
                  <a:pt x="6081762" y="3390044"/>
                  <a:pt x="6126480" y="3419856"/>
                </a:cubicBezTo>
                <a:cubicBezTo>
                  <a:pt x="6201025" y="3469553"/>
                  <a:pt x="6143166" y="3446754"/>
                  <a:pt x="6199632" y="3465576"/>
                </a:cubicBezTo>
                <a:cubicBezTo>
                  <a:pt x="6232864" y="3498808"/>
                  <a:pt x="6222584" y="3491114"/>
                  <a:pt x="6263640" y="3520440"/>
                </a:cubicBezTo>
                <a:cubicBezTo>
                  <a:pt x="6272583" y="3526828"/>
                  <a:pt x="6283301" y="3530957"/>
                  <a:pt x="6291072" y="3538728"/>
                </a:cubicBezTo>
                <a:cubicBezTo>
                  <a:pt x="6301848" y="3549504"/>
                  <a:pt x="6306933" y="3565386"/>
                  <a:pt x="6318504" y="3575304"/>
                </a:cubicBezTo>
                <a:cubicBezTo>
                  <a:pt x="6328853" y="3584175"/>
                  <a:pt x="6344175" y="3585413"/>
                  <a:pt x="6355080" y="3593592"/>
                </a:cubicBezTo>
                <a:cubicBezTo>
                  <a:pt x="6414548" y="3638193"/>
                  <a:pt x="6366228" y="3625979"/>
                  <a:pt x="6437376" y="3657600"/>
                </a:cubicBezTo>
                <a:cubicBezTo>
                  <a:pt x="6448860" y="3662704"/>
                  <a:pt x="6462030" y="3662770"/>
                  <a:pt x="6473952" y="3666744"/>
                </a:cubicBezTo>
                <a:cubicBezTo>
                  <a:pt x="6518481" y="3681587"/>
                  <a:pt x="6545474" y="3691624"/>
                  <a:pt x="6583680" y="3712464"/>
                </a:cubicBezTo>
                <a:cubicBezTo>
                  <a:pt x="6605253" y="3724231"/>
                  <a:pt x="6627556" y="3734948"/>
                  <a:pt x="6647688" y="3749040"/>
                </a:cubicBezTo>
                <a:cubicBezTo>
                  <a:pt x="6711656" y="3793818"/>
                  <a:pt x="6634416" y="3760971"/>
                  <a:pt x="6711696" y="3803904"/>
                </a:cubicBezTo>
                <a:cubicBezTo>
                  <a:pt x="6736165" y="3817498"/>
                  <a:pt x="6759578" y="3821860"/>
                  <a:pt x="6784848" y="3831336"/>
                </a:cubicBezTo>
                <a:cubicBezTo>
                  <a:pt x="6800217" y="3837099"/>
                  <a:pt x="6815142" y="3844015"/>
                  <a:pt x="6830568" y="3849624"/>
                </a:cubicBezTo>
                <a:cubicBezTo>
                  <a:pt x="6879545" y="3867434"/>
                  <a:pt x="6878341" y="3866139"/>
                  <a:pt x="6922008" y="3877056"/>
                </a:cubicBezTo>
                <a:cubicBezTo>
                  <a:pt x="6960897" y="3902982"/>
                  <a:pt x="6959085" y="3900367"/>
                  <a:pt x="7004304" y="3941064"/>
                </a:cubicBezTo>
                <a:cubicBezTo>
                  <a:pt x="7017120" y="3952598"/>
                  <a:pt x="7029659" y="3964549"/>
                  <a:pt x="7040880" y="3977640"/>
                </a:cubicBezTo>
                <a:cubicBezTo>
                  <a:pt x="7048032" y="3985984"/>
                  <a:pt x="7051867" y="3996858"/>
                  <a:pt x="7059168" y="4005072"/>
                </a:cubicBezTo>
                <a:cubicBezTo>
                  <a:pt x="7076351" y="4024402"/>
                  <a:pt x="7095744" y="4041648"/>
                  <a:pt x="7114032" y="4059936"/>
                </a:cubicBezTo>
                <a:cubicBezTo>
                  <a:pt x="7126224" y="4072128"/>
                  <a:pt x="7141044" y="4082166"/>
                  <a:pt x="7150608" y="4096512"/>
                </a:cubicBezTo>
                <a:lnTo>
                  <a:pt x="7168896" y="4123944"/>
                </a:lnTo>
                <a:cubicBezTo>
                  <a:pt x="7162800" y="4151376"/>
                  <a:pt x="7172060" y="4188088"/>
                  <a:pt x="7150608" y="4206240"/>
                </a:cubicBezTo>
                <a:cubicBezTo>
                  <a:pt x="7124594" y="4228252"/>
                  <a:pt x="7084067" y="4222981"/>
                  <a:pt x="7050024" y="4224528"/>
                </a:cubicBezTo>
                <a:cubicBezTo>
                  <a:pt x="7041831" y="4224900"/>
                  <a:pt x="6871118" y="4207552"/>
                  <a:pt x="6858000" y="4206240"/>
                </a:cubicBezTo>
                <a:lnTo>
                  <a:pt x="6784848" y="4187952"/>
                </a:lnTo>
                <a:cubicBezTo>
                  <a:pt x="6772656" y="4184904"/>
                  <a:pt x="6760194" y="4182782"/>
                  <a:pt x="6748272" y="4178808"/>
                </a:cubicBezTo>
                <a:cubicBezTo>
                  <a:pt x="6739128" y="4175760"/>
                  <a:pt x="6730249" y="4171755"/>
                  <a:pt x="6720840" y="4169664"/>
                </a:cubicBezTo>
                <a:cubicBezTo>
                  <a:pt x="6702741" y="4165642"/>
                  <a:pt x="6684264" y="4163568"/>
                  <a:pt x="6665976" y="4160520"/>
                </a:cubicBezTo>
                <a:cubicBezTo>
                  <a:pt x="6659880" y="4187952"/>
                  <a:pt x="6660255" y="4217682"/>
                  <a:pt x="6647688" y="4242816"/>
                </a:cubicBezTo>
                <a:cubicBezTo>
                  <a:pt x="6643377" y="4251437"/>
                  <a:pt x="6629665" y="4249869"/>
                  <a:pt x="6620256" y="4251960"/>
                </a:cubicBezTo>
                <a:cubicBezTo>
                  <a:pt x="6602157" y="4255982"/>
                  <a:pt x="6583680" y="4258056"/>
                  <a:pt x="6565392" y="4261104"/>
                </a:cubicBezTo>
                <a:cubicBezTo>
                  <a:pt x="6531864" y="4258056"/>
                  <a:pt x="6498016" y="4257495"/>
                  <a:pt x="6464808" y="4251960"/>
                </a:cubicBezTo>
                <a:cubicBezTo>
                  <a:pt x="6348059" y="4232502"/>
                  <a:pt x="6440150" y="4245065"/>
                  <a:pt x="6373368" y="4215384"/>
                </a:cubicBezTo>
                <a:cubicBezTo>
                  <a:pt x="6355752" y="4207555"/>
                  <a:pt x="6336792" y="4203192"/>
                  <a:pt x="6318504" y="4197096"/>
                </a:cubicBezTo>
                <a:cubicBezTo>
                  <a:pt x="6315456" y="4209288"/>
                  <a:pt x="6312086" y="4221404"/>
                  <a:pt x="6309360" y="4233672"/>
                </a:cubicBezTo>
                <a:cubicBezTo>
                  <a:pt x="6283915" y="4348177"/>
                  <a:pt x="6327023" y="4281723"/>
                  <a:pt x="6089904" y="4261104"/>
                </a:cubicBezTo>
                <a:cubicBezTo>
                  <a:pt x="6049355" y="4247588"/>
                  <a:pt x="6027491" y="4241493"/>
                  <a:pt x="5989320" y="4224528"/>
                </a:cubicBezTo>
                <a:cubicBezTo>
                  <a:pt x="5976864" y="4218992"/>
                  <a:pt x="5963836" y="4214163"/>
                  <a:pt x="5952744" y="4206240"/>
                </a:cubicBezTo>
                <a:cubicBezTo>
                  <a:pt x="5942221" y="4198724"/>
                  <a:pt x="5935246" y="4187087"/>
                  <a:pt x="5925312" y="4178808"/>
                </a:cubicBezTo>
                <a:cubicBezTo>
                  <a:pt x="5911934" y="4167660"/>
                  <a:pt x="5876210" y="4147201"/>
                  <a:pt x="5861304" y="4142232"/>
                </a:cubicBezTo>
                <a:cubicBezTo>
                  <a:pt x="5846560" y="4137317"/>
                  <a:pt x="5830824" y="4136136"/>
                  <a:pt x="5815584" y="4133088"/>
                </a:cubicBezTo>
                <a:cubicBezTo>
                  <a:pt x="5791200" y="4120896"/>
                  <a:pt x="5765809" y="4110538"/>
                  <a:pt x="5742432" y="4096512"/>
                </a:cubicBezTo>
                <a:cubicBezTo>
                  <a:pt x="5727192" y="4087368"/>
                  <a:pt x="5712608" y="4077028"/>
                  <a:pt x="5696712" y="4069080"/>
                </a:cubicBezTo>
                <a:cubicBezTo>
                  <a:pt x="5682031" y="4061739"/>
                  <a:pt x="5665475" y="4058516"/>
                  <a:pt x="5650992" y="4050792"/>
                </a:cubicBezTo>
                <a:cubicBezTo>
                  <a:pt x="5619628" y="4034065"/>
                  <a:pt x="5593273" y="4007168"/>
                  <a:pt x="5559552" y="3995928"/>
                </a:cubicBezTo>
                <a:cubicBezTo>
                  <a:pt x="5522622" y="3983618"/>
                  <a:pt x="5500056" y="3976472"/>
                  <a:pt x="5458968" y="3959352"/>
                </a:cubicBezTo>
                <a:cubicBezTo>
                  <a:pt x="5446385" y="3954109"/>
                  <a:pt x="5435048" y="3946126"/>
                  <a:pt x="5422392" y="3941064"/>
                </a:cubicBezTo>
                <a:cubicBezTo>
                  <a:pt x="5404494" y="3933905"/>
                  <a:pt x="5385816" y="3928872"/>
                  <a:pt x="5367528" y="3922776"/>
                </a:cubicBezTo>
                <a:lnTo>
                  <a:pt x="5312664" y="3904488"/>
                </a:lnTo>
                <a:cubicBezTo>
                  <a:pt x="5303520" y="3901440"/>
                  <a:pt x="5293853" y="3899655"/>
                  <a:pt x="5285232" y="3895344"/>
                </a:cubicBezTo>
                <a:cubicBezTo>
                  <a:pt x="5260848" y="3883152"/>
                  <a:pt x="5236013" y="3871823"/>
                  <a:pt x="5212080" y="3858768"/>
                </a:cubicBezTo>
                <a:cubicBezTo>
                  <a:pt x="5202432" y="3853506"/>
                  <a:pt x="5194478" y="3845395"/>
                  <a:pt x="5184648" y="3840480"/>
                </a:cubicBezTo>
                <a:cubicBezTo>
                  <a:pt x="5176027" y="3836169"/>
                  <a:pt x="5165837" y="3835647"/>
                  <a:pt x="5157216" y="3831336"/>
                </a:cubicBezTo>
                <a:cubicBezTo>
                  <a:pt x="5147386" y="3826421"/>
                  <a:pt x="5139827" y="3817511"/>
                  <a:pt x="5129784" y="3813048"/>
                </a:cubicBezTo>
                <a:cubicBezTo>
                  <a:pt x="5112168" y="3805219"/>
                  <a:pt x="5093208" y="3800856"/>
                  <a:pt x="5074920" y="3794760"/>
                </a:cubicBezTo>
                <a:cubicBezTo>
                  <a:pt x="5038284" y="3739806"/>
                  <a:pt x="5081164" y="3790117"/>
                  <a:pt x="5010912" y="3758184"/>
                </a:cubicBezTo>
                <a:cubicBezTo>
                  <a:pt x="4990903" y="3749089"/>
                  <a:pt x="4975344" y="3732133"/>
                  <a:pt x="4956048" y="3721608"/>
                </a:cubicBezTo>
                <a:cubicBezTo>
                  <a:pt x="4941638" y="3713748"/>
                  <a:pt x="4925009" y="3710661"/>
                  <a:pt x="4910328" y="3703320"/>
                </a:cubicBezTo>
                <a:cubicBezTo>
                  <a:pt x="4900498" y="3698405"/>
                  <a:pt x="4892726" y="3689947"/>
                  <a:pt x="4882896" y="3685032"/>
                </a:cubicBezTo>
                <a:cubicBezTo>
                  <a:pt x="4868215" y="3677691"/>
                  <a:pt x="4852416" y="3672840"/>
                  <a:pt x="4837176" y="3666744"/>
                </a:cubicBezTo>
                <a:lnTo>
                  <a:pt x="4745736" y="3712464"/>
                </a:lnTo>
                <a:cubicBezTo>
                  <a:pt x="4707897" y="3731383"/>
                  <a:pt x="4699493" y="3737741"/>
                  <a:pt x="4654296" y="3749040"/>
                </a:cubicBezTo>
                <a:cubicBezTo>
                  <a:pt x="4624140" y="3756579"/>
                  <a:pt x="4593336" y="3761232"/>
                  <a:pt x="4562856" y="3767328"/>
                </a:cubicBezTo>
                <a:lnTo>
                  <a:pt x="4517136" y="3776472"/>
                </a:lnTo>
                <a:cubicBezTo>
                  <a:pt x="4507992" y="3782568"/>
                  <a:pt x="4499246" y="3789308"/>
                  <a:pt x="4489704" y="3794760"/>
                </a:cubicBezTo>
                <a:cubicBezTo>
                  <a:pt x="4477869" y="3801523"/>
                  <a:pt x="4456193" y="3799766"/>
                  <a:pt x="4453128" y="3813048"/>
                </a:cubicBezTo>
                <a:cubicBezTo>
                  <a:pt x="4439125" y="3873726"/>
                  <a:pt x="4458502" y="3895867"/>
                  <a:pt x="4471416" y="3941064"/>
                </a:cubicBezTo>
                <a:cubicBezTo>
                  <a:pt x="4474868" y="3953148"/>
                  <a:pt x="4476147" y="3965873"/>
                  <a:pt x="4480560" y="3977640"/>
                </a:cubicBezTo>
                <a:cubicBezTo>
                  <a:pt x="4485346" y="3990403"/>
                  <a:pt x="4492752" y="4002024"/>
                  <a:pt x="4498848" y="4014216"/>
                </a:cubicBezTo>
                <a:cubicBezTo>
                  <a:pt x="4492752" y="4056888"/>
                  <a:pt x="4487646" y="4099713"/>
                  <a:pt x="4480560" y="4142232"/>
                </a:cubicBezTo>
                <a:cubicBezTo>
                  <a:pt x="4478494" y="4154628"/>
                  <a:pt x="4478077" y="4168151"/>
                  <a:pt x="4471416" y="4178808"/>
                </a:cubicBezTo>
                <a:cubicBezTo>
                  <a:pt x="4462278" y="4193429"/>
                  <a:pt x="4447032" y="4203192"/>
                  <a:pt x="4434840" y="4215384"/>
                </a:cubicBezTo>
                <a:cubicBezTo>
                  <a:pt x="4428744" y="4264152"/>
                  <a:pt x="4423192" y="4312991"/>
                  <a:pt x="4416552" y="4361688"/>
                </a:cubicBezTo>
                <a:cubicBezTo>
                  <a:pt x="4414047" y="4380058"/>
                  <a:pt x="4413271" y="4398963"/>
                  <a:pt x="4407408" y="4416552"/>
                </a:cubicBezTo>
                <a:cubicBezTo>
                  <a:pt x="4403933" y="4426978"/>
                  <a:pt x="4393583" y="4433941"/>
                  <a:pt x="4389120" y="4443984"/>
                </a:cubicBezTo>
                <a:cubicBezTo>
                  <a:pt x="4381291" y="4461600"/>
                  <a:pt x="4381525" y="4482808"/>
                  <a:pt x="4370832" y="4498848"/>
                </a:cubicBezTo>
                <a:cubicBezTo>
                  <a:pt x="4332512" y="4556328"/>
                  <a:pt x="4372927" y="4493248"/>
                  <a:pt x="4334256" y="4562856"/>
                </a:cubicBezTo>
                <a:cubicBezTo>
                  <a:pt x="4325625" y="4578392"/>
                  <a:pt x="4319391" y="4596009"/>
                  <a:pt x="4306824" y="4608576"/>
                </a:cubicBezTo>
                <a:cubicBezTo>
                  <a:pt x="4284939" y="4630461"/>
                  <a:pt x="4233130" y="4668215"/>
                  <a:pt x="4197096" y="4681728"/>
                </a:cubicBezTo>
                <a:cubicBezTo>
                  <a:pt x="4173658" y="4690517"/>
                  <a:pt x="4155194" y="4688963"/>
                  <a:pt x="4133088" y="4700016"/>
                </a:cubicBezTo>
                <a:cubicBezTo>
                  <a:pt x="4070300" y="4731410"/>
                  <a:pt x="4148145" y="4709806"/>
                  <a:pt x="4059936" y="4727448"/>
                </a:cubicBezTo>
                <a:cubicBezTo>
                  <a:pt x="4047744" y="4733544"/>
                  <a:pt x="4036511" y="4742149"/>
                  <a:pt x="4023360" y="4745736"/>
                </a:cubicBezTo>
                <a:cubicBezTo>
                  <a:pt x="3966351" y="4761284"/>
                  <a:pt x="3935638" y="4742018"/>
                  <a:pt x="3886200" y="4791456"/>
                </a:cubicBezTo>
                <a:cubicBezTo>
                  <a:pt x="3877056" y="4800600"/>
                  <a:pt x="3867184" y="4809070"/>
                  <a:pt x="3858768" y="4818888"/>
                </a:cubicBezTo>
                <a:cubicBezTo>
                  <a:pt x="3848850" y="4830459"/>
                  <a:pt x="3842907" y="4845546"/>
                  <a:pt x="3831336" y="4855464"/>
                </a:cubicBezTo>
                <a:cubicBezTo>
                  <a:pt x="3820987" y="4864335"/>
                  <a:pt x="3806676" y="4867132"/>
                  <a:pt x="3794760" y="4873752"/>
                </a:cubicBezTo>
                <a:cubicBezTo>
                  <a:pt x="3779224" y="4882383"/>
                  <a:pt x="3764034" y="4891642"/>
                  <a:pt x="3749040" y="4901184"/>
                </a:cubicBezTo>
                <a:cubicBezTo>
                  <a:pt x="3730497" y="4912984"/>
                  <a:pt x="3714583" y="4929597"/>
                  <a:pt x="3694176" y="4937760"/>
                </a:cubicBezTo>
                <a:cubicBezTo>
                  <a:pt x="3636788" y="4960715"/>
                  <a:pt x="3664380" y="4952067"/>
                  <a:pt x="3611880" y="4965192"/>
                </a:cubicBezTo>
                <a:cubicBezTo>
                  <a:pt x="3602736" y="4974336"/>
                  <a:pt x="3591225" y="4981611"/>
                  <a:pt x="3584448" y="4992624"/>
                </a:cubicBezTo>
                <a:cubicBezTo>
                  <a:pt x="3566588" y="5021647"/>
                  <a:pt x="3538728" y="5084064"/>
                  <a:pt x="3538728" y="5084064"/>
                </a:cubicBezTo>
                <a:cubicBezTo>
                  <a:pt x="3532443" y="5115491"/>
                  <a:pt x="3529049" y="5136229"/>
                  <a:pt x="3520440" y="5166360"/>
                </a:cubicBezTo>
                <a:cubicBezTo>
                  <a:pt x="3517792" y="5175628"/>
                  <a:pt x="3514344" y="5184648"/>
                  <a:pt x="3511296" y="5193792"/>
                </a:cubicBezTo>
                <a:cubicBezTo>
                  <a:pt x="3520553" y="5300253"/>
                  <a:pt x="3545517" y="5476644"/>
                  <a:pt x="3520440" y="5586984"/>
                </a:cubicBezTo>
                <a:cubicBezTo>
                  <a:pt x="3517419" y="5600276"/>
                  <a:pt x="3494956" y="5597349"/>
                  <a:pt x="3483864" y="5605272"/>
                </a:cubicBezTo>
                <a:cubicBezTo>
                  <a:pt x="3412004" y="5656601"/>
                  <a:pt x="3514610" y="5613311"/>
                  <a:pt x="3401568" y="5650992"/>
                </a:cubicBezTo>
                <a:lnTo>
                  <a:pt x="3374136" y="5660136"/>
                </a:lnTo>
                <a:cubicBezTo>
                  <a:pt x="3391937" y="5606732"/>
                  <a:pt x="3369352" y="5655776"/>
                  <a:pt x="3410712" y="5614416"/>
                </a:cubicBezTo>
                <a:cubicBezTo>
                  <a:pt x="3428438" y="5596690"/>
                  <a:pt x="3430707" y="5581863"/>
                  <a:pt x="3438144" y="5559552"/>
                </a:cubicBezTo>
                <a:cubicBezTo>
                  <a:pt x="3441192" y="5529072"/>
                  <a:pt x="3455348" y="5497665"/>
                  <a:pt x="3447288" y="5468112"/>
                </a:cubicBezTo>
                <a:cubicBezTo>
                  <a:pt x="3443981" y="5455988"/>
                  <a:pt x="3422796" y="5462420"/>
                  <a:pt x="3410712" y="5458968"/>
                </a:cubicBezTo>
                <a:cubicBezTo>
                  <a:pt x="3342473" y="5439471"/>
                  <a:pt x="3434733" y="5455541"/>
                  <a:pt x="3300984" y="5440680"/>
                </a:cubicBezTo>
                <a:cubicBezTo>
                  <a:pt x="3306674" y="5389471"/>
                  <a:pt x="3307626" y="5359246"/>
                  <a:pt x="3319272" y="5312664"/>
                </a:cubicBezTo>
                <a:cubicBezTo>
                  <a:pt x="3321610" y="5303313"/>
                  <a:pt x="3325368" y="5294376"/>
                  <a:pt x="3328416" y="5285232"/>
                </a:cubicBezTo>
                <a:cubicBezTo>
                  <a:pt x="3328829" y="5282338"/>
                  <a:pt x="3353940" y="5193315"/>
                  <a:pt x="3319272" y="5184648"/>
                </a:cubicBezTo>
                <a:cubicBezTo>
                  <a:pt x="3308610" y="5181983"/>
                  <a:pt x="3305447" y="5202037"/>
                  <a:pt x="3300984" y="5212080"/>
                </a:cubicBezTo>
                <a:cubicBezTo>
                  <a:pt x="3293155" y="5229696"/>
                  <a:pt x="3298118" y="5255378"/>
                  <a:pt x="3282696" y="5266944"/>
                </a:cubicBezTo>
                <a:cubicBezTo>
                  <a:pt x="3238409" y="5300159"/>
                  <a:pt x="3260578" y="5289557"/>
                  <a:pt x="3218688" y="5303520"/>
                </a:cubicBezTo>
                <a:cubicBezTo>
                  <a:pt x="3194304" y="5300472"/>
                  <a:pt x="3167109" y="5306143"/>
                  <a:pt x="3145536" y="5294376"/>
                </a:cubicBezTo>
                <a:cubicBezTo>
                  <a:pt x="3085058" y="5261388"/>
                  <a:pt x="3120254" y="5244815"/>
                  <a:pt x="3145536" y="5230368"/>
                </a:cubicBezTo>
                <a:cubicBezTo>
                  <a:pt x="3157371" y="5223605"/>
                  <a:pt x="3170277" y="5218843"/>
                  <a:pt x="3182112" y="5212080"/>
                </a:cubicBezTo>
                <a:cubicBezTo>
                  <a:pt x="3191654" y="5206628"/>
                  <a:pt x="3200400" y="5199888"/>
                  <a:pt x="3209544" y="5193792"/>
                </a:cubicBezTo>
                <a:cubicBezTo>
                  <a:pt x="3212592" y="5184648"/>
                  <a:pt x="3218688" y="5175999"/>
                  <a:pt x="3218688" y="5166360"/>
                </a:cubicBezTo>
                <a:cubicBezTo>
                  <a:pt x="3218688" y="5141786"/>
                  <a:pt x="3215070" y="5117152"/>
                  <a:pt x="3209544" y="5093208"/>
                </a:cubicBezTo>
                <a:cubicBezTo>
                  <a:pt x="3205853" y="5077214"/>
                  <a:pt x="3197019" y="5062857"/>
                  <a:pt x="3191256" y="5047488"/>
                </a:cubicBezTo>
                <a:cubicBezTo>
                  <a:pt x="3187872" y="5038463"/>
                  <a:pt x="3185160" y="5029200"/>
                  <a:pt x="3182112" y="5020056"/>
                </a:cubicBezTo>
                <a:cubicBezTo>
                  <a:pt x="3177776" y="4963690"/>
                  <a:pt x="3216713" y="4795439"/>
                  <a:pt x="3127248" y="4745736"/>
                </a:cubicBezTo>
                <a:cubicBezTo>
                  <a:pt x="3113662" y="4738188"/>
                  <a:pt x="3096768" y="4739640"/>
                  <a:pt x="3081528" y="4736592"/>
                </a:cubicBezTo>
                <a:cubicBezTo>
                  <a:pt x="3038856" y="4739640"/>
                  <a:pt x="2995015" y="4735360"/>
                  <a:pt x="2953512" y="4745736"/>
                </a:cubicBezTo>
                <a:cubicBezTo>
                  <a:pt x="2937218" y="4749810"/>
                  <a:pt x="2927638" y="4801175"/>
                  <a:pt x="2926080" y="4809744"/>
                </a:cubicBezTo>
                <a:cubicBezTo>
                  <a:pt x="2922225" y="4830949"/>
                  <a:pt x="2920791" y="4852547"/>
                  <a:pt x="2916936" y="4873752"/>
                </a:cubicBezTo>
                <a:cubicBezTo>
                  <a:pt x="2910374" y="4909846"/>
                  <a:pt x="2903888" y="4920088"/>
                  <a:pt x="2889504" y="4956048"/>
                </a:cubicBezTo>
                <a:cubicBezTo>
                  <a:pt x="2886456" y="4977384"/>
                  <a:pt x="2884587" y="4998922"/>
                  <a:pt x="2880360" y="5020056"/>
                </a:cubicBezTo>
                <a:cubicBezTo>
                  <a:pt x="2878470" y="5029507"/>
                  <a:pt x="2871216" y="5037849"/>
                  <a:pt x="2871216" y="5047488"/>
                </a:cubicBezTo>
                <a:cubicBezTo>
                  <a:pt x="2871216" y="5088436"/>
                  <a:pt x="2863103" y="5144016"/>
                  <a:pt x="2907792" y="5166360"/>
                </a:cubicBezTo>
                <a:cubicBezTo>
                  <a:pt x="2918489" y="5171708"/>
                  <a:pt x="3016003" y="5184431"/>
                  <a:pt x="3017520" y="5184648"/>
                </a:cubicBezTo>
                <a:cubicBezTo>
                  <a:pt x="2998629" y="5241322"/>
                  <a:pt x="3010902" y="5234118"/>
                  <a:pt x="2898648" y="5202936"/>
                </a:cubicBezTo>
                <a:cubicBezTo>
                  <a:pt x="2877470" y="5197053"/>
                  <a:pt x="2861368" y="5179548"/>
                  <a:pt x="2843784" y="5166360"/>
                </a:cubicBezTo>
                <a:cubicBezTo>
                  <a:pt x="2831592" y="5157216"/>
                  <a:pt x="2819609" y="5147786"/>
                  <a:pt x="2807208" y="5138928"/>
                </a:cubicBezTo>
                <a:cubicBezTo>
                  <a:pt x="2798265" y="5132540"/>
                  <a:pt x="2788219" y="5127675"/>
                  <a:pt x="2779776" y="5120640"/>
                </a:cubicBezTo>
                <a:cubicBezTo>
                  <a:pt x="2754304" y="5099413"/>
                  <a:pt x="2745093" y="5083540"/>
                  <a:pt x="2724912" y="5056632"/>
                </a:cubicBezTo>
                <a:cubicBezTo>
                  <a:pt x="2697896" y="4975584"/>
                  <a:pt x="2708753" y="5020927"/>
                  <a:pt x="2697480" y="4919472"/>
                </a:cubicBezTo>
                <a:cubicBezTo>
                  <a:pt x="2691384" y="4934712"/>
                  <a:pt x="2684383" y="4949620"/>
                  <a:pt x="2679192" y="4965192"/>
                </a:cubicBezTo>
                <a:cubicBezTo>
                  <a:pt x="2672735" y="4984562"/>
                  <a:pt x="2664528" y="5029370"/>
                  <a:pt x="2660904" y="5047488"/>
                </a:cubicBezTo>
                <a:cubicBezTo>
                  <a:pt x="2663952" y="5138928"/>
                  <a:pt x="2664513" y="5230485"/>
                  <a:pt x="2670048" y="5321808"/>
                </a:cubicBezTo>
                <a:cubicBezTo>
                  <a:pt x="2670631" y="5331429"/>
                  <a:pt x="2673171" y="5341714"/>
                  <a:pt x="2679192" y="5349240"/>
                </a:cubicBezTo>
                <a:cubicBezTo>
                  <a:pt x="2686057" y="5357822"/>
                  <a:pt x="2717614" y="5367528"/>
                  <a:pt x="2706624" y="5367528"/>
                </a:cubicBezTo>
                <a:cubicBezTo>
                  <a:pt x="2687347" y="5367528"/>
                  <a:pt x="2670048" y="5355336"/>
                  <a:pt x="2651760" y="5349240"/>
                </a:cubicBezTo>
                <a:cubicBezTo>
                  <a:pt x="2639568" y="5340096"/>
                  <a:pt x="2627585" y="5330666"/>
                  <a:pt x="2615184" y="5321808"/>
                </a:cubicBezTo>
                <a:cubicBezTo>
                  <a:pt x="2606241" y="5315420"/>
                  <a:pt x="2594787" y="5311963"/>
                  <a:pt x="2587752" y="5303520"/>
                </a:cubicBezTo>
                <a:cubicBezTo>
                  <a:pt x="2579026" y="5293048"/>
                  <a:pt x="2574250" y="5279707"/>
                  <a:pt x="2569464" y="5266944"/>
                </a:cubicBezTo>
                <a:cubicBezTo>
                  <a:pt x="2565051" y="5255177"/>
                  <a:pt x="2562184" y="5242796"/>
                  <a:pt x="2560320" y="5230368"/>
                </a:cubicBezTo>
                <a:cubicBezTo>
                  <a:pt x="2553029" y="5181764"/>
                  <a:pt x="2552157" y="5132157"/>
                  <a:pt x="2542032" y="5084064"/>
                </a:cubicBezTo>
                <a:cubicBezTo>
                  <a:pt x="2539768" y="5073310"/>
                  <a:pt x="2529840" y="5065776"/>
                  <a:pt x="2523744" y="5056632"/>
                </a:cubicBezTo>
                <a:cubicBezTo>
                  <a:pt x="2520696" y="5044440"/>
                  <a:pt x="2514600" y="5032623"/>
                  <a:pt x="2514600" y="5020056"/>
                </a:cubicBezTo>
                <a:cubicBezTo>
                  <a:pt x="2514600" y="4948012"/>
                  <a:pt x="2504174" y="4890053"/>
                  <a:pt x="2551176" y="4837176"/>
                </a:cubicBezTo>
                <a:cubicBezTo>
                  <a:pt x="2564142" y="4822589"/>
                  <a:pt x="2581656" y="4812792"/>
                  <a:pt x="2596896" y="4800600"/>
                </a:cubicBezTo>
                <a:cubicBezTo>
                  <a:pt x="2602992" y="4782312"/>
                  <a:pt x="2610112" y="4764334"/>
                  <a:pt x="2615184" y="4745736"/>
                </a:cubicBezTo>
                <a:cubicBezTo>
                  <a:pt x="2616707" y="4740150"/>
                  <a:pt x="2625312" y="4684008"/>
                  <a:pt x="2633472" y="4672584"/>
                </a:cubicBezTo>
                <a:cubicBezTo>
                  <a:pt x="2643494" y="4658554"/>
                  <a:pt x="2656018" y="4646030"/>
                  <a:pt x="2670048" y="4636008"/>
                </a:cubicBezTo>
                <a:cubicBezTo>
                  <a:pt x="2677891" y="4630406"/>
                  <a:pt x="2688336" y="4629912"/>
                  <a:pt x="2697480" y="4626864"/>
                </a:cubicBezTo>
                <a:cubicBezTo>
                  <a:pt x="2706624" y="4617720"/>
                  <a:pt x="2713946" y="4606286"/>
                  <a:pt x="2724912" y="4599432"/>
                </a:cubicBezTo>
                <a:cubicBezTo>
                  <a:pt x="2758046" y="4578723"/>
                  <a:pt x="2788102" y="4578799"/>
                  <a:pt x="2825496" y="4572000"/>
                </a:cubicBezTo>
                <a:cubicBezTo>
                  <a:pt x="2949075" y="4549531"/>
                  <a:pt x="2814047" y="4574862"/>
                  <a:pt x="2898648" y="4553712"/>
                </a:cubicBezTo>
                <a:cubicBezTo>
                  <a:pt x="2913726" y="4549943"/>
                  <a:pt x="2929128" y="4547616"/>
                  <a:pt x="2944368" y="4544568"/>
                </a:cubicBezTo>
                <a:cubicBezTo>
                  <a:pt x="2968752" y="4532376"/>
                  <a:pt x="2995710" y="4524349"/>
                  <a:pt x="3017520" y="4507992"/>
                </a:cubicBezTo>
                <a:cubicBezTo>
                  <a:pt x="3065001" y="4472381"/>
                  <a:pt x="3040465" y="4487376"/>
                  <a:pt x="3090672" y="4462272"/>
                </a:cubicBezTo>
                <a:cubicBezTo>
                  <a:pt x="3099816" y="4450080"/>
                  <a:pt x="3109650" y="4438376"/>
                  <a:pt x="3118104" y="4425696"/>
                </a:cubicBezTo>
                <a:cubicBezTo>
                  <a:pt x="3185597" y="4324457"/>
                  <a:pt x="3159336" y="4325504"/>
                  <a:pt x="3118104" y="4133088"/>
                </a:cubicBezTo>
                <a:cubicBezTo>
                  <a:pt x="3068739" y="3902720"/>
                  <a:pt x="3088416" y="4055425"/>
                  <a:pt x="3044952" y="3968496"/>
                </a:cubicBezTo>
                <a:cubicBezTo>
                  <a:pt x="3040641" y="3959875"/>
                  <a:pt x="3039605" y="3949923"/>
                  <a:pt x="3035808" y="3941064"/>
                </a:cubicBezTo>
                <a:cubicBezTo>
                  <a:pt x="3030429" y="3928513"/>
                  <a:pt x="3010711" y="3888535"/>
                  <a:pt x="2999232" y="3877056"/>
                </a:cubicBezTo>
                <a:cubicBezTo>
                  <a:pt x="2991461" y="3869285"/>
                  <a:pt x="2980743" y="3865156"/>
                  <a:pt x="2971800" y="3858768"/>
                </a:cubicBezTo>
                <a:cubicBezTo>
                  <a:pt x="2884382" y="3796327"/>
                  <a:pt x="2984576" y="3862150"/>
                  <a:pt x="2898648" y="3813048"/>
                </a:cubicBezTo>
                <a:cubicBezTo>
                  <a:pt x="2889106" y="3807596"/>
                  <a:pt x="2881046" y="3799675"/>
                  <a:pt x="2871216" y="3794760"/>
                </a:cubicBezTo>
                <a:cubicBezTo>
                  <a:pt x="2836783" y="3777543"/>
                  <a:pt x="2823844" y="3776059"/>
                  <a:pt x="2788920" y="3767328"/>
                </a:cubicBezTo>
                <a:cubicBezTo>
                  <a:pt x="2773680" y="3758184"/>
                  <a:pt x="2757988" y="3749755"/>
                  <a:pt x="2743200" y="3739896"/>
                </a:cubicBezTo>
                <a:cubicBezTo>
                  <a:pt x="2730520" y="3731442"/>
                  <a:pt x="2719856" y="3720025"/>
                  <a:pt x="2706624" y="3712464"/>
                </a:cubicBezTo>
                <a:cubicBezTo>
                  <a:pt x="2698255" y="3707682"/>
                  <a:pt x="2688051" y="3707117"/>
                  <a:pt x="2679192" y="3703320"/>
                </a:cubicBezTo>
                <a:cubicBezTo>
                  <a:pt x="2666663" y="3697950"/>
                  <a:pt x="2655072" y="3690568"/>
                  <a:pt x="2642616" y="3685032"/>
                </a:cubicBezTo>
                <a:cubicBezTo>
                  <a:pt x="2616279" y="3673327"/>
                  <a:pt x="2558622" y="3651213"/>
                  <a:pt x="2532888" y="3648456"/>
                </a:cubicBezTo>
                <a:cubicBezTo>
                  <a:pt x="2469172" y="3641629"/>
                  <a:pt x="2404872" y="3642360"/>
                  <a:pt x="2340864" y="3639312"/>
                </a:cubicBezTo>
                <a:cubicBezTo>
                  <a:pt x="2331720" y="3636264"/>
                  <a:pt x="2322457" y="3633552"/>
                  <a:pt x="2313432" y="3630168"/>
                </a:cubicBezTo>
                <a:cubicBezTo>
                  <a:pt x="2298063" y="3624405"/>
                  <a:pt x="2283636" y="3615861"/>
                  <a:pt x="2267712" y="3611880"/>
                </a:cubicBezTo>
                <a:cubicBezTo>
                  <a:pt x="2246803" y="3606653"/>
                  <a:pt x="2224963" y="3606279"/>
                  <a:pt x="2203704" y="3602736"/>
                </a:cubicBezTo>
                <a:cubicBezTo>
                  <a:pt x="2188374" y="3600181"/>
                  <a:pt x="2173224" y="3596640"/>
                  <a:pt x="2157984" y="3593592"/>
                </a:cubicBezTo>
                <a:cubicBezTo>
                  <a:pt x="2134075" y="3575661"/>
                  <a:pt x="2103122" y="3550486"/>
                  <a:pt x="2075688" y="3538728"/>
                </a:cubicBezTo>
                <a:cubicBezTo>
                  <a:pt x="2049110" y="3527337"/>
                  <a:pt x="2020240" y="3522035"/>
                  <a:pt x="1993392" y="3511296"/>
                </a:cubicBezTo>
                <a:cubicBezTo>
                  <a:pt x="1979408" y="3505702"/>
                  <a:pt x="1939353" y="3488642"/>
                  <a:pt x="1920240" y="3483864"/>
                </a:cubicBezTo>
                <a:cubicBezTo>
                  <a:pt x="1905162" y="3480095"/>
                  <a:pt x="1889760" y="3477768"/>
                  <a:pt x="1874520" y="3474720"/>
                </a:cubicBezTo>
                <a:cubicBezTo>
                  <a:pt x="1783211" y="3413847"/>
                  <a:pt x="1877777" y="3470028"/>
                  <a:pt x="1627632" y="3447288"/>
                </a:cubicBezTo>
                <a:cubicBezTo>
                  <a:pt x="1599646" y="3444744"/>
                  <a:pt x="1572768" y="3435096"/>
                  <a:pt x="1545336" y="3429000"/>
                </a:cubicBezTo>
                <a:cubicBezTo>
                  <a:pt x="1533144" y="3422904"/>
                  <a:pt x="1521416" y="3415774"/>
                  <a:pt x="1508760" y="3410712"/>
                </a:cubicBezTo>
                <a:cubicBezTo>
                  <a:pt x="1491338" y="3403743"/>
                  <a:pt x="1440416" y="3387129"/>
                  <a:pt x="1417320" y="3383280"/>
                </a:cubicBezTo>
                <a:cubicBezTo>
                  <a:pt x="1361537" y="3373983"/>
                  <a:pt x="1309079" y="3372036"/>
                  <a:pt x="1252728" y="3364992"/>
                </a:cubicBezTo>
                <a:cubicBezTo>
                  <a:pt x="1220794" y="3361000"/>
                  <a:pt x="1191906" y="3355452"/>
                  <a:pt x="1161288" y="3346704"/>
                </a:cubicBezTo>
                <a:cubicBezTo>
                  <a:pt x="1069461" y="3320468"/>
                  <a:pt x="1211623" y="3357002"/>
                  <a:pt x="1097280" y="3328416"/>
                </a:cubicBezTo>
                <a:cubicBezTo>
                  <a:pt x="1052933" y="3284069"/>
                  <a:pt x="1071372" y="3284220"/>
                  <a:pt x="1051560" y="326440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73" name="フリーフォーム: 図形 72">
            <a:extLst>
              <a:ext uri="{FF2B5EF4-FFF2-40B4-BE49-F238E27FC236}">
                <a16:creationId xmlns:a16="http://schemas.microsoft.com/office/drawing/2014/main" id="{3AEA8C07-4D72-379F-DDA2-FF857340FDC2}"/>
              </a:ext>
            </a:extLst>
          </p:cNvPr>
          <p:cNvSpPr>
            <a:spLocks noChangeAspect="1"/>
          </p:cNvSpPr>
          <p:nvPr/>
        </p:nvSpPr>
        <p:spPr>
          <a:xfrm rot="2985098" flipH="1">
            <a:off x="3814782" y="2266762"/>
            <a:ext cx="364771" cy="288000"/>
          </a:xfrm>
          <a:custGeom>
            <a:avLst/>
            <a:gdLst>
              <a:gd name="connsiteX0" fmla="*/ 1051560 w 7168896"/>
              <a:gd name="connsiteY0" fmla="*/ 3264408 h 5660136"/>
              <a:gd name="connsiteX1" fmla="*/ 978408 w 7168896"/>
              <a:gd name="connsiteY1" fmla="*/ 3209544 h 5660136"/>
              <a:gd name="connsiteX2" fmla="*/ 877824 w 7168896"/>
              <a:gd name="connsiteY2" fmla="*/ 3191256 h 5660136"/>
              <a:gd name="connsiteX3" fmla="*/ 822960 w 7168896"/>
              <a:gd name="connsiteY3" fmla="*/ 3200400 h 5660136"/>
              <a:gd name="connsiteX4" fmla="*/ 777240 w 7168896"/>
              <a:gd name="connsiteY4" fmla="*/ 3255264 h 5660136"/>
              <a:gd name="connsiteX5" fmla="*/ 758952 w 7168896"/>
              <a:gd name="connsiteY5" fmla="*/ 3328416 h 5660136"/>
              <a:gd name="connsiteX6" fmla="*/ 749808 w 7168896"/>
              <a:gd name="connsiteY6" fmla="*/ 3364992 h 5660136"/>
              <a:gd name="connsiteX7" fmla="*/ 685800 w 7168896"/>
              <a:gd name="connsiteY7" fmla="*/ 3300984 h 5660136"/>
              <a:gd name="connsiteX8" fmla="*/ 667512 w 7168896"/>
              <a:gd name="connsiteY8" fmla="*/ 3227832 h 5660136"/>
              <a:gd name="connsiteX9" fmla="*/ 676656 w 7168896"/>
              <a:gd name="connsiteY9" fmla="*/ 2999232 h 5660136"/>
              <a:gd name="connsiteX10" fmla="*/ 694944 w 7168896"/>
              <a:gd name="connsiteY10" fmla="*/ 2944368 h 5660136"/>
              <a:gd name="connsiteX11" fmla="*/ 722376 w 7168896"/>
              <a:gd name="connsiteY11" fmla="*/ 2926080 h 5660136"/>
              <a:gd name="connsiteX12" fmla="*/ 786384 w 7168896"/>
              <a:gd name="connsiteY12" fmla="*/ 2880360 h 5660136"/>
              <a:gd name="connsiteX13" fmla="*/ 822960 w 7168896"/>
              <a:gd name="connsiteY13" fmla="*/ 2734056 h 5660136"/>
              <a:gd name="connsiteX14" fmla="*/ 859536 w 7168896"/>
              <a:gd name="connsiteY14" fmla="*/ 2715768 h 5660136"/>
              <a:gd name="connsiteX15" fmla="*/ 905256 w 7168896"/>
              <a:gd name="connsiteY15" fmla="*/ 2688336 h 5660136"/>
              <a:gd name="connsiteX16" fmla="*/ 941832 w 7168896"/>
              <a:gd name="connsiteY16" fmla="*/ 2670048 h 5660136"/>
              <a:gd name="connsiteX17" fmla="*/ 969264 w 7168896"/>
              <a:gd name="connsiteY17" fmla="*/ 2651760 h 5660136"/>
              <a:gd name="connsiteX18" fmla="*/ 1106424 w 7168896"/>
              <a:gd name="connsiteY18" fmla="*/ 2596896 h 5660136"/>
              <a:gd name="connsiteX19" fmla="*/ 1170432 w 7168896"/>
              <a:gd name="connsiteY19" fmla="*/ 2560320 h 5660136"/>
              <a:gd name="connsiteX20" fmla="*/ 1243584 w 7168896"/>
              <a:gd name="connsiteY20" fmla="*/ 2551176 h 5660136"/>
              <a:gd name="connsiteX21" fmla="*/ 1463040 w 7168896"/>
              <a:gd name="connsiteY21" fmla="*/ 2542032 h 5660136"/>
              <a:gd name="connsiteX22" fmla="*/ 1508760 w 7168896"/>
              <a:gd name="connsiteY22" fmla="*/ 2523744 h 5660136"/>
              <a:gd name="connsiteX23" fmla="*/ 1572768 w 7168896"/>
              <a:gd name="connsiteY23" fmla="*/ 2514600 h 5660136"/>
              <a:gd name="connsiteX24" fmla="*/ 1609344 w 7168896"/>
              <a:gd name="connsiteY24" fmla="*/ 2505456 h 5660136"/>
              <a:gd name="connsiteX25" fmla="*/ 1636776 w 7168896"/>
              <a:gd name="connsiteY25" fmla="*/ 2478024 h 5660136"/>
              <a:gd name="connsiteX26" fmla="*/ 1655064 w 7168896"/>
              <a:gd name="connsiteY26" fmla="*/ 2423160 h 5660136"/>
              <a:gd name="connsiteX27" fmla="*/ 1673352 w 7168896"/>
              <a:gd name="connsiteY27" fmla="*/ 2395728 h 5660136"/>
              <a:gd name="connsiteX28" fmla="*/ 1691640 w 7168896"/>
              <a:gd name="connsiteY28" fmla="*/ 2322576 h 5660136"/>
              <a:gd name="connsiteX29" fmla="*/ 1700784 w 7168896"/>
              <a:gd name="connsiteY29" fmla="*/ 2276856 h 5660136"/>
              <a:gd name="connsiteX30" fmla="*/ 1719072 w 7168896"/>
              <a:gd name="connsiteY30" fmla="*/ 2249424 h 5660136"/>
              <a:gd name="connsiteX31" fmla="*/ 1682496 w 7168896"/>
              <a:gd name="connsiteY31" fmla="*/ 2185416 h 5660136"/>
              <a:gd name="connsiteX32" fmla="*/ 1645920 w 7168896"/>
              <a:gd name="connsiteY32" fmla="*/ 2167128 h 5660136"/>
              <a:gd name="connsiteX33" fmla="*/ 1600200 w 7168896"/>
              <a:gd name="connsiteY33" fmla="*/ 2130552 h 5660136"/>
              <a:gd name="connsiteX34" fmla="*/ 1572768 w 7168896"/>
              <a:gd name="connsiteY34" fmla="*/ 2112264 h 5660136"/>
              <a:gd name="connsiteX35" fmla="*/ 1527048 w 7168896"/>
              <a:gd name="connsiteY35" fmla="*/ 2029968 h 5660136"/>
              <a:gd name="connsiteX36" fmla="*/ 1527048 w 7168896"/>
              <a:gd name="connsiteY36" fmla="*/ 2029968 h 5660136"/>
              <a:gd name="connsiteX37" fmla="*/ 1508760 w 7168896"/>
              <a:gd name="connsiteY37" fmla="*/ 1984248 h 5660136"/>
              <a:gd name="connsiteX38" fmla="*/ 1481328 w 7168896"/>
              <a:gd name="connsiteY38" fmla="*/ 1892808 h 5660136"/>
              <a:gd name="connsiteX39" fmla="*/ 1444752 w 7168896"/>
              <a:gd name="connsiteY39" fmla="*/ 1792224 h 5660136"/>
              <a:gd name="connsiteX40" fmla="*/ 1435608 w 7168896"/>
              <a:gd name="connsiteY40" fmla="*/ 1764792 h 5660136"/>
              <a:gd name="connsiteX41" fmla="*/ 1408176 w 7168896"/>
              <a:gd name="connsiteY41" fmla="*/ 1719072 h 5660136"/>
              <a:gd name="connsiteX42" fmla="*/ 1389888 w 7168896"/>
              <a:gd name="connsiteY42" fmla="*/ 1682496 h 5660136"/>
              <a:gd name="connsiteX43" fmla="*/ 1362456 w 7168896"/>
              <a:gd name="connsiteY43" fmla="*/ 1673352 h 5660136"/>
              <a:gd name="connsiteX44" fmla="*/ 1280160 w 7168896"/>
              <a:gd name="connsiteY44" fmla="*/ 1636776 h 5660136"/>
              <a:gd name="connsiteX45" fmla="*/ 1216152 w 7168896"/>
              <a:gd name="connsiteY45" fmla="*/ 1591056 h 5660136"/>
              <a:gd name="connsiteX46" fmla="*/ 1188720 w 7168896"/>
              <a:gd name="connsiteY46" fmla="*/ 1581912 h 5660136"/>
              <a:gd name="connsiteX47" fmla="*/ 1161288 w 7168896"/>
              <a:gd name="connsiteY47" fmla="*/ 1554480 h 5660136"/>
              <a:gd name="connsiteX48" fmla="*/ 1106424 w 7168896"/>
              <a:gd name="connsiteY48" fmla="*/ 1517904 h 5660136"/>
              <a:gd name="connsiteX49" fmla="*/ 1024128 w 7168896"/>
              <a:gd name="connsiteY49" fmla="*/ 1453896 h 5660136"/>
              <a:gd name="connsiteX50" fmla="*/ 896112 w 7168896"/>
              <a:gd name="connsiteY50" fmla="*/ 1380744 h 5660136"/>
              <a:gd name="connsiteX51" fmla="*/ 822960 w 7168896"/>
              <a:gd name="connsiteY51" fmla="*/ 1353312 h 5660136"/>
              <a:gd name="connsiteX52" fmla="*/ 758952 w 7168896"/>
              <a:gd name="connsiteY52" fmla="*/ 1335024 h 5660136"/>
              <a:gd name="connsiteX53" fmla="*/ 649224 w 7168896"/>
              <a:gd name="connsiteY53" fmla="*/ 1298448 h 5660136"/>
              <a:gd name="connsiteX54" fmla="*/ 594360 w 7168896"/>
              <a:gd name="connsiteY54" fmla="*/ 1289304 h 5660136"/>
              <a:gd name="connsiteX55" fmla="*/ 356616 w 7168896"/>
              <a:gd name="connsiteY55" fmla="*/ 1216152 h 5660136"/>
              <a:gd name="connsiteX56" fmla="*/ 292608 w 7168896"/>
              <a:gd name="connsiteY56" fmla="*/ 1170432 h 5660136"/>
              <a:gd name="connsiteX57" fmla="*/ 219456 w 7168896"/>
              <a:gd name="connsiteY57" fmla="*/ 1152144 h 5660136"/>
              <a:gd name="connsiteX58" fmla="*/ 137160 w 7168896"/>
              <a:gd name="connsiteY58" fmla="*/ 1088136 h 5660136"/>
              <a:gd name="connsiteX59" fmla="*/ 82296 w 7168896"/>
              <a:gd name="connsiteY59" fmla="*/ 1024128 h 5660136"/>
              <a:gd name="connsiteX60" fmla="*/ 64008 w 7168896"/>
              <a:gd name="connsiteY60" fmla="*/ 996696 h 5660136"/>
              <a:gd name="connsiteX61" fmla="*/ 36576 w 7168896"/>
              <a:gd name="connsiteY61" fmla="*/ 978408 h 5660136"/>
              <a:gd name="connsiteX62" fmla="*/ 0 w 7168896"/>
              <a:gd name="connsiteY62" fmla="*/ 941832 h 5660136"/>
              <a:gd name="connsiteX63" fmla="*/ 9144 w 7168896"/>
              <a:gd name="connsiteY63" fmla="*/ 749808 h 5660136"/>
              <a:gd name="connsiteX64" fmla="*/ 18288 w 7168896"/>
              <a:gd name="connsiteY64" fmla="*/ 722376 h 5660136"/>
              <a:gd name="connsiteX65" fmla="*/ 128016 w 7168896"/>
              <a:gd name="connsiteY65" fmla="*/ 630936 h 5660136"/>
              <a:gd name="connsiteX66" fmla="*/ 201168 w 7168896"/>
              <a:gd name="connsiteY66" fmla="*/ 576072 h 5660136"/>
              <a:gd name="connsiteX67" fmla="*/ 237744 w 7168896"/>
              <a:gd name="connsiteY67" fmla="*/ 530352 h 5660136"/>
              <a:gd name="connsiteX68" fmla="*/ 356616 w 7168896"/>
              <a:gd name="connsiteY68" fmla="*/ 502920 h 5660136"/>
              <a:gd name="connsiteX69" fmla="*/ 466344 w 7168896"/>
              <a:gd name="connsiteY69" fmla="*/ 457200 h 5660136"/>
              <a:gd name="connsiteX70" fmla="*/ 557784 w 7168896"/>
              <a:gd name="connsiteY70" fmla="*/ 411480 h 5660136"/>
              <a:gd name="connsiteX71" fmla="*/ 777240 w 7168896"/>
              <a:gd name="connsiteY71" fmla="*/ 374904 h 5660136"/>
              <a:gd name="connsiteX72" fmla="*/ 850392 w 7168896"/>
              <a:gd name="connsiteY72" fmla="*/ 356616 h 5660136"/>
              <a:gd name="connsiteX73" fmla="*/ 1051560 w 7168896"/>
              <a:gd name="connsiteY73" fmla="*/ 365760 h 5660136"/>
              <a:gd name="connsiteX74" fmla="*/ 1078992 w 7168896"/>
              <a:gd name="connsiteY74" fmla="*/ 374904 h 5660136"/>
              <a:gd name="connsiteX75" fmla="*/ 1353312 w 7168896"/>
              <a:gd name="connsiteY75" fmla="*/ 301752 h 5660136"/>
              <a:gd name="connsiteX76" fmla="*/ 1490472 w 7168896"/>
              <a:gd name="connsiteY76" fmla="*/ 310896 h 5660136"/>
              <a:gd name="connsiteX77" fmla="*/ 1527048 w 7168896"/>
              <a:gd name="connsiteY77" fmla="*/ 329184 h 5660136"/>
              <a:gd name="connsiteX78" fmla="*/ 1554480 w 7168896"/>
              <a:gd name="connsiteY78" fmla="*/ 338328 h 5660136"/>
              <a:gd name="connsiteX79" fmla="*/ 1618488 w 7168896"/>
              <a:gd name="connsiteY79" fmla="*/ 356616 h 5660136"/>
              <a:gd name="connsiteX80" fmla="*/ 1655064 w 7168896"/>
              <a:gd name="connsiteY80" fmla="*/ 374904 h 5660136"/>
              <a:gd name="connsiteX81" fmla="*/ 2029968 w 7168896"/>
              <a:gd name="connsiteY81" fmla="*/ 384048 h 5660136"/>
              <a:gd name="connsiteX82" fmla="*/ 2121408 w 7168896"/>
              <a:gd name="connsiteY82" fmla="*/ 411480 h 5660136"/>
              <a:gd name="connsiteX83" fmla="*/ 2176272 w 7168896"/>
              <a:gd name="connsiteY83" fmla="*/ 420624 h 5660136"/>
              <a:gd name="connsiteX84" fmla="*/ 2249424 w 7168896"/>
              <a:gd name="connsiteY84" fmla="*/ 448056 h 5660136"/>
              <a:gd name="connsiteX85" fmla="*/ 2286000 w 7168896"/>
              <a:gd name="connsiteY85" fmla="*/ 457200 h 5660136"/>
              <a:gd name="connsiteX86" fmla="*/ 2395728 w 7168896"/>
              <a:gd name="connsiteY86" fmla="*/ 438912 h 5660136"/>
              <a:gd name="connsiteX87" fmla="*/ 2414016 w 7168896"/>
              <a:gd name="connsiteY87" fmla="*/ 411480 h 5660136"/>
              <a:gd name="connsiteX88" fmla="*/ 2487168 w 7168896"/>
              <a:gd name="connsiteY88" fmla="*/ 365760 h 5660136"/>
              <a:gd name="connsiteX89" fmla="*/ 2596896 w 7168896"/>
              <a:gd name="connsiteY89" fmla="*/ 320040 h 5660136"/>
              <a:gd name="connsiteX90" fmla="*/ 2734056 w 7168896"/>
              <a:gd name="connsiteY90" fmla="*/ 265176 h 5660136"/>
              <a:gd name="connsiteX91" fmla="*/ 2825496 w 7168896"/>
              <a:gd name="connsiteY91" fmla="*/ 228600 h 5660136"/>
              <a:gd name="connsiteX92" fmla="*/ 2852928 w 7168896"/>
              <a:gd name="connsiteY92" fmla="*/ 210312 h 5660136"/>
              <a:gd name="connsiteX93" fmla="*/ 3154680 w 7168896"/>
              <a:gd name="connsiteY93" fmla="*/ 164592 h 5660136"/>
              <a:gd name="connsiteX94" fmla="*/ 3191256 w 7168896"/>
              <a:gd name="connsiteY94" fmla="*/ 137160 h 5660136"/>
              <a:gd name="connsiteX95" fmla="*/ 3401568 w 7168896"/>
              <a:gd name="connsiteY95" fmla="*/ 27432 h 5660136"/>
              <a:gd name="connsiteX96" fmla="*/ 3447288 w 7168896"/>
              <a:gd name="connsiteY96" fmla="*/ 18288 h 5660136"/>
              <a:gd name="connsiteX97" fmla="*/ 3493008 w 7168896"/>
              <a:gd name="connsiteY97" fmla="*/ 0 h 5660136"/>
              <a:gd name="connsiteX98" fmla="*/ 4215384 w 7168896"/>
              <a:gd name="connsiteY98" fmla="*/ 36576 h 5660136"/>
              <a:gd name="connsiteX99" fmla="*/ 4242816 w 7168896"/>
              <a:gd name="connsiteY99" fmla="*/ 45720 h 5660136"/>
              <a:gd name="connsiteX100" fmla="*/ 4297680 w 7168896"/>
              <a:gd name="connsiteY100" fmla="*/ 54864 h 5660136"/>
              <a:gd name="connsiteX101" fmla="*/ 4754880 w 7168896"/>
              <a:gd name="connsiteY101" fmla="*/ 82296 h 5660136"/>
              <a:gd name="connsiteX102" fmla="*/ 4818888 w 7168896"/>
              <a:gd name="connsiteY102" fmla="*/ 91440 h 5660136"/>
              <a:gd name="connsiteX103" fmla="*/ 5138928 w 7168896"/>
              <a:gd name="connsiteY103" fmla="*/ 109728 h 5660136"/>
              <a:gd name="connsiteX104" fmla="*/ 5294376 w 7168896"/>
              <a:gd name="connsiteY104" fmla="*/ 137160 h 5660136"/>
              <a:gd name="connsiteX105" fmla="*/ 5394960 w 7168896"/>
              <a:gd name="connsiteY105" fmla="*/ 146304 h 5660136"/>
              <a:gd name="connsiteX106" fmla="*/ 5504688 w 7168896"/>
              <a:gd name="connsiteY106" fmla="*/ 164592 h 5660136"/>
              <a:gd name="connsiteX107" fmla="*/ 5833872 w 7168896"/>
              <a:gd name="connsiteY107" fmla="*/ 182880 h 5660136"/>
              <a:gd name="connsiteX108" fmla="*/ 5897880 w 7168896"/>
              <a:gd name="connsiteY108" fmla="*/ 192024 h 5660136"/>
              <a:gd name="connsiteX109" fmla="*/ 5952744 w 7168896"/>
              <a:gd name="connsiteY109" fmla="*/ 219456 h 5660136"/>
              <a:gd name="connsiteX110" fmla="*/ 5998464 w 7168896"/>
              <a:gd name="connsiteY110" fmla="*/ 237744 h 5660136"/>
              <a:gd name="connsiteX111" fmla="*/ 6135624 w 7168896"/>
              <a:gd name="connsiteY111" fmla="*/ 274320 h 5660136"/>
              <a:gd name="connsiteX112" fmla="*/ 6217920 w 7168896"/>
              <a:gd name="connsiteY112" fmla="*/ 301752 h 5660136"/>
              <a:gd name="connsiteX113" fmla="*/ 6327648 w 7168896"/>
              <a:gd name="connsiteY113" fmla="*/ 310896 h 5660136"/>
              <a:gd name="connsiteX114" fmla="*/ 6364224 w 7168896"/>
              <a:gd name="connsiteY114" fmla="*/ 329184 h 5660136"/>
              <a:gd name="connsiteX115" fmla="*/ 6428232 w 7168896"/>
              <a:gd name="connsiteY115" fmla="*/ 365760 h 5660136"/>
              <a:gd name="connsiteX116" fmla="*/ 6501384 w 7168896"/>
              <a:gd name="connsiteY116" fmla="*/ 384048 h 5660136"/>
              <a:gd name="connsiteX117" fmla="*/ 6528816 w 7168896"/>
              <a:gd name="connsiteY117" fmla="*/ 393192 h 5660136"/>
              <a:gd name="connsiteX118" fmla="*/ 6537960 w 7168896"/>
              <a:gd name="connsiteY118" fmla="*/ 429768 h 5660136"/>
              <a:gd name="connsiteX119" fmla="*/ 6492240 w 7168896"/>
              <a:gd name="connsiteY119" fmla="*/ 466344 h 5660136"/>
              <a:gd name="connsiteX120" fmla="*/ 6455664 w 7168896"/>
              <a:gd name="connsiteY120" fmla="*/ 475488 h 5660136"/>
              <a:gd name="connsiteX121" fmla="*/ 6254496 w 7168896"/>
              <a:gd name="connsiteY121" fmla="*/ 484632 h 5660136"/>
              <a:gd name="connsiteX122" fmla="*/ 6227064 w 7168896"/>
              <a:gd name="connsiteY122" fmla="*/ 512064 h 5660136"/>
              <a:gd name="connsiteX123" fmla="*/ 6208776 w 7168896"/>
              <a:gd name="connsiteY123" fmla="*/ 621792 h 5660136"/>
              <a:gd name="connsiteX124" fmla="*/ 6062472 w 7168896"/>
              <a:gd name="connsiteY124" fmla="*/ 649224 h 5660136"/>
              <a:gd name="connsiteX125" fmla="*/ 5660136 w 7168896"/>
              <a:gd name="connsiteY125" fmla="*/ 667512 h 5660136"/>
              <a:gd name="connsiteX126" fmla="*/ 5486400 w 7168896"/>
              <a:gd name="connsiteY126" fmla="*/ 676656 h 5660136"/>
              <a:gd name="connsiteX127" fmla="*/ 5440680 w 7168896"/>
              <a:gd name="connsiteY127" fmla="*/ 685800 h 5660136"/>
              <a:gd name="connsiteX128" fmla="*/ 5404104 w 7168896"/>
              <a:gd name="connsiteY128" fmla="*/ 694944 h 5660136"/>
              <a:gd name="connsiteX129" fmla="*/ 5330952 w 7168896"/>
              <a:gd name="connsiteY129" fmla="*/ 704088 h 5660136"/>
              <a:gd name="connsiteX130" fmla="*/ 5294376 w 7168896"/>
              <a:gd name="connsiteY130" fmla="*/ 731520 h 5660136"/>
              <a:gd name="connsiteX131" fmla="*/ 5340096 w 7168896"/>
              <a:gd name="connsiteY131" fmla="*/ 804672 h 5660136"/>
              <a:gd name="connsiteX132" fmla="*/ 5367528 w 7168896"/>
              <a:gd name="connsiteY132" fmla="*/ 850392 h 5660136"/>
              <a:gd name="connsiteX133" fmla="*/ 5376672 w 7168896"/>
              <a:gd name="connsiteY133" fmla="*/ 886968 h 5660136"/>
              <a:gd name="connsiteX134" fmla="*/ 5321808 w 7168896"/>
              <a:gd name="connsiteY134" fmla="*/ 1088136 h 5660136"/>
              <a:gd name="connsiteX135" fmla="*/ 5248656 w 7168896"/>
              <a:gd name="connsiteY135" fmla="*/ 1133856 h 5660136"/>
              <a:gd name="connsiteX136" fmla="*/ 5138928 w 7168896"/>
              <a:gd name="connsiteY136" fmla="*/ 1152144 h 5660136"/>
              <a:gd name="connsiteX137" fmla="*/ 5157216 w 7168896"/>
              <a:gd name="connsiteY137" fmla="*/ 1188720 h 5660136"/>
              <a:gd name="connsiteX138" fmla="*/ 5202936 w 7168896"/>
              <a:gd name="connsiteY138" fmla="*/ 1252728 h 5660136"/>
              <a:gd name="connsiteX139" fmla="*/ 5212080 w 7168896"/>
              <a:gd name="connsiteY139" fmla="*/ 1280160 h 5660136"/>
              <a:gd name="connsiteX140" fmla="*/ 5230368 w 7168896"/>
              <a:gd name="connsiteY140" fmla="*/ 1316736 h 5660136"/>
              <a:gd name="connsiteX141" fmla="*/ 5230368 w 7168896"/>
              <a:gd name="connsiteY141" fmla="*/ 1399032 h 5660136"/>
              <a:gd name="connsiteX142" fmla="*/ 5193792 w 7168896"/>
              <a:gd name="connsiteY142" fmla="*/ 1417320 h 5660136"/>
              <a:gd name="connsiteX143" fmla="*/ 5157216 w 7168896"/>
              <a:gd name="connsiteY143" fmla="*/ 1444752 h 5660136"/>
              <a:gd name="connsiteX144" fmla="*/ 5129784 w 7168896"/>
              <a:gd name="connsiteY144" fmla="*/ 1453896 h 5660136"/>
              <a:gd name="connsiteX145" fmla="*/ 5001768 w 7168896"/>
              <a:gd name="connsiteY145" fmla="*/ 1490472 h 5660136"/>
              <a:gd name="connsiteX146" fmla="*/ 4974336 w 7168896"/>
              <a:gd name="connsiteY146" fmla="*/ 1517904 h 5660136"/>
              <a:gd name="connsiteX147" fmla="*/ 5029200 w 7168896"/>
              <a:gd name="connsiteY147" fmla="*/ 1563624 h 5660136"/>
              <a:gd name="connsiteX148" fmla="*/ 5038344 w 7168896"/>
              <a:gd name="connsiteY148" fmla="*/ 1591056 h 5660136"/>
              <a:gd name="connsiteX149" fmla="*/ 5074920 w 7168896"/>
              <a:gd name="connsiteY149" fmla="*/ 1645920 h 5660136"/>
              <a:gd name="connsiteX150" fmla="*/ 5129784 w 7168896"/>
              <a:gd name="connsiteY150" fmla="*/ 1773936 h 5660136"/>
              <a:gd name="connsiteX151" fmla="*/ 5102352 w 7168896"/>
              <a:gd name="connsiteY151" fmla="*/ 1892808 h 5660136"/>
              <a:gd name="connsiteX152" fmla="*/ 5074920 w 7168896"/>
              <a:gd name="connsiteY152" fmla="*/ 1911096 h 5660136"/>
              <a:gd name="connsiteX153" fmla="*/ 5038344 w 7168896"/>
              <a:gd name="connsiteY153" fmla="*/ 1938528 h 5660136"/>
              <a:gd name="connsiteX154" fmla="*/ 4992624 w 7168896"/>
              <a:gd name="connsiteY154" fmla="*/ 1956816 h 5660136"/>
              <a:gd name="connsiteX155" fmla="*/ 4901184 w 7168896"/>
              <a:gd name="connsiteY155" fmla="*/ 1993392 h 5660136"/>
              <a:gd name="connsiteX156" fmla="*/ 4873752 w 7168896"/>
              <a:gd name="connsiteY156" fmla="*/ 2020824 h 5660136"/>
              <a:gd name="connsiteX157" fmla="*/ 4928616 w 7168896"/>
              <a:gd name="connsiteY157" fmla="*/ 2075688 h 5660136"/>
              <a:gd name="connsiteX158" fmla="*/ 4983480 w 7168896"/>
              <a:gd name="connsiteY158" fmla="*/ 2130552 h 5660136"/>
              <a:gd name="connsiteX159" fmla="*/ 4983480 w 7168896"/>
              <a:gd name="connsiteY159" fmla="*/ 2231136 h 5660136"/>
              <a:gd name="connsiteX160" fmla="*/ 4919472 w 7168896"/>
              <a:gd name="connsiteY160" fmla="*/ 2258568 h 5660136"/>
              <a:gd name="connsiteX161" fmla="*/ 4864608 w 7168896"/>
              <a:gd name="connsiteY161" fmla="*/ 2276856 h 5660136"/>
              <a:gd name="connsiteX162" fmla="*/ 4828032 w 7168896"/>
              <a:gd name="connsiteY162" fmla="*/ 2286000 h 5660136"/>
              <a:gd name="connsiteX163" fmla="*/ 4773168 w 7168896"/>
              <a:gd name="connsiteY163" fmla="*/ 2295144 h 5660136"/>
              <a:gd name="connsiteX164" fmla="*/ 4709160 w 7168896"/>
              <a:gd name="connsiteY164" fmla="*/ 2313432 h 5660136"/>
              <a:gd name="connsiteX165" fmla="*/ 4727448 w 7168896"/>
              <a:gd name="connsiteY165" fmla="*/ 2340864 h 5660136"/>
              <a:gd name="connsiteX166" fmla="*/ 4764024 w 7168896"/>
              <a:gd name="connsiteY166" fmla="*/ 2350008 h 5660136"/>
              <a:gd name="connsiteX167" fmla="*/ 4828032 w 7168896"/>
              <a:gd name="connsiteY167" fmla="*/ 2368296 h 5660136"/>
              <a:gd name="connsiteX168" fmla="*/ 4901184 w 7168896"/>
              <a:gd name="connsiteY168" fmla="*/ 2395728 h 5660136"/>
              <a:gd name="connsiteX169" fmla="*/ 4928616 w 7168896"/>
              <a:gd name="connsiteY169" fmla="*/ 2414016 h 5660136"/>
              <a:gd name="connsiteX170" fmla="*/ 5010912 w 7168896"/>
              <a:gd name="connsiteY170" fmla="*/ 2432304 h 5660136"/>
              <a:gd name="connsiteX171" fmla="*/ 5056632 w 7168896"/>
              <a:gd name="connsiteY171" fmla="*/ 2441448 h 5660136"/>
              <a:gd name="connsiteX172" fmla="*/ 5102352 w 7168896"/>
              <a:gd name="connsiteY172" fmla="*/ 2487168 h 5660136"/>
              <a:gd name="connsiteX173" fmla="*/ 5148072 w 7168896"/>
              <a:gd name="connsiteY173" fmla="*/ 2542032 h 5660136"/>
              <a:gd name="connsiteX174" fmla="*/ 5166360 w 7168896"/>
              <a:gd name="connsiteY174" fmla="*/ 2578608 h 5660136"/>
              <a:gd name="connsiteX175" fmla="*/ 5193792 w 7168896"/>
              <a:gd name="connsiteY175" fmla="*/ 2615184 h 5660136"/>
              <a:gd name="connsiteX176" fmla="*/ 5212080 w 7168896"/>
              <a:gd name="connsiteY176" fmla="*/ 2651760 h 5660136"/>
              <a:gd name="connsiteX177" fmla="*/ 5239512 w 7168896"/>
              <a:gd name="connsiteY177" fmla="*/ 2670048 h 5660136"/>
              <a:gd name="connsiteX178" fmla="*/ 5285232 w 7168896"/>
              <a:gd name="connsiteY178" fmla="*/ 2706624 h 5660136"/>
              <a:gd name="connsiteX179" fmla="*/ 5321808 w 7168896"/>
              <a:gd name="connsiteY179" fmla="*/ 2752344 h 5660136"/>
              <a:gd name="connsiteX180" fmla="*/ 5394960 w 7168896"/>
              <a:gd name="connsiteY180" fmla="*/ 2798064 h 5660136"/>
              <a:gd name="connsiteX181" fmla="*/ 5422392 w 7168896"/>
              <a:gd name="connsiteY181" fmla="*/ 2825496 h 5660136"/>
              <a:gd name="connsiteX182" fmla="*/ 5495544 w 7168896"/>
              <a:gd name="connsiteY182" fmla="*/ 2871216 h 5660136"/>
              <a:gd name="connsiteX183" fmla="*/ 5559552 w 7168896"/>
              <a:gd name="connsiteY183" fmla="*/ 2935224 h 5660136"/>
              <a:gd name="connsiteX184" fmla="*/ 5596128 w 7168896"/>
              <a:gd name="connsiteY184" fmla="*/ 2980944 h 5660136"/>
              <a:gd name="connsiteX185" fmla="*/ 5623560 w 7168896"/>
              <a:gd name="connsiteY185" fmla="*/ 2990088 h 5660136"/>
              <a:gd name="connsiteX186" fmla="*/ 5650992 w 7168896"/>
              <a:gd name="connsiteY186" fmla="*/ 3026664 h 5660136"/>
              <a:gd name="connsiteX187" fmla="*/ 5715000 w 7168896"/>
              <a:gd name="connsiteY187" fmla="*/ 3090672 h 5660136"/>
              <a:gd name="connsiteX188" fmla="*/ 5733288 w 7168896"/>
              <a:gd name="connsiteY188" fmla="*/ 3118104 h 5660136"/>
              <a:gd name="connsiteX189" fmla="*/ 5952744 w 7168896"/>
              <a:gd name="connsiteY189" fmla="*/ 3282696 h 5660136"/>
              <a:gd name="connsiteX190" fmla="*/ 6007608 w 7168896"/>
              <a:gd name="connsiteY190" fmla="*/ 3337560 h 5660136"/>
              <a:gd name="connsiteX191" fmla="*/ 6035040 w 7168896"/>
              <a:gd name="connsiteY191" fmla="*/ 3355848 h 5660136"/>
              <a:gd name="connsiteX192" fmla="*/ 6062472 w 7168896"/>
              <a:gd name="connsiteY192" fmla="*/ 3383280 h 5660136"/>
              <a:gd name="connsiteX193" fmla="*/ 6126480 w 7168896"/>
              <a:gd name="connsiteY193" fmla="*/ 3419856 h 5660136"/>
              <a:gd name="connsiteX194" fmla="*/ 6199632 w 7168896"/>
              <a:gd name="connsiteY194" fmla="*/ 3465576 h 5660136"/>
              <a:gd name="connsiteX195" fmla="*/ 6263640 w 7168896"/>
              <a:gd name="connsiteY195" fmla="*/ 3520440 h 5660136"/>
              <a:gd name="connsiteX196" fmla="*/ 6291072 w 7168896"/>
              <a:gd name="connsiteY196" fmla="*/ 3538728 h 5660136"/>
              <a:gd name="connsiteX197" fmla="*/ 6318504 w 7168896"/>
              <a:gd name="connsiteY197" fmla="*/ 3575304 h 5660136"/>
              <a:gd name="connsiteX198" fmla="*/ 6355080 w 7168896"/>
              <a:gd name="connsiteY198" fmla="*/ 3593592 h 5660136"/>
              <a:gd name="connsiteX199" fmla="*/ 6437376 w 7168896"/>
              <a:gd name="connsiteY199" fmla="*/ 3657600 h 5660136"/>
              <a:gd name="connsiteX200" fmla="*/ 6473952 w 7168896"/>
              <a:gd name="connsiteY200" fmla="*/ 3666744 h 5660136"/>
              <a:gd name="connsiteX201" fmla="*/ 6583680 w 7168896"/>
              <a:gd name="connsiteY201" fmla="*/ 3712464 h 5660136"/>
              <a:gd name="connsiteX202" fmla="*/ 6647688 w 7168896"/>
              <a:gd name="connsiteY202" fmla="*/ 3749040 h 5660136"/>
              <a:gd name="connsiteX203" fmla="*/ 6711696 w 7168896"/>
              <a:gd name="connsiteY203" fmla="*/ 3803904 h 5660136"/>
              <a:gd name="connsiteX204" fmla="*/ 6784848 w 7168896"/>
              <a:gd name="connsiteY204" fmla="*/ 3831336 h 5660136"/>
              <a:gd name="connsiteX205" fmla="*/ 6830568 w 7168896"/>
              <a:gd name="connsiteY205" fmla="*/ 3849624 h 5660136"/>
              <a:gd name="connsiteX206" fmla="*/ 6922008 w 7168896"/>
              <a:gd name="connsiteY206" fmla="*/ 3877056 h 5660136"/>
              <a:gd name="connsiteX207" fmla="*/ 7004304 w 7168896"/>
              <a:gd name="connsiteY207" fmla="*/ 3941064 h 5660136"/>
              <a:gd name="connsiteX208" fmla="*/ 7040880 w 7168896"/>
              <a:gd name="connsiteY208" fmla="*/ 3977640 h 5660136"/>
              <a:gd name="connsiteX209" fmla="*/ 7059168 w 7168896"/>
              <a:gd name="connsiteY209" fmla="*/ 4005072 h 5660136"/>
              <a:gd name="connsiteX210" fmla="*/ 7114032 w 7168896"/>
              <a:gd name="connsiteY210" fmla="*/ 4059936 h 5660136"/>
              <a:gd name="connsiteX211" fmla="*/ 7150608 w 7168896"/>
              <a:gd name="connsiteY211" fmla="*/ 4096512 h 5660136"/>
              <a:gd name="connsiteX212" fmla="*/ 7168896 w 7168896"/>
              <a:gd name="connsiteY212" fmla="*/ 4123944 h 5660136"/>
              <a:gd name="connsiteX213" fmla="*/ 7150608 w 7168896"/>
              <a:gd name="connsiteY213" fmla="*/ 4206240 h 5660136"/>
              <a:gd name="connsiteX214" fmla="*/ 7050024 w 7168896"/>
              <a:gd name="connsiteY214" fmla="*/ 4224528 h 5660136"/>
              <a:gd name="connsiteX215" fmla="*/ 6858000 w 7168896"/>
              <a:gd name="connsiteY215" fmla="*/ 4206240 h 5660136"/>
              <a:gd name="connsiteX216" fmla="*/ 6784848 w 7168896"/>
              <a:gd name="connsiteY216" fmla="*/ 4187952 h 5660136"/>
              <a:gd name="connsiteX217" fmla="*/ 6748272 w 7168896"/>
              <a:gd name="connsiteY217" fmla="*/ 4178808 h 5660136"/>
              <a:gd name="connsiteX218" fmla="*/ 6720840 w 7168896"/>
              <a:gd name="connsiteY218" fmla="*/ 4169664 h 5660136"/>
              <a:gd name="connsiteX219" fmla="*/ 6665976 w 7168896"/>
              <a:gd name="connsiteY219" fmla="*/ 4160520 h 5660136"/>
              <a:gd name="connsiteX220" fmla="*/ 6647688 w 7168896"/>
              <a:gd name="connsiteY220" fmla="*/ 4242816 h 5660136"/>
              <a:gd name="connsiteX221" fmla="*/ 6620256 w 7168896"/>
              <a:gd name="connsiteY221" fmla="*/ 4251960 h 5660136"/>
              <a:gd name="connsiteX222" fmla="*/ 6565392 w 7168896"/>
              <a:gd name="connsiteY222" fmla="*/ 4261104 h 5660136"/>
              <a:gd name="connsiteX223" fmla="*/ 6464808 w 7168896"/>
              <a:gd name="connsiteY223" fmla="*/ 4251960 h 5660136"/>
              <a:gd name="connsiteX224" fmla="*/ 6373368 w 7168896"/>
              <a:gd name="connsiteY224" fmla="*/ 4215384 h 5660136"/>
              <a:gd name="connsiteX225" fmla="*/ 6318504 w 7168896"/>
              <a:gd name="connsiteY225" fmla="*/ 4197096 h 5660136"/>
              <a:gd name="connsiteX226" fmla="*/ 6309360 w 7168896"/>
              <a:gd name="connsiteY226" fmla="*/ 4233672 h 5660136"/>
              <a:gd name="connsiteX227" fmla="*/ 6089904 w 7168896"/>
              <a:gd name="connsiteY227" fmla="*/ 4261104 h 5660136"/>
              <a:gd name="connsiteX228" fmla="*/ 5989320 w 7168896"/>
              <a:gd name="connsiteY228" fmla="*/ 4224528 h 5660136"/>
              <a:gd name="connsiteX229" fmla="*/ 5952744 w 7168896"/>
              <a:gd name="connsiteY229" fmla="*/ 4206240 h 5660136"/>
              <a:gd name="connsiteX230" fmla="*/ 5925312 w 7168896"/>
              <a:gd name="connsiteY230" fmla="*/ 4178808 h 5660136"/>
              <a:gd name="connsiteX231" fmla="*/ 5861304 w 7168896"/>
              <a:gd name="connsiteY231" fmla="*/ 4142232 h 5660136"/>
              <a:gd name="connsiteX232" fmla="*/ 5815584 w 7168896"/>
              <a:gd name="connsiteY232" fmla="*/ 4133088 h 5660136"/>
              <a:gd name="connsiteX233" fmla="*/ 5742432 w 7168896"/>
              <a:gd name="connsiteY233" fmla="*/ 4096512 h 5660136"/>
              <a:gd name="connsiteX234" fmla="*/ 5696712 w 7168896"/>
              <a:gd name="connsiteY234" fmla="*/ 4069080 h 5660136"/>
              <a:gd name="connsiteX235" fmla="*/ 5650992 w 7168896"/>
              <a:gd name="connsiteY235" fmla="*/ 4050792 h 5660136"/>
              <a:gd name="connsiteX236" fmla="*/ 5559552 w 7168896"/>
              <a:gd name="connsiteY236" fmla="*/ 3995928 h 5660136"/>
              <a:gd name="connsiteX237" fmla="*/ 5458968 w 7168896"/>
              <a:gd name="connsiteY237" fmla="*/ 3959352 h 5660136"/>
              <a:gd name="connsiteX238" fmla="*/ 5422392 w 7168896"/>
              <a:gd name="connsiteY238" fmla="*/ 3941064 h 5660136"/>
              <a:gd name="connsiteX239" fmla="*/ 5367528 w 7168896"/>
              <a:gd name="connsiteY239" fmla="*/ 3922776 h 5660136"/>
              <a:gd name="connsiteX240" fmla="*/ 5312664 w 7168896"/>
              <a:gd name="connsiteY240" fmla="*/ 3904488 h 5660136"/>
              <a:gd name="connsiteX241" fmla="*/ 5285232 w 7168896"/>
              <a:gd name="connsiteY241" fmla="*/ 3895344 h 5660136"/>
              <a:gd name="connsiteX242" fmla="*/ 5212080 w 7168896"/>
              <a:gd name="connsiteY242" fmla="*/ 3858768 h 5660136"/>
              <a:gd name="connsiteX243" fmla="*/ 5184648 w 7168896"/>
              <a:gd name="connsiteY243" fmla="*/ 3840480 h 5660136"/>
              <a:gd name="connsiteX244" fmla="*/ 5157216 w 7168896"/>
              <a:gd name="connsiteY244" fmla="*/ 3831336 h 5660136"/>
              <a:gd name="connsiteX245" fmla="*/ 5129784 w 7168896"/>
              <a:gd name="connsiteY245" fmla="*/ 3813048 h 5660136"/>
              <a:gd name="connsiteX246" fmla="*/ 5074920 w 7168896"/>
              <a:gd name="connsiteY246" fmla="*/ 3794760 h 5660136"/>
              <a:gd name="connsiteX247" fmla="*/ 5010912 w 7168896"/>
              <a:gd name="connsiteY247" fmla="*/ 3758184 h 5660136"/>
              <a:gd name="connsiteX248" fmla="*/ 4956048 w 7168896"/>
              <a:gd name="connsiteY248" fmla="*/ 3721608 h 5660136"/>
              <a:gd name="connsiteX249" fmla="*/ 4910328 w 7168896"/>
              <a:gd name="connsiteY249" fmla="*/ 3703320 h 5660136"/>
              <a:gd name="connsiteX250" fmla="*/ 4882896 w 7168896"/>
              <a:gd name="connsiteY250" fmla="*/ 3685032 h 5660136"/>
              <a:gd name="connsiteX251" fmla="*/ 4837176 w 7168896"/>
              <a:gd name="connsiteY251" fmla="*/ 3666744 h 5660136"/>
              <a:gd name="connsiteX252" fmla="*/ 4745736 w 7168896"/>
              <a:gd name="connsiteY252" fmla="*/ 3712464 h 5660136"/>
              <a:gd name="connsiteX253" fmla="*/ 4654296 w 7168896"/>
              <a:gd name="connsiteY253" fmla="*/ 3749040 h 5660136"/>
              <a:gd name="connsiteX254" fmla="*/ 4562856 w 7168896"/>
              <a:gd name="connsiteY254" fmla="*/ 3767328 h 5660136"/>
              <a:gd name="connsiteX255" fmla="*/ 4517136 w 7168896"/>
              <a:gd name="connsiteY255" fmla="*/ 3776472 h 5660136"/>
              <a:gd name="connsiteX256" fmla="*/ 4489704 w 7168896"/>
              <a:gd name="connsiteY256" fmla="*/ 3794760 h 5660136"/>
              <a:gd name="connsiteX257" fmla="*/ 4453128 w 7168896"/>
              <a:gd name="connsiteY257" fmla="*/ 3813048 h 5660136"/>
              <a:gd name="connsiteX258" fmla="*/ 4471416 w 7168896"/>
              <a:gd name="connsiteY258" fmla="*/ 3941064 h 5660136"/>
              <a:gd name="connsiteX259" fmla="*/ 4480560 w 7168896"/>
              <a:gd name="connsiteY259" fmla="*/ 3977640 h 5660136"/>
              <a:gd name="connsiteX260" fmla="*/ 4498848 w 7168896"/>
              <a:gd name="connsiteY260" fmla="*/ 4014216 h 5660136"/>
              <a:gd name="connsiteX261" fmla="*/ 4480560 w 7168896"/>
              <a:gd name="connsiteY261" fmla="*/ 4142232 h 5660136"/>
              <a:gd name="connsiteX262" fmla="*/ 4471416 w 7168896"/>
              <a:gd name="connsiteY262" fmla="*/ 4178808 h 5660136"/>
              <a:gd name="connsiteX263" fmla="*/ 4434840 w 7168896"/>
              <a:gd name="connsiteY263" fmla="*/ 4215384 h 5660136"/>
              <a:gd name="connsiteX264" fmla="*/ 4416552 w 7168896"/>
              <a:gd name="connsiteY264" fmla="*/ 4361688 h 5660136"/>
              <a:gd name="connsiteX265" fmla="*/ 4407408 w 7168896"/>
              <a:gd name="connsiteY265" fmla="*/ 4416552 h 5660136"/>
              <a:gd name="connsiteX266" fmla="*/ 4389120 w 7168896"/>
              <a:gd name="connsiteY266" fmla="*/ 4443984 h 5660136"/>
              <a:gd name="connsiteX267" fmla="*/ 4370832 w 7168896"/>
              <a:gd name="connsiteY267" fmla="*/ 4498848 h 5660136"/>
              <a:gd name="connsiteX268" fmla="*/ 4334256 w 7168896"/>
              <a:gd name="connsiteY268" fmla="*/ 4562856 h 5660136"/>
              <a:gd name="connsiteX269" fmla="*/ 4306824 w 7168896"/>
              <a:gd name="connsiteY269" fmla="*/ 4608576 h 5660136"/>
              <a:gd name="connsiteX270" fmla="*/ 4197096 w 7168896"/>
              <a:gd name="connsiteY270" fmla="*/ 4681728 h 5660136"/>
              <a:gd name="connsiteX271" fmla="*/ 4133088 w 7168896"/>
              <a:gd name="connsiteY271" fmla="*/ 4700016 h 5660136"/>
              <a:gd name="connsiteX272" fmla="*/ 4059936 w 7168896"/>
              <a:gd name="connsiteY272" fmla="*/ 4727448 h 5660136"/>
              <a:gd name="connsiteX273" fmla="*/ 4023360 w 7168896"/>
              <a:gd name="connsiteY273" fmla="*/ 4745736 h 5660136"/>
              <a:gd name="connsiteX274" fmla="*/ 3886200 w 7168896"/>
              <a:gd name="connsiteY274" fmla="*/ 4791456 h 5660136"/>
              <a:gd name="connsiteX275" fmla="*/ 3858768 w 7168896"/>
              <a:gd name="connsiteY275" fmla="*/ 4818888 h 5660136"/>
              <a:gd name="connsiteX276" fmla="*/ 3831336 w 7168896"/>
              <a:gd name="connsiteY276" fmla="*/ 4855464 h 5660136"/>
              <a:gd name="connsiteX277" fmla="*/ 3794760 w 7168896"/>
              <a:gd name="connsiteY277" fmla="*/ 4873752 h 5660136"/>
              <a:gd name="connsiteX278" fmla="*/ 3749040 w 7168896"/>
              <a:gd name="connsiteY278" fmla="*/ 4901184 h 5660136"/>
              <a:gd name="connsiteX279" fmla="*/ 3694176 w 7168896"/>
              <a:gd name="connsiteY279" fmla="*/ 4937760 h 5660136"/>
              <a:gd name="connsiteX280" fmla="*/ 3611880 w 7168896"/>
              <a:gd name="connsiteY280" fmla="*/ 4965192 h 5660136"/>
              <a:gd name="connsiteX281" fmla="*/ 3584448 w 7168896"/>
              <a:gd name="connsiteY281" fmla="*/ 4992624 h 5660136"/>
              <a:gd name="connsiteX282" fmla="*/ 3538728 w 7168896"/>
              <a:gd name="connsiteY282" fmla="*/ 5084064 h 5660136"/>
              <a:gd name="connsiteX283" fmla="*/ 3520440 w 7168896"/>
              <a:gd name="connsiteY283" fmla="*/ 5166360 h 5660136"/>
              <a:gd name="connsiteX284" fmla="*/ 3511296 w 7168896"/>
              <a:gd name="connsiteY284" fmla="*/ 5193792 h 5660136"/>
              <a:gd name="connsiteX285" fmla="*/ 3520440 w 7168896"/>
              <a:gd name="connsiteY285" fmla="*/ 5586984 h 5660136"/>
              <a:gd name="connsiteX286" fmla="*/ 3483864 w 7168896"/>
              <a:gd name="connsiteY286" fmla="*/ 5605272 h 5660136"/>
              <a:gd name="connsiteX287" fmla="*/ 3401568 w 7168896"/>
              <a:gd name="connsiteY287" fmla="*/ 5650992 h 5660136"/>
              <a:gd name="connsiteX288" fmla="*/ 3374136 w 7168896"/>
              <a:gd name="connsiteY288" fmla="*/ 5660136 h 5660136"/>
              <a:gd name="connsiteX289" fmla="*/ 3410712 w 7168896"/>
              <a:gd name="connsiteY289" fmla="*/ 5614416 h 5660136"/>
              <a:gd name="connsiteX290" fmla="*/ 3438144 w 7168896"/>
              <a:gd name="connsiteY290" fmla="*/ 5559552 h 5660136"/>
              <a:gd name="connsiteX291" fmla="*/ 3447288 w 7168896"/>
              <a:gd name="connsiteY291" fmla="*/ 5468112 h 5660136"/>
              <a:gd name="connsiteX292" fmla="*/ 3410712 w 7168896"/>
              <a:gd name="connsiteY292" fmla="*/ 5458968 h 5660136"/>
              <a:gd name="connsiteX293" fmla="*/ 3300984 w 7168896"/>
              <a:gd name="connsiteY293" fmla="*/ 5440680 h 5660136"/>
              <a:gd name="connsiteX294" fmla="*/ 3319272 w 7168896"/>
              <a:gd name="connsiteY294" fmla="*/ 5312664 h 5660136"/>
              <a:gd name="connsiteX295" fmla="*/ 3328416 w 7168896"/>
              <a:gd name="connsiteY295" fmla="*/ 5285232 h 5660136"/>
              <a:gd name="connsiteX296" fmla="*/ 3319272 w 7168896"/>
              <a:gd name="connsiteY296" fmla="*/ 5184648 h 5660136"/>
              <a:gd name="connsiteX297" fmla="*/ 3300984 w 7168896"/>
              <a:gd name="connsiteY297" fmla="*/ 5212080 h 5660136"/>
              <a:gd name="connsiteX298" fmla="*/ 3282696 w 7168896"/>
              <a:gd name="connsiteY298" fmla="*/ 5266944 h 5660136"/>
              <a:gd name="connsiteX299" fmla="*/ 3218688 w 7168896"/>
              <a:gd name="connsiteY299" fmla="*/ 5303520 h 5660136"/>
              <a:gd name="connsiteX300" fmla="*/ 3145536 w 7168896"/>
              <a:gd name="connsiteY300" fmla="*/ 5294376 h 5660136"/>
              <a:gd name="connsiteX301" fmla="*/ 3145536 w 7168896"/>
              <a:gd name="connsiteY301" fmla="*/ 5230368 h 5660136"/>
              <a:gd name="connsiteX302" fmla="*/ 3182112 w 7168896"/>
              <a:gd name="connsiteY302" fmla="*/ 5212080 h 5660136"/>
              <a:gd name="connsiteX303" fmla="*/ 3209544 w 7168896"/>
              <a:gd name="connsiteY303" fmla="*/ 5193792 h 5660136"/>
              <a:gd name="connsiteX304" fmla="*/ 3218688 w 7168896"/>
              <a:gd name="connsiteY304" fmla="*/ 5166360 h 5660136"/>
              <a:gd name="connsiteX305" fmla="*/ 3209544 w 7168896"/>
              <a:gd name="connsiteY305" fmla="*/ 5093208 h 5660136"/>
              <a:gd name="connsiteX306" fmla="*/ 3191256 w 7168896"/>
              <a:gd name="connsiteY306" fmla="*/ 5047488 h 5660136"/>
              <a:gd name="connsiteX307" fmla="*/ 3182112 w 7168896"/>
              <a:gd name="connsiteY307" fmla="*/ 5020056 h 5660136"/>
              <a:gd name="connsiteX308" fmla="*/ 3127248 w 7168896"/>
              <a:gd name="connsiteY308" fmla="*/ 4745736 h 5660136"/>
              <a:gd name="connsiteX309" fmla="*/ 3081528 w 7168896"/>
              <a:gd name="connsiteY309" fmla="*/ 4736592 h 5660136"/>
              <a:gd name="connsiteX310" fmla="*/ 2953512 w 7168896"/>
              <a:gd name="connsiteY310" fmla="*/ 4745736 h 5660136"/>
              <a:gd name="connsiteX311" fmla="*/ 2926080 w 7168896"/>
              <a:gd name="connsiteY311" fmla="*/ 4809744 h 5660136"/>
              <a:gd name="connsiteX312" fmla="*/ 2916936 w 7168896"/>
              <a:gd name="connsiteY312" fmla="*/ 4873752 h 5660136"/>
              <a:gd name="connsiteX313" fmla="*/ 2889504 w 7168896"/>
              <a:gd name="connsiteY313" fmla="*/ 4956048 h 5660136"/>
              <a:gd name="connsiteX314" fmla="*/ 2880360 w 7168896"/>
              <a:gd name="connsiteY314" fmla="*/ 5020056 h 5660136"/>
              <a:gd name="connsiteX315" fmla="*/ 2871216 w 7168896"/>
              <a:gd name="connsiteY315" fmla="*/ 5047488 h 5660136"/>
              <a:gd name="connsiteX316" fmla="*/ 2907792 w 7168896"/>
              <a:gd name="connsiteY316" fmla="*/ 5166360 h 5660136"/>
              <a:gd name="connsiteX317" fmla="*/ 3017520 w 7168896"/>
              <a:gd name="connsiteY317" fmla="*/ 5184648 h 5660136"/>
              <a:gd name="connsiteX318" fmla="*/ 2898648 w 7168896"/>
              <a:gd name="connsiteY318" fmla="*/ 5202936 h 5660136"/>
              <a:gd name="connsiteX319" fmla="*/ 2843784 w 7168896"/>
              <a:gd name="connsiteY319" fmla="*/ 5166360 h 5660136"/>
              <a:gd name="connsiteX320" fmla="*/ 2807208 w 7168896"/>
              <a:gd name="connsiteY320" fmla="*/ 5138928 h 5660136"/>
              <a:gd name="connsiteX321" fmla="*/ 2779776 w 7168896"/>
              <a:gd name="connsiteY321" fmla="*/ 5120640 h 5660136"/>
              <a:gd name="connsiteX322" fmla="*/ 2724912 w 7168896"/>
              <a:gd name="connsiteY322" fmla="*/ 5056632 h 5660136"/>
              <a:gd name="connsiteX323" fmla="*/ 2697480 w 7168896"/>
              <a:gd name="connsiteY323" fmla="*/ 4919472 h 5660136"/>
              <a:gd name="connsiteX324" fmla="*/ 2679192 w 7168896"/>
              <a:gd name="connsiteY324" fmla="*/ 4965192 h 5660136"/>
              <a:gd name="connsiteX325" fmla="*/ 2660904 w 7168896"/>
              <a:gd name="connsiteY325" fmla="*/ 5047488 h 5660136"/>
              <a:gd name="connsiteX326" fmla="*/ 2670048 w 7168896"/>
              <a:gd name="connsiteY326" fmla="*/ 5321808 h 5660136"/>
              <a:gd name="connsiteX327" fmla="*/ 2679192 w 7168896"/>
              <a:gd name="connsiteY327" fmla="*/ 5349240 h 5660136"/>
              <a:gd name="connsiteX328" fmla="*/ 2706624 w 7168896"/>
              <a:gd name="connsiteY328" fmla="*/ 5367528 h 5660136"/>
              <a:gd name="connsiteX329" fmla="*/ 2651760 w 7168896"/>
              <a:gd name="connsiteY329" fmla="*/ 5349240 h 5660136"/>
              <a:gd name="connsiteX330" fmla="*/ 2615184 w 7168896"/>
              <a:gd name="connsiteY330" fmla="*/ 5321808 h 5660136"/>
              <a:gd name="connsiteX331" fmla="*/ 2587752 w 7168896"/>
              <a:gd name="connsiteY331" fmla="*/ 5303520 h 5660136"/>
              <a:gd name="connsiteX332" fmla="*/ 2569464 w 7168896"/>
              <a:gd name="connsiteY332" fmla="*/ 5266944 h 5660136"/>
              <a:gd name="connsiteX333" fmla="*/ 2560320 w 7168896"/>
              <a:gd name="connsiteY333" fmla="*/ 5230368 h 5660136"/>
              <a:gd name="connsiteX334" fmla="*/ 2542032 w 7168896"/>
              <a:gd name="connsiteY334" fmla="*/ 5084064 h 5660136"/>
              <a:gd name="connsiteX335" fmla="*/ 2523744 w 7168896"/>
              <a:gd name="connsiteY335" fmla="*/ 5056632 h 5660136"/>
              <a:gd name="connsiteX336" fmla="*/ 2514600 w 7168896"/>
              <a:gd name="connsiteY336" fmla="*/ 5020056 h 5660136"/>
              <a:gd name="connsiteX337" fmla="*/ 2551176 w 7168896"/>
              <a:gd name="connsiteY337" fmla="*/ 4837176 h 5660136"/>
              <a:gd name="connsiteX338" fmla="*/ 2596896 w 7168896"/>
              <a:gd name="connsiteY338" fmla="*/ 4800600 h 5660136"/>
              <a:gd name="connsiteX339" fmla="*/ 2615184 w 7168896"/>
              <a:gd name="connsiteY339" fmla="*/ 4745736 h 5660136"/>
              <a:gd name="connsiteX340" fmla="*/ 2633472 w 7168896"/>
              <a:gd name="connsiteY340" fmla="*/ 4672584 h 5660136"/>
              <a:gd name="connsiteX341" fmla="*/ 2670048 w 7168896"/>
              <a:gd name="connsiteY341" fmla="*/ 4636008 h 5660136"/>
              <a:gd name="connsiteX342" fmla="*/ 2697480 w 7168896"/>
              <a:gd name="connsiteY342" fmla="*/ 4626864 h 5660136"/>
              <a:gd name="connsiteX343" fmla="*/ 2724912 w 7168896"/>
              <a:gd name="connsiteY343" fmla="*/ 4599432 h 5660136"/>
              <a:gd name="connsiteX344" fmla="*/ 2825496 w 7168896"/>
              <a:gd name="connsiteY344" fmla="*/ 4572000 h 5660136"/>
              <a:gd name="connsiteX345" fmla="*/ 2898648 w 7168896"/>
              <a:gd name="connsiteY345" fmla="*/ 4553712 h 5660136"/>
              <a:gd name="connsiteX346" fmla="*/ 2944368 w 7168896"/>
              <a:gd name="connsiteY346" fmla="*/ 4544568 h 5660136"/>
              <a:gd name="connsiteX347" fmla="*/ 3017520 w 7168896"/>
              <a:gd name="connsiteY347" fmla="*/ 4507992 h 5660136"/>
              <a:gd name="connsiteX348" fmla="*/ 3090672 w 7168896"/>
              <a:gd name="connsiteY348" fmla="*/ 4462272 h 5660136"/>
              <a:gd name="connsiteX349" fmla="*/ 3118104 w 7168896"/>
              <a:gd name="connsiteY349" fmla="*/ 4425696 h 5660136"/>
              <a:gd name="connsiteX350" fmla="*/ 3118104 w 7168896"/>
              <a:gd name="connsiteY350" fmla="*/ 4133088 h 5660136"/>
              <a:gd name="connsiteX351" fmla="*/ 3044952 w 7168896"/>
              <a:gd name="connsiteY351" fmla="*/ 3968496 h 5660136"/>
              <a:gd name="connsiteX352" fmla="*/ 3035808 w 7168896"/>
              <a:gd name="connsiteY352" fmla="*/ 3941064 h 5660136"/>
              <a:gd name="connsiteX353" fmla="*/ 2999232 w 7168896"/>
              <a:gd name="connsiteY353" fmla="*/ 3877056 h 5660136"/>
              <a:gd name="connsiteX354" fmla="*/ 2971800 w 7168896"/>
              <a:gd name="connsiteY354" fmla="*/ 3858768 h 5660136"/>
              <a:gd name="connsiteX355" fmla="*/ 2898648 w 7168896"/>
              <a:gd name="connsiteY355" fmla="*/ 3813048 h 5660136"/>
              <a:gd name="connsiteX356" fmla="*/ 2871216 w 7168896"/>
              <a:gd name="connsiteY356" fmla="*/ 3794760 h 5660136"/>
              <a:gd name="connsiteX357" fmla="*/ 2788920 w 7168896"/>
              <a:gd name="connsiteY357" fmla="*/ 3767328 h 5660136"/>
              <a:gd name="connsiteX358" fmla="*/ 2743200 w 7168896"/>
              <a:gd name="connsiteY358" fmla="*/ 3739896 h 5660136"/>
              <a:gd name="connsiteX359" fmla="*/ 2706624 w 7168896"/>
              <a:gd name="connsiteY359" fmla="*/ 3712464 h 5660136"/>
              <a:gd name="connsiteX360" fmla="*/ 2679192 w 7168896"/>
              <a:gd name="connsiteY360" fmla="*/ 3703320 h 5660136"/>
              <a:gd name="connsiteX361" fmla="*/ 2642616 w 7168896"/>
              <a:gd name="connsiteY361" fmla="*/ 3685032 h 5660136"/>
              <a:gd name="connsiteX362" fmla="*/ 2532888 w 7168896"/>
              <a:gd name="connsiteY362" fmla="*/ 3648456 h 5660136"/>
              <a:gd name="connsiteX363" fmla="*/ 2340864 w 7168896"/>
              <a:gd name="connsiteY363" fmla="*/ 3639312 h 5660136"/>
              <a:gd name="connsiteX364" fmla="*/ 2313432 w 7168896"/>
              <a:gd name="connsiteY364" fmla="*/ 3630168 h 5660136"/>
              <a:gd name="connsiteX365" fmla="*/ 2267712 w 7168896"/>
              <a:gd name="connsiteY365" fmla="*/ 3611880 h 5660136"/>
              <a:gd name="connsiteX366" fmla="*/ 2203704 w 7168896"/>
              <a:gd name="connsiteY366" fmla="*/ 3602736 h 5660136"/>
              <a:gd name="connsiteX367" fmla="*/ 2157984 w 7168896"/>
              <a:gd name="connsiteY367" fmla="*/ 3593592 h 5660136"/>
              <a:gd name="connsiteX368" fmla="*/ 2075688 w 7168896"/>
              <a:gd name="connsiteY368" fmla="*/ 3538728 h 5660136"/>
              <a:gd name="connsiteX369" fmla="*/ 1993392 w 7168896"/>
              <a:gd name="connsiteY369" fmla="*/ 3511296 h 5660136"/>
              <a:gd name="connsiteX370" fmla="*/ 1920240 w 7168896"/>
              <a:gd name="connsiteY370" fmla="*/ 3483864 h 5660136"/>
              <a:gd name="connsiteX371" fmla="*/ 1874520 w 7168896"/>
              <a:gd name="connsiteY371" fmla="*/ 3474720 h 5660136"/>
              <a:gd name="connsiteX372" fmla="*/ 1627632 w 7168896"/>
              <a:gd name="connsiteY372" fmla="*/ 3447288 h 5660136"/>
              <a:gd name="connsiteX373" fmla="*/ 1545336 w 7168896"/>
              <a:gd name="connsiteY373" fmla="*/ 3429000 h 5660136"/>
              <a:gd name="connsiteX374" fmla="*/ 1508760 w 7168896"/>
              <a:gd name="connsiteY374" fmla="*/ 3410712 h 5660136"/>
              <a:gd name="connsiteX375" fmla="*/ 1417320 w 7168896"/>
              <a:gd name="connsiteY375" fmla="*/ 3383280 h 5660136"/>
              <a:gd name="connsiteX376" fmla="*/ 1252728 w 7168896"/>
              <a:gd name="connsiteY376" fmla="*/ 3364992 h 5660136"/>
              <a:gd name="connsiteX377" fmla="*/ 1161288 w 7168896"/>
              <a:gd name="connsiteY377" fmla="*/ 3346704 h 5660136"/>
              <a:gd name="connsiteX378" fmla="*/ 1097280 w 7168896"/>
              <a:gd name="connsiteY378" fmla="*/ 3328416 h 5660136"/>
              <a:gd name="connsiteX379" fmla="*/ 1051560 w 7168896"/>
              <a:gd name="connsiteY379" fmla="*/ 3264408 h 566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7168896" h="5660136">
                <a:moveTo>
                  <a:pt x="1051560" y="3264408"/>
                </a:moveTo>
                <a:cubicBezTo>
                  <a:pt x="1031748" y="3244596"/>
                  <a:pt x="994085" y="3216263"/>
                  <a:pt x="978408" y="3209544"/>
                </a:cubicBezTo>
                <a:cubicBezTo>
                  <a:pt x="956851" y="3200305"/>
                  <a:pt x="892657" y="3193375"/>
                  <a:pt x="877824" y="3191256"/>
                </a:cubicBezTo>
                <a:cubicBezTo>
                  <a:pt x="859536" y="3194304"/>
                  <a:pt x="840549" y="3194537"/>
                  <a:pt x="822960" y="3200400"/>
                </a:cubicBezTo>
                <a:cubicBezTo>
                  <a:pt x="793766" y="3210131"/>
                  <a:pt x="788560" y="3228850"/>
                  <a:pt x="777240" y="3255264"/>
                </a:cubicBezTo>
                <a:cubicBezTo>
                  <a:pt x="765928" y="3281659"/>
                  <a:pt x="765558" y="3298691"/>
                  <a:pt x="758952" y="3328416"/>
                </a:cubicBezTo>
                <a:cubicBezTo>
                  <a:pt x="756226" y="3340684"/>
                  <a:pt x="752856" y="3352800"/>
                  <a:pt x="749808" y="3364992"/>
                </a:cubicBezTo>
                <a:cubicBezTo>
                  <a:pt x="728472" y="3343656"/>
                  <a:pt x="693118" y="3330257"/>
                  <a:pt x="685800" y="3300984"/>
                </a:cubicBezTo>
                <a:lnTo>
                  <a:pt x="667512" y="3227832"/>
                </a:lnTo>
                <a:cubicBezTo>
                  <a:pt x="670560" y="3151632"/>
                  <a:pt x="669310" y="3075138"/>
                  <a:pt x="676656" y="2999232"/>
                </a:cubicBezTo>
                <a:cubicBezTo>
                  <a:pt x="678513" y="2980044"/>
                  <a:pt x="684727" y="2960715"/>
                  <a:pt x="694944" y="2944368"/>
                </a:cubicBezTo>
                <a:cubicBezTo>
                  <a:pt x="700769" y="2935049"/>
                  <a:pt x="713933" y="2933115"/>
                  <a:pt x="722376" y="2926080"/>
                </a:cubicBezTo>
                <a:cubicBezTo>
                  <a:pt x="777982" y="2879742"/>
                  <a:pt x="718704" y="2914200"/>
                  <a:pt x="786384" y="2880360"/>
                </a:cubicBezTo>
                <a:cubicBezTo>
                  <a:pt x="848795" y="2786743"/>
                  <a:pt x="723165" y="2983544"/>
                  <a:pt x="822960" y="2734056"/>
                </a:cubicBezTo>
                <a:cubicBezTo>
                  <a:pt x="828022" y="2721400"/>
                  <a:pt x="847620" y="2722388"/>
                  <a:pt x="859536" y="2715768"/>
                </a:cubicBezTo>
                <a:cubicBezTo>
                  <a:pt x="875072" y="2707137"/>
                  <a:pt x="889720" y="2696967"/>
                  <a:pt x="905256" y="2688336"/>
                </a:cubicBezTo>
                <a:cubicBezTo>
                  <a:pt x="917172" y="2681716"/>
                  <a:pt x="929997" y="2676811"/>
                  <a:pt x="941832" y="2670048"/>
                </a:cubicBezTo>
                <a:cubicBezTo>
                  <a:pt x="951374" y="2664596"/>
                  <a:pt x="959221" y="2656223"/>
                  <a:pt x="969264" y="2651760"/>
                </a:cubicBezTo>
                <a:cubicBezTo>
                  <a:pt x="1014262" y="2631761"/>
                  <a:pt x="1061596" y="2617272"/>
                  <a:pt x="1106424" y="2596896"/>
                </a:cubicBezTo>
                <a:cubicBezTo>
                  <a:pt x="1128795" y="2586727"/>
                  <a:pt x="1147119" y="2568091"/>
                  <a:pt x="1170432" y="2560320"/>
                </a:cubicBezTo>
                <a:cubicBezTo>
                  <a:pt x="1193745" y="2552549"/>
                  <a:pt x="1219058" y="2552709"/>
                  <a:pt x="1243584" y="2551176"/>
                </a:cubicBezTo>
                <a:cubicBezTo>
                  <a:pt x="1316657" y="2546609"/>
                  <a:pt x="1389888" y="2545080"/>
                  <a:pt x="1463040" y="2542032"/>
                </a:cubicBezTo>
                <a:cubicBezTo>
                  <a:pt x="1478280" y="2535936"/>
                  <a:pt x="1492836" y="2527725"/>
                  <a:pt x="1508760" y="2523744"/>
                </a:cubicBezTo>
                <a:cubicBezTo>
                  <a:pt x="1529669" y="2518517"/>
                  <a:pt x="1551563" y="2518455"/>
                  <a:pt x="1572768" y="2514600"/>
                </a:cubicBezTo>
                <a:cubicBezTo>
                  <a:pt x="1585133" y="2512352"/>
                  <a:pt x="1597152" y="2508504"/>
                  <a:pt x="1609344" y="2505456"/>
                </a:cubicBezTo>
                <a:cubicBezTo>
                  <a:pt x="1618488" y="2496312"/>
                  <a:pt x="1630496" y="2489328"/>
                  <a:pt x="1636776" y="2478024"/>
                </a:cubicBezTo>
                <a:cubicBezTo>
                  <a:pt x="1646138" y="2461173"/>
                  <a:pt x="1644371" y="2439200"/>
                  <a:pt x="1655064" y="2423160"/>
                </a:cubicBezTo>
                <a:lnTo>
                  <a:pt x="1673352" y="2395728"/>
                </a:lnTo>
                <a:cubicBezTo>
                  <a:pt x="1679448" y="2371344"/>
                  <a:pt x="1685988" y="2347067"/>
                  <a:pt x="1691640" y="2322576"/>
                </a:cubicBezTo>
                <a:cubicBezTo>
                  <a:pt x="1695135" y="2307432"/>
                  <a:pt x="1695327" y="2291408"/>
                  <a:pt x="1700784" y="2276856"/>
                </a:cubicBezTo>
                <a:cubicBezTo>
                  <a:pt x="1704643" y="2266566"/>
                  <a:pt x="1712976" y="2258568"/>
                  <a:pt x="1719072" y="2249424"/>
                </a:cubicBezTo>
                <a:cubicBezTo>
                  <a:pt x="1714190" y="2239661"/>
                  <a:pt x="1693574" y="2194648"/>
                  <a:pt x="1682496" y="2185416"/>
                </a:cubicBezTo>
                <a:cubicBezTo>
                  <a:pt x="1672024" y="2176690"/>
                  <a:pt x="1657262" y="2174689"/>
                  <a:pt x="1645920" y="2167128"/>
                </a:cubicBezTo>
                <a:cubicBezTo>
                  <a:pt x="1629681" y="2156302"/>
                  <a:pt x="1615813" y="2142262"/>
                  <a:pt x="1600200" y="2130552"/>
                </a:cubicBezTo>
                <a:cubicBezTo>
                  <a:pt x="1591408" y="2123958"/>
                  <a:pt x="1581912" y="2118360"/>
                  <a:pt x="1572768" y="2112264"/>
                </a:cubicBezTo>
                <a:cubicBezTo>
                  <a:pt x="1556673" y="2063980"/>
                  <a:pt x="1568971" y="2092852"/>
                  <a:pt x="1527048" y="2029968"/>
                </a:cubicBezTo>
                <a:lnTo>
                  <a:pt x="1527048" y="2029968"/>
                </a:lnTo>
                <a:cubicBezTo>
                  <a:pt x="1520952" y="2014728"/>
                  <a:pt x="1514523" y="1999617"/>
                  <a:pt x="1508760" y="1984248"/>
                </a:cubicBezTo>
                <a:cubicBezTo>
                  <a:pt x="1497936" y="1955385"/>
                  <a:pt x="1489976" y="1920915"/>
                  <a:pt x="1481328" y="1892808"/>
                </a:cubicBezTo>
                <a:cubicBezTo>
                  <a:pt x="1459373" y="1821453"/>
                  <a:pt x="1468902" y="1856625"/>
                  <a:pt x="1444752" y="1792224"/>
                </a:cubicBezTo>
                <a:cubicBezTo>
                  <a:pt x="1441368" y="1783199"/>
                  <a:pt x="1439919" y="1773413"/>
                  <a:pt x="1435608" y="1764792"/>
                </a:cubicBezTo>
                <a:cubicBezTo>
                  <a:pt x="1427660" y="1748896"/>
                  <a:pt x="1416807" y="1734608"/>
                  <a:pt x="1408176" y="1719072"/>
                </a:cubicBezTo>
                <a:cubicBezTo>
                  <a:pt x="1401556" y="1707156"/>
                  <a:pt x="1399527" y="1692135"/>
                  <a:pt x="1389888" y="1682496"/>
                </a:cubicBezTo>
                <a:cubicBezTo>
                  <a:pt x="1383072" y="1675680"/>
                  <a:pt x="1371077" y="1677663"/>
                  <a:pt x="1362456" y="1673352"/>
                </a:cubicBezTo>
                <a:cubicBezTo>
                  <a:pt x="1275513" y="1629880"/>
                  <a:pt x="1421704" y="1683957"/>
                  <a:pt x="1280160" y="1636776"/>
                </a:cubicBezTo>
                <a:cubicBezTo>
                  <a:pt x="1258824" y="1621536"/>
                  <a:pt x="1238635" y="1604546"/>
                  <a:pt x="1216152" y="1591056"/>
                </a:cubicBezTo>
                <a:cubicBezTo>
                  <a:pt x="1207887" y="1586097"/>
                  <a:pt x="1196740" y="1587259"/>
                  <a:pt x="1188720" y="1581912"/>
                </a:cubicBezTo>
                <a:cubicBezTo>
                  <a:pt x="1177960" y="1574739"/>
                  <a:pt x="1171496" y="1562419"/>
                  <a:pt x="1161288" y="1554480"/>
                </a:cubicBezTo>
                <a:cubicBezTo>
                  <a:pt x="1143938" y="1540986"/>
                  <a:pt x="1123774" y="1531398"/>
                  <a:pt x="1106424" y="1517904"/>
                </a:cubicBezTo>
                <a:cubicBezTo>
                  <a:pt x="1078992" y="1496568"/>
                  <a:pt x="1053928" y="1471776"/>
                  <a:pt x="1024128" y="1453896"/>
                </a:cubicBezTo>
                <a:cubicBezTo>
                  <a:pt x="984672" y="1430223"/>
                  <a:pt x="940063" y="1400278"/>
                  <a:pt x="896112" y="1380744"/>
                </a:cubicBezTo>
                <a:cubicBezTo>
                  <a:pt x="875164" y="1371434"/>
                  <a:pt x="846162" y="1360273"/>
                  <a:pt x="822960" y="1353312"/>
                </a:cubicBezTo>
                <a:cubicBezTo>
                  <a:pt x="801706" y="1346936"/>
                  <a:pt x="780112" y="1341706"/>
                  <a:pt x="758952" y="1335024"/>
                </a:cubicBezTo>
                <a:cubicBezTo>
                  <a:pt x="722187" y="1323414"/>
                  <a:pt x="687254" y="1304786"/>
                  <a:pt x="649224" y="1298448"/>
                </a:cubicBezTo>
                <a:cubicBezTo>
                  <a:pt x="630936" y="1295400"/>
                  <a:pt x="612347" y="1293801"/>
                  <a:pt x="594360" y="1289304"/>
                </a:cubicBezTo>
                <a:cubicBezTo>
                  <a:pt x="577800" y="1285164"/>
                  <a:pt x="403906" y="1241373"/>
                  <a:pt x="356616" y="1216152"/>
                </a:cubicBezTo>
                <a:cubicBezTo>
                  <a:pt x="333481" y="1203813"/>
                  <a:pt x="316368" y="1181520"/>
                  <a:pt x="292608" y="1170432"/>
                </a:cubicBezTo>
                <a:cubicBezTo>
                  <a:pt x="269832" y="1159803"/>
                  <a:pt x="219456" y="1152144"/>
                  <a:pt x="219456" y="1152144"/>
                </a:cubicBezTo>
                <a:cubicBezTo>
                  <a:pt x="192024" y="1130808"/>
                  <a:pt x="156437" y="1117052"/>
                  <a:pt x="137160" y="1088136"/>
                </a:cubicBezTo>
                <a:cubicBezTo>
                  <a:pt x="95175" y="1025158"/>
                  <a:pt x="148816" y="1101735"/>
                  <a:pt x="82296" y="1024128"/>
                </a:cubicBezTo>
                <a:cubicBezTo>
                  <a:pt x="75144" y="1015784"/>
                  <a:pt x="71779" y="1004467"/>
                  <a:pt x="64008" y="996696"/>
                </a:cubicBezTo>
                <a:cubicBezTo>
                  <a:pt x="56237" y="988925"/>
                  <a:pt x="44920" y="985560"/>
                  <a:pt x="36576" y="978408"/>
                </a:cubicBezTo>
                <a:cubicBezTo>
                  <a:pt x="23485" y="967187"/>
                  <a:pt x="12192" y="954024"/>
                  <a:pt x="0" y="941832"/>
                </a:cubicBezTo>
                <a:cubicBezTo>
                  <a:pt x="3048" y="877824"/>
                  <a:pt x="3822" y="813667"/>
                  <a:pt x="9144" y="749808"/>
                </a:cubicBezTo>
                <a:cubicBezTo>
                  <a:pt x="9944" y="740203"/>
                  <a:pt x="12686" y="730219"/>
                  <a:pt x="18288" y="722376"/>
                </a:cubicBezTo>
                <a:cubicBezTo>
                  <a:pt x="40645" y="691076"/>
                  <a:pt x="104306" y="648719"/>
                  <a:pt x="128016" y="630936"/>
                </a:cubicBezTo>
                <a:cubicBezTo>
                  <a:pt x="152400" y="612648"/>
                  <a:pt x="182127" y="599873"/>
                  <a:pt x="201168" y="576072"/>
                </a:cubicBezTo>
                <a:cubicBezTo>
                  <a:pt x="213360" y="560832"/>
                  <a:pt x="221755" y="541544"/>
                  <a:pt x="237744" y="530352"/>
                </a:cubicBezTo>
                <a:cubicBezTo>
                  <a:pt x="263491" y="512329"/>
                  <a:pt x="328938" y="506874"/>
                  <a:pt x="356616" y="502920"/>
                </a:cubicBezTo>
                <a:cubicBezTo>
                  <a:pt x="393192" y="487680"/>
                  <a:pt x="430903" y="474920"/>
                  <a:pt x="466344" y="457200"/>
                </a:cubicBezTo>
                <a:cubicBezTo>
                  <a:pt x="543032" y="418856"/>
                  <a:pt x="493385" y="422980"/>
                  <a:pt x="557784" y="411480"/>
                </a:cubicBezTo>
                <a:cubicBezTo>
                  <a:pt x="630790" y="398443"/>
                  <a:pt x="704349" y="388571"/>
                  <a:pt x="777240" y="374904"/>
                </a:cubicBezTo>
                <a:cubicBezTo>
                  <a:pt x="801944" y="370272"/>
                  <a:pt x="850392" y="356616"/>
                  <a:pt x="850392" y="356616"/>
                </a:cubicBezTo>
                <a:cubicBezTo>
                  <a:pt x="917448" y="359664"/>
                  <a:pt x="984649" y="360407"/>
                  <a:pt x="1051560" y="365760"/>
                </a:cubicBezTo>
                <a:cubicBezTo>
                  <a:pt x="1061168" y="366529"/>
                  <a:pt x="1069442" y="376206"/>
                  <a:pt x="1078992" y="374904"/>
                </a:cubicBezTo>
                <a:cubicBezTo>
                  <a:pt x="1219554" y="355736"/>
                  <a:pt x="1238153" y="343628"/>
                  <a:pt x="1353312" y="301752"/>
                </a:cubicBezTo>
                <a:cubicBezTo>
                  <a:pt x="1399032" y="304800"/>
                  <a:pt x="1445211" y="303750"/>
                  <a:pt x="1490472" y="310896"/>
                </a:cubicBezTo>
                <a:cubicBezTo>
                  <a:pt x="1503936" y="313022"/>
                  <a:pt x="1514519" y="323814"/>
                  <a:pt x="1527048" y="329184"/>
                </a:cubicBezTo>
                <a:cubicBezTo>
                  <a:pt x="1535907" y="332981"/>
                  <a:pt x="1545248" y="335558"/>
                  <a:pt x="1554480" y="338328"/>
                </a:cubicBezTo>
                <a:cubicBezTo>
                  <a:pt x="1575734" y="344704"/>
                  <a:pt x="1597634" y="349033"/>
                  <a:pt x="1618488" y="356616"/>
                </a:cubicBezTo>
                <a:cubicBezTo>
                  <a:pt x="1631298" y="361274"/>
                  <a:pt x="1641463" y="373997"/>
                  <a:pt x="1655064" y="374904"/>
                </a:cubicBezTo>
                <a:cubicBezTo>
                  <a:pt x="1779792" y="383219"/>
                  <a:pt x="1905000" y="381000"/>
                  <a:pt x="2029968" y="384048"/>
                </a:cubicBezTo>
                <a:cubicBezTo>
                  <a:pt x="2064957" y="395711"/>
                  <a:pt x="2086859" y="404570"/>
                  <a:pt x="2121408" y="411480"/>
                </a:cubicBezTo>
                <a:cubicBezTo>
                  <a:pt x="2139588" y="415116"/>
                  <a:pt x="2157984" y="417576"/>
                  <a:pt x="2176272" y="420624"/>
                </a:cubicBezTo>
                <a:cubicBezTo>
                  <a:pt x="2200428" y="430286"/>
                  <a:pt x="2224339" y="440889"/>
                  <a:pt x="2249424" y="448056"/>
                </a:cubicBezTo>
                <a:cubicBezTo>
                  <a:pt x="2261508" y="451508"/>
                  <a:pt x="2273808" y="454152"/>
                  <a:pt x="2286000" y="457200"/>
                </a:cubicBezTo>
                <a:cubicBezTo>
                  <a:pt x="2322576" y="451104"/>
                  <a:pt x="2360808" y="451384"/>
                  <a:pt x="2395728" y="438912"/>
                </a:cubicBezTo>
                <a:cubicBezTo>
                  <a:pt x="2406077" y="435216"/>
                  <a:pt x="2405434" y="418345"/>
                  <a:pt x="2414016" y="411480"/>
                </a:cubicBezTo>
                <a:cubicBezTo>
                  <a:pt x="2436470" y="393517"/>
                  <a:pt x="2461755" y="379214"/>
                  <a:pt x="2487168" y="365760"/>
                </a:cubicBezTo>
                <a:cubicBezTo>
                  <a:pt x="2538794" y="338429"/>
                  <a:pt x="2553661" y="334452"/>
                  <a:pt x="2596896" y="320040"/>
                </a:cubicBezTo>
                <a:cubicBezTo>
                  <a:pt x="2668628" y="266241"/>
                  <a:pt x="2602000" y="309195"/>
                  <a:pt x="2734056" y="265176"/>
                </a:cubicBezTo>
                <a:cubicBezTo>
                  <a:pt x="2765199" y="254795"/>
                  <a:pt x="2795690" y="242357"/>
                  <a:pt x="2825496" y="228600"/>
                </a:cubicBezTo>
                <a:cubicBezTo>
                  <a:pt x="2835474" y="223995"/>
                  <a:pt x="2842294" y="213086"/>
                  <a:pt x="2852928" y="210312"/>
                </a:cubicBezTo>
                <a:cubicBezTo>
                  <a:pt x="3001365" y="171589"/>
                  <a:pt x="3020753" y="174894"/>
                  <a:pt x="3154680" y="164592"/>
                </a:cubicBezTo>
                <a:cubicBezTo>
                  <a:pt x="3166872" y="155448"/>
                  <a:pt x="3178399" y="145342"/>
                  <a:pt x="3191256" y="137160"/>
                </a:cubicBezTo>
                <a:cubicBezTo>
                  <a:pt x="3241736" y="105036"/>
                  <a:pt x="3368338" y="41673"/>
                  <a:pt x="3401568" y="27432"/>
                </a:cubicBezTo>
                <a:cubicBezTo>
                  <a:pt x="3415853" y="21310"/>
                  <a:pt x="3432402" y="22754"/>
                  <a:pt x="3447288" y="18288"/>
                </a:cubicBezTo>
                <a:cubicBezTo>
                  <a:pt x="3463010" y="13571"/>
                  <a:pt x="3477768" y="6096"/>
                  <a:pt x="3493008" y="0"/>
                </a:cubicBezTo>
                <a:cubicBezTo>
                  <a:pt x="3841196" y="9163"/>
                  <a:pt x="3859613" y="4233"/>
                  <a:pt x="4215384" y="36576"/>
                </a:cubicBezTo>
                <a:cubicBezTo>
                  <a:pt x="4224983" y="37449"/>
                  <a:pt x="4233407" y="43629"/>
                  <a:pt x="4242816" y="45720"/>
                </a:cubicBezTo>
                <a:cubicBezTo>
                  <a:pt x="4260915" y="49742"/>
                  <a:pt x="4279253" y="52817"/>
                  <a:pt x="4297680" y="54864"/>
                </a:cubicBezTo>
                <a:cubicBezTo>
                  <a:pt x="4519736" y="79537"/>
                  <a:pt x="4505246" y="73688"/>
                  <a:pt x="4754880" y="82296"/>
                </a:cubicBezTo>
                <a:cubicBezTo>
                  <a:pt x="4776216" y="85344"/>
                  <a:pt x="4797399" y="89787"/>
                  <a:pt x="4818888" y="91440"/>
                </a:cubicBezTo>
                <a:cubicBezTo>
                  <a:pt x="5097124" y="112843"/>
                  <a:pt x="4887809" y="88801"/>
                  <a:pt x="5138928" y="109728"/>
                </a:cubicBezTo>
                <a:cubicBezTo>
                  <a:pt x="5277505" y="121276"/>
                  <a:pt x="5145162" y="114778"/>
                  <a:pt x="5294376" y="137160"/>
                </a:cubicBezTo>
                <a:cubicBezTo>
                  <a:pt x="5327670" y="142154"/>
                  <a:pt x="5361577" y="141950"/>
                  <a:pt x="5394960" y="146304"/>
                </a:cubicBezTo>
                <a:cubicBezTo>
                  <a:pt x="5431729" y="151100"/>
                  <a:pt x="5467736" y="161513"/>
                  <a:pt x="5504688" y="164592"/>
                </a:cubicBezTo>
                <a:cubicBezTo>
                  <a:pt x="5614206" y="173718"/>
                  <a:pt x="5724144" y="176784"/>
                  <a:pt x="5833872" y="182880"/>
                </a:cubicBezTo>
                <a:cubicBezTo>
                  <a:pt x="5855208" y="185928"/>
                  <a:pt x="5877280" y="185686"/>
                  <a:pt x="5897880" y="192024"/>
                </a:cubicBezTo>
                <a:cubicBezTo>
                  <a:pt x="5917422" y="198037"/>
                  <a:pt x="5934130" y="210995"/>
                  <a:pt x="5952744" y="219456"/>
                </a:cubicBezTo>
                <a:cubicBezTo>
                  <a:pt x="5967687" y="226248"/>
                  <a:pt x="5982776" y="232917"/>
                  <a:pt x="5998464" y="237744"/>
                </a:cubicBezTo>
                <a:cubicBezTo>
                  <a:pt x="6120686" y="275351"/>
                  <a:pt x="6023132" y="236823"/>
                  <a:pt x="6135624" y="274320"/>
                </a:cubicBezTo>
                <a:cubicBezTo>
                  <a:pt x="6170235" y="285857"/>
                  <a:pt x="6182860" y="297369"/>
                  <a:pt x="6217920" y="301752"/>
                </a:cubicBezTo>
                <a:cubicBezTo>
                  <a:pt x="6254339" y="306304"/>
                  <a:pt x="6291072" y="307848"/>
                  <a:pt x="6327648" y="310896"/>
                </a:cubicBezTo>
                <a:cubicBezTo>
                  <a:pt x="6339840" y="316992"/>
                  <a:pt x="6352389" y="322421"/>
                  <a:pt x="6364224" y="329184"/>
                </a:cubicBezTo>
                <a:cubicBezTo>
                  <a:pt x="6392318" y="345238"/>
                  <a:pt x="6395073" y="354707"/>
                  <a:pt x="6428232" y="365760"/>
                </a:cubicBezTo>
                <a:cubicBezTo>
                  <a:pt x="6452077" y="373708"/>
                  <a:pt x="6477135" y="377435"/>
                  <a:pt x="6501384" y="384048"/>
                </a:cubicBezTo>
                <a:cubicBezTo>
                  <a:pt x="6510683" y="386584"/>
                  <a:pt x="6519672" y="390144"/>
                  <a:pt x="6528816" y="393192"/>
                </a:cubicBezTo>
                <a:cubicBezTo>
                  <a:pt x="6531864" y="405384"/>
                  <a:pt x="6543580" y="418528"/>
                  <a:pt x="6537960" y="429768"/>
                </a:cubicBezTo>
                <a:cubicBezTo>
                  <a:pt x="6529232" y="447224"/>
                  <a:pt x="6509301" y="456866"/>
                  <a:pt x="6492240" y="466344"/>
                </a:cubicBezTo>
                <a:cubicBezTo>
                  <a:pt x="6481254" y="472447"/>
                  <a:pt x="6468194" y="474524"/>
                  <a:pt x="6455664" y="475488"/>
                </a:cubicBezTo>
                <a:cubicBezTo>
                  <a:pt x="6388736" y="480636"/>
                  <a:pt x="6321552" y="481584"/>
                  <a:pt x="6254496" y="484632"/>
                </a:cubicBezTo>
                <a:cubicBezTo>
                  <a:pt x="6245352" y="493776"/>
                  <a:pt x="6230200" y="499519"/>
                  <a:pt x="6227064" y="512064"/>
                </a:cubicBezTo>
                <a:cubicBezTo>
                  <a:pt x="6198942" y="624553"/>
                  <a:pt x="6304789" y="477772"/>
                  <a:pt x="6208776" y="621792"/>
                </a:cubicBezTo>
                <a:cubicBezTo>
                  <a:pt x="6183710" y="659391"/>
                  <a:pt x="6064170" y="649121"/>
                  <a:pt x="6062472" y="649224"/>
                </a:cubicBezTo>
                <a:cubicBezTo>
                  <a:pt x="5918746" y="657935"/>
                  <a:pt x="5805893" y="660733"/>
                  <a:pt x="5660136" y="667512"/>
                </a:cubicBezTo>
                <a:lnTo>
                  <a:pt x="5486400" y="676656"/>
                </a:lnTo>
                <a:cubicBezTo>
                  <a:pt x="5471160" y="679704"/>
                  <a:pt x="5455852" y="682429"/>
                  <a:pt x="5440680" y="685800"/>
                </a:cubicBezTo>
                <a:cubicBezTo>
                  <a:pt x="5428412" y="688526"/>
                  <a:pt x="5416500" y="692878"/>
                  <a:pt x="5404104" y="694944"/>
                </a:cubicBezTo>
                <a:cubicBezTo>
                  <a:pt x="5379865" y="698984"/>
                  <a:pt x="5355336" y="701040"/>
                  <a:pt x="5330952" y="704088"/>
                </a:cubicBezTo>
                <a:cubicBezTo>
                  <a:pt x="5318760" y="713232"/>
                  <a:pt x="5298072" y="716735"/>
                  <a:pt x="5294376" y="731520"/>
                </a:cubicBezTo>
                <a:cubicBezTo>
                  <a:pt x="5286228" y="764112"/>
                  <a:pt x="5325669" y="785435"/>
                  <a:pt x="5340096" y="804672"/>
                </a:cubicBezTo>
                <a:cubicBezTo>
                  <a:pt x="5350760" y="818890"/>
                  <a:pt x="5358384" y="835152"/>
                  <a:pt x="5367528" y="850392"/>
                </a:cubicBezTo>
                <a:cubicBezTo>
                  <a:pt x="5370576" y="862584"/>
                  <a:pt x="5377300" y="874416"/>
                  <a:pt x="5376672" y="886968"/>
                </a:cubicBezTo>
                <a:cubicBezTo>
                  <a:pt x="5371854" y="983331"/>
                  <a:pt x="5378403" y="1024467"/>
                  <a:pt x="5321808" y="1088136"/>
                </a:cubicBezTo>
                <a:cubicBezTo>
                  <a:pt x="5310714" y="1100617"/>
                  <a:pt x="5266318" y="1129441"/>
                  <a:pt x="5248656" y="1133856"/>
                </a:cubicBezTo>
                <a:cubicBezTo>
                  <a:pt x="5212683" y="1142849"/>
                  <a:pt x="5138928" y="1152144"/>
                  <a:pt x="5138928" y="1152144"/>
                </a:cubicBezTo>
                <a:cubicBezTo>
                  <a:pt x="5145024" y="1164336"/>
                  <a:pt x="5149992" y="1177161"/>
                  <a:pt x="5157216" y="1188720"/>
                </a:cubicBezTo>
                <a:cubicBezTo>
                  <a:pt x="5167571" y="1205288"/>
                  <a:pt x="5193264" y="1233384"/>
                  <a:pt x="5202936" y="1252728"/>
                </a:cubicBezTo>
                <a:cubicBezTo>
                  <a:pt x="5207247" y="1261349"/>
                  <a:pt x="5208283" y="1271301"/>
                  <a:pt x="5212080" y="1280160"/>
                </a:cubicBezTo>
                <a:cubicBezTo>
                  <a:pt x="5217450" y="1292689"/>
                  <a:pt x="5224272" y="1304544"/>
                  <a:pt x="5230368" y="1316736"/>
                </a:cubicBezTo>
                <a:cubicBezTo>
                  <a:pt x="5232849" y="1331622"/>
                  <a:pt x="5249663" y="1379737"/>
                  <a:pt x="5230368" y="1399032"/>
                </a:cubicBezTo>
                <a:cubicBezTo>
                  <a:pt x="5220729" y="1408671"/>
                  <a:pt x="5205351" y="1410096"/>
                  <a:pt x="5193792" y="1417320"/>
                </a:cubicBezTo>
                <a:cubicBezTo>
                  <a:pt x="5180869" y="1425397"/>
                  <a:pt x="5170448" y="1437191"/>
                  <a:pt x="5157216" y="1444752"/>
                </a:cubicBezTo>
                <a:cubicBezTo>
                  <a:pt x="5148847" y="1449534"/>
                  <a:pt x="5138643" y="1450099"/>
                  <a:pt x="5129784" y="1453896"/>
                </a:cubicBezTo>
                <a:cubicBezTo>
                  <a:pt x="5045288" y="1490109"/>
                  <a:pt x="5152451" y="1460335"/>
                  <a:pt x="5001768" y="1490472"/>
                </a:cubicBezTo>
                <a:cubicBezTo>
                  <a:pt x="4992624" y="1499616"/>
                  <a:pt x="4976462" y="1505148"/>
                  <a:pt x="4974336" y="1517904"/>
                </a:cubicBezTo>
                <a:cubicBezTo>
                  <a:pt x="4970359" y="1541765"/>
                  <a:pt x="5019789" y="1558919"/>
                  <a:pt x="5029200" y="1563624"/>
                </a:cubicBezTo>
                <a:cubicBezTo>
                  <a:pt x="5032248" y="1572768"/>
                  <a:pt x="5033663" y="1582630"/>
                  <a:pt x="5038344" y="1591056"/>
                </a:cubicBezTo>
                <a:cubicBezTo>
                  <a:pt x="5049018" y="1610269"/>
                  <a:pt x="5066757" y="1625513"/>
                  <a:pt x="5074920" y="1645920"/>
                </a:cubicBezTo>
                <a:cubicBezTo>
                  <a:pt x="5116558" y="1750016"/>
                  <a:pt x="5096815" y="1707998"/>
                  <a:pt x="5129784" y="1773936"/>
                </a:cubicBezTo>
                <a:cubicBezTo>
                  <a:pt x="5120640" y="1813560"/>
                  <a:pt x="5117455" y="1855051"/>
                  <a:pt x="5102352" y="1892808"/>
                </a:cubicBezTo>
                <a:cubicBezTo>
                  <a:pt x="5098271" y="1903012"/>
                  <a:pt x="5083863" y="1904708"/>
                  <a:pt x="5074920" y="1911096"/>
                </a:cubicBezTo>
                <a:cubicBezTo>
                  <a:pt x="5062519" y="1919954"/>
                  <a:pt x="5051666" y="1931127"/>
                  <a:pt x="5038344" y="1938528"/>
                </a:cubicBezTo>
                <a:cubicBezTo>
                  <a:pt x="5023996" y="1946499"/>
                  <a:pt x="5007623" y="1950150"/>
                  <a:pt x="4992624" y="1956816"/>
                </a:cubicBezTo>
                <a:cubicBezTo>
                  <a:pt x="4911897" y="1992695"/>
                  <a:pt x="5007035" y="1958108"/>
                  <a:pt x="4901184" y="1993392"/>
                </a:cubicBezTo>
                <a:cubicBezTo>
                  <a:pt x="4892040" y="2002536"/>
                  <a:pt x="4875878" y="2008068"/>
                  <a:pt x="4873752" y="2020824"/>
                </a:cubicBezTo>
                <a:cubicBezTo>
                  <a:pt x="4870715" y="2039043"/>
                  <a:pt x="4924543" y="2072022"/>
                  <a:pt x="4928616" y="2075688"/>
                </a:cubicBezTo>
                <a:cubicBezTo>
                  <a:pt x="4947840" y="2092990"/>
                  <a:pt x="4983480" y="2130552"/>
                  <a:pt x="4983480" y="2130552"/>
                </a:cubicBezTo>
                <a:cubicBezTo>
                  <a:pt x="4996339" y="2169130"/>
                  <a:pt x="5004159" y="2179438"/>
                  <a:pt x="4983480" y="2231136"/>
                </a:cubicBezTo>
                <a:cubicBezTo>
                  <a:pt x="4976226" y="2249270"/>
                  <a:pt x="4931677" y="2254906"/>
                  <a:pt x="4919472" y="2258568"/>
                </a:cubicBezTo>
                <a:cubicBezTo>
                  <a:pt x="4901008" y="2264107"/>
                  <a:pt x="4883310" y="2272181"/>
                  <a:pt x="4864608" y="2276856"/>
                </a:cubicBezTo>
                <a:cubicBezTo>
                  <a:pt x="4852416" y="2279904"/>
                  <a:pt x="4840355" y="2283535"/>
                  <a:pt x="4828032" y="2286000"/>
                </a:cubicBezTo>
                <a:cubicBezTo>
                  <a:pt x="4809852" y="2289636"/>
                  <a:pt x="4791233" y="2290975"/>
                  <a:pt x="4773168" y="2295144"/>
                </a:cubicBezTo>
                <a:cubicBezTo>
                  <a:pt x="4751546" y="2300134"/>
                  <a:pt x="4730496" y="2307336"/>
                  <a:pt x="4709160" y="2313432"/>
                </a:cubicBezTo>
                <a:cubicBezTo>
                  <a:pt x="4715256" y="2322576"/>
                  <a:pt x="4718304" y="2334768"/>
                  <a:pt x="4727448" y="2340864"/>
                </a:cubicBezTo>
                <a:cubicBezTo>
                  <a:pt x="4737905" y="2347835"/>
                  <a:pt x="4751900" y="2346701"/>
                  <a:pt x="4764024" y="2350008"/>
                </a:cubicBezTo>
                <a:cubicBezTo>
                  <a:pt x="4785432" y="2355847"/>
                  <a:pt x="4806778" y="2361920"/>
                  <a:pt x="4828032" y="2368296"/>
                </a:cubicBezTo>
                <a:cubicBezTo>
                  <a:pt x="4847817" y="2374231"/>
                  <a:pt x="4886055" y="2388163"/>
                  <a:pt x="4901184" y="2395728"/>
                </a:cubicBezTo>
                <a:cubicBezTo>
                  <a:pt x="4911014" y="2400643"/>
                  <a:pt x="4918786" y="2409101"/>
                  <a:pt x="4928616" y="2414016"/>
                </a:cubicBezTo>
                <a:cubicBezTo>
                  <a:pt x="4951648" y="2425532"/>
                  <a:pt x="4988837" y="2428290"/>
                  <a:pt x="5010912" y="2432304"/>
                </a:cubicBezTo>
                <a:cubicBezTo>
                  <a:pt x="5026203" y="2435084"/>
                  <a:pt x="5041392" y="2438400"/>
                  <a:pt x="5056632" y="2441448"/>
                </a:cubicBezTo>
                <a:cubicBezTo>
                  <a:pt x="5130370" y="2478317"/>
                  <a:pt x="5068716" y="2436714"/>
                  <a:pt x="5102352" y="2487168"/>
                </a:cubicBezTo>
                <a:cubicBezTo>
                  <a:pt x="5178001" y="2600641"/>
                  <a:pt x="5088239" y="2437323"/>
                  <a:pt x="5148072" y="2542032"/>
                </a:cubicBezTo>
                <a:cubicBezTo>
                  <a:pt x="5154835" y="2553867"/>
                  <a:pt x="5159136" y="2567049"/>
                  <a:pt x="5166360" y="2578608"/>
                </a:cubicBezTo>
                <a:cubicBezTo>
                  <a:pt x="5174437" y="2591531"/>
                  <a:pt x="5185715" y="2602261"/>
                  <a:pt x="5193792" y="2615184"/>
                </a:cubicBezTo>
                <a:cubicBezTo>
                  <a:pt x="5201016" y="2626743"/>
                  <a:pt x="5203354" y="2641288"/>
                  <a:pt x="5212080" y="2651760"/>
                </a:cubicBezTo>
                <a:cubicBezTo>
                  <a:pt x="5219115" y="2660203"/>
                  <a:pt x="5230720" y="2663454"/>
                  <a:pt x="5239512" y="2670048"/>
                </a:cubicBezTo>
                <a:cubicBezTo>
                  <a:pt x="5255125" y="2681758"/>
                  <a:pt x="5271432" y="2692824"/>
                  <a:pt x="5285232" y="2706624"/>
                </a:cubicBezTo>
                <a:cubicBezTo>
                  <a:pt x="5299032" y="2720424"/>
                  <a:pt x="5308008" y="2738544"/>
                  <a:pt x="5321808" y="2752344"/>
                </a:cubicBezTo>
                <a:cubicBezTo>
                  <a:pt x="5369843" y="2800379"/>
                  <a:pt x="5344257" y="2761848"/>
                  <a:pt x="5394960" y="2798064"/>
                </a:cubicBezTo>
                <a:cubicBezTo>
                  <a:pt x="5405483" y="2805580"/>
                  <a:pt x="5411869" y="2817980"/>
                  <a:pt x="5422392" y="2825496"/>
                </a:cubicBezTo>
                <a:cubicBezTo>
                  <a:pt x="5493145" y="2876034"/>
                  <a:pt x="5425093" y="2807169"/>
                  <a:pt x="5495544" y="2871216"/>
                </a:cubicBezTo>
                <a:cubicBezTo>
                  <a:pt x="5517871" y="2891513"/>
                  <a:pt x="5540703" y="2911662"/>
                  <a:pt x="5559552" y="2935224"/>
                </a:cubicBezTo>
                <a:cubicBezTo>
                  <a:pt x="5571744" y="2950464"/>
                  <a:pt x="5581310" y="2968243"/>
                  <a:pt x="5596128" y="2980944"/>
                </a:cubicBezTo>
                <a:cubicBezTo>
                  <a:pt x="5603446" y="2987217"/>
                  <a:pt x="5614416" y="2987040"/>
                  <a:pt x="5623560" y="2990088"/>
                </a:cubicBezTo>
                <a:cubicBezTo>
                  <a:pt x="5632704" y="3002280"/>
                  <a:pt x="5640740" y="3015387"/>
                  <a:pt x="5650992" y="3026664"/>
                </a:cubicBezTo>
                <a:cubicBezTo>
                  <a:pt x="5671289" y="3048991"/>
                  <a:pt x="5698263" y="3065566"/>
                  <a:pt x="5715000" y="3090672"/>
                </a:cubicBezTo>
                <a:cubicBezTo>
                  <a:pt x="5721096" y="3099816"/>
                  <a:pt x="5725213" y="3110650"/>
                  <a:pt x="5733288" y="3118104"/>
                </a:cubicBezTo>
                <a:cubicBezTo>
                  <a:pt x="5863911" y="3238679"/>
                  <a:pt x="5806331" y="3167107"/>
                  <a:pt x="5952744" y="3282696"/>
                </a:cubicBezTo>
                <a:cubicBezTo>
                  <a:pt x="5973044" y="3298722"/>
                  <a:pt x="5988278" y="3320377"/>
                  <a:pt x="6007608" y="3337560"/>
                </a:cubicBezTo>
                <a:cubicBezTo>
                  <a:pt x="6015822" y="3344861"/>
                  <a:pt x="6026597" y="3348813"/>
                  <a:pt x="6035040" y="3355848"/>
                </a:cubicBezTo>
                <a:cubicBezTo>
                  <a:pt x="6044974" y="3364127"/>
                  <a:pt x="6052538" y="3375001"/>
                  <a:pt x="6062472" y="3383280"/>
                </a:cubicBezTo>
                <a:cubicBezTo>
                  <a:pt x="6099885" y="3414458"/>
                  <a:pt x="6081762" y="3390044"/>
                  <a:pt x="6126480" y="3419856"/>
                </a:cubicBezTo>
                <a:cubicBezTo>
                  <a:pt x="6201025" y="3469553"/>
                  <a:pt x="6143166" y="3446754"/>
                  <a:pt x="6199632" y="3465576"/>
                </a:cubicBezTo>
                <a:cubicBezTo>
                  <a:pt x="6232864" y="3498808"/>
                  <a:pt x="6222584" y="3491114"/>
                  <a:pt x="6263640" y="3520440"/>
                </a:cubicBezTo>
                <a:cubicBezTo>
                  <a:pt x="6272583" y="3526828"/>
                  <a:pt x="6283301" y="3530957"/>
                  <a:pt x="6291072" y="3538728"/>
                </a:cubicBezTo>
                <a:cubicBezTo>
                  <a:pt x="6301848" y="3549504"/>
                  <a:pt x="6306933" y="3565386"/>
                  <a:pt x="6318504" y="3575304"/>
                </a:cubicBezTo>
                <a:cubicBezTo>
                  <a:pt x="6328853" y="3584175"/>
                  <a:pt x="6344175" y="3585413"/>
                  <a:pt x="6355080" y="3593592"/>
                </a:cubicBezTo>
                <a:cubicBezTo>
                  <a:pt x="6414548" y="3638193"/>
                  <a:pt x="6366228" y="3625979"/>
                  <a:pt x="6437376" y="3657600"/>
                </a:cubicBezTo>
                <a:cubicBezTo>
                  <a:pt x="6448860" y="3662704"/>
                  <a:pt x="6462030" y="3662770"/>
                  <a:pt x="6473952" y="3666744"/>
                </a:cubicBezTo>
                <a:cubicBezTo>
                  <a:pt x="6518481" y="3681587"/>
                  <a:pt x="6545474" y="3691624"/>
                  <a:pt x="6583680" y="3712464"/>
                </a:cubicBezTo>
                <a:cubicBezTo>
                  <a:pt x="6605253" y="3724231"/>
                  <a:pt x="6627556" y="3734948"/>
                  <a:pt x="6647688" y="3749040"/>
                </a:cubicBezTo>
                <a:cubicBezTo>
                  <a:pt x="6711656" y="3793818"/>
                  <a:pt x="6634416" y="3760971"/>
                  <a:pt x="6711696" y="3803904"/>
                </a:cubicBezTo>
                <a:cubicBezTo>
                  <a:pt x="6736165" y="3817498"/>
                  <a:pt x="6759578" y="3821860"/>
                  <a:pt x="6784848" y="3831336"/>
                </a:cubicBezTo>
                <a:cubicBezTo>
                  <a:pt x="6800217" y="3837099"/>
                  <a:pt x="6815142" y="3844015"/>
                  <a:pt x="6830568" y="3849624"/>
                </a:cubicBezTo>
                <a:cubicBezTo>
                  <a:pt x="6879545" y="3867434"/>
                  <a:pt x="6878341" y="3866139"/>
                  <a:pt x="6922008" y="3877056"/>
                </a:cubicBezTo>
                <a:cubicBezTo>
                  <a:pt x="6960897" y="3902982"/>
                  <a:pt x="6959085" y="3900367"/>
                  <a:pt x="7004304" y="3941064"/>
                </a:cubicBezTo>
                <a:cubicBezTo>
                  <a:pt x="7017120" y="3952598"/>
                  <a:pt x="7029659" y="3964549"/>
                  <a:pt x="7040880" y="3977640"/>
                </a:cubicBezTo>
                <a:cubicBezTo>
                  <a:pt x="7048032" y="3985984"/>
                  <a:pt x="7051867" y="3996858"/>
                  <a:pt x="7059168" y="4005072"/>
                </a:cubicBezTo>
                <a:cubicBezTo>
                  <a:pt x="7076351" y="4024402"/>
                  <a:pt x="7095744" y="4041648"/>
                  <a:pt x="7114032" y="4059936"/>
                </a:cubicBezTo>
                <a:cubicBezTo>
                  <a:pt x="7126224" y="4072128"/>
                  <a:pt x="7141044" y="4082166"/>
                  <a:pt x="7150608" y="4096512"/>
                </a:cubicBezTo>
                <a:lnTo>
                  <a:pt x="7168896" y="4123944"/>
                </a:lnTo>
                <a:cubicBezTo>
                  <a:pt x="7162800" y="4151376"/>
                  <a:pt x="7172060" y="4188088"/>
                  <a:pt x="7150608" y="4206240"/>
                </a:cubicBezTo>
                <a:cubicBezTo>
                  <a:pt x="7124594" y="4228252"/>
                  <a:pt x="7084067" y="4222981"/>
                  <a:pt x="7050024" y="4224528"/>
                </a:cubicBezTo>
                <a:cubicBezTo>
                  <a:pt x="7041831" y="4224900"/>
                  <a:pt x="6871118" y="4207552"/>
                  <a:pt x="6858000" y="4206240"/>
                </a:cubicBezTo>
                <a:lnTo>
                  <a:pt x="6784848" y="4187952"/>
                </a:lnTo>
                <a:cubicBezTo>
                  <a:pt x="6772656" y="4184904"/>
                  <a:pt x="6760194" y="4182782"/>
                  <a:pt x="6748272" y="4178808"/>
                </a:cubicBezTo>
                <a:cubicBezTo>
                  <a:pt x="6739128" y="4175760"/>
                  <a:pt x="6730249" y="4171755"/>
                  <a:pt x="6720840" y="4169664"/>
                </a:cubicBezTo>
                <a:cubicBezTo>
                  <a:pt x="6702741" y="4165642"/>
                  <a:pt x="6684264" y="4163568"/>
                  <a:pt x="6665976" y="4160520"/>
                </a:cubicBezTo>
                <a:cubicBezTo>
                  <a:pt x="6659880" y="4187952"/>
                  <a:pt x="6660255" y="4217682"/>
                  <a:pt x="6647688" y="4242816"/>
                </a:cubicBezTo>
                <a:cubicBezTo>
                  <a:pt x="6643377" y="4251437"/>
                  <a:pt x="6629665" y="4249869"/>
                  <a:pt x="6620256" y="4251960"/>
                </a:cubicBezTo>
                <a:cubicBezTo>
                  <a:pt x="6602157" y="4255982"/>
                  <a:pt x="6583680" y="4258056"/>
                  <a:pt x="6565392" y="4261104"/>
                </a:cubicBezTo>
                <a:cubicBezTo>
                  <a:pt x="6531864" y="4258056"/>
                  <a:pt x="6498016" y="4257495"/>
                  <a:pt x="6464808" y="4251960"/>
                </a:cubicBezTo>
                <a:cubicBezTo>
                  <a:pt x="6348059" y="4232502"/>
                  <a:pt x="6440150" y="4245065"/>
                  <a:pt x="6373368" y="4215384"/>
                </a:cubicBezTo>
                <a:cubicBezTo>
                  <a:pt x="6355752" y="4207555"/>
                  <a:pt x="6336792" y="4203192"/>
                  <a:pt x="6318504" y="4197096"/>
                </a:cubicBezTo>
                <a:cubicBezTo>
                  <a:pt x="6315456" y="4209288"/>
                  <a:pt x="6312086" y="4221404"/>
                  <a:pt x="6309360" y="4233672"/>
                </a:cubicBezTo>
                <a:cubicBezTo>
                  <a:pt x="6283915" y="4348177"/>
                  <a:pt x="6327023" y="4281723"/>
                  <a:pt x="6089904" y="4261104"/>
                </a:cubicBezTo>
                <a:cubicBezTo>
                  <a:pt x="6049355" y="4247588"/>
                  <a:pt x="6027491" y="4241493"/>
                  <a:pt x="5989320" y="4224528"/>
                </a:cubicBezTo>
                <a:cubicBezTo>
                  <a:pt x="5976864" y="4218992"/>
                  <a:pt x="5963836" y="4214163"/>
                  <a:pt x="5952744" y="4206240"/>
                </a:cubicBezTo>
                <a:cubicBezTo>
                  <a:pt x="5942221" y="4198724"/>
                  <a:pt x="5935246" y="4187087"/>
                  <a:pt x="5925312" y="4178808"/>
                </a:cubicBezTo>
                <a:cubicBezTo>
                  <a:pt x="5911934" y="4167660"/>
                  <a:pt x="5876210" y="4147201"/>
                  <a:pt x="5861304" y="4142232"/>
                </a:cubicBezTo>
                <a:cubicBezTo>
                  <a:pt x="5846560" y="4137317"/>
                  <a:pt x="5830824" y="4136136"/>
                  <a:pt x="5815584" y="4133088"/>
                </a:cubicBezTo>
                <a:cubicBezTo>
                  <a:pt x="5791200" y="4120896"/>
                  <a:pt x="5765809" y="4110538"/>
                  <a:pt x="5742432" y="4096512"/>
                </a:cubicBezTo>
                <a:cubicBezTo>
                  <a:pt x="5727192" y="4087368"/>
                  <a:pt x="5712608" y="4077028"/>
                  <a:pt x="5696712" y="4069080"/>
                </a:cubicBezTo>
                <a:cubicBezTo>
                  <a:pt x="5682031" y="4061739"/>
                  <a:pt x="5665475" y="4058516"/>
                  <a:pt x="5650992" y="4050792"/>
                </a:cubicBezTo>
                <a:cubicBezTo>
                  <a:pt x="5619628" y="4034065"/>
                  <a:pt x="5593273" y="4007168"/>
                  <a:pt x="5559552" y="3995928"/>
                </a:cubicBezTo>
                <a:cubicBezTo>
                  <a:pt x="5522622" y="3983618"/>
                  <a:pt x="5500056" y="3976472"/>
                  <a:pt x="5458968" y="3959352"/>
                </a:cubicBezTo>
                <a:cubicBezTo>
                  <a:pt x="5446385" y="3954109"/>
                  <a:pt x="5435048" y="3946126"/>
                  <a:pt x="5422392" y="3941064"/>
                </a:cubicBezTo>
                <a:cubicBezTo>
                  <a:pt x="5404494" y="3933905"/>
                  <a:pt x="5385816" y="3928872"/>
                  <a:pt x="5367528" y="3922776"/>
                </a:cubicBezTo>
                <a:lnTo>
                  <a:pt x="5312664" y="3904488"/>
                </a:lnTo>
                <a:cubicBezTo>
                  <a:pt x="5303520" y="3901440"/>
                  <a:pt x="5293853" y="3899655"/>
                  <a:pt x="5285232" y="3895344"/>
                </a:cubicBezTo>
                <a:cubicBezTo>
                  <a:pt x="5260848" y="3883152"/>
                  <a:pt x="5236013" y="3871823"/>
                  <a:pt x="5212080" y="3858768"/>
                </a:cubicBezTo>
                <a:cubicBezTo>
                  <a:pt x="5202432" y="3853506"/>
                  <a:pt x="5194478" y="3845395"/>
                  <a:pt x="5184648" y="3840480"/>
                </a:cubicBezTo>
                <a:cubicBezTo>
                  <a:pt x="5176027" y="3836169"/>
                  <a:pt x="5165837" y="3835647"/>
                  <a:pt x="5157216" y="3831336"/>
                </a:cubicBezTo>
                <a:cubicBezTo>
                  <a:pt x="5147386" y="3826421"/>
                  <a:pt x="5139827" y="3817511"/>
                  <a:pt x="5129784" y="3813048"/>
                </a:cubicBezTo>
                <a:cubicBezTo>
                  <a:pt x="5112168" y="3805219"/>
                  <a:pt x="5093208" y="3800856"/>
                  <a:pt x="5074920" y="3794760"/>
                </a:cubicBezTo>
                <a:cubicBezTo>
                  <a:pt x="5038284" y="3739806"/>
                  <a:pt x="5081164" y="3790117"/>
                  <a:pt x="5010912" y="3758184"/>
                </a:cubicBezTo>
                <a:cubicBezTo>
                  <a:pt x="4990903" y="3749089"/>
                  <a:pt x="4975344" y="3732133"/>
                  <a:pt x="4956048" y="3721608"/>
                </a:cubicBezTo>
                <a:cubicBezTo>
                  <a:pt x="4941638" y="3713748"/>
                  <a:pt x="4925009" y="3710661"/>
                  <a:pt x="4910328" y="3703320"/>
                </a:cubicBezTo>
                <a:cubicBezTo>
                  <a:pt x="4900498" y="3698405"/>
                  <a:pt x="4892726" y="3689947"/>
                  <a:pt x="4882896" y="3685032"/>
                </a:cubicBezTo>
                <a:cubicBezTo>
                  <a:pt x="4868215" y="3677691"/>
                  <a:pt x="4852416" y="3672840"/>
                  <a:pt x="4837176" y="3666744"/>
                </a:cubicBezTo>
                <a:lnTo>
                  <a:pt x="4745736" y="3712464"/>
                </a:lnTo>
                <a:cubicBezTo>
                  <a:pt x="4707897" y="3731383"/>
                  <a:pt x="4699493" y="3737741"/>
                  <a:pt x="4654296" y="3749040"/>
                </a:cubicBezTo>
                <a:cubicBezTo>
                  <a:pt x="4624140" y="3756579"/>
                  <a:pt x="4593336" y="3761232"/>
                  <a:pt x="4562856" y="3767328"/>
                </a:cubicBezTo>
                <a:lnTo>
                  <a:pt x="4517136" y="3776472"/>
                </a:lnTo>
                <a:cubicBezTo>
                  <a:pt x="4507992" y="3782568"/>
                  <a:pt x="4499246" y="3789308"/>
                  <a:pt x="4489704" y="3794760"/>
                </a:cubicBezTo>
                <a:cubicBezTo>
                  <a:pt x="4477869" y="3801523"/>
                  <a:pt x="4456193" y="3799766"/>
                  <a:pt x="4453128" y="3813048"/>
                </a:cubicBezTo>
                <a:cubicBezTo>
                  <a:pt x="4439125" y="3873726"/>
                  <a:pt x="4458502" y="3895867"/>
                  <a:pt x="4471416" y="3941064"/>
                </a:cubicBezTo>
                <a:cubicBezTo>
                  <a:pt x="4474868" y="3953148"/>
                  <a:pt x="4476147" y="3965873"/>
                  <a:pt x="4480560" y="3977640"/>
                </a:cubicBezTo>
                <a:cubicBezTo>
                  <a:pt x="4485346" y="3990403"/>
                  <a:pt x="4492752" y="4002024"/>
                  <a:pt x="4498848" y="4014216"/>
                </a:cubicBezTo>
                <a:cubicBezTo>
                  <a:pt x="4492752" y="4056888"/>
                  <a:pt x="4487646" y="4099713"/>
                  <a:pt x="4480560" y="4142232"/>
                </a:cubicBezTo>
                <a:cubicBezTo>
                  <a:pt x="4478494" y="4154628"/>
                  <a:pt x="4478077" y="4168151"/>
                  <a:pt x="4471416" y="4178808"/>
                </a:cubicBezTo>
                <a:cubicBezTo>
                  <a:pt x="4462278" y="4193429"/>
                  <a:pt x="4447032" y="4203192"/>
                  <a:pt x="4434840" y="4215384"/>
                </a:cubicBezTo>
                <a:cubicBezTo>
                  <a:pt x="4428744" y="4264152"/>
                  <a:pt x="4423192" y="4312991"/>
                  <a:pt x="4416552" y="4361688"/>
                </a:cubicBezTo>
                <a:cubicBezTo>
                  <a:pt x="4414047" y="4380058"/>
                  <a:pt x="4413271" y="4398963"/>
                  <a:pt x="4407408" y="4416552"/>
                </a:cubicBezTo>
                <a:cubicBezTo>
                  <a:pt x="4403933" y="4426978"/>
                  <a:pt x="4393583" y="4433941"/>
                  <a:pt x="4389120" y="4443984"/>
                </a:cubicBezTo>
                <a:cubicBezTo>
                  <a:pt x="4381291" y="4461600"/>
                  <a:pt x="4381525" y="4482808"/>
                  <a:pt x="4370832" y="4498848"/>
                </a:cubicBezTo>
                <a:cubicBezTo>
                  <a:pt x="4332512" y="4556328"/>
                  <a:pt x="4372927" y="4493248"/>
                  <a:pt x="4334256" y="4562856"/>
                </a:cubicBezTo>
                <a:cubicBezTo>
                  <a:pt x="4325625" y="4578392"/>
                  <a:pt x="4319391" y="4596009"/>
                  <a:pt x="4306824" y="4608576"/>
                </a:cubicBezTo>
                <a:cubicBezTo>
                  <a:pt x="4284939" y="4630461"/>
                  <a:pt x="4233130" y="4668215"/>
                  <a:pt x="4197096" y="4681728"/>
                </a:cubicBezTo>
                <a:cubicBezTo>
                  <a:pt x="4173658" y="4690517"/>
                  <a:pt x="4155194" y="4688963"/>
                  <a:pt x="4133088" y="4700016"/>
                </a:cubicBezTo>
                <a:cubicBezTo>
                  <a:pt x="4070300" y="4731410"/>
                  <a:pt x="4148145" y="4709806"/>
                  <a:pt x="4059936" y="4727448"/>
                </a:cubicBezTo>
                <a:cubicBezTo>
                  <a:pt x="4047744" y="4733544"/>
                  <a:pt x="4036511" y="4742149"/>
                  <a:pt x="4023360" y="4745736"/>
                </a:cubicBezTo>
                <a:cubicBezTo>
                  <a:pt x="3966351" y="4761284"/>
                  <a:pt x="3935638" y="4742018"/>
                  <a:pt x="3886200" y="4791456"/>
                </a:cubicBezTo>
                <a:cubicBezTo>
                  <a:pt x="3877056" y="4800600"/>
                  <a:pt x="3867184" y="4809070"/>
                  <a:pt x="3858768" y="4818888"/>
                </a:cubicBezTo>
                <a:cubicBezTo>
                  <a:pt x="3848850" y="4830459"/>
                  <a:pt x="3842907" y="4845546"/>
                  <a:pt x="3831336" y="4855464"/>
                </a:cubicBezTo>
                <a:cubicBezTo>
                  <a:pt x="3820987" y="4864335"/>
                  <a:pt x="3806676" y="4867132"/>
                  <a:pt x="3794760" y="4873752"/>
                </a:cubicBezTo>
                <a:cubicBezTo>
                  <a:pt x="3779224" y="4882383"/>
                  <a:pt x="3764034" y="4891642"/>
                  <a:pt x="3749040" y="4901184"/>
                </a:cubicBezTo>
                <a:cubicBezTo>
                  <a:pt x="3730497" y="4912984"/>
                  <a:pt x="3714583" y="4929597"/>
                  <a:pt x="3694176" y="4937760"/>
                </a:cubicBezTo>
                <a:cubicBezTo>
                  <a:pt x="3636788" y="4960715"/>
                  <a:pt x="3664380" y="4952067"/>
                  <a:pt x="3611880" y="4965192"/>
                </a:cubicBezTo>
                <a:cubicBezTo>
                  <a:pt x="3602736" y="4974336"/>
                  <a:pt x="3591225" y="4981611"/>
                  <a:pt x="3584448" y="4992624"/>
                </a:cubicBezTo>
                <a:cubicBezTo>
                  <a:pt x="3566588" y="5021647"/>
                  <a:pt x="3538728" y="5084064"/>
                  <a:pt x="3538728" y="5084064"/>
                </a:cubicBezTo>
                <a:cubicBezTo>
                  <a:pt x="3532443" y="5115491"/>
                  <a:pt x="3529049" y="5136229"/>
                  <a:pt x="3520440" y="5166360"/>
                </a:cubicBezTo>
                <a:cubicBezTo>
                  <a:pt x="3517792" y="5175628"/>
                  <a:pt x="3514344" y="5184648"/>
                  <a:pt x="3511296" y="5193792"/>
                </a:cubicBezTo>
                <a:cubicBezTo>
                  <a:pt x="3520553" y="5300253"/>
                  <a:pt x="3545517" y="5476644"/>
                  <a:pt x="3520440" y="5586984"/>
                </a:cubicBezTo>
                <a:cubicBezTo>
                  <a:pt x="3517419" y="5600276"/>
                  <a:pt x="3494956" y="5597349"/>
                  <a:pt x="3483864" y="5605272"/>
                </a:cubicBezTo>
                <a:cubicBezTo>
                  <a:pt x="3412004" y="5656601"/>
                  <a:pt x="3514610" y="5613311"/>
                  <a:pt x="3401568" y="5650992"/>
                </a:cubicBezTo>
                <a:lnTo>
                  <a:pt x="3374136" y="5660136"/>
                </a:lnTo>
                <a:cubicBezTo>
                  <a:pt x="3391937" y="5606732"/>
                  <a:pt x="3369352" y="5655776"/>
                  <a:pt x="3410712" y="5614416"/>
                </a:cubicBezTo>
                <a:cubicBezTo>
                  <a:pt x="3428438" y="5596690"/>
                  <a:pt x="3430707" y="5581863"/>
                  <a:pt x="3438144" y="5559552"/>
                </a:cubicBezTo>
                <a:cubicBezTo>
                  <a:pt x="3441192" y="5529072"/>
                  <a:pt x="3455348" y="5497665"/>
                  <a:pt x="3447288" y="5468112"/>
                </a:cubicBezTo>
                <a:cubicBezTo>
                  <a:pt x="3443981" y="5455988"/>
                  <a:pt x="3422796" y="5462420"/>
                  <a:pt x="3410712" y="5458968"/>
                </a:cubicBezTo>
                <a:cubicBezTo>
                  <a:pt x="3342473" y="5439471"/>
                  <a:pt x="3434733" y="5455541"/>
                  <a:pt x="3300984" y="5440680"/>
                </a:cubicBezTo>
                <a:cubicBezTo>
                  <a:pt x="3306674" y="5389471"/>
                  <a:pt x="3307626" y="5359246"/>
                  <a:pt x="3319272" y="5312664"/>
                </a:cubicBezTo>
                <a:cubicBezTo>
                  <a:pt x="3321610" y="5303313"/>
                  <a:pt x="3325368" y="5294376"/>
                  <a:pt x="3328416" y="5285232"/>
                </a:cubicBezTo>
                <a:cubicBezTo>
                  <a:pt x="3328829" y="5282338"/>
                  <a:pt x="3353940" y="5193315"/>
                  <a:pt x="3319272" y="5184648"/>
                </a:cubicBezTo>
                <a:cubicBezTo>
                  <a:pt x="3308610" y="5181983"/>
                  <a:pt x="3305447" y="5202037"/>
                  <a:pt x="3300984" y="5212080"/>
                </a:cubicBezTo>
                <a:cubicBezTo>
                  <a:pt x="3293155" y="5229696"/>
                  <a:pt x="3298118" y="5255378"/>
                  <a:pt x="3282696" y="5266944"/>
                </a:cubicBezTo>
                <a:cubicBezTo>
                  <a:pt x="3238409" y="5300159"/>
                  <a:pt x="3260578" y="5289557"/>
                  <a:pt x="3218688" y="5303520"/>
                </a:cubicBezTo>
                <a:cubicBezTo>
                  <a:pt x="3194304" y="5300472"/>
                  <a:pt x="3167109" y="5306143"/>
                  <a:pt x="3145536" y="5294376"/>
                </a:cubicBezTo>
                <a:cubicBezTo>
                  <a:pt x="3085058" y="5261388"/>
                  <a:pt x="3120254" y="5244815"/>
                  <a:pt x="3145536" y="5230368"/>
                </a:cubicBezTo>
                <a:cubicBezTo>
                  <a:pt x="3157371" y="5223605"/>
                  <a:pt x="3170277" y="5218843"/>
                  <a:pt x="3182112" y="5212080"/>
                </a:cubicBezTo>
                <a:cubicBezTo>
                  <a:pt x="3191654" y="5206628"/>
                  <a:pt x="3200400" y="5199888"/>
                  <a:pt x="3209544" y="5193792"/>
                </a:cubicBezTo>
                <a:cubicBezTo>
                  <a:pt x="3212592" y="5184648"/>
                  <a:pt x="3218688" y="5175999"/>
                  <a:pt x="3218688" y="5166360"/>
                </a:cubicBezTo>
                <a:cubicBezTo>
                  <a:pt x="3218688" y="5141786"/>
                  <a:pt x="3215070" y="5117152"/>
                  <a:pt x="3209544" y="5093208"/>
                </a:cubicBezTo>
                <a:cubicBezTo>
                  <a:pt x="3205853" y="5077214"/>
                  <a:pt x="3197019" y="5062857"/>
                  <a:pt x="3191256" y="5047488"/>
                </a:cubicBezTo>
                <a:cubicBezTo>
                  <a:pt x="3187872" y="5038463"/>
                  <a:pt x="3185160" y="5029200"/>
                  <a:pt x="3182112" y="5020056"/>
                </a:cubicBezTo>
                <a:cubicBezTo>
                  <a:pt x="3177776" y="4963690"/>
                  <a:pt x="3216713" y="4795439"/>
                  <a:pt x="3127248" y="4745736"/>
                </a:cubicBezTo>
                <a:cubicBezTo>
                  <a:pt x="3113662" y="4738188"/>
                  <a:pt x="3096768" y="4739640"/>
                  <a:pt x="3081528" y="4736592"/>
                </a:cubicBezTo>
                <a:cubicBezTo>
                  <a:pt x="3038856" y="4739640"/>
                  <a:pt x="2995015" y="4735360"/>
                  <a:pt x="2953512" y="4745736"/>
                </a:cubicBezTo>
                <a:cubicBezTo>
                  <a:pt x="2937218" y="4749810"/>
                  <a:pt x="2927638" y="4801175"/>
                  <a:pt x="2926080" y="4809744"/>
                </a:cubicBezTo>
                <a:cubicBezTo>
                  <a:pt x="2922225" y="4830949"/>
                  <a:pt x="2920791" y="4852547"/>
                  <a:pt x="2916936" y="4873752"/>
                </a:cubicBezTo>
                <a:cubicBezTo>
                  <a:pt x="2910374" y="4909846"/>
                  <a:pt x="2903888" y="4920088"/>
                  <a:pt x="2889504" y="4956048"/>
                </a:cubicBezTo>
                <a:cubicBezTo>
                  <a:pt x="2886456" y="4977384"/>
                  <a:pt x="2884587" y="4998922"/>
                  <a:pt x="2880360" y="5020056"/>
                </a:cubicBezTo>
                <a:cubicBezTo>
                  <a:pt x="2878470" y="5029507"/>
                  <a:pt x="2871216" y="5037849"/>
                  <a:pt x="2871216" y="5047488"/>
                </a:cubicBezTo>
                <a:cubicBezTo>
                  <a:pt x="2871216" y="5088436"/>
                  <a:pt x="2863103" y="5144016"/>
                  <a:pt x="2907792" y="5166360"/>
                </a:cubicBezTo>
                <a:cubicBezTo>
                  <a:pt x="2918489" y="5171708"/>
                  <a:pt x="3016003" y="5184431"/>
                  <a:pt x="3017520" y="5184648"/>
                </a:cubicBezTo>
                <a:cubicBezTo>
                  <a:pt x="2998629" y="5241322"/>
                  <a:pt x="3010902" y="5234118"/>
                  <a:pt x="2898648" y="5202936"/>
                </a:cubicBezTo>
                <a:cubicBezTo>
                  <a:pt x="2877470" y="5197053"/>
                  <a:pt x="2861368" y="5179548"/>
                  <a:pt x="2843784" y="5166360"/>
                </a:cubicBezTo>
                <a:cubicBezTo>
                  <a:pt x="2831592" y="5157216"/>
                  <a:pt x="2819609" y="5147786"/>
                  <a:pt x="2807208" y="5138928"/>
                </a:cubicBezTo>
                <a:cubicBezTo>
                  <a:pt x="2798265" y="5132540"/>
                  <a:pt x="2788219" y="5127675"/>
                  <a:pt x="2779776" y="5120640"/>
                </a:cubicBezTo>
                <a:cubicBezTo>
                  <a:pt x="2754304" y="5099413"/>
                  <a:pt x="2745093" y="5083540"/>
                  <a:pt x="2724912" y="5056632"/>
                </a:cubicBezTo>
                <a:cubicBezTo>
                  <a:pt x="2697896" y="4975584"/>
                  <a:pt x="2708753" y="5020927"/>
                  <a:pt x="2697480" y="4919472"/>
                </a:cubicBezTo>
                <a:cubicBezTo>
                  <a:pt x="2691384" y="4934712"/>
                  <a:pt x="2684383" y="4949620"/>
                  <a:pt x="2679192" y="4965192"/>
                </a:cubicBezTo>
                <a:cubicBezTo>
                  <a:pt x="2672735" y="4984562"/>
                  <a:pt x="2664528" y="5029370"/>
                  <a:pt x="2660904" y="5047488"/>
                </a:cubicBezTo>
                <a:cubicBezTo>
                  <a:pt x="2663952" y="5138928"/>
                  <a:pt x="2664513" y="5230485"/>
                  <a:pt x="2670048" y="5321808"/>
                </a:cubicBezTo>
                <a:cubicBezTo>
                  <a:pt x="2670631" y="5331429"/>
                  <a:pt x="2673171" y="5341714"/>
                  <a:pt x="2679192" y="5349240"/>
                </a:cubicBezTo>
                <a:cubicBezTo>
                  <a:pt x="2686057" y="5357822"/>
                  <a:pt x="2717614" y="5367528"/>
                  <a:pt x="2706624" y="5367528"/>
                </a:cubicBezTo>
                <a:cubicBezTo>
                  <a:pt x="2687347" y="5367528"/>
                  <a:pt x="2670048" y="5355336"/>
                  <a:pt x="2651760" y="5349240"/>
                </a:cubicBezTo>
                <a:cubicBezTo>
                  <a:pt x="2639568" y="5340096"/>
                  <a:pt x="2627585" y="5330666"/>
                  <a:pt x="2615184" y="5321808"/>
                </a:cubicBezTo>
                <a:cubicBezTo>
                  <a:pt x="2606241" y="5315420"/>
                  <a:pt x="2594787" y="5311963"/>
                  <a:pt x="2587752" y="5303520"/>
                </a:cubicBezTo>
                <a:cubicBezTo>
                  <a:pt x="2579026" y="5293048"/>
                  <a:pt x="2574250" y="5279707"/>
                  <a:pt x="2569464" y="5266944"/>
                </a:cubicBezTo>
                <a:cubicBezTo>
                  <a:pt x="2565051" y="5255177"/>
                  <a:pt x="2562184" y="5242796"/>
                  <a:pt x="2560320" y="5230368"/>
                </a:cubicBezTo>
                <a:cubicBezTo>
                  <a:pt x="2553029" y="5181764"/>
                  <a:pt x="2552157" y="5132157"/>
                  <a:pt x="2542032" y="5084064"/>
                </a:cubicBezTo>
                <a:cubicBezTo>
                  <a:pt x="2539768" y="5073310"/>
                  <a:pt x="2529840" y="5065776"/>
                  <a:pt x="2523744" y="5056632"/>
                </a:cubicBezTo>
                <a:cubicBezTo>
                  <a:pt x="2520696" y="5044440"/>
                  <a:pt x="2514600" y="5032623"/>
                  <a:pt x="2514600" y="5020056"/>
                </a:cubicBezTo>
                <a:cubicBezTo>
                  <a:pt x="2514600" y="4948012"/>
                  <a:pt x="2504174" y="4890053"/>
                  <a:pt x="2551176" y="4837176"/>
                </a:cubicBezTo>
                <a:cubicBezTo>
                  <a:pt x="2564142" y="4822589"/>
                  <a:pt x="2581656" y="4812792"/>
                  <a:pt x="2596896" y="4800600"/>
                </a:cubicBezTo>
                <a:cubicBezTo>
                  <a:pt x="2602992" y="4782312"/>
                  <a:pt x="2610112" y="4764334"/>
                  <a:pt x="2615184" y="4745736"/>
                </a:cubicBezTo>
                <a:cubicBezTo>
                  <a:pt x="2616707" y="4740150"/>
                  <a:pt x="2625312" y="4684008"/>
                  <a:pt x="2633472" y="4672584"/>
                </a:cubicBezTo>
                <a:cubicBezTo>
                  <a:pt x="2643494" y="4658554"/>
                  <a:pt x="2656018" y="4646030"/>
                  <a:pt x="2670048" y="4636008"/>
                </a:cubicBezTo>
                <a:cubicBezTo>
                  <a:pt x="2677891" y="4630406"/>
                  <a:pt x="2688336" y="4629912"/>
                  <a:pt x="2697480" y="4626864"/>
                </a:cubicBezTo>
                <a:cubicBezTo>
                  <a:pt x="2706624" y="4617720"/>
                  <a:pt x="2713946" y="4606286"/>
                  <a:pt x="2724912" y="4599432"/>
                </a:cubicBezTo>
                <a:cubicBezTo>
                  <a:pt x="2758046" y="4578723"/>
                  <a:pt x="2788102" y="4578799"/>
                  <a:pt x="2825496" y="4572000"/>
                </a:cubicBezTo>
                <a:cubicBezTo>
                  <a:pt x="2949075" y="4549531"/>
                  <a:pt x="2814047" y="4574862"/>
                  <a:pt x="2898648" y="4553712"/>
                </a:cubicBezTo>
                <a:cubicBezTo>
                  <a:pt x="2913726" y="4549943"/>
                  <a:pt x="2929128" y="4547616"/>
                  <a:pt x="2944368" y="4544568"/>
                </a:cubicBezTo>
                <a:cubicBezTo>
                  <a:pt x="2968752" y="4532376"/>
                  <a:pt x="2995710" y="4524349"/>
                  <a:pt x="3017520" y="4507992"/>
                </a:cubicBezTo>
                <a:cubicBezTo>
                  <a:pt x="3065001" y="4472381"/>
                  <a:pt x="3040465" y="4487376"/>
                  <a:pt x="3090672" y="4462272"/>
                </a:cubicBezTo>
                <a:cubicBezTo>
                  <a:pt x="3099816" y="4450080"/>
                  <a:pt x="3109650" y="4438376"/>
                  <a:pt x="3118104" y="4425696"/>
                </a:cubicBezTo>
                <a:cubicBezTo>
                  <a:pt x="3185597" y="4324457"/>
                  <a:pt x="3159336" y="4325504"/>
                  <a:pt x="3118104" y="4133088"/>
                </a:cubicBezTo>
                <a:cubicBezTo>
                  <a:pt x="3068739" y="3902720"/>
                  <a:pt x="3088416" y="4055425"/>
                  <a:pt x="3044952" y="3968496"/>
                </a:cubicBezTo>
                <a:cubicBezTo>
                  <a:pt x="3040641" y="3959875"/>
                  <a:pt x="3039605" y="3949923"/>
                  <a:pt x="3035808" y="3941064"/>
                </a:cubicBezTo>
                <a:cubicBezTo>
                  <a:pt x="3030429" y="3928513"/>
                  <a:pt x="3010711" y="3888535"/>
                  <a:pt x="2999232" y="3877056"/>
                </a:cubicBezTo>
                <a:cubicBezTo>
                  <a:pt x="2991461" y="3869285"/>
                  <a:pt x="2980743" y="3865156"/>
                  <a:pt x="2971800" y="3858768"/>
                </a:cubicBezTo>
                <a:cubicBezTo>
                  <a:pt x="2884382" y="3796327"/>
                  <a:pt x="2984576" y="3862150"/>
                  <a:pt x="2898648" y="3813048"/>
                </a:cubicBezTo>
                <a:cubicBezTo>
                  <a:pt x="2889106" y="3807596"/>
                  <a:pt x="2881046" y="3799675"/>
                  <a:pt x="2871216" y="3794760"/>
                </a:cubicBezTo>
                <a:cubicBezTo>
                  <a:pt x="2836783" y="3777543"/>
                  <a:pt x="2823844" y="3776059"/>
                  <a:pt x="2788920" y="3767328"/>
                </a:cubicBezTo>
                <a:cubicBezTo>
                  <a:pt x="2773680" y="3758184"/>
                  <a:pt x="2757988" y="3749755"/>
                  <a:pt x="2743200" y="3739896"/>
                </a:cubicBezTo>
                <a:cubicBezTo>
                  <a:pt x="2730520" y="3731442"/>
                  <a:pt x="2719856" y="3720025"/>
                  <a:pt x="2706624" y="3712464"/>
                </a:cubicBezTo>
                <a:cubicBezTo>
                  <a:pt x="2698255" y="3707682"/>
                  <a:pt x="2688051" y="3707117"/>
                  <a:pt x="2679192" y="3703320"/>
                </a:cubicBezTo>
                <a:cubicBezTo>
                  <a:pt x="2666663" y="3697950"/>
                  <a:pt x="2655072" y="3690568"/>
                  <a:pt x="2642616" y="3685032"/>
                </a:cubicBezTo>
                <a:cubicBezTo>
                  <a:pt x="2616279" y="3673327"/>
                  <a:pt x="2558622" y="3651213"/>
                  <a:pt x="2532888" y="3648456"/>
                </a:cubicBezTo>
                <a:cubicBezTo>
                  <a:pt x="2469172" y="3641629"/>
                  <a:pt x="2404872" y="3642360"/>
                  <a:pt x="2340864" y="3639312"/>
                </a:cubicBezTo>
                <a:cubicBezTo>
                  <a:pt x="2331720" y="3636264"/>
                  <a:pt x="2322457" y="3633552"/>
                  <a:pt x="2313432" y="3630168"/>
                </a:cubicBezTo>
                <a:cubicBezTo>
                  <a:pt x="2298063" y="3624405"/>
                  <a:pt x="2283636" y="3615861"/>
                  <a:pt x="2267712" y="3611880"/>
                </a:cubicBezTo>
                <a:cubicBezTo>
                  <a:pt x="2246803" y="3606653"/>
                  <a:pt x="2224963" y="3606279"/>
                  <a:pt x="2203704" y="3602736"/>
                </a:cubicBezTo>
                <a:cubicBezTo>
                  <a:pt x="2188374" y="3600181"/>
                  <a:pt x="2173224" y="3596640"/>
                  <a:pt x="2157984" y="3593592"/>
                </a:cubicBezTo>
                <a:cubicBezTo>
                  <a:pt x="2134075" y="3575661"/>
                  <a:pt x="2103122" y="3550486"/>
                  <a:pt x="2075688" y="3538728"/>
                </a:cubicBezTo>
                <a:cubicBezTo>
                  <a:pt x="2049110" y="3527337"/>
                  <a:pt x="2020240" y="3522035"/>
                  <a:pt x="1993392" y="3511296"/>
                </a:cubicBezTo>
                <a:cubicBezTo>
                  <a:pt x="1979408" y="3505702"/>
                  <a:pt x="1939353" y="3488642"/>
                  <a:pt x="1920240" y="3483864"/>
                </a:cubicBezTo>
                <a:cubicBezTo>
                  <a:pt x="1905162" y="3480095"/>
                  <a:pt x="1889760" y="3477768"/>
                  <a:pt x="1874520" y="3474720"/>
                </a:cubicBezTo>
                <a:cubicBezTo>
                  <a:pt x="1783211" y="3413847"/>
                  <a:pt x="1877777" y="3470028"/>
                  <a:pt x="1627632" y="3447288"/>
                </a:cubicBezTo>
                <a:cubicBezTo>
                  <a:pt x="1599646" y="3444744"/>
                  <a:pt x="1572768" y="3435096"/>
                  <a:pt x="1545336" y="3429000"/>
                </a:cubicBezTo>
                <a:cubicBezTo>
                  <a:pt x="1533144" y="3422904"/>
                  <a:pt x="1521416" y="3415774"/>
                  <a:pt x="1508760" y="3410712"/>
                </a:cubicBezTo>
                <a:cubicBezTo>
                  <a:pt x="1491338" y="3403743"/>
                  <a:pt x="1440416" y="3387129"/>
                  <a:pt x="1417320" y="3383280"/>
                </a:cubicBezTo>
                <a:cubicBezTo>
                  <a:pt x="1361537" y="3373983"/>
                  <a:pt x="1309079" y="3372036"/>
                  <a:pt x="1252728" y="3364992"/>
                </a:cubicBezTo>
                <a:cubicBezTo>
                  <a:pt x="1220794" y="3361000"/>
                  <a:pt x="1191906" y="3355452"/>
                  <a:pt x="1161288" y="3346704"/>
                </a:cubicBezTo>
                <a:cubicBezTo>
                  <a:pt x="1069461" y="3320468"/>
                  <a:pt x="1211623" y="3357002"/>
                  <a:pt x="1097280" y="3328416"/>
                </a:cubicBezTo>
                <a:cubicBezTo>
                  <a:pt x="1052933" y="3284069"/>
                  <a:pt x="1071372" y="3284220"/>
                  <a:pt x="1051560" y="326440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77" name="フリーフォーム: 図形 76">
            <a:extLst>
              <a:ext uri="{FF2B5EF4-FFF2-40B4-BE49-F238E27FC236}">
                <a16:creationId xmlns:a16="http://schemas.microsoft.com/office/drawing/2014/main" id="{0EB685BC-8580-D2E9-E2E3-FD61BC3F74A5}"/>
              </a:ext>
            </a:extLst>
          </p:cNvPr>
          <p:cNvSpPr>
            <a:spLocks noChangeAspect="1"/>
          </p:cNvSpPr>
          <p:nvPr/>
        </p:nvSpPr>
        <p:spPr>
          <a:xfrm rot="17089803" flipH="1">
            <a:off x="4303582" y="1798880"/>
            <a:ext cx="354015" cy="288000"/>
          </a:xfrm>
          <a:custGeom>
            <a:avLst/>
            <a:gdLst>
              <a:gd name="connsiteX0" fmla="*/ 607032 w 5233896"/>
              <a:gd name="connsiteY0" fmla="*/ 155448 h 4690872"/>
              <a:gd name="connsiteX1" fmla="*/ 652752 w 5233896"/>
              <a:gd name="connsiteY1" fmla="*/ 128016 h 4690872"/>
              <a:gd name="connsiteX2" fmla="*/ 680184 w 5233896"/>
              <a:gd name="connsiteY2" fmla="*/ 109728 h 4690872"/>
              <a:gd name="connsiteX3" fmla="*/ 762480 w 5233896"/>
              <a:gd name="connsiteY3" fmla="*/ 82296 h 4690872"/>
              <a:gd name="connsiteX4" fmla="*/ 817344 w 5233896"/>
              <a:gd name="connsiteY4" fmla="*/ 73152 h 4690872"/>
              <a:gd name="connsiteX5" fmla="*/ 863064 w 5233896"/>
              <a:gd name="connsiteY5" fmla="*/ 64008 h 4690872"/>
              <a:gd name="connsiteX6" fmla="*/ 936216 w 5233896"/>
              <a:gd name="connsiteY6" fmla="*/ 45720 h 4690872"/>
              <a:gd name="connsiteX7" fmla="*/ 1146528 w 5233896"/>
              <a:gd name="connsiteY7" fmla="*/ 27432 h 4690872"/>
              <a:gd name="connsiteX8" fmla="*/ 1512288 w 5233896"/>
              <a:gd name="connsiteY8" fmla="*/ 9144 h 4690872"/>
              <a:gd name="connsiteX9" fmla="*/ 1622016 w 5233896"/>
              <a:gd name="connsiteY9" fmla="*/ 0 h 4690872"/>
              <a:gd name="connsiteX10" fmla="*/ 1969488 w 5233896"/>
              <a:gd name="connsiteY10" fmla="*/ 18288 h 4690872"/>
              <a:gd name="connsiteX11" fmla="*/ 2015208 w 5233896"/>
              <a:gd name="connsiteY11" fmla="*/ 27432 h 4690872"/>
              <a:gd name="connsiteX12" fmla="*/ 2124936 w 5233896"/>
              <a:gd name="connsiteY12" fmla="*/ 54864 h 4690872"/>
              <a:gd name="connsiteX13" fmla="*/ 2161512 w 5233896"/>
              <a:gd name="connsiteY13" fmla="*/ 73152 h 4690872"/>
              <a:gd name="connsiteX14" fmla="*/ 2225520 w 5233896"/>
              <a:gd name="connsiteY14" fmla="*/ 91440 h 4690872"/>
              <a:gd name="connsiteX15" fmla="*/ 2252952 w 5233896"/>
              <a:gd name="connsiteY15" fmla="*/ 100584 h 4690872"/>
              <a:gd name="connsiteX16" fmla="*/ 2335248 w 5233896"/>
              <a:gd name="connsiteY16" fmla="*/ 118872 h 4690872"/>
              <a:gd name="connsiteX17" fmla="*/ 2481552 w 5233896"/>
              <a:gd name="connsiteY17" fmla="*/ 155448 h 4690872"/>
              <a:gd name="connsiteX18" fmla="*/ 2545560 w 5233896"/>
              <a:gd name="connsiteY18" fmla="*/ 173736 h 4690872"/>
              <a:gd name="connsiteX19" fmla="*/ 2582136 w 5233896"/>
              <a:gd name="connsiteY19" fmla="*/ 201168 h 4690872"/>
              <a:gd name="connsiteX20" fmla="*/ 2609568 w 5233896"/>
              <a:gd name="connsiteY20" fmla="*/ 274320 h 4690872"/>
              <a:gd name="connsiteX21" fmla="*/ 2627856 w 5233896"/>
              <a:gd name="connsiteY21" fmla="*/ 310896 h 4690872"/>
              <a:gd name="connsiteX22" fmla="*/ 2627856 w 5233896"/>
              <a:gd name="connsiteY22" fmla="*/ 475488 h 4690872"/>
              <a:gd name="connsiteX23" fmla="*/ 2600424 w 5233896"/>
              <a:gd name="connsiteY23" fmla="*/ 539496 h 4690872"/>
              <a:gd name="connsiteX24" fmla="*/ 2582136 w 5233896"/>
              <a:gd name="connsiteY24" fmla="*/ 585216 h 4690872"/>
              <a:gd name="connsiteX25" fmla="*/ 2563848 w 5233896"/>
              <a:gd name="connsiteY25" fmla="*/ 640080 h 4690872"/>
              <a:gd name="connsiteX26" fmla="*/ 2554704 w 5233896"/>
              <a:gd name="connsiteY26" fmla="*/ 685800 h 4690872"/>
              <a:gd name="connsiteX27" fmla="*/ 2518128 w 5233896"/>
              <a:gd name="connsiteY27" fmla="*/ 740664 h 4690872"/>
              <a:gd name="connsiteX28" fmla="*/ 2499840 w 5233896"/>
              <a:gd name="connsiteY28" fmla="*/ 841248 h 4690872"/>
              <a:gd name="connsiteX29" fmla="*/ 2490696 w 5233896"/>
              <a:gd name="connsiteY29" fmla="*/ 905256 h 4690872"/>
              <a:gd name="connsiteX30" fmla="*/ 2472408 w 5233896"/>
              <a:gd name="connsiteY30" fmla="*/ 978408 h 4690872"/>
              <a:gd name="connsiteX31" fmla="*/ 2481552 w 5233896"/>
              <a:gd name="connsiteY31" fmla="*/ 1143000 h 4690872"/>
              <a:gd name="connsiteX32" fmla="*/ 2490696 w 5233896"/>
              <a:gd name="connsiteY32" fmla="*/ 1179576 h 4690872"/>
              <a:gd name="connsiteX33" fmla="*/ 2536416 w 5233896"/>
              <a:gd name="connsiteY33" fmla="*/ 1207008 h 4690872"/>
              <a:gd name="connsiteX34" fmla="*/ 2591280 w 5233896"/>
              <a:gd name="connsiteY34" fmla="*/ 1216152 h 4690872"/>
              <a:gd name="connsiteX35" fmla="*/ 2682720 w 5233896"/>
              <a:gd name="connsiteY35" fmla="*/ 1225296 h 4690872"/>
              <a:gd name="connsiteX36" fmla="*/ 3149064 w 5233896"/>
              <a:gd name="connsiteY36" fmla="*/ 1207008 h 4690872"/>
              <a:gd name="connsiteX37" fmla="*/ 3185640 w 5233896"/>
              <a:gd name="connsiteY37" fmla="*/ 1188720 h 4690872"/>
              <a:gd name="connsiteX38" fmla="*/ 3240504 w 5233896"/>
              <a:gd name="connsiteY38" fmla="*/ 1170432 h 4690872"/>
              <a:gd name="connsiteX39" fmla="*/ 3322800 w 5233896"/>
              <a:gd name="connsiteY39" fmla="*/ 1115568 h 4690872"/>
              <a:gd name="connsiteX40" fmla="*/ 3359376 w 5233896"/>
              <a:gd name="connsiteY40" fmla="*/ 1097280 h 4690872"/>
              <a:gd name="connsiteX41" fmla="*/ 3414240 w 5233896"/>
              <a:gd name="connsiteY41" fmla="*/ 1060704 h 4690872"/>
              <a:gd name="connsiteX42" fmla="*/ 3450816 w 5233896"/>
              <a:gd name="connsiteY42" fmla="*/ 1033272 h 4690872"/>
              <a:gd name="connsiteX43" fmla="*/ 3569688 w 5233896"/>
              <a:gd name="connsiteY43" fmla="*/ 969264 h 4690872"/>
              <a:gd name="connsiteX44" fmla="*/ 3606264 w 5233896"/>
              <a:gd name="connsiteY44" fmla="*/ 941832 h 4690872"/>
              <a:gd name="connsiteX45" fmla="*/ 3661128 w 5233896"/>
              <a:gd name="connsiteY45" fmla="*/ 905256 h 4690872"/>
              <a:gd name="connsiteX46" fmla="*/ 3688560 w 5233896"/>
              <a:gd name="connsiteY46" fmla="*/ 886968 h 4690872"/>
              <a:gd name="connsiteX47" fmla="*/ 3770856 w 5233896"/>
              <a:gd name="connsiteY47" fmla="*/ 813816 h 4690872"/>
              <a:gd name="connsiteX48" fmla="*/ 3825720 w 5233896"/>
              <a:gd name="connsiteY48" fmla="*/ 731520 h 4690872"/>
              <a:gd name="connsiteX49" fmla="*/ 3880584 w 5233896"/>
              <a:gd name="connsiteY49" fmla="*/ 630936 h 4690872"/>
              <a:gd name="connsiteX50" fmla="*/ 3962880 w 5233896"/>
              <a:gd name="connsiteY50" fmla="*/ 548640 h 4690872"/>
              <a:gd name="connsiteX51" fmla="*/ 4136616 w 5233896"/>
              <a:gd name="connsiteY51" fmla="*/ 512064 h 4690872"/>
              <a:gd name="connsiteX52" fmla="*/ 4173192 w 5233896"/>
              <a:gd name="connsiteY52" fmla="*/ 502920 h 4690872"/>
              <a:gd name="connsiteX53" fmla="*/ 4538952 w 5233896"/>
              <a:gd name="connsiteY53" fmla="*/ 521208 h 4690872"/>
              <a:gd name="connsiteX54" fmla="*/ 4575528 w 5233896"/>
              <a:gd name="connsiteY54" fmla="*/ 530352 h 4690872"/>
              <a:gd name="connsiteX55" fmla="*/ 4749264 w 5233896"/>
              <a:gd name="connsiteY55" fmla="*/ 557784 h 4690872"/>
              <a:gd name="connsiteX56" fmla="*/ 5233896 w 5233896"/>
              <a:gd name="connsiteY56" fmla="*/ 566928 h 4690872"/>
              <a:gd name="connsiteX57" fmla="*/ 5115024 w 5233896"/>
              <a:gd name="connsiteY57" fmla="*/ 621792 h 4690872"/>
              <a:gd name="connsiteX58" fmla="*/ 5078448 w 5233896"/>
              <a:gd name="connsiteY58" fmla="*/ 649224 h 4690872"/>
              <a:gd name="connsiteX59" fmla="*/ 5014440 w 5233896"/>
              <a:gd name="connsiteY59" fmla="*/ 685800 h 4690872"/>
              <a:gd name="connsiteX60" fmla="*/ 4959576 w 5233896"/>
              <a:gd name="connsiteY60" fmla="*/ 731520 h 4690872"/>
              <a:gd name="connsiteX61" fmla="*/ 4923000 w 5233896"/>
              <a:gd name="connsiteY61" fmla="*/ 749808 h 4690872"/>
              <a:gd name="connsiteX62" fmla="*/ 4849848 w 5233896"/>
              <a:gd name="connsiteY62" fmla="*/ 813816 h 4690872"/>
              <a:gd name="connsiteX63" fmla="*/ 4822416 w 5233896"/>
              <a:gd name="connsiteY63" fmla="*/ 822960 h 4690872"/>
              <a:gd name="connsiteX64" fmla="*/ 4794984 w 5233896"/>
              <a:gd name="connsiteY64" fmla="*/ 841248 h 4690872"/>
              <a:gd name="connsiteX65" fmla="*/ 4721832 w 5233896"/>
              <a:gd name="connsiteY65" fmla="*/ 877824 h 4690872"/>
              <a:gd name="connsiteX66" fmla="*/ 4685256 w 5233896"/>
              <a:gd name="connsiteY66" fmla="*/ 914400 h 4690872"/>
              <a:gd name="connsiteX67" fmla="*/ 4657824 w 5233896"/>
              <a:gd name="connsiteY67" fmla="*/ 950976 h 4690872"/>
              <a:gd name="connsiteX68" fmla="*/ 4593816 w 5233896"/>
              <a:gd name="connsiteY68" fmla="*/ 1014984 h 4690872"/>
              <a:gd name="connsiteX69" fmla="*/ 4566384 w 5233896"/>
              <a:gd name="connsiteY69" fmla="*/ 1024128 h 4690872"/>
              <a:gd name="connsiteX70" fmla="*/ 4511520 w 5233896"/>
              <a:gd name="connsiteY70" fmla="*/ 1060704 h 4690872"/>
              <a:gd name="connsiteX71" fmla="*/ 4484088 w 5233896"/>
              <a:gd name="connsiteY71" fmla="*/ 1078992 h 4690872"/>
              <a:gd name="connsiteX72" fmla="*/ 4447512 w 5233896"/>
              <a:gd name="connsiteY72" fmla="*/ 1097280 h 4690872"/>
              <a:gd name="connsiteX73" fmla="*/ 4410936 w 5233896"/>
              <a:gd name="connsiteY73" fmla="*/ 1133856 h 4690872"/>
              <a:gd name="connsiteX74" fmla="*/ 4328640 w 5233896"/>
              <a:gd name="connsiteY74" fmla="*/ 1161288 h 4690872"/>
              <a:gd name="connsiteX75" fmla="*/ 4301208 w 5233896"/>
              <a:gd name="connsiteY75" fmla="*/ 1170432 h 4690872"/>
              <a:gd name="connsiteX76" fmla="*/ 4191480 w 5233896"/>
              <a:gd name="connsiteY76" fmla="*/ 1188720 h 4690872"/>
              <a:gd name="connsiteX77" fmla="*/ 4118328 w 5233896"/>
              <a:gd name="connsiteY77" fmla="*/ 1216152 h 4690872"/>
              <a:gd name="connsiteX78" fmla="*/ 4026888 w 5233896"/>
              <a:gd name="connsiteY78" fmla="*/ 1261872 h 4690872"/>
              <a:gd name="connsiteX79" fmla="*/ 3999456 w 5233896"/>
              <a:gd name="connsiteY79" fmla="*/ 1298448 h 4690872"/>
              <a:gd name="connsiteX80" fmla="*/ 3953736 w 5233896"/>
              <a:gd name="connsiteY80" fmla="*/ 1316736 h 4690872"/>
              <a:gd name="connsiteX81" fmla="*/ 3889728 w 5233896"/>
              <a:gd name="connsiteY81" fmla="*/ 1344168 h 4690872"/>
              <a:gd name="connsiteX82" fmla="*/ 3853152 w 5233896"/>
              <a:gd name="connsiteY82" fmla="*/ 1371600 h 4690872"/>
              <a:gd name="connsiteX83" fmla="*/ 3770856 w 5233896"/>
              <a:gd name="connsiteY83" fmla="*/ 1463040 h 4690872"/>
              <a:gd name="connsiteX84" fmla="*/ 3743424 w 5233896"/>
              <a:gd name="connsiteY84" fmla="*/ 1554480 h 4690872"/>
              <a:gd name="connsiteX85" fmla="*/ 3725136 w 5233896"/>
              <a:gd name="connsiteY85" fmla="*/ 1581912 h 4690872"/>
              <a:gd name="connsiteX86" fmla="*/ 3715992 w 5233896"/>
              <a:gd name="connsiteY86" fmla="*/ 1636776 h 4690872"/>
              <a:gd name="connsiteX87" fmla="*/ 3679416 w 5233896"/>
              <a:gd name="connsiteY87" fmla="*/ 1691640 h 4690872"/>
              <a:gd name="connsiteX88" fmla="*/ 3651984 w 5233896"/>
              <a:gd name="connsiteY88" fmla="*/ 1746504 h 4690872"/>
              <a:gd name="connsiteX89" fmla="*/ 3624552 w 5233896"/>
              <a:gd name="connsiteY89" fmla="*/ 1847088 h 4690872"/>
              <a:gd name="connsiteX90" fmla="*/ 3578832 w 5233896"/>
              <a:gd name="connsiteY90" fmla="*/ 1911096 h 4690872"/>
              <a:gd name="connsiteX91" fmla="*/ 3505680 w 5233896"/>
              <a:gd name="connsiteY91" fmla="*/ 2020824 h 4690872"/>
              <a:gd name="connsiteX92" fmla="*/ 3441672 w 5233896"/>
              <a:gd name="connsiteY92" fmla="*/ 2039112 h 4690872"/>
              <a:gd name="connsiteX93" fmla="*/ 3505680 w 5233896"/>
              <a:gd name="connsiteY93" fmla="*/ 2121408 h 4690872"/>
              <a:gd name="connsiteX94" fmla="*/ 3514824 w 5233896"/>
              <a:gd name="connsiteY94" fmla="*/ 2148840 h 4690872"/>
              <a:gd name="connsiteX95" fmla="*/ 3551400 w 5233896"/>
              <a:gd name="connsiteY95" fmla="*/ 2167128 h 4690872"/>
              <a:gd name="connsiteX96" fmla="*/ 3578832 w 5233896"/>
              <a:gd name="connsiteY96" fmla="*/ 2194560 h 4690872"/>
              <a:gd name="connsiteX97" fmla="*/ 3606264 w 5233896"/>
              <a:gd name="connsiteY97" fmla="*/ 2203704 h 4690872"/>
              <a:gd name="connsiteX98" fmla="*/ 3679416 w 5233896"/>
              <a:gd name="connsiteY98" fmla="*/ 2240280 h 4690872"/>
              <a:gd name="connsiteX99" fmla="*/ 3743424 w 5233896"/>
              <a:gd name="connsiteY99" fmla="*/ 2258568 h 4690872"/>
              <a:gd name="connsiteX100" fmla="*/ 3789144 w 5233896"/>
              <a:gd name="connsiteY100" fmla="*/ 2286000 h 4690872"/>
              <a:gd name="connsiteX101" fmla="*/ 3834864 w 5233896"/>
              <a:gd name="connsiteY101" fmla="*/ 2304288 h 4690872"/>
              <a:gd name="connsiteX102" fmla="*/ 3862296 w 5233896"/>
              <a:gd name="connsiteY102" fmla="*/ 2313432 h 4690872"/>
              <a:gd name="connsiteX103" fmla="*/ 3889728 w 5233896"/>
              <a:gd name="connsiteY103" fmla="*/ 2331720 h 4690872"/>
              <a:gd name="connsiteX104" fmla="*/ 3926304 w 5233896"/>
              <a:gd name="connsiteY104" fmla="*/ 2350008 h 4690872"/>
              <a:gd name="connsiteX105" fmla="*/ 3962880 w 5233896"/>
              <a:gd name="connsiteY105" fmla="*/ 2377440 h 4690872"/>
              <a:gd name="connsiteX106" fmla="*/ 3990312 w 5233896"/>
              <a:gd name="connsiteY106" fmla="*/ 2395728 h 4690872"/>
              <a:gd name="connsiteX107" fmla="*/ 4017744 w 5233896"/>
              <a:gd name="connsiteY107" fmla="*/ 2423160 h 4690872"/>
              <a:gd name="connsiteX108" fmla="*/ 4063464 w 5233896"/>
              <a:gd name="connsiteY108" fmla="*/ 2450592 h 4690872"/>
              <a:gd name="connsiteX109" fmla="*/ 4090896 w 5233896"/>
              <a:gd name="connsiteY109" fmla="*/ 2468880 h 4690872"/>
              <a:gd name="connsiteX110" fmla="*/ 4145760 w 5233896"/>
              <a:gd name="connsiteY110" fmla="*/ 2542032 h 4690872"/>
              <a:gd name="connsiteX111" fmla="*/ 4164048 w 5233896"/>
              <a:gd name="connsiteY111" fmla="*/ 2615184 h 4690872"/>
              <a:gd name="connsiteX112" fmla="*/ 4182336 w 5233896"/>
              <a:gd name="connsiteY112" fmla="*/ 2706624 h 4690872"/>
              <a:gd name="connsiteX113" fmla="*/ 4164048 w 5233896"/>
              <a:gd name="connsiteY113" fmla="*/ 2898648 h 4690872"/>
              <a:gd name="connsiteX114" fmla="*/ 4154904 w 5233896"/>
              <a:gd name="connsiteY114" fmla="*/ 2926080 h 4690872"/>
              <a:gd name="connsiteX115" fmla="*/ 4100040 w 5233896"/>
              <a:gd name="connsiteY115" fmla="*/ 2990088 h 4690872"/>
              <a:gd name="connsiteX116" fmla="*/ 4081752 w 5233896"/>
              <a:gd name="connsiteY116" fmla="*/ 3035808 h 4690872"/>
              <a:gd name="connsiteX117" fmla="*/ 4054320 w 5233896"/>
              <a:gd name="connsiteY117" fmla="*/ 3072384 h 4690872"/>
              <a:gd name="connsiteX118" fmla="*/ 4017744 w 5233896"/>
              <a:gd name="connsiteY118" fmla="*/ 3127248 h 4690872"/>
              <a:gd name="connsiteX119" fmla="*/ 4008600 w 5233896"/>
              <a:gd name="connsiteY119" fmla="*/ 3154680 h 4690872"/>
              <a:gd name="connsiteX120" fmla="*/ 3990312 w 5233896"/>
              <a:gd name="connsiteY120" fmla="*/ 3200400 h 4690872"/>
              <a:gd name="connsiteX121" fmla="*/ 3972024 w 5233896"/>
              <a:gd name="connsiteY121" fmla="*/ 3236976 h 4690872"/>
              <a:gd name="connsiteX122" fmla="*/ 3962880 w 5233896"/>
              <a:gd name="connsiteY122" fmla="*/ 3273552 h 4690872"/>
              <a:gd name="connsiteX123" fmla="*/ 3935448 w 5233896"/>
              <a:gd name="connsiteY123" fmla="*/ 3355848 h 4690872"/>
              <a:gd name="connsiteX124" fmla="*/ 3926304 w 5233896"/>
              <a:gd name="connsiteY124" fmla="*/ 3383280 h 4690872"/>
              <a:gd name="connsiteX125" fmla="*/ 3898872 w 5233896"/>
              <a:gd name="connsiteY125" fmla="*/ 3456432 h 4690872"/>
              <a:gd name="connsiteX126" fmla="*/ 3889728 w 5233896"/>
              <a:gd name="connsiteY126" fmla="*/ 3785616 h 4690872"/>
              <a:gd name="connsiteX127" fmla="*/ 3853152 w 5233896"/>
              <a:gd name="connsiteY127" fmla="*/ 3959352 h 4690872"/>
              <a:gd name="connsiteX128" fmla="*/ 3880584 w 5233896"/>
              <a:gd name="connsiteY128" fmla="*/ 4087368 h 4690872"/>
              <a:gd name="connsiteX129" fmla="*/ 3917160 w 5233896"/>
              <a:gd name="connsiteY129" fmla="*/ 4160520 h 4690872"/>
              <a:gd name="connsiteX130" fmla="*/ 3935448 w 5233896"/>
              <a:gd name="connsiteY130" fmla="*/ 4306824 h 4690872"/>
              <a:gd name="connsiteX131" fmla="*/ 3953736 w 5233896"/>
              <a:gd name="connsiteY131" fmla="*/ 4352544 h 4690872"/>
              <a:gd name="connsiteX132" fmla="*/ 3953736 w 5233896"/>
              <a:gd name="connsiteY132" fmla="*/ 4590288 h 4690872"/>
              <a:gd name="connsiteX133" fmla="*/ 3944592 w 5233896"/>
              <a:gd name="connsiteY133" fmla="*/ 4636008 h 4690872"/>
              <a:gd name="connsiteX134" fmla="*/ 3889728 w 5233896"/>
              <a:gd name="connsiteY134" fmla="*/ 4690872 h 4690872"/>
              <a:gd name="connsiteX135" fmla="*/ 3789144 w 5233896"/>
              <a:gd name="connsiteY135" fmla="*/ 4672584 h 4690872"/>
              <a:gd name="connsiteX136" fmla="*/ 3752568 w 5233896"/>
              <a:gd name="connsiteY136" fmla="*/ 4645152 h 4690872"/>
              <a:gd name="connsiteX137" fmla="*/ 3706848 w 5233896"/>
              <a:gd name="connsiteY137" fmla="*/ 4617720 h 4690872"/>
              <a:gd name="connsiteX138" fmla="*/ 3642840 w 5233896"/>
              <a:gd name="connsiteY138" fmla="*/ 4590288 h 4690872"/>
              <a:gd name="connsiteX139" fmla="*/ 3597120 w 5233896"/>
              <a:gd name="connsiteY139" fmla="*/ 4553712 h 4690872"/>
              <a:gd name="connsiteX140" fmla="*/ 3569688 w 5233896"/>
              <a:gd name="connsiteY140" fmla="*/ 4535424 h 4690872"/>
              <a:gd name="connsiteX141" fmla="*/ 3523968 w 5233896"/>
              <a:gd name="connsiteY141" fmla="*/ 4498848 h 4690872"/>
              <a:gd name="connsiteX142" fmla="*/ 3450816 w 5233896"/>
              <a:gd name="connsiteY142" fmla="*/ 4462272 h 4690872"/>
              <a:gd name="connsiteX143" fmla="*/ 3313656 w 5233896"/>
              <a:gd name="connsiteY143" fmla="*/ 4370832 h 4690872"/>
              <a:gd name="connsiteX144" fmla="*/ 3249648 w 5233896"/>
              <a:gd name="connsiteY144" fmla="*/ 4306824 h 4690872"/>
              <a:gd name="connsiteX145" fmla="*/ 3222216 w 5233896"/>
              <a:gd name="connsiteY145" fmla="*/ 4279392 h 4690872"/>
              <a:gd name="connsiteX146" fmla="*/ 3203928 w 5233896"/>
              <a:gd name="connsiteY146" fmla="*/ 4251960 h 4690872"/>
              <a:gd name="connsiteX147" fmla="*/ 3130776 w 5233896"/>
              <a:gd name="connsiteY147" fmla="*/ 4160520 h 4690872"/>
              <a:gd name="connsiteX148" fmla="*/ 3094200 w 5233896"/>
              <a:gd name="connsiteY148" fmla="*/ 4096512 h 4690872"/>
              <a:gd name="connsiteX149" fmla="*/ 3066768 w 5233896"/>
              <a:gd name="connsiteY149" fmla="*/ 4059936 h 4690872"/>
              <a:gd name="connsiteX150" fmla="*/ 3057624 w 5233896"/>
              <a:gd name="connsiteY150" fmla="*/ 4032504 h 4690872"/>
              <a:gd name="connsiteX151" fmla="*/ 3021048 w 5233896"/>
              <a:gd name="connsiteY151" fmla="*/ 3968496 h 4690872"/>
              <a:gd name="connsiteX152" fmla="*/ 3011904 w 5233896"/>
              <a:gd name="connsiteY152" fmla="*/ 3931920 h 4690872"/>
              <a:gd name="connsiteX153" fmla="*/ 2938752 w 5233896"/>
              <a:gd name="connsiteY153" fmla="*/ 3803904 h 4690872"/>
              <a:gd name="connsiteX154" fmla="*/ 2911320 w 5233896"/>
              <a:gd name="connsiteY154" fmla="*/ 3739896 h 4690872"/>
              <a:gd name="connsiteX155" fmla="*/ 2902176 w 5233896"/>
              <a:gd name="connsiteY155" fmla="*/ 3712464 h 4690872"/>
              <a:gd name="connsiteX156" fmla="*/ 2883888 w 5233896"/>
              <a:gd name="connsiteY156" fmla="*/ 3685032 h 4690872"/>
              <a:gd name="connsiteX157" fmla="*/ 2865600 w 5233896"/>
              <a:gd name="connsiteY157" fmla="*/ 3639312 h 4690872"/>
              <a:gd name="connsiteX158" fmla="*/ 2829024 w 5233896"/>
              <a:gd name="connsiteY158" fmla="*/ 3575304 h 4690872"/>
              <a:gd name="connsiteX159" fmla="*/ 2810736 w 5233896"/>
              <a:gd name="connsiteY159" fmla="*/ 3456432 h 4690872"/>
              <a:gd name="connsiteX160" fmla="*/ 2801592 w 5233896"/>
              <a:gd name="connsiteY160" fmla="*/ 3419856 h 4690872"/>
              <a:gd name="connsiteX161" fmla="*/ 2792448 w 5233896"/>
              <a:gd name="connsiteY161" fmla="*/ 3355848 h 4690872"/>
              <a:gd name="connsiteX162" fmla="*/ 2765016 w 5233896"/>
              <a:gd name="connsiteY162" fmla="*/ 3273552 h 4690872"/>
              <a:gd name="connsiteX163" fmla="*/ 2755872 w 5233896"/>
              <a:gd name="connsiteY163" fmla="*/ 3209544 h 4690872"/>
              <a:gd name="connsiteX164" fmla="*/ 2746728 w 5233896"/>
              <a:gd name="connsiteY164" fmla="*/ 3136392 h 4690872"/>
              <a:gd name="connsiteX165" fmla="*/ 2719296 w 5233896"/>
              <a:gd name="connsiteY165" fmla="*/ 3090672 h 4690872"/>
              <a:gd name="connsiteX166" fmla="*/ 2710152 w 5233896"/>
              <a:gd name="connsiteY166" fmla="*/ 3063240 h 4690872"/>
              <a:gd name="connsiteX167" fmla="*/ 2682720 w 5233896"/>
              <a:gd name="connsiteY167" fmla="*/ 3044952 h 4690872"/>
              <a:gd name="connsiteX168" fmla="*/ 2655288 w 5233896"/>
              <a:gd name="connsiteY168" fmla="*/ 3017520 h 4690872"/>
              <a:gd name="connsiteX169" fmla="*/ 2627856 w 5233896"/>
              <a:gd name="connsiteY169" fmla="*/ 3008376 h 4690872"/>
              <a:gd name="connsiteX170" fmla="*/ 2582136 w 5233896"/>
              <a:gd name="connsiteY170" fmla="*/ 2990088 h 4690872"/>
              <a:gd name="connsiteX171" fmla="*/ 2554704 w 5233896"/>
              <a:gd name="connsiteY171" fmla="*/ 2980944 h 4690872"/>
              <a:gd name="connsiteX172" fmla="*/ 2508984 w 5233896"/>
              <a:gd name="connsiteY172" fmla="*/ 2962656 h 4690872"/>
              <a:gd name="connsiteX173" fmla="*/ 2426688 w 5233896"/>
              <a:gd name="connsiteY173" fmla="*/ 2935224 h 4690872"/>
              <a:gd name="connsiteX174" fmla="*/ 2344392 w 5233896"/>
              <a:gd name="connsiteY174" fmla="*/ 2916936 h 4690872"/>
              <a:gd name="connsiteX175" fmla="*/ 2262096 w 5233896"/>
              <a:gd name="connsiteY175" fmla="*/ 2889504 h 4690872"/>
              <a:gd name="connsiteX176" fmla="*/ 2161512 w 5233896"/>
              <a:gd name="connsiteY176" fmla="*/ 2907792 h 4690872"/>
              <a:gd name="connsiteX177" fmla="*/ 2115792 w 5233896"/>
              <a:gd name="connsiteY177" fmla="*/ 2916936 h 4690872"/>
              <a:gd name="connsiteX178" fmla="*/ 2088360 w 5233896"/>
              <a:gd name="connsiteY178" fmla="*/ 2935224 h 4690872"/>
              <a:gd name="connsiteX179" fmla="*/ 1996920 w 5233896"/>
              <a:gd name="connsiteY179" fmla="*/ 2944368 h 4690872"/>
              <a:gd name="connsiteX180" fmla="*/ 1960344 w 5233896"/>
              <a:gd name="connsiteY180" fmla="*/ 2962656 h 4690872"/>
              <a:gd name="connsiteX181" fmla="*/ 1932912 w 5233896"/>
              <a:gd name="connsiteY181" fmla="*/ 2971800 h 4690872"/>
              <a:gd name="connsiteX182" fmla="*/ 1859760 w 5233896"/>
              <a:gd name="connsiteY182" fmla="*/ 3008376 h 4690872"/>
              <a:gd name="connsiteX183" fmla="*/ 1823184 w 5233896"/>
              <a:gd name="connsiteY183" fmla="*/ 3017520 h 4690872"/>
              <a:gd name="connsiteX184" fmla="*/ 1786608 w 5233896"/>
              <a:gd name="connsiteY184" fmla="*/ 3035808 h 4690872"/>
              <a:gd name="connsiteX185" fmla="*/ 1704312 w 5233896"/>
              <a:gd name="connsiteY185" fmla="*/ 3044952 h 4690872"/>
              <a:gd name="connsiteX186" fmla="*/ 1539720 w 5233896"/>
              <a:gd name="connsiteY186" fmla="*/ 3026664 h 4690872"/>
              <a:gd name="connsiteX187" fmla="*/ 1429992 w 5233896"/>
              <a:gd name="connsiteY187" fmla="*/ 2990088 h 4690872"/>
              <a:gd name="connsiteX188" fmla="*/ 1320264 w 5233896"/>
              <a:gd name="connsiteY188" fmla="*/ 2999232 h 4690872"/>
              <a:gd name="connsiteX189" fmla="*/ 1301976 w 5233896"/>
              <a:gd name="connsiteY189" fmla="*/ 3026664 h 4690872"/>
              <a:gd name="connsiteX190" fmla="*/ 1265400 w 5233896"/>
              <a:gd name="connsiteY190" fmla="*/ 3154680 h 4690872"/>
              <a:gd name="connsiteX191" fmla="*/ 1146528 w 5233896"/>
              <a:gd name="connsiteY191" fmla="*/ 3273552 h 4690872"/>
              <a:gd name="connsiteX192" fmla="*/ 1100808 w 5233896"/>
              <a:gd name="connsiteY192" fmla="*/ 3291840 h 4690872"/>
              <a:gd name="connsiteX193" fmla="*/ 1036800 w 5233896"/>
              <a:gd name="connsiteY193" fmla="*/ 3337560 h 4690872"/>
              <a:gd name="connsiteX194" fmla="*/ 1009368 w 5233896"/>
              <a:gd name="connsiteY194" fmla="*/ 3346704 h 4690872"/>
              <a:gd name="connsiteX195" fmla="*/ 963648 w 5233896"/>
              <a:gd name="connsiteY195" fmla="*/ 3383280 h 4690872"/>
              <a:gd name="connsiteX196" fmla="*/ 881352 w 5233896"/>
              <a:gd name="connsiteY196" fmla="*/ 3438144 h 4690872"/>
              <a:gd name="connsiteX197" fmla="*/ 789912 w 5233896"/>
              <a:gd name="connsiteY197" fmla="*/ 3493008 h 4690872"/>
              <a:gd name="connsiteX198" fmla="*/ 543024 w 5233896"/>
              <a:gd name="connsiteY198" fmla="*/ 3474720 h 4690872"/>
              <a:gd name="connsiteX199" fmla="*/ 451584 w 5233896"/>
              <a:gd name="connsiteY199" fmla="*/ 3438144 h 4690872"/>
              <a:gd name="connsiteX200" fmla="*/ 424152 w 5233896"/>
              <a:gd name="connsiteY200" fmla="*/ 3429000 h 4690872"/>
              <a:gd name="connsiteX201" fmla="*/ 369288 w 5233896"/>
              <a:gd name="connsiteY201" fmla="*/ 3401568 h 4690872"/>
              <a:gd name="connsiteX202" fmla="*/ 314424 w 5233896"/>
              <a:gd name="connsiteY202" fmla="*/ 3392424 h 4690872"/>
              <a:gd name="connsiteX203" fmla="*/ 277848 w 5233896"/>
              <a:gd name="connsiteY203" fmla="*/ 3383280 h 4690872"/>
              <a:gd name="connsiteX204" fmla="*/ 232128 w 5233896"/>
              <a:gd name="connsiteY204" fmla="*/ 3392424 h 4690872"/>
              <a:gd name="connsiteX205" fmla="*/ 131544 w 5233896"/>
              <a:gd name="connsiteY205" fmla="*/ 3438144 h 4690872"/>
              <a:gd name="connsiteX206" fmla="*/ 85824 w 5233896"/>
              <a:gd name="connsiteY206" fmla="*/ 3419856 h 4690872"/>
              <a:gd name="connsiteX207" fmla="*/ 67536 w 5233896"/>
              <a:gd name="connsiteY207" fmla="*/ 3392424 h 4690872"/>
              <a:gd name="connsiteX208" fmla="*/ 30960 w 5233896"/>
              <a:gd name="connsiteY208" fmla="*/ 3364992 h 4690872"/>
              <a:gd name="connsiteX209" fmla="*/ 12672 w 5233896"/>
              <a:gd name="connsiteY209" fmla="*/ 3328416 h 4690872"/>
              <a:gd name="connsiteX210" fmla="*/ 12672 w 5233896"/>
              <a:gd name="connsiteY210" fmla="*/ 3090672 h 4690872"/>
              <a:gd name="connsiteX211" fmla="*/ 58392 w 5233896"/>
              <a:gd name="connsiteY211" fmla="*/ 2980944 h 4690872"/>
              <a:gd name="connsiteX212" fmla="*/ 76680 w 5233896"/>
              <a:gd name="connsiteY212" fmla="*/ 2926080 h 4690872"/>
              <a:gd name="connsiteX213" fmla="*/ 104112 w 5233896"/>
              <a:gd name="connsiteY213" fmla="*/ 2752344 h 4690872"/>
              <a:gd name="connsiteX214" fmla="*/ 113256 w 5233896"/>
              <a:gd name="connsiteY214" fmla="*/ 2679192 h 4690872"/>
              <a:gd name="connsiteX215" fmla="*/ 149832 w 5233896"/>
              <a:gd name="connsiteY215" fmla="*/ 2596896 h 4690872"/>
              <a:gd name="connsiteX216" fmla="*/ 177264 w 5233896"/>
              <a:gd name="connsiteY216" fmla="*/ 2551176 h 4690872"/>
              <a:gd name="connsiteX217" fmla="*/ 204696 w 5233896"/>
              <a:gd name="connsiteY217" fmla="*/ 2532888 h 4690872"/>
              <a:gd name="connsiteX218" fmla="*/ 378432 w 5233896"/>
              <a:gd name="connsiteY218" fmla="*/ 2487168 h 4690872"/>
              <a:gd name="connsiteX219" fmla="*/ 762480 w 5233896"/>
              <a:gd name="connsiteY219" fmla="*/ 2468880 h 4690872"/>
              <a:gd name="connsiteX220" fmla="*/ 844776 w 5233896"/>
              <a:gd name="connsiteY220" fmla="*/ 2441448 h 4690872"/>
              <a:gd name="connsiteX221" fmla="*/ 872208 w 5233896"/>
              <a:gd name="connsiteY221" fmla="*/ 2414016 h 4690872"/>
              <a:gd name="connsiteX222" fmla="*/ 927072 w 5233896"/>
              <a:gd name="connsiteY222" fmla="*/ 2331720 h 4690872"/>
              <a:gd name="connsiteX223" fmla="*/ 945360 w 5233896"/>
              <a:gd name="connsiteY223" fmla="*/ 2304288 h 4690872"/>
              <a:gd name="connsiteX224" fmla="*/ 954504 w 5233896"/>
              <a:gd name="connsiteY224" fmla="*/ 2276856 h 4690872"/>
              <a:gd name="connsiteX225" fmla="*/ 1000224 w 5233896"/>
              <a:gd name="connsiteY225" fmla="*/ 2212848 h 4690872"/>
              <a:gd name="connsiteX226" fmla="*/ 1027656 w 5233896"/>
              <a:gd name="connsiteY226" fmla="*/ 2148840 h 4690872"/>
              <a:gd name="connsiteX227" fmla="*/ 1119096 w 5233896"/>
              <a:gd name="connsiteY227" fmla="*/ 2066544 h 4690872"/>
              <a:gd name="connsiteX228" fmla="*/ 1155672 w 5233896"/>
              <a:gd name="connsiteY228" fmla="*/ 2029968 h 4690872"/>
              <a:gd name="connsiteX229" fmla="*/ 1247112 w 5233896"/>
              <a:gd name="connsiteY229" fmla="*/ 1883664 h 4690872"/>
              <a:gd name="connsiteX230" fmla="*/ 1292832 w 5233896"/>
              <a:gd name="connsiteY230" fmla="*/ 1792224 h 4690872"/>
              <a:gd name="connsiteX231" fmla="*/ 1301976 w 5233896"/>
              <a:gd name="connsiteY231" fmla="*/ 1664208 h 4690872"/>
              <a:gd name="connsiteX232" fmla="*/ 1311120 w 5233896"/>
              <a:gd name="connsiteY232" fmla="*/ 1636776 h 4690872"/>
              <a:gd name="connsiteX233" fmla="*/ 1320264 w 5233896"/>
              <a:gd name="connsiteY233" fmla="*/ 1106424 h 4690872"/>
              <a:gd name="connsiteX234" fmla="*/ 1338552 w 5233896"/>
              <a:gd name="connsiteY234" fmla="*/ 1042416 h 4690872"/>
              <a:gd name="connsiteX235" fmla="*/ 1393416 w 5233896"/>
              <a:gd name="connsiteY235" fmla="*/ 960120 h 4690872"/>
              <a:gd name="connsiteX236" fmla="*/ 1420848 w 5233896"/>
              <a:gd name="connsiteY236" fmla="*/ 896112 h 4690872"/>
              <a:gd name="connsiteX237" fmla="*/ 1448280 w 5233896"/>
              <a:gd name="connsiteY237" fmla="*/ 868680 h 4690872"/>
              <a:gd name="connsiteX238" fmla="*/ 1365984 w 5233896"/>
              <a:gd name="connsiteY238" fmla="*/ 749808 h 4690872"/>
              <a:gd name="connsiteX239" fmla="*/ 1329408 w 5233896"/>
              <a:gd name="connsiteY239" fmla="*/ 740664 h 4690872"/>
              <a:gd name="connsiteX240" fmla="*/ 1219680 w 5233896"/>
              <a:gd name="connsiteY240" fmla="*/ 685800 h 4690872"/>
              <a:gd name="connsiteX241" fmla="*/ 1146528 w 5233896"/>
              <a:gd name="connsiteY241" fmla="*/ 658368 h 4690872"/>
              <a:gd name="connsiteX242" fmla="*/ 1082520 w 5233896"/>
              <a:gd name="connsiteY242" fmla="*/ 630936 h 4690872"/>
              <a:gd name="connsiteX243" fmla="*/ 945360 w 5233896"/>
              <a:gd name="connsiteY243" fmla="*/ 566928 h 4690872"/>
              <a:gd name="connsiteX244" fmla="*/ 917928 w 5233896"/>
              <a:gd name="connsiteY244" fmla="*/ 539496 h 4690872"/>
              <a:gd name="connsiteX245" fmla="*/ 863064 w 5233896"/>
              <a:gd name="connsiteY245" fmla="*/ 502920 h 4690872"/>
              <a:gd name="connsiteX246" fmla="*/ 826488 w 5233896"/>
              <a:gd name="connsiteY246" fmla="*/ 457200 h 4690872"/>
              <a:gd name="connsiteX247" fmla="*/ 735048 w 5233896"/>
              <a:gd name="connsiteY247" fmla="*/ 365760 h 4690872"/>
              <a:gd name="connsiteX248" fmla="*/ 707616 w 5233896"/>
              <a:gd name="connsiteY248" fmla="*/ 329184 h 4690872"/>
              <a:gd name="connsiteX249" fmla="*/ 689328 w 5233896"/>
              <a:gd name="connsiteY249" fmla="*/ 301752 h 4690872"/>
              <a:gd name="connsiteX250" fmla="*/ 634464 w 5233896"/>
              <a:gd name="connsiteY250" fmla="*/ 228600 h 4690872"/>
              <a:gd name="connsiteX251" fmla="*/ 625320 w 5233896"/>
              <a:gd name="connsiteY251" fmla="*/ 201168 h 4690872"/>
              <a:gd name="connsiteX252" fmla="*/ 607032 w 5233896"/>
              <a:gd name="connsiteY252" fmla="*/ 155448 h 469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5233896" h="4690872">
                <a:moveTo>
                  <a:pt x="607032" y="155448"/>
                </a:moveTo>
                <a:cubicBezTo>
                  <a:pt x="622272" y="146304"/>
                  <a:pt x="637681" y="137436"/>
                  <a:pt x="652752" y="128016"/>
                </a:cubicBezTo>
                <a:cubicBezTo>
                  <a:pt x="662071" y="122191"/>
                  <a:pt x="670354" y="114643"/>
                  <a:pt x="680184" y="109728"/>
                </a:cubicBezTo>
                <a:cubicBezTo>
                  <a:pt x="707015" y="96313"/>
                  <a:pt x="733376" y="88117"/>
                  <a:pt x="762480" y="82296"/>
                </a:cubicBezTo>
                <a:cubicBezTo>
                  <a:pt x="780660" y="78660"/>
                  <a:pt x="799103" y="76469"/>
                  <a:pt x="817344" y="73152"/>
                </a:cubicBezTo>
                <a:cubicBezTo>
                  <a:pt x="832635" y="70372"/>
                  <a:pt x="847920" y="67503"/>
                  <a:pt x="863064" y="64008"/>
                </a:cubicBezTo>
                <a:cubicBezTo>
                  <a:pt x="887555" y="58356"/>
                  <a:pt x="911512" y="50352"/>
                  <a:pt x="936216" y="45720"/>
                </a:cubicBezTo>
                <a:cubicBezTo>
                  <a:pt x="993481" y="34983"/>
                  <a:pt x="1099254" y="30584"/>
                  <a:pt x="1146528" y="27432"/>
                </a:cubicBezTo>
                <a:cubicBezTo>
                  <a:pt x="1310385" y="122"/>
                  <a:pt x="1145243" y="25102"/>
                  <a:pt x="1512288" y="9144"/>
                </a:cubicBezTo>
                <a:cubicBezTo>
                  <a:pt x="1548956" y="7550"/>
                  <a:pt x="1585440" y="3048"/>
                  <a:pt x="1622016" y="0"/>
                </a:cubicBezTo>
                <a:lnTo>
                  <a:pt x="1969488" y="18288"/>
                </a:lnTo>
                <a:cubicBezTo>
                  <a:pt x="1984992" y="19370"/>
                  <a:pt x="2000079" y="23872"/>
                  <a:pt x="2015208" y="27432"/>
                </a:cubicBezTo>
                <a:cubicBezTo>
                  <a:pt x="2051907" y="36067"/>
                  <a:pt x="2091215" y="38003"/>
                  <a:pt x="2124936" y="54864"/>
                </a:cubicBezTo>
                <a:cubicBezTo>
                  <a:pt x="2137128" y="60960"/>
                  <a:pt x="2148702" y="68494"/>
                  <a:pt x="2161512" y="73152"/>
                </a:cubicBezTo>
                <a:cubicBezTo>
                  <a:pt x="2182366" y="80735"/>
                  <a:pt x="2204266" y="85064"/>
                  <a:pt x="2225520" y="91440"/>
                </a:cubicBezTo>
                <a:cubicBezTo>
                  <a:pt x="2234752" y="94210"/>
                  <a:pt x="2243684" y="97936"/>
                  <a:pt x="2252952" y="100584"/>
                </a:cubicBezTo>
                <a:cubicBezTo>
                  <a:pt x="2283083" y="109193"/>
                  <a:pt x="2303821" y="112587"/>
                  <a:pt x="2335248" y="118872"/>
                </a:cubicBezTo>
                <a:cubicBezTo>
                  <a:pt x="2399554" y="161743"/>
                  <a:pt x="2338987" y="126935"/>
                  <a:pt x="2481552" y="155448"/>
                </a:cubicBezTo>
                <a:cubicBezTo>
                  <a:pt x="2503311" y="159800"/>
                  <a:pt x="2524224" y="167640"/>
                  <a:pt x="2545560" y="173736"/>
                </a:cubicBezTo>
                <a:cubicBezTo>
                  <a:pt x="2557752" y="182880"/>
                  <a:pt x="2572218" y="189597"/>
                  <a:pt x="2582136" y="201168"/>
                </a:cubicBezTo>
                <a:cubicBezTo>
                  <a:pt x="2604765" y="227569"/>
                  <a:pt x="2598297" y="244264"/>
                  <a:pt x="2609568" y="274320"/>
                </a:cubicBezTo>
                <a:cubicBezTo>
                  <a:pt x="2614354" y="287083"/>
                  <a:pt x="2621760" y="298704"/>
                  <a:pt x="2627856" y="310896"/>
                </a:cubicBezTo>
                <a:cubicBezTo>
                  <a:pt x="2643239" y="387812"/>
                  <a:pt x="2642167" y="360997"/>
                  <a:pt x="2627856" y="475488"/>
                </a:cubicBezTo>
                <a:cubicBezTo>
                  <a:pt x="2625406" y="495086"/>
                  <a:pt x="2607459" y="523666"/>
                  <a:pt x="2600424" y="539496"/>
                </a:cubicBezTo>
                <a:cubicBezTo>
                  <a:pt x="2593758" y="554495"/>
                  <a:pt x="2587745" y="569790"/>
                  <a:pt x="2582136" y="585216"/>
                </a:cubicBezTo>
                <a:cubicBezTo>
                  <a:pt x="2575548" y="603333"/>
                  <a:pt x="2567629" y="621177"/>
                  <a:pt x="2563848" y="640080"/>
                </a:cubicBezTo>
                <a:cubicBezTo>
                  <a:pt x="2560800" y="655320"/>
                  <a:pt x="2561135" y="671651"/>
                  <a:pt x="2554704" y="685800"/>
                </a:cubicBezTo>
                <a:cubicBezTo>
                  <a:pt x="2545609" y="705809"/>
                  <a:pt x="2530320" y="722376"/>
                  <a:pt x="2518128" y="740664"/>
                </a:cubicBezTo>
                <a:cubicBezTo>
                  <a:pt x="2508617" y="788219"/>
                  <a:pt x="2507639" y="790552"/>
                  <a:pt x="2499840" y="841248"/>
                </a:cubicBezTo>
                <a:cubicBezTo>
                  <a:pt x="2496563" y="862550"/>
                  <a:pt x="2494923" y="884122"/>
                  <a:pt x="2490696" y="905256"/>
                </a:cubicBezTo>
                <a:cubicBezTo>
                  <a:pt x="2485767" y="929902"/>
                  <a:pt x="2472408" y="978408"/>
                  <a:pt x="2472408" y="978408"/>
                </a:cubicBezTo>
                <a:cubicBezTo>
                  <a:pt x="2475456" y="1033272"/>
                  <a:pt x="2476577" y="1088277"/>
                  <a:pt x="2481552" y="1143000"/>
                </a:cubicBezTo>
                <a:cubicBezTo>
                  <a:pt x="2482690" y="1155516"/>
                  <a:pt x="2482517" y="1170034"/>
                  <a:pt x="2490696" y="1179576"/>
                </a:cubicBezTo>
                <a:cubicBezTo>
                  <a:pt x="2502262" y="1193070"/>
                  <a:pt x="2519713" y="1200934"/>
                  <a:pt x="2536416" y="1207008"/>
                </a:cubicBezTo>
                <a:cubicBezTo>
                  <a:pt x="2553840" y="1213344"/>
                  <a:pt x="2572883" y="1213852"/>
                  <a:pt x="2591280" y="1216152"/>
                </a:cubicBezTo>
                <a:cubicBezTo>
                  <a:pt x="2621675" y="1219951"/>
                  <a:pt x="2652240" y="1222248"/>
                  <a:pt x="2682720" y="1225296"/>
                </a:cubicBezTo>
                <a:cubicBezTo>
                  <a:pt x="2854751" y="1268304"/>
                  <a:pt x="2750230" y="1246109"/>
                  <a:pt x="3149064" y="1207008"/>
                </a:cubicBezTo>
                <a:cubicBezTo>
                  <a:pt x="3162630" y="1205678"/>
                  <a:pt x="3172984" y="1193782"/>
                  <a:pt x="3185640" y="1188720"/>
                </a:cubicBezTo>
                <a:cubicBezTo>
                  <a:pt x="3203538" y="1181561"/>
                  <a:pt x="3222216" y="1176528"/>
                  <a:pt x="3240504" y="1170432"/>
                </a:cubicBezTo>
                <a:cubicBezTo>
                  <a:pt x="3279776" y="1140978"/>
                  <a:pt x="3277449" y="1140763"/>
                  <a:pt x="3322800" y="1115568"/>
                </a:cubicBezTo>
                <a:cubicBezTo>
                  <a:pt x="3334716" y="1108948"/>
                  <a:pt x="3347687" y="1104293"/>
                  <a:pt x="3359376" y="1097280"/>
                </a:cubicBezTo>
                <a:cubicBezTo>
                  <a:pt x="3378223" y="1085972"/>
                  <a:pt x="3396656" y="1073892"/>
                  <a:pt x="3414240" y="1060704"/>
                </a:cubicBezTo>
                <a:cubicBezTo>
                  <a:pt x="3426432" y="1051560"/>
                  <a:pt x="3437652" y="1040951"/>
                  <a:pt x="3450816" y="1033272"/>
                </a:cubicBezTo>
                <a:cubicBezTo>
                  <a:pt x="3544121" y="978844"/>
                  <a:pt x="3497816" y="1017179"/>
                  <a:pt x="3569688" y="969264"/>
                </a:cubicBezTo>
                <a:cubicBezTo>
                  <a:pt x="3582368" y="960810"/>
                  <a:pt x="3593779" y="950572"/>
                  <a:pt x="3606264" y="941832"/>
                </a:cubicBezTo>
                <a:cubicBezTo>
                  <a:pt x="3624270" y="929228"/>
                  <a:pt x="3642840" y="917448"/>
                  <a:pt x="3661128" y="905256"/>
                </a:cubicBezTo>
                <a:cubicBezTo>
                  <a:pt x="3670272" y="899160"/>
                  <a:pt x="3680789" y="894739"/>
                  <a:pt x="3688560" y="886968"/>
                </a:cubicBezTo>
                <a:cubicBezTo>
                  <a:pt x="3751195" y="824333"/>
                  <a:pt x="3721905" y="846450"/>
                  <a:pt x="3770856" y="813816"/>
                </a:cubicBezTo>
                <a:cubicBezTo>
                  <a:pt x="3790584" y="754632"/>
                  <a:pt x="3766282" y="816432"/>
                  <a:pt x="3825720" y="731520"/>
                </a:cubicBezTo>
                <a:cubicBezTo>
                  <a:pt x="3876473" y="659016"/>
                  <a:pt x="3798531" y="731925"/>
                  <a:pt x="3880584" y="630936"/>
                </a:cubicBezTo>
                <a:cubicBezTo>
                  <a:pt x="3905048" y="600827"/>
                  <a:pt x="3925244" y="558049"/>
                  <a:pt x="3962880" y="548640"/>
                </a:cubicBezTo>
                <a:cubicBezTo>
                  <a:pt x="4055434" y="525502"/>
                  <a:pt x="3947271" y="551926"/>
                  <a:pt x="4136616" y="512064"/>
                </a:cubicBezTo>
                <a:cubicBezTo>
                  <a:pt x="4148914" y="509475"/>
                  <a:pt x="4161000" y="505968"/>
                  <a:pt x="4173192" y="502920"/>
                </a:cubicBezTo>
                <a:cubicBezTo>
                  <a:pt x="4330926" y="507559"/>
                  <a:pt x="4412525" y="495923"/>
                  <a:pt x="4538952" y="521208"/>
                </a:cubicBezTo>
                <a:cubicBezTo>
                  <a:pt x="4551275" y="523673"/>
                  <a:pt x="4563336" y="527304"/>
                  <a:pt x="4575528" y="530352"/>
                </a:cubicBezTo>
                <a:cubicBezTo>
                  <a:pt x="4641758" y="574505"/>
                  <a:pt x="4600257" y="553465"/>
                  <a:pt x="4749264" y="557784"/>
                </a:cubicBezTo>
                <a:cubicBezTo>
                  <a:pt x="4910769" y="562465"/>
                  <a:pt x="5072352" y="563880"/>
                  <a:pt x="5233896" y="566928"/>
                </a:cubicBezTo>
                <a:cubicBezTo>
                  <a:pt x="5200637" y="580232"/>
                  <a:pt x="5140119" y="602971"/>
                  <a:pt x="5115024" y="621792"/>
                </a:cubicBezTo>
                <a:cubicBezTo>
                  <a:pt x="5102832" y="630936"/>
                  <a:pt x="5091371" y="641147"/>
                  <a:pt x="5078448" y="649224"/>
                </a:cubicBezTo>
                <a:cubicBezTo>
                  <a:pt x="5029051" y="680097"/>
                  <a:pt x="5055626" y="653767"/>
                  <a:pt x="5014440" y="685800"/>
                </a:cubicBezTo>
                <a:cubicBezTo>
                  <a:pt x="4995649" y="700415"/>
                  <a:pt x="4979078" y="717868"/>
                  <a:pt x="4959576" y="731520"/>
                </a:cubicBezTo>
                <a:cubicBezTo>
                  <a:pt x="4948409" y="739337"/>
                  <a:pt x="4934559" y="742584"/>
                  <a:pt x="4923000" y="749808"/>
                </a:cubicBezTo>
                <a:cubicBezTo>
                  <a:pt x="4809215" y="820923"/>
                  <a:pt x="4968946" y="728746"/>
                  <a:pt x="4849848" y="813816"/>
                </a:cubicBezTo>
                <a:cubicBezTo>
                  <a:pt x="4842005" y="819418"/>
                  <a:pt x="4831037" y="818649"/>
                  <a:pt x="4822416" y="822960"/>
                </a:cubicBezTo>
                <a:cubicBezTo>
                  <a:pt x="4812586" y="827875"/>
                  <a:pt x="4804632" y="835986"/>
                  <a:pt x="4794984" y="841248"/>
                </a:cubicBezTo>
                <a:cubicBezTo>
                  <a:pt x="4771051" y="854303"/>
                  <a:pt x="4741109" y="858547"/>
                  <a:pt x="4721832" y="877824"/>
                </a:cubicBezTo>
                <a:cubicBezTo>
                  <a:pt x="4709640" y="890016"/>
                  <a:pt x="4696610" y="901424"/>
                  <a:pt x="4685256" y="914400"/>
                </a:cubicBezTo>
                <a:cubicBezTo>
                  <a:pt x="4675220" y="925869"/>
                  <a:pt x="4668076" y="939699"/>
                  <a:pt x="4657824" y="950976"/>
                </a:cubicBezTo>
                <a:cubicBezTo>
                  <a:pt x="4637527" y="973303"/>
                  <a:pt x="4622441" y="1005442"/>
                  <a:pt x="4593816" y="1014984"/>
                </a:cubicBezTo>
                <a:cubicBezTo>
                  <a:pt x="4584672" y="1018032"/>
                  <a:pt x="4574810" y="1019447"/>
                  <a:pt x="4566384" y="1024128"/>
                </a:cubicBezTo>
                <a:cubicBezTo>
                  <a:pt x="4547171" y="1034802"/>
                  <a:pt x="4529808" y="1048512"/>
                  <a:pt x="4511520" y="1060704"/>
                </a:cubicBezTo>
                <a:cubicBezTo>
                  <a:pt x="4502376" y="1066800"/>
                  <a:pt x="4493918" y="1074077"/>
                  <a:pt x="4484088" y="1078992"/>
                </a:cubicBezTo>
                <a:cubicBezTo>
                  <a:pt x="4471896" y="1085088"/>
                  <a:pt x="4458417" y="1089101"/>
                  <a:pt x="4447512" y="1097280"/>
                </a:cubicBezTo>
                <a:cubicBezTo>
                  <a:pt x="4433718" y="1107625"/>
                  <a:pt x="4426117" y="1125682"/>
                  <a:pt x="4410936" y="1133856"/>
                </a:cubicBezTo>
                <a:cubicBezTo>
                  <a:pt x="4385476" y="1147565"/>
                  <a:pt x="4356072" y="1152144"/>
                  <a:pt x="4328640" y="1161288"/>
                </a:cubicBezTo>
                <a:cubicBezTo>
                  <a:pt x="4319496" y="1164336"/>
                  <a:pt x="4310659" y="1168542"/>
                  <a:pt x="4301208" y="1170432"/>
                </a:cubicBezTo>
                <a:cubicBezTo>
                  <a:pt x="4234354" y="1183803"/>
                  <a:pt x="4270874" y="1177378"/>
                  <a:pt x="4191480" y="1188720"/>
                </a:cubicBezTo>
                <a:cubicBezTo>
                  <a:pt x="4167738" y="1196634"/>
                  <a:pt x="4140196" y="1205218"/>
                  <a:pt x="4118328" y="1216152"/>
                </a:cubicBezTo>
                <a:cubicBezTo>
                  <a:pt x="4014933" y="1267850"/>
                  <a:pt x="4089799" y="1240902"/>
                  <a:pt x="4026888" y="1261872"/>
                </a:cubicBezTo>
                <a:cubicBezTo>
                  <a:pt x="4017744" y="1274064"/>
                  <a:pt x="4011648" y="1289304"/>
                  <a:pt x="3999456" y="1298448"/>
                </a:cubicBezTo>
                <a:cubicBezTo>
                  <a:pt x="3986325" y="1308296"/>
                  <a:pt x="3968735" y="1310070"/>
                  <a:pt x="3953736" y="1316736"/>
                </a:cubicBezTo>
                <a:cubicBezTo>
                  <a:pt x="3885940" y="1346867"/>
                  <a:pt x="3946071" y="1325387"/>
                  <a:pt x="3889728" y="1344168"/>
                </a:cubicBezTo>
                <a:cubicBezTo>
                  <a:pt x="3877536" y="1353312"/>
                  <a:pt x="3864480" y="1361405"/>
                  <a:pt x="3853152" y="1371600"/>
                </a:cubicBezTo>
                <a:cubicBezTo>
                  <a:pt x="3802659" y="1417043"/>
                  <a:pt x="3804880" y="1417675"/>
                  <a:pt x="3770856" y="1463040"/>
                </a:cubicBezTo>
                <a:cubicBezTo>
                  <a:pt x="3765744" y="1483486"/>
                  <a:pt x="3752329" y="1541123"/>
                  <a:pt x="3743424" y="1554480"/>
                </a:cubicBezTo>
                <a:lnTo>
                  <a:pt x="3725136" y="1581912"/>
                </a:lnTo>
                <a:cubicBezTo>
                  <a:pt x="3722088" y="1600200"/>
                  <a:pt x="3723123" y="1619662"/>
                  <a:pt x="3715992" y="1636776"/>
                </a:cubicBezTo>
                <a:cubicBezTo>
                  <a:pt x="3707538" y="1657065"/>
                  <a:pt x="3689246" y="1671981"/>
                  <a:pt x="3679416" y="1691640"/>
                </a:cubicBezTo>
                <a:lnTo>
                  <a:pt x="3651984" y="1746504"/>
                </a:lnTo>
                <a:cubicBezTo>
                  <a:pt x="3644161" y="1785618"/>
                  <a:pt x="3641427" y="1809120"/>
                  <a:pt x="3624552" y="1847088"/>
                </a:cubicBezTo>
                <a:cubicBezTo>
                  <a:pt x="3618600" y="1860480"/>
                  <a:pt x="3584028" y="1902782"/>
                  <a:pt x="3578832" y="1911096"/>
                </a:cubicBezTo>
                <a:cubicBezTo>
                  <a:pt x="3559091" y="1942681"/>
                  <a:pt x="3541491" y="2008887"/>
                  <a:pt x="3505680" y="2020824"/>
                </a:cubicBezTo>
                <a:cubicBezTo>
                  <a:pt x="3466326" y="2033942"/>
                  <a:pt x="3487599" y="2027630"/>
                  <a:pt x="3441672" y="2039112"/>
                </a:cubicBezTo>
                <a:cubicBezTo>
                  <a:pt x="3465341" y="2062781"/>
                  <a:pt x="3494743" y="2088596"/>
                  <a:pt x="3505680" y="2121408"/>
                </a:cubicBezTo>
                <a:cubicBezTo>
                  <a:pt x="3508728" y="2130552"/>
                  <a:pt x="3508008" y="2142024"/>
                  <a:pt x="3514824" y="2148840"/>
                </a:cubicBezTo>
                <a:cubicBezTo>
                  <a:pt x="3524463" y="2158479"/>
                  <a:pt x="3540308" y="2159205"/>
                  <a:pt x="3551400" y="2167128"/>
                </a:cubicBezTo>
                <a:cubicBezTo>
                  <a:pt x="3561923" y="2174644"/>
                  <a:pt x="3568072" y="2187387"/>
                  <a:pt x="3578832" y="2194560"/>
                </a:cubicBezTo>
                <a:cubicBezTo>
                  <a:pt x="3586852" y="2199907"/>
                  <a:pt x="3597489" y="2199716"/>
                  <a:pt x="3606264" y="2203704"/>
                </a:cubicBezTo>
                <a:cubicBezTo>
                  <a:pt x="3631083" y="2214985"/>
                  <a:pt x="3654597" y="2228999"/>
                  <a:pt x="3679416" y="2240280"/>
                </a:cubicBezTo>
                <a:cubicBezTo>
                  <a:pt x="3695449" y="2247568"/>
                  <a:pt x="3727904" y="2254688"/>
                  <a:pt x="3743424" y="2258568"/>
                </a:cubicBezTo>
                <a:cubicBezTo>
                  <a:pt x="3758664" y="2267712"/>
                  <a:pt x="3773248" y="2278052"/>
                  <a:pt x="3789144" y="2286000"/>
                </a:cubicBezTo>
                <a:cubicBezTo>
                  <a:pt x="3803825" y="2293341"/>
                  <a:pt x="3819495" y="2298525"/>
                  <a:pt x="3834864" y="2304288"/>
                </a:cubicBezTo>
                <a:cubicBezTo>
                  <a:pt x="3843889" y="2307672"/>
                  <a:pt x="3853675" y="2309121"/>
                  <a:pt x="3862296" y="2313432"/>
                </a:cubicBezTo>
                <a:cubicBezTo>
                  <a:pt x="3872126" y="2318347"/>
                  <a:pt x="3880186" y="2326268"/>
                  <a:pt x="3889728" y="2331720"/>
                </a:cubicBezTo>
                <a:cubicBezTo>
                  <a:pt x="3901563" y="2338483"/>
                  <a:pt x="3914745" y="2342784"/>
                  <a:pt x="3926304" y="2350008"/>
                </a:cubicBezTo>
                <a:cubicBezTo>
                  <a:pt x="3939227" y="2358085"/>
                  <a:pt x="3950479" y="2368582"/>
                  <a:pt x="3962880" y="2377440"/>
                </a:cubicBezTo>
                <a:cubicBezTo>
                  <a:pt x="3971823" y="2383828"/>
                  <a:pt x="3981869" y="2388693"/>
                  <a:pt x="3990312" y="2395728"/>
                </a:cubicBezTo>
                <a:cubicBezTo>
                  <a:pt x="4000246" y="2404007"/>
                  <a:pt x="4007399" y="2415401"/>
                  <a:pt x="4017744" y="2423160"/>
                </a:cubicBezTo>
                <a:cubicBezTo>
                  <a:pt x="4031962" y="2433824"/>
                  <a:pt x="4048393" y="2441172"/>
                  <a:pt x="4063464" y="2450592"/>
                </a:cubicBezTo>
                <a:cubicBezTo>
                  <a:pt x="4072783" y="2456417"/>
                  <a:pt x="4083125" y="2461109"/>
                  <a:pt x="4090896" y="2468880"/>
                </a:cubicBezTo>
                <a:cubicBezTo>
                  <a:pt x="4112617" y="2490601"/>
                  <a:pt x="4128877" y="2516707"/>
                  <a:pt x="4145760" y="2542032"/>
                </a:cubicBezTo>
                <a:cubicBezTo>
                  <a:pt x="4151856" y="2566416"/>
                  <a:pt x="4159119" y="2590538"/>
                  <a:pt x="4164048" y="2615184"/>
                </a:cubicBezTo>
                <a:lnTo>
                  <a:pt x="4182336" y="2706624"/>
                </a:lnTo>
                <a:cubicBezTo>
                  <a:pt x="4176240" y="2770632"/>
                  <a:pt x="4172023" y="2834847"/>
                  <a:pt x="4164048" y="2898648"/>
                </a:cubicBezTo>
                <a:cubicBezTo>
                  <a:pt x="4162852" y="2908212"/>
                  <a:pt x="4160251" y="2918060"/>
                  <a:pt x="4154904" y="2926080"/>
                </a:cubicBezTo>
                <a:cubicBezTo>
                  <a:pt x="4099465" y="3009239"/>
                  <a:pt x="4155538" y="2890192"/>
                  <a:pt x="4100040" y="2990088"/>
                </a:cubicBezTo>
                <a:cubicBezTo>
                  <a:pt x="4092069" y="3004436"/>
                  <a:pt x="4089723" y="3021460"/>
                  <a:pt x="4081752" y="3035808"/>
                </a:cubicBezTo>
                <a:cubicBezTo>
                  <a:pt x="4074351" y="3049130"/>
                  <a:pt x="4063060" y="3059899"/>
                  <a:pt x="4054320" y="3072384"/>
                </a:cubicBezTo>
                <a:cubicBezTo>
                  <a:pt x="4041716" y="3090390"/>
                  <a:pt x="4028418" y="3108035"/>
                  <a:pt x="4017744" y="3127248"/>
                </a:cubicBezTo>
                <a:cubicBezTo>
                  <a:pt x="4013063" y="3135674"/>
                  <a:pt x="4011984" y="3145655"/>
                  <a:pt x="4008600" y="3154680"/>
                </a:cubicBezTo>
                <a:cubicBezTo>
                  <a:pt x="4002837" y="3170049"/>
                  <a:pt x="3996978" y="3185401"/>
                  <a:pt x="3990312" y="3200400"/>
                </a:cubicBezTo>
                <a:cubicBezTo>
                  <a:pt x="3984776" y="3212856"/>
                  <a:pt x="3976810" y="3224213"/>
                  <a:pt x="3972024" y="3236976"/>
                </a:cubicBezTo>
                <a:cubicBezTo>
                  <a:pt x="3967611" y="3248743"/>
                  <a:pt x="3966576" y="3261541"/>
                  <a:pt x="3962880" y="3273552"/>
                </a:cubicBezTo>
                <a:cubicBezTo>
                  <a:pt x="3954376" y="3301189"/>
                  <a:pt x="3944592" y="3328416"/>
                  <a:pt x="3935448" y="3355848"/>
                </a:cubicBezTo>
                <a:cubicBezTo>
                  <a:pt x="3932400" y="3364992"/>
                  <a:pt x="3930615" y="3374659"/>
                  <a:pt x="3926304" y="3383280"/>
                </a:cubicBezTo>
                <a:cubicBezTo>
                  <a:pt x="3902396" y="3431096"/>
                  <a:pt x="3911322" y="3406632"/>
                  <a:pt x="3898872" y="3456432"/>
                </a:cubicBezTo>
                <a:cubicBezTo>
                  <a:pt x="3895824" y="3566160"/>
                  <a:pt x="3899666" y="3676296"/>
                  <a:pt x="3889728" y="3785616"/>
                </a:cubicBezTo>
                <a:cubicBezTo>
                  <a:pt x="3884370" y="3844554"/>
                  <a:pt x="3857089" y="3900302"/>
                  <a:pt x="3853152" y="3959352"/>
                </a:cubicBezTo>
                <a:cubicBezTo>
                  <a:pt x="3852588" y="3967809"/>
                  <a:pt x="3866483" y="4056347"/>
                  <a:pt x="3880584" y="4087368"/>
                </a:cubicBezTo>
                <a:cubicBezTo>
                  <a:pt x="3891865" y="4112187"/>
                  <a:pt x="3917160" y="4160520"/>
                  <a:pt x="3917160" y="4160520"/>
                </a:cubicBezTo>
                <a:cubicBezTo>
                  <a:pt x="3921492" y="4212501"/>
                  <a:pt x="3919407" y="4258702"/>
                  <a:pt x="3935448" y="4306824"/>
                </a:cubicBezTo>
                <a:cubicBezTo>
                  <a:pt x="3940639" y="4322396"/>
                  <a:pt x="3947640" y="4337304"/>
                  <a:pt x="3953736" y="4352544"/>
                </a:cubicBezTo>
                <a:cubicBezTo>
                  <a:pt x="3965883" y="4474012"/>
                  <a:pt x="3967757" y="4443071"/>
                  <a:pt x="3953736" y="4590288"/>
                </a:cubicBezTo>
                <a:cubicBezTo>
                  <a:pt x="3952262" y="4605760"/>
                  <a:pt x="3950904" y="4621806"/>
                  <a:pt x="3944592" y="4636008"/>
                </a:cubicBezTo>
                <a:cubicBezTo>
                  <a:pt x="3930265" y="4668243"/>
                  <a:pt x="3915635" y="4673601"/>
                  <a:pt x="3889728" y="4690872"/>
                </a:cubicBezTo>
                <a:cubicBezTo>
                  <a:pt x="3856200" y="4684776"/>
                  <a:pt x="3821473" y="4683360"/>
                  <a:pt x="3789144" y="4672584"/>
                </a:cubicBezTo>
                <a:cubicBezTo>
                  <a:pt x="3774686" y="4667765"/>
                  <a:pt x="3765248" y="4653606"/>
                  <a:pt x="3752568" y="4645152"/>
                </a:cubicBezTo>
                <a:cubicBezTo>
                  <a:pt x="3737780" y="4635293"/>
                  <a:pt x="3722744" y="4625668"/>
                  <a:pt x="3706848" y="4617720"/>
                </a:cubicBezTo>
                <a:cubicBezTo>
                  <a:pt x="3686086" y="4607339"/>
                  <a:pt x="3662891" y="4601984"/>
                  <a:pt x="3642840" y="4590288"/>
                </a:cubicBezTo>
                <a:cubicBezTo>
                  <a:pt x="3625982" y="4580454"/>
                  <a:pt x="3612733" y="4565422"/>
                  <a:pt x="3597120" y="4553712"/>
                </a:cubicBezTo>
                <a:cubicBezTo>
                  <a:pt x="3588328" y="4547118"/>
                  <a:pt x="3578480" y="4542018"/>
                  <a:pt x="3569688" y="4535424"/>
                </a:cubicBezTo>
                <a:cubicBezTo>
                  <a:pt x="3554075" y="4523714"/>
                  <a:pt x="3540590" y="4509077"/>
                  <a:pt x="3523968" y="4498848"/>
                </a:cubicBezTo>
                <a:cubicBezTo>
                  <a:pt x="3500750" y="4484560"/>
                  <a:pt x="3475200" y="4474464"/>
                  <a:pt x="3450816" y="4462272"/>
                </a:cubicBezTo>
                <a:cubicBezTo>
                  <a:pt x="3397176" y="4435452"/>
                  <a:pt x="3364387" y="4421563"/>
                  <a:pt x="3313656" y="4370832"/>
                </a:cubicBezTo>
                <a:lnTo>
                  <a:pt x="3249648" y="4306824"/>
                </a:lnTo>
                <a:cubicBezTo>
                  <a:pt x="3240504" y="4297680"/>
                  <a:pt x="3229389" y="4290152"/>
                  <a:pt x="3222216" y="4279392"/>
                </a:cubicBezTo>
                <a:cubicBezTo>
                  <a:pt x="3216120" y="4270248"/>
                  <a:pt x="3210675" y="4260635"/>
                  <a:pt x="3203928" y="4251960"/>
                </a:cubicBezTo>
                <a:cubicBezTo>
                  <a:pt x="3144855" y="4176009"/>
                  <a:pt x="3174794" y="4222145"/>
                  <a:pt x="3130776" y="4160520"/>
                </a:cubicBezTo>
                <a:cubicBezTo>
                  <a:pt x="3080438" y="4090047"/>
                  <a:pt x="3147777" y="4182236"/>
                  <a:pt x="3094200" y="4096512"/>
                </a:cubicBezTo>
                <a:cubicBezTo>
                  <a:pt x="3086123" y="4083589"/>
                  <a:pt x="3075912" y="4072128"/>
                  <a:pt x="3066768" y="4059936"/>
                </a:cubicBezTo>
                <a:cubicBezTo>
                  <a:pt x="3063720" y="4050792"/>
                  <a:pt x="3061935" y="4041125"/>
                  <a:pt x="3057624" y="4032504"/>
                </a:cubicBezTo>
                <a:cubicBezTo>
                  <a:pt x="3031095" y="3979445"/>
                  <a:pt x="3045094" y="4032620"/>
                  <a:pt x="3021048" y="3968496"/>
                </a:cubicBezTo>
                <a:cubicBezTo>
                  <a:pt x="3016635" y="3956729"/>
                  <a:pt x="3016854" y="3943471"/>
                  <a:pt x="3011904" y="3931920"/>
                </a:cubicBezTo>
                <a:cubicBezTo>
                  <a:pt x="2976880" y="3850198"/>
                  <a:pt x="2978799" y="3857300"/>
                  <a:pt x="2938752" y="3803904"/>
                </a:cubicBezTo>
                <a:cubicBezTo>
                  <a:pt x="2917308" y="3739571"/>
                  <a:pt x="2945218" y="3818991"/>
                  <a:pt x="2911320" y="3739896"/>
                </a:cubicBezTo>
                <a:cubicBezTo>
                  <a:pt x="2907523" y="3731037"/>
                  <a:pt x="2906487" y="3721085"/>
                  <a:pt x="2902176" y="3712464"/>
                </a:cubicBezTo>
                <a:cubicBezTo>
                  <a:pt x="2897261" y="3702634"/>
                  <a:pt x="2888803" y="3694862"/>
                  <a:pt x="2883888" y="3685032"/>
                </a:cubicBezTo>
                <a:cubicBezTo>
                  <a:pt x="2876547" y="3670351"/>
                  <a:pt x="2872266" y="3654311"/>
                  <a:pt x="2865600" y="3639312"/>
                </a:cubicBezTo>
                <a:cubicBezTo>
                  <a:pt x="2850131" y="3604508"/>
                  <a:pt x="2848638" y="3604724"/>
                  <a:pt x="2829024" y="3575304"/>
                </a:cubicBezTo>
                <a:cubicBezTo>
                  <a:pt x="2808390" y="3492770"/>
                  <a:pt x="2831800" y="3593346"/>
                  <a:pt x="2810736" y="3456432"/>
                </a:cubicBezTo>
                <a:cubicBezTo>
                  <a:pt x="2808825" y="3444011"/>
                  <a:pt x="2803840" y="3432221"/>
                  <a:pt x="2801592" y="3419856"/>
                </a:cubicBezTo>
                <a:cubicBezTo>
                  <a:pt x="2797737" y="3398651"/>
                  <a:pt x="2796303" y="3377053"/>
                  <a:pt x="2792448" y="3355848"/>
                </a:cubicBezTo>
                <a:cubicBezTo>
                  <a:pt x="2785886" y="3319754"/>
                  <a:pt x="2779400" y="3309512"/>
                  <a:pt x="2765016" y="3273552"/>
                </a:cubicBezTo>
                <a:cubicBezTo>
                  <a:pt x="2761968" y="3252216"/>
                  <a:pt x="2758720" y="3230908"/>
                  <a:pt x="2755872" y="3209544"/>
                </a:cubicBezTo>
                <a:cubicBezTo>
                  <a:pt x="2752624" y="3185186"/>
                  <a:pt x="2753955" y="3159879"/>
                  <a:pt x="2746728" y="3136392"/>
                </a:cubicBezTo>
                <a:cubicBezTo>
                  <a:pt x="2741501" y="3119405"/>
                  <a:pt x="2727244" y="3106568"/>
                  <a:pt x="2719296" y="3090672"/>
                </a:cubicBezTo>
                <a:cubicBezTo>
                  <a:pt x="2714985" y="3082051"/>
                  <a:pt x="2716173" y="3070766"/>
                  <a:pt x="2710152" y="3063240"/>
                </a:cubicBezTo>
                <a:cubicBezTo>
                  <a:pt x="2703287" y="3054658"/>
                  <a:pt x="2691163" y="3051987"/>
                  <a:pt x="2682720" y="3044952"/>
                </a:cubicBezTo>
                <a:cubicBezTo>
                  <a:pt x="2672786" y="3036673"/>
                  <a:pt x="2666048" y="3024693"/>
                  <a:pt x="2655288" y="3017520"/>
                </a:cubicBezTo>
                <a:cubicBezTo>
                  <a:pt x="2647268" y="3012173"/>
                  <a:pt x="2636881" y="3011760"/>
                  <a:pt x="2627856" y="3008376"/>
                </a:cubicBezTo>
                <a:cubicBezTo>
                  <a:pt x="2612487" y="3002613"/>
                  <a:pt x="2597505" y="2995851"/>
                  <a:pt x="2582136" y="2990088"/>
                </a:cubicBezTo>
                <a:cubicBezTo>
                  <a:pt x="2573111" y="2986704"/>
                  <a:pt x="2563729" y="2984328"/>
                  <a:pt x="2554704" y="2980944"/>
                </a:cubicBezTo>
                <a:cubicBezTo>
                  <a:pt x="2539335" y="2975181"/>
                  <a:pt x="2524442" y="2968177"/>
                  <a:pt x="2508984" y="2962656"/>
                </a:cubicBezTo>
                <a:cubicBezTo>
                  <a:pt x="2481753" y="2952931"/>
                  <a:pt x="2455042" y="2940895"/>
                  <a:pt x="2426688" y="2935224"/>
                </a:cubicBezTo>
                <a:cubicBezTo>
                  <a:pt x="2402866" y="2930460"/>
                  <a:pt x="2368374" y="2924315"/>
                  <a:pt x="2344392" y="2916936"/>
                </a:cubicBezTo>
                <a:cubicBezTo>
                  <a:pt x="2316755" y="2908432"/>
                  <a:pt x="2262096" y="2889504"/>
                  <a:pt x="2262096" y="2889504"/>
                </a:cubicBezTo>
                <a:lnTo>
                  <a:pt x="2161512" y="2907792"/>
                </a:lnTo>
                <a:cubicBezTo>
                  <a:pt x="2146236" y="2910656"/>
                  <a:pt x="2130344" y="2911479"/>
                  <a:pt x="2115792" y="2916936"/>
                </a:cubicBezTo>
                <a:cubicBezTo>
                  <a:pt x="2105502" y="2920795"/>
                  <a:pt x="2099068" y="2932753"/>
                  <a:pt x="2088360" y="2935224"/>
                </a:cubicBezTo>
                <a:cubicBezTo>
                  <a:pt x="2058512" y="2942112"/>
                  <a:pt x="2027400" y="2941320"/>
                  <a:pt x="1996920" y="2944368"/>
                </a:cubicBezTo>
                <a:cubicBezTo>
                  <a:pt x="1984728" y="2950464"/>
                  <a:pt x="1972873" y="2957286"/>
                  <a:pt x="1960344" y="2962656"/>
                </a:cubicBezTo>
                <a:cubicBezTo>
                  <a:pt x="1951485" y="2966453"/>
                  <a:pt x="1941687" y="2967812"/>
                  <a:pt x="1932912" y="2971800"/>
                </a:cubicBezTo>
                <a:cubicBezTo>
                  <a:pt x="1908093" y="2983081"/>
                  <a:pt x="1886208" y="3001764"/>
                  <a:pt x="1859760" y="3008376"/>
                </a:cubicBezTo>
                <a:cubicBezTo>
                  <a:pt x="1847568" y="3011424"/>
                  <a:pt x="1834951" y="3013107"/>
                  <a:pt x="1823184" y="3017520"/>
                </a:cubicBezTo>
                <a:cubicBezTo>
                  <a:pt x="1810421" y="3022306"/>
                  <a:pt x="1799890" y="3032743"/>
                  <a:pt x="1786608" y="3035808"/>
                </a:cubicBezTo>
                <a:cubicBezTo>
                  <a:pt x="1759714" y="3042014"/>
                  <a:pt x="1731744" y="3041904"/>
                  <a:pt x="1704312" y="3044952"/>
                </a:cubicBezTo>
                <a:cubicBezTo>
                  <a:pt x="1632670" y="3039835"/>
                  <a:pt x="1597557" y="3044738"/>
                  <a:pt x="1539720" y="3026664"/>
                </a:cubicBezTo>
                <a:cubicBezTo>
                  <a:pt x="1502921" y="3015164"/>
                  <a:pt x="1429992" y="2990088"/>
                  <a:pt x="1429992" y="2990088"/>
                </a:cubicBezTo>
                <a:cubicBezTo>
                  <a:pt x="1393416" y="2993136"/>
                  <a:pt x="1355555" y="2989149"/>
                  <a:pt x="1320264" y="2999232"/>
                </a:cubicBezTo>
                <a:cubicBezTo>
                  <a:pt x="1309697" y="3002251"/>
                  <a:pt x="1305732" y="3016336"/>
                  <a:pt x="1301976" y="3026664"/>
                </a:cubicBezTo>
                <a:cubicBezTo>
                  <a:pt x="1299786" y="3032688"/>
                  <a:pt x="1275704" y="3141800"/>
                  <a:pt x="1265400" y="3154680"/>
                </a:cubicBezTo>
                <a:cubicBezTo>
                  <a:pt x="1204335" y="3231011"/>
                  <a:pt x="1215160" y="3239236"/>
                  <a:pt x="1146528" y="3273552"/>
                </a:cubicBezTo>
                <a:cubicBezTo>
                  <a:pt x="1131847" y="3280893"/>
                  <a:pt x="1115489" y="3284499"/>
                  <a:pt x="1100808" y="3291840"/>
                </a:cubicBezTo>
                <a:cubicBezTo>
                  <a:pt x="1072503" y="3305992"/>
                  <a:pt x="1065793" y="3320992"/>
                  <a:pt x="1036800" y="3337560"/>
                </a:cubicBezTo>
                <a:cubicBezTo>
                  <a:pt x="1028431" y="3342342"/>
                  <a:pt x="1018512" y="3343656"/>
                  <a:pt x="1009368" y="3346704"/>
                </a:cubicBezTo>
                <a:cubicBezTo>
                  <a:pt x="994128" y="3358896"/>
                  <a:pt x="979432" y="3371801"/>
                  <a:pt x="963648" y="3383280"/>
                </a:cubicBezTo>
                <a:cubicBezTo>
                  <a:pt x="930120" y="3407664"/>
                  <a:pt x="911832" y="3416808"/>
                  <a:pt x="881352" y="3438144"/>
                </a:cubicBezTo>
                <a:cubicBezTo>
                  <a:pt x="806701" y="3490399"/>
                  <a:pt x="843247" y="3475230"/>
                  <a:pt x="789912" y="3493008"/>
                </a:cubicBezTo>
                <a:cubicBezTo>
                  <a:pt x="761992" y="3491539"/>
                  <a:pt x="601533" y="3487258"/>
                  <a:pt x="543024" y="3474720"/>
                </a:cubicBezTo>
                <a:cubicBezTo>
                  <a:pt x="487523" y="3462827"/>
                  <a:pt x="496709" y="3457483"/>
                  <a:pt x="451584" y="3438144"/>
                </a:cubicBezTo>
                <a:cubicBezTo>
                  <a:pt x="442725" y="3434347"/>
                  <a:pt x="432960" y="3432915"/>
                  <a:pt x="424152" y="3429000"/>
                </a:cubicBezTo>
                <a:cubicBezTo>
                  <a:pt x="405468" y="3420696"/>
                  <a:pt x="388685" y="3408034"/>
                  <a:pt x="369288" y="3401568"/>
                </a:cubicBezTo>
                <a:cubicBezTo>
                  <a:pt x="351699" y="3395705"/>
                  <a:pt x="332604" y="3396060"/>
                  <a:pt x="314424" y="3392424"/>
                </a:cubicBezTo>
                <a:cubicBezTo>
                  <a:pt x="302101" y="3389959"/>
                  <a:pt x="290040" y="3386328"/>
                  <a:pt x="277848" y="3383280"/>
                </a:cubicBezTo>
                <a:cubicBezTo>
                  <a:pt x="262608" y="3386328"/>
                  <a:pt x="246872" y="3387509"/>
                  <a:pt x="232128" y="3392424"/>
                </a:cubicBezTo>
                <a:cubicBezTo>
                  <a:pt x="199326" y="3403358"/>
                  <a:pt x="163200" y="3422316"/>
                  <a:pt x="131544" y="3438144"/>
                </a:cubicBezTo>
                <a:cubicBezTo>
                  <a:pt x="116304" y="3432048"/>
                  <a:pt x="99181" y="3429396"/>
                  <a:pt x="85824" y="3419856"/>
                </a:cubicBezTo>
                <a:cubicBezTo>
                  <a:pt x="76881" y="3413468"/>
                  <a:pt x="75307" y="3400195"/>
                  <a:pt x="67536" y="3392424"/>
                </a:cubicBezTo>
                <a:cubicBezTo>
                  <a:pt x="56760" y="3381648"/>
                  <a:pt x="43152" y="3374136"/>
                  <a:pt x="30960" y="3364992"/>
                </a:cubicBezTo>
                <a:cubicBezTo>
                  <a:pt x="24864" y="3352800"/>
                  <a:pt x="17458" y="3341179"/>
                  <a:pt x="12672" y="3328416"/>
                </a:cubicBezTo>
                <a:cubicBezTo>
                  <a:pt x="-13871" y="3257634"/>
                  <a:pt x="8934" y="3139267"/>
                  <a:pt x="12672" y="3090672"/>
                </a:cubicBezTo>
                <a:cubicBezTo>
                  <a:pt x="16193" y="3044902"/>
                  <a:pt x="42738" y="3027907"/>
                  <a:pt x="58392" y="2980944"/>
                </a:cubicBezTo>
                <a:cubicBezTo>
                  <a:pt x="64488" y="2962656"/>
                  <a:pt x="72899" y="2944983"/>
                  <a:pt x="76680" y="2926080"/>
                </a:cubicBezTo>
                <a:cubicBezTo>
                  <a:pt x="91816" y="2850402"/>
                  <a:pt x="90455" y="2861602"/>
                  <a:pt x="104112" y="2752344"/>
                </a:cubicBezTo>
                <a:cubicBezTo>
                  <a:pt x="107160" y="2727960"/>
                  <a:pt x="107730" y="2703136"/>
                  <a:pt x="113256" y="2679192"/>
                </a:cubicBezTo>
                <a:cubicBezTo>
                  <a:pt x="117272" y="2661791"/>
                  <a:pt x="140260" y="2614125"/>
                  <a:pt x="149832" y="2596896"/>
                </a:cubicBezTo>
                <a:cubicBezTo>
                  <a:pt x="158463" y="2581360"/>
                  <a:pt x="165698" y="2564670"/>
                  <a:pt x="177264" y="2551176"/>
                </a:cubicBezTo>
                <a:cubicBezTo>
                  <a:pt x="184416" y="2542832"/>
                  <a:pt x="195048" y="2538150"/>
                  <a:pt x="204696" y="2532888"/>
                </a:cubicBezTo>
                <a:cubicBezTo>
                  <a:pt x="297634" y="2482195"/>
                  <a:pt x="263450" y="2497621"/>
                  <a:pt x="378432" y="2487168"/>
                </a:cubicBezTo>
                <a:cubicBezTo>
                  <a:pt x="541336" y="2446442"/>
                  <a:pt x="274080" y="2510446"/>
                  <a:pt x="762480" y="2468880"/>
                </a:cubicBezTo>
                <a:cubicBezTo>
                  <a:pt x="791292" y="2466428"/>
                  <a:pt x="844776" y="2441448"/>
                  <a:pt x="844776" y="2441448"/>
                </a:cubicBezTo>
                <a:cubicBezTo>
                  <a:pt x="853920" y="2432304"/>
                  <a:pt x="863792" y="2423834"/>
                  <a:pt x="872208" y="2414016"/>
                </a:cubicBezTo>
                <a:cubicBezTo>
                  <a:pt x="900305" y="2381236"/>
                  <a:pt x="903460" y="2369500"/>
                  <a:pt x="927072" y="2331720"/>
                </a:cubicBezTo>
                <a:cubicBezTo>
                  <a:pt x="932897" y="2322401"/>
                  <a:pt x="940445" y="2314118"/>
                  <a:pt x="945360" y="2304288"/>
                </a:cubicBezTo>
                <a:cubicBezTo>
                  <a:pt x="949671" y="2295667"/>
                  <a:pt x="949545" y="2285121"/>
                  <a:pt x="954504" y="2276856"/>
                </a:cubicBezTo>
                <a:cubicBezTo>
                  <a:pt x="967994" y="2254373"/>
                  <a:pt x="987215" y="2235613"/>
                  <a:pt x="1000224" y="2212848"/>
                </a:cubicBezTo>
                <a:cubicBezTo>
                  <a:pt x="1011741" y="2192694"/>
                  <a:pt x="1014443" y="2167925"/>
                  <a:pt x="1027656" y="2148840"/>
                </a:cubicBezTo>
                <a:cubicBezTo>
                  <a:pt x="1063398" y="2097213"/>
                  <a:pt x="1079447" y="2101237"/>
                  <a:pt x="1119096" y="2066544"/>
                </a:cubicBezTo>
                <a:cubicBezTo>
                  <a:pt x="1132072" y="2055190"/>
                  <a:pt x="1144634" y="2043214"/>
                  <a:pt x="1155672" y="2029968"/>
                </a:cubicBezTo>
                <a:cubicBezTo>
                  <a:pt x="1190433" y="1988255"/>
                  <a:pt x="1229516" y="1936451"/>
                  <a:pt x="1247112" y="1883664"/>
                </a:cubicBezTo>
                <a:cubicBezTo>
                  <a:pt x="1270219" y="1814342"/>
                  <a:pt x="1253834" y="1844222"/>
                  <a:pt x="1292832" y="1792224"/>
                </a:cubicBezTo>
                <a:cubicBezTo>
                  <a:pt x="1295880" y="1749552"/>
                  <a:pt x="1296977" y="1706696"/>
                  <a:pt x="1301976" y="1664208"/>
                </a:cubicBezTo>
                <a:cubicBezTo>
                  <a:pt x="1303102" y="1654635"/>
                  <a:pt x="1310804" y="1646409"/>
                  <a:pt x="1311120" y="1636776"/>
                </a:cubicBezTo>
                <a:cubicBezTo>
                  <a:pt x="1316914" y="1460061"/>
                  <a:pt x="1312112" y="1283046"/>
                  <a:pt x="1320264" y="1106424"/>
                </a:cubicBezTo>
                <a:cubicBezTo>
                  <a:pt x="1321287" y="1084258"/>
                  <a:pt x="1328628" y="1062263"/>
                  <a:pt x="1338552" y="1042416"/>
                </a:cubicBezTo>
                <a:cubicBezTo>
                  <a:pt x="1353296" y="1012927"/>
                  <a:pt x="1382990" y="991397"/>
                  <a:pt x="1393416" y="960120"/>
                </a:cubicBezTo>
                <a:cubicBezTo>
                  <a:pt x="1400878" y="937733"/>
                  <a:pt x="1406724" y="915886"/>
                  <a:pt x="1420848" y="896112"/>
                </a:cubicBezTo>
                <a:cubicBezTo>
                  <a:pt x="1428364" y="885589"/>
                  <a:pt x="1439136" y="877824"/>
                  <a:pt x="1448280" y="868680"/>
                </a:cubicBezTo>
                <a:cubicBezTo>
                  <a:pt x="1415429" y="786552"/>
                  <a:pt x="1434264" y="780154"/>
                  <a:pt x="1365984" y="749808"/>
                </a:cubicBezTo>
                <a:cubicBezTo>
                  <a:pt x="1354500" y="744704"/>
                  <a:pt x="1341600" y="743712"/>
                  <a:pt x="1329408" y="740664"/>
                </a:cubicBezTo>
                <a:cubicBezTo>
                  <a:pt x="1274181" y="703846"/>
                  <a:pt x="1319713" y="731969"/>
                  <a:pt x="1219680" y="685800"/>
                </a:cubicBezTo>
                <a:cubicBezTo>
                  <a:pt x="1163170" y="659718"/>
                  <a:pt x="1204343" y="672822"/>
                  <a:pt x="1146528" y="658368"/>
                </a:cubicBezTo>
                <a:cubicBezTo>
                  <a:pt x="1074842" y="610577"/>
                  <a:pt x="1168407" y="668511"/>
                  <a:pt x="1082520" y="630936"/>
                </a:cubicBezTo>
                <a:cubicBezTo>
                  <a:pt x="893162" y="548092"/>
                  <a:pt x="1028324" y="594583"/>
                  <a:pt x="945360" y="566928"/>
                </a:cubicBezTo>
                <a:cubicBezTo>
                  <a:pt x="936216" y="557784"/>
                  <a:pt x="928136" y="547435"/>
                  <a:pt x="917928" y="539496"/>
                </a:cubicBezTo>
                <a:cubicBezTo>
                  <a:pt x="900578" y="526002"/>
                  <a:pt x="876794" y="520083"/>
                  <a:pt x="863064" y="502920"/>
                </a:cubicBezTo>
                <a:cubicBezTo>
                  <a:pt x="850872" y="487680"/>
                  <a:pt x="839805" y="471468"/>
                  <a:pt x="826488" y="457200"/>
                </a:cubicBezTo>
                <a:cubicBezTo>
                  <a:pt x="797077" y="425688"/>
                  <a:pt x="760911" y="400244"/>
                  <a:pt x="735048" y="365760"/>
                </a:cubicBezTo>
                <a:cubicBezTo>
                  <a:pt x="725904" y="353568"/>
                  <a:pt x="716474" y="341585"/>
                  <a:pt x="707616" y="329184"/>
                </a:cubicBezTo>
                <a:cubicBezTo>
                  <a:pt x="701228" y="320241"/>
                  <a:pt x="696363" y="310195"/>
                  <a:pt x="689328" y="301752"/>
                </a:cubicBezTo>
                <a:cubicBezTo>
                  <a:pt x="649663" y="254153"/>
                  <a:pt x="668090" y="295853"/>
                  <a:pt x="634464" y="228600"/>
                </a:cubicBezTo>
                <a:cubicBezTo>
                  <a:pt x="630153" y="219979"/>
                  <a:pt x="628368" y="210312"/>
                  <a:pt x="625320" y="201168"/>
                </a:cubicBezTo>
                <a:lnTo>
                  <a:pt x="607032" y="15544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78" name="フリーフォーム: 図形 77">
            <a:extLst>
              <a:ext uri="{FF2B5EF4-FFF2-40B4-BE49-F238E27FC236}">
                <a16:creationId xmlns:a16="http://schemas.microsoft.com/office/drawing/2014/main" id="{F15DB78A-FE74-8C94-8457-995D074EC6FA}"/>
              </a:ext>
            </a:extLst>
          </p:cNvPr>
          <p:cNvSpPr>
            <a:spLocks noChangeAspect="1"/>
          </p:cNvSpPr>
          <p:nvPr/>
        </p:nvSpPr>
        <p:spPr>
          <a:xfrm rot="17318110" flipH="1">
            <a:off x="4380164" y="2183221"/>
            <a:ext cx="354015" cy="288000"/>
          </a:xfrm>
          <a:custGeom>
            <a:avLst/>
            <a:gdLst>
              <a:gd name="connsiteX0" fmla="*/ 607032 w 5233896"/>
              <a:gd name="connsiteY0" fmla="*/ 155448 h 4690872"/>
              <a:gd name="connsiteX1" fmla="*/ 652752 w 5233896"/>
              <a:gd name="connsiteY1" fmla="*/ 128016 h 4690872"/>
              <a:gd name="connsiteX2" fmla="*/ 680184 w 5233896"/>
              <a:gd name="connsiteY2" fmla="*/ 109728 h 4690872"/>
              <a:gd name="connsiteX3" fmla="*/ 762480 w 5233896"/>
              <a:gd name="connsiteY3" fmla="*/ 82296 h 4690872"/>
              <a:gd name="connsiteX4" fmla="*/ 817344 w 5233896"/>
              <a:gd name="connsiteY4" fmla="*/ 73152 h 4690872"/>
              <a:gd name="connsiteX5" fmla="*/ 863064 w 5233896"/>
              <a:gd name="connsiteY5" fmla="*/ 64008 h 4690872"/>
              <a:gd name="connsiteX6" fmla="*/ 936216 w 5233896"/>
              <a:gd name="connsiteY6" fmla="*/ 45720 h 4690872"/>
              <a:gd name="connsiteX7" fmla="*/ 1146528 w 5233896"/>
              <a:gd name="connsiteY7" fmla="*/ 27432 h 4690872"/>
              <a:gd name="connsiteX8" fmla="*/ 1512288 w 5233896"/>
              <a:gd name="connsiteY8" fmla="*/ 9144 h 4690872"/>
              <a:gd name="connsiteX9" fmla="*/ 1622016 w 5233896"/>
              <a:gd name="connsiteY9" fmla="*/ 0 h 4690872"/>
              <a:gd name="connsiteX10" fmla="*/ 1969488 w 5233896"/>
              <a:gd name="connsiteY10" fmla="*/ 18288 h 4690872"/>
              <a:gd name="connsiteX11" fmla="*/ 2015208 w 5233896"/>
              <a:gd name="connsiteY11" fmla="*/ 27432 h 4690872"/>
              <a:gd name="connsiteX12" fmla="*/ 2124936 w 5233896"/>
              <a:gd name="connsiteY12" fmla="*/ 54864 h 4690872"/>
              <a:gd name="connsiteX13" fmla="*/ 2161512 w 5233896"/>
              <a:gd name="connsiteY13" fmla="*/ 73152 h 4690872"/>
              <a:gd name="connsiteX14" fmla="*/ 2225520 w 5233896"/>
              <a:gd name="connsiteY14" fmla="*/ 91440 h 4690872"/>
              <a:gd name="connsiteX15" fmla="*/ 2252952 w 5233896"/>
              <a:gd name="connsiteY15" fmla="*/ 100584 h 4690872"/>
              <a:gd name="connsiteX16" fmla="*/ 2335248 w 5233896"/>
              <a:gd name="connsiteY16" fmla="*/ 118872 h 4690872"/>
              <a:gd name="connsiteX17" fmla="*/ 2481552 w 5233896"/>
              <a:gd name="connsiteY17" fmla="*/ 155448 h 4690872"/>
              <a:gd name="connsiteX18" fmla="*/ 2545560 w 5233896"/>
              <a:gd name="connsiteY18" fmla="*/ 173736 h 4690872"/>
              <a:gd name="connsiteX19" fmla="*/ 2582136 w 5233896"/>
              <a:gd name="connsiteY19" fmla="*/ 201168 h 4690872"/>
              <a:gd name="connsiteX20" fmla="*/ 2609568 w 5233896"/>
              <a:gd name="connsiteY20" fmla="*/ 274320 h 4690872"/>
              <a:gd name="connsiteX21" fmla="*/ 2627856 w 5233896"/>
              <a:gd name="connsiteY21" fmla="*/ 310896 h 4690872"/>
              <a:gd name="connsiteX22" fmla="*/ 2627856 w 5233896"/>
              <a:gd name="connsiteY22" fmla="*/ 475488 h 4690872"/>
              <a:gd name="connsiteX23" fmla="*/ 2600424 w 5233896"/>
              <a:gd name="connsiteY23" fmla="*/ 539496 h 4690872"/>
              <a:gd name="connsiteX24" fmla="*/ 2582136 w 5233896"/>
              <a:gd name="connsiteY24" fmla="*/ 585216 h 4690872"/>
              <a:gd name="connsiteX25" fmla="*/ 2563848 w 5233896"/>
              <a:gd name="connsiteY25" fmla="*/ 640080 h 4690872"/>
              <a:gd name="connsiteX26" fmla="*/ 2554704 w 5233896"/>
              <a:gd name="connsiteY26" fmla="*/ 685800 h 4690872"/>
              <a:gd name="connsiteX27" fmla="*/ 2518128 w 5233896"/>
              <a:gd name="connsiteY27" fmla="*/ 740664 h 4690872"/>
              <a:gd name="connsiteX28" fmla="*/ 2499840 w 5233896"/>
              <a:gd name="connsiteY28" fmla="*/ 841248 h 4690872"/>
              <a:gd name="connsiteX29" fmla="*/ 2490696 w 5233896"/>
              <a:gd name="connsiteY29" fmla="*/ 905256 h 4690872"/>
              <a:gd name="connsiteX30" fmla="*/ 2472408 w 5233896"/>
              <a:gd name="connsiteY30" fmla="*/ 978408 h 4690872"/>
              <a:gd name="connsiteX31" fmla="*/ 2481552 w 5233896"/>
              <a:gd name="connsiteY31" fmla="*/ 1143000 h 4690872"/>
              <a:gd name="connsiteX32" fmla="*/ 2490696 w 5233896"/>
              <a:gd name="connsiteY32" fmla="*/ 1179576 h 4690872"/>
              <a:gd name="connsiteX33" fmla="*/ 2536416 w 5233896"/>
              <a:gd name="connsiteY33" fmla="*/ 1207008 h 4690872"/>
              <a:gd name="connsiteX34" fmla="*/ 2591280 w 5233896"/>
              <a:gd name="connsiteY34" fmla="*/ 1216152 h 4690872"/>
              <a:gd name="connsiteX35" fmla="*/ 2682720 w 5233896"/>
              <a:gd name="connsiteY35" fmla="*/ 1225296 h 4690872"/>
              <a:gd name="connsiteX36" fmla="*/ 3149064 w 5233896"/>
              <a:gd name="connsiteY36" fmla="*/ 1207008 h 4690872"/>
              <a:gd name="connsiteX37" fmla="*/ 3185640 w 5233896"/>
              <a:gd name="connsiteY37" fmla="*/ 1188720 h 4690872"/>
              <a:gd name="connsiteX38" fmla="*/ 3240504 w 5233896"/>
              <a:gd name="connsiteY38" fmla="*/ 1170432 h 4690872"/>
              <a:gd name="connsiteX39" fmla="*/ 3322800 w 5233896"/>
              <a:gd name="connsiteY39" fmla="*/ 1115568 h 4690872"/>
              <a:gd name="connsiteX40" fmla="*/ 3359376 w 5233896"/>
              <a:gd name="connsiteY40" fmla="*/ 1097280 h 4690872"/>
              <a:gd name="connsiteX41" fmla="*/ 3414240 w 5233896"/>
              <a:gd name="connsiteY41" fmla="*/ 1060704 h 4690872"/>
              <a:gd name="connsiteX42" fmla="*/ 3450816 w 5233896"/>
              <a:gd name="connsiteY42" fmla="*/ 1033272 h 4690872"/>
              <a:gd name="connsiteX43" fmla="*/ 3569688 w 5233896"/>
              <a:gd name="connsiteY43" fmla="*/ 969264 h 4690872"/>
              <a:gd name="connsiteX44" fmla="*/ 3606264 w 5233896"/>
              <a:gd name="connsiteY44" fmla="*/ 941832 h 4690872"/>
              <a:gd name="connsiteX45" fmla="*/ 3661128 w 5233896"/>
              <a:gd name="connsiteY45" fmla="*/ 905256 h 4690872"/>
              <a:gd name="connsiteX46" fmla="*/ 3688560 w 5233896"/>
              <a:gd name="connsiteY46" fmla="*/ 886968 h 4690872"/>
              <a:gd name="connsiteX47" fmla="*/ 3770856 w 5233896"/>
              <a:gd name="connsiteY47" fmla="*/ 813816 h 4690872"/>
              <a:gd name="connsiteX48" fmla="*/ 3825720 w 5233896"/>
              <a:gd name="connsiteY48" fmla="*/ 731520 h 4690872"/>
              <a:gd name="connsiteX49" fmla="*/ 3880584 w 5233896"/>
              <a:gd name="connsiteY49" fmla="*/ 630936 h 4690872"/>
              <a:gd name="connsiteX50" fmla="*/ 3962880 w 5233896"/>
              <a:gd name="connsiteY50" fmla="*/ 548640 h 4690872"/>
              <a:gd name="connsiteX51" fmla="*/ 4136616 w 5233896"/>
              <a:gd name="connsiteY51" fmla="*/ 512064 h 4690872"/>
              <a:gd name="connsiteX52" fmla="*/ 4173192 w 5233896"/>
              <a:gd name="connsiteY52" fmla="*/ 502920 h 4690872"/>
              <a:gd name="connsiteX53" fmla="*/ 4538952 w 5233896"/>
              <a:gd name="connsiteY53" fmla="*/ 521208 h 4690872"/>
              <a:gd name="connsiteX54" fmla="*/ 4575528 w 5233896"/>
              <a:gd name="connsiteY54" fmla="*/ 530352 h 4690872"/>
              <a:gd name="connsiteX55" fmla="*/ 4749264 w 5233896"/>
              <a:gd name="connsiteY55" fmla="*/ 557784 h 4690872"/>
              <a:gd name="connsiteX56" fmla="*/ 5233896 w 5233896"/>
              <a:gd name="connsiteY56" fmla="*/ 566928 h 4690872"/>
              <a:gd name="connsiteX57" fmla="*/ 5115024 w 5233896"/>
              <a:gd name="connsiteY57" fmla="*/ 621792 h 4690872"/>
              <a:gd name="connsiteX58" fmla="*/ 5078448 w 5233896"/>
              <a:gd name="connsiteY58" fmla="*/ 649224 h 4690872"/>
              <a:gd name="connsiteX59" fmla="*/ 5014440 w 5233896"/>
              <a:gd name="connsiteY59" fmla="*/ 685800 h 4690872"/>
              <a:gd name="connsiteX60" fmla="*/ 4959576 w 5233896"/>
              <a:gd name="connsiteY60" fmla="*/ 731520 h 4690872"/>
              <a:gd name="connsiteX61" fmla="*/ 4923000 w 5233896"/>
              <a:gd name="connsiteY61" fmla="*/ 749808 h 4690872"/>
              <a:gd name="connsiteX62" fmla="*/ 4849848 w 5233896"/>
              <a:gd name="connsiteY62" fmla="*/ 813816 h 4690872"/>
              <a:gd name="connsiteX63" fmla="*/ 4822416 w 5233896"/>
              <a:gd name="connsiteY63" fmla="*/ 822960 h 4690872"/>
              <a:gd name="connsiteX64" fmla="*/ 4794984 w 5233896"/>
              <a:gd name="connsiteY64" fmla="*/ 841248 h 4690872"/>
              <a:gd name="connsiteX65" fmla="*/ 4721832 w 5233896"/>
              <a:gd name="connsiteY65" fmla="*/ 877824 h 4690872"/>
              <a:gd name="connsiteX66" fmla="*/ 4685256 w 5233896"/>
              <a:gd name="connsiteY66" fmla="*/ 914400 h 4690872"/>
              <a:gd name="connsiteX67" fmla="*/ 4657824 w 5233896"/>
              <a:gd name="connsiteY67" fmla="*/ 950976 h 4690872"/>
              <a:gd name="connsiteX68" fmla="*/ 4593816 w 5233896"/>
              <a:gd name="connsiteY68" fmla="*/ 1014984 h 4690872"/>
              <a:gd name="connsiteX69" fmla="*/ 4566384 w 5233896"/>
              <a:gd name="connsiteY69" fmla="*/ 1024128 h 4690872"/>
              <a:gd name="connsiteX70" fmla="*/ 4511520 w 5233896"/>
              <a:gd name="connsiteY70" fmla="*/ 1060704 h 4690872"/>
              <a:gd name="connsiteX71" fmla="*/ 4484088 w 5233896"/>
              <a:gd name="connsiteY71" fmla="*/ 1078992 h 4690872"/>
              <a:gd name="connsiteX72" fmla="*/ 4447512 w 5233896"/>
              <a:gd name="connsiteY72" fmla="*/ 1097280 h 4690872"/>
              <a:gd name="connsiteX73" fmla="*/ 4410936 w 5233896"/>
              <a:gd name="connsiteY73" fmla="*/ 1133856 h 4690872"/>
              <a:gd name="connsiteX74" fmla="*/ 4328640 w 5233896"/>
              <a:gd name="connsiteY74" fmla="*/ 1161288 h 4690872"/>
              <a:gd name="connsiteX75" fmla="*/ 4301208 w 5233896"/>
              <a:gd name="connsiteY75" fmla="*/ 1170432 h 4690872"/>
              <a:gd name="connsiteX76" fmla="*/ 4191480 w 5233896"/>
              <a:gd name="connsiteY76" fmla="*/ 1188720 h 4690872"/>
              <a:gd name="connsiteX77" fmla="*/ 4118328 w 5233896"/>
              <a:gd name="connsiteY77" fmla="*/ 1216152 h 4690872"/>
              <a:gd name="connsiteX78" fmla="*/ 4026888 w 5233896"/>
              <a:gd name="connsiteY78" fmla="*/ 1261872 h 4690872"/>
              <a:gd name="connsiteX79" fmla="*/ 3999456 w 5233896"/>
              <a:gd name="connsiteY79" fmla="*/ 1298448 h 4690872"/>
              <a:gd name="connsiteX80" fmla="*/ 3953736 w 5233896"/>
              <a:gd name="connsiteY80" fmla="*/ 1316736 h 4690872"/>
              <a:gd name="connsiteX81" fmla="*/ 3889728 w 5233896"/>
              <a:gd name="connsiteY81" fmla="*/ 1344168 h 4690872"/>
              <a:gd name="connsiteX82" fmla="*/ 3853152 w 5233896"/>
              <a:gd name="connsiteY82" fmla="*/ 1371600 h 4690872"/>
              <a:gd name="connsiteX83" fmla="*/ 3770856 w 5233896"/>
              <a:gd name="connsiteY83" fmla="*/ 1463040 h 4690872"/>
              <a:gd name="connsiteX84" fmla="*/ 3743424 w 5233896"/>
              <a:gd name="connsiteY84" fmla="*/ 1554480 h 4690872"/>
              <a:gd name="connsiteX85" fmla="*/ 3725136 w 5233896"/>
              <a:gd name="connsiteY85" fmla="*/ 1581912 h 4690872"/>
              <a:gd name="connsiteX86" fmla="*/ 3715992 w 5233896"/>
              <a:gd name="connsiteY86" fmla="*/ 1636776 h 4690872"/>
              <a:gd name="connsiteX87" fmla="*/ 3679416 w 5233896"/>
              <a:gd name="connsiteY87" fmla="*/ 1691640 h 4690872"/>
              <a:gd name="connsiteX88" fmla="*/ 3651984 w 5233896"/>
              <a:gd name="connsiteY88" fmla="*/ 1746504 h 4690872"/>
              <a:gd name="connsiteX89" fmla="*/ 3624552 w 5233896"/>
              <a:gd name="connsiteY89" fmla="*/ 1847088 h 4690872"/>
              <a:gd name="connsiteX90" fmla="*/ 3578832 w 5233896"/>
              <a:gd name="connsiteY90" fmla="*/ 1911096 h 4690872"/>
              <a:gd name="connsiteX91" fmla="*/ 3505680 w 5233896"/>
              <a:gd name="connsiteY91" fmla="*/ 2020824 h 4690872"/>
              <a:gd name="connsiteX92" fmla="*/ 3441672 w 5233896"/>
              <a:gd name="connsiteY92" fmla="*/ 2039112 h 4690872"/>
              <a:gd name="connsiteX93" fmla="*/ 3505680 w 5233896"/>
              <a:gd name="connsiteY93" fmla="*/ 2121408 h 4690872"/>
              <a:gd name="connsiteX94" fmla="*/ 3514824 w 5233896"/>
              <a:gd name="connsiteY94" fmla="*/ 2148840 h 4690872"/>
              <a:gd name="connsiteX95" fmla="*/ 3551400 w 5233896"/>
              <a:gd name="connsiteY95" fmla="*/ 2167128 h 4690872"/>
              <a:gd name="connsiteX96" fmla="*/ 3578832 w 5233896"/>
              <a:gd name="connsiteY96" fmla="*/ 2194560 h 4690872"/>
              <a:gd name="connsiteX97" fmla="*/ 3606264 w 5233896"/>
              <a:gd name="connsiteY97" fmla="*/ 2203704 h 4690872"/>
              <a:gd name="connsiteX98" fmla="*/ 3679416 w 5233896"/>
              <a:gd name="connsiteY98" fmla="*/ 2240280 h 4690872"/>
              <a:gd name="connsiteX99" fmla="*/ 3743424 w 5233896"/>
              <a:gd name="connsiteY99" fmla="*/ 2258568 h 4690872"/>
              <a:gd name="connsiteX100" fmla="*/ 3789144 w 5233896"/>
              <a:gd name="connsiteY100" fmla="*/ 2286000 h 4690872"/>
              <a:gd name="connsiteX101" fmla="*/ 3834864 w 5233896"/>
              <a:gd name="connsiteY101" fmla="*/ 2304288 h 4690872"/>
              <a:gd name="connsiteX102" fmla="*/ 3862296 w 5233896"/>
              <a:gd name="connsiteY102" fmla="*/ 2313432 h 4690872"/>
              <a:gd name="connsiteX103" fmla="*/ 3889728 w 5233896"/>
              <a:gd name="connsiteY103" fmla="*/ 2331720 h 4690872"/>
              <a:gd name="connsiteX104" fmla="*/ 3926304 w 5233896"/>
              <a:gd name="connsiteY104" fmla="*/ 2350008 h 4690872"/>
              <a:gd name="connsiteX105" fmla="*/ 3962880 w 5233896"/>
              <a:gd name="connsiteY105" fmla="*/ 2377440 h 4690872"/>
              <a:gd name="connsiteX106" fmla="*/ 3990312 w 5233896"/>
              <a:gd name="connsiteY106" fmla="*/ 2395728 h 4690872"/>
              <a:gd name="connsiteX107" fmla="*/ 4017744 w 5233896"/>
              <a:gd name="connsiteY107" fmla="*/ 2423160 h 4690872"/>
              <a:gd name="connsiteX108" fmla="*/ 4063464 w 5233896"/>
              <a:gd name="connsiteY108" fmla="*/ 2450592 h 4690872"/>
              <a:gd name="connsiteX109" fmla="*/ 4090896 w 5233896"/>
              <a:gd name="connsiteY109" fmla="*/ 2468880 h 4690872"/>
              <a:gd name="connsiteX110" fmla="*/ 4145760 w 5233896"/>
              <a:gd name="connsiteY110" fmla="*/ 2542032 h 4690872"/>
              <a:gd name="connsiteX111" fmla="*/ 4164048 w 5233896"/>
              <a:gd name="connsiteY111" fmla="*/ 2615184 h 4690872"/>
              <a:gd name="connsiteX112" fmla="*/ 4182336 w 5233896"/>
              <a:gd name="connsiteY112" fmla="*/ 2706624 h 4690872"/>
              <a:gd name="connsiteX113" fmla="*/ 4164048 w 5233896"/>
              <a:gd name="connsiteY113" fmla="*/ 2898648 h 4690872"/>
              <a:gd name="connsiteX114" fmla="*/ 4154904 w 5233896"/>
              <a:gd name="connsiteY114" fmla="*/ 2926080 h 4690872"/>
              <a:gd name="connsiteX115" fmla="*/ 4100040 w 5233896"/>
              <a:gd name="connsiteY115" fmla="*/ 2990088 h 4690872"/>
              <a:gd name="connsiteX116" fmla="*/ 4081752 w 5233896"/>
              <a:gd name="connsiteY116" fmla="*/ 3035808 h 4690872"/>
              <a:gd name="connsiteX117" fmla="*/ 4054320 w 5233896"/>
              <a:gd name="connsiteY117" fmla="*/ 3072384 h 4690872"/>
              <a:gd name="connsiteX118" fmla="*/ 4017744 w 5233896"/>
              <a:gd name="connsiteY118" fmla="*/ 3127248 h 4690872"/>
              <a:gd name="connsiteX119" fmla="*/ 4008600 w 5233896"/>
              <a:gd name="connsiteY119" fmla="*/ 3154680 h 4690872"/>
              <a:gd name="connsiteX120" fmla="*/ 3990312 w 5233896"/>
              <a:gd name="connsiteY120" fmla="*/ 3200400 h 4690872"/>
              <a:gd name="connsiteX121" fmla="*/ 3972024 w 5233896"/>
              <a:gd name="connsiteY121" fmla="*/ 3236976 h 4690872"/>
              <a:gd name="connsiteX122" fmla="*/ 3962880 w 5233896"/>
              <a:gd name="connsiteY122" fmla="*/ 3273552 h 4690872"/>
              <a:gd name="connsiteX123" fmla="*/ 3935448 w 5233896"/>
              <a:gd name="connsiteY123" fmla="*/ 3355848 h 4690872"/>
              <a:gd name="connsiteX124" fmla="*/ 3926304 w 5233896"/>
              <a:gd name="connsiteY124" fmla="*/ 3383280 h 4690872"/>
              <a:gd name="connsiteX125" fmla="*/ 3898872 w 5233896"/>
              <a:gd name="connsiteY125" fmla="*/ 3456432 h 4690872"/>
              <a:gd name="connsiteX126" fmla="*/ 3889728 w 5233896"/>
              <a:gd name="connsiteY126" fmla="*/ 3785616 h 4690872"/>
              <a:gd name="connsiteX127" fmla="*/ 3853152 w 5233896"/>
              <a:gd name="connsiteY127" fmla="*/ 3959352 h 4690872"/>
              <a:gd name="connsiteX128" fmla="*/ 3880584 w 5233896"/>
              <a:gd name="connsiteY128" fmla="*/ 4087368 h 4690872"/>
              <a:gd name="connsiteX129" fmla="*/ 3917160 w 5233896"/>
              <a:gd name="connsiteY129" fmla="*/ 4160520 h 4690872"/>
              <a:gd name="connsiteX130" fmla="*/ 3935448 w 5233896"/>
              <a:gd name="connsiteY130" fmla="*/ 4306824 h 4690872"/>
              <a:gd name="connsiteX131" fmla="*/ 3953736 w 5233896"/>
              <a:gd name="connsiteY131" fmla="*/ 4352544 h 4690872"/>
              <a:gd name="connsiteX132" fmla="*/ 3953736 w 5233896"/>
              <a:gd name="connsiteY132" fmla="*/ 4590288 h 4690872"/>
              <a:gd name="connsiteX133" fmla="*/ 3944592 w 5233896"/>
              <a:gd name="connsiteY133" fmla="*/ 4636008 h 4690872"/>
              <a:gd name="connsiteX134" fmla="*/ 3889728 w 5233896"/>
              <a:gd name="connsiteY134" fmla="*/ 4690872 h 4690872"/>
              <a:gd name="connsiteX135" fmla="*/ 3789144 w 5233896"/>
              <a:gd name="connsiteY135" fmla="*/ 4672584 h 4690872"/>
              <a:gd name="connsiteX136" fmla="*/ 3752568 w 5233896"/>
              <a:gd name="connsiteY136" fmla="*/ 4645152 h 4690872"/>
              <a:gd name="connsiteX137" fmla="*/ 3706848 w 5233896"/>
              <a:gd name="connsiteY137" fmla="*/ 4617720 h 4690872"/>
              <a:gd name="connsiteX138" fmla="*/ 3642840 w 5233896"/>
              <a:gd name="connsiteY138" fmla="*/ 4590288 h 4690872"/>
              <a:gd name="connsiteX139" fmla="*/ 3597120 w 5233896"/>
              <a:gd name="connsiteY139" fmla="*/ 4553712 h 4690872"/>
              <a:gd name="connsiteX140" fmla="*/ 3569688 w 5233896"/>
              <a:gd name="connsiteY140" fmla="*/ 4535424 h 4690872"/>
              <a:gd name="connsiteX141" fmla="*/ 3523968 w 5233896"/>
              <a:gd name="connsiteY141" fmla="*/ 4498848 h 4690872"/>
              <a:gd name="connsiteX142" fmla="*/ 3450816 w 5233896"/>
              <a:gd name="connsiteY142" fmla="*/ 4462272 h 4690872"/>
              <a:gd name="connsiteX143" fmla="*/ 3313656 w 5233896"/>
              <a:gd name="connsiteY143" fmla="*/ 4370832 h 4690872"/>
              <a:gd name="connsiteX144" fmla="*/ 3249648 w 5233896"/>
              <a:gd name="connsiteY144" fmla="*/ 4306824 h 4690872"/>
              <a:gd name="connsiteX145" fmla="*/ 3222216 w 5233896"/>
              <a:gd name="connsiteY145" fmla="*/ 4279392 h 4690872"/>
              <a:gd name="connsiteX146" fmla="*/ 3203928 w 5233896"/>
              <a:gd name="connsiteY146" fmla="*/ 4251960 h 4690872"/>
              <a:gd name="connsiteX147" fmla="*/ 3130776 w 5233896"/>
              <a:gd name="connsiteY147" fmla="*/ 4160520 h 4690872"/>
              <a:gd name="connsiteX148" fmla="*/ 3094200 w 5233896"/>
              <a:gd name="connsiteY148" fmla="*/ 4096512 h 4690872"/>
              <a:gd name="connsiteX149" fmla="*/ 3066768 w 5233896"/>
              <a:gd name="connsiteY149" fmla="*/ 4059936 h 4690872"/>
              <a:gd name="connsiteX150" fmla="*/ 3057624 w 5233896"/>
              <a:gd name="connsiteY150" fmla="*/ 4032504 h 4690872"/>
              <a:gd name="connsiteX151" fmla="*/ 3021048 w 5233896"/>
              <a:gd name="connsiteY151" fmla="*/ 3968496 h 4690872"/>
              <a:gd name="connsiteX152" fmla="*/ 3011904 w 5233896"/>
              <a:gd name="connsiteY152" fmla="*/ 3931920 h 4690872"/>
              <a:gd name="connsiteX153" fmla="*/ 2938752 w 5233896"/>
              <a:gd name="connsiteY153" fmla="*/ 3803904 h 4690872"/>
              <a:gd name="connsiteX154" fmla="*/ 2911320 w 5233896"/>
              <a:gd name="connsiteY154" fmla="*/ 3739896 h 4690872"/>
              <a:gd name="connsiteX155" fmla="*/ 2902176 w 5233896"/>
              <a:gd name="connsiteY155" fmla="*/ 3712464 h 4690872"/>
              <a:gd name="connsiteX156" fmla="*/ 2883888 w 5233896"/>
              <a:gd name="connsiteY156" fmla="*/ 3685032 h 4690872"/>
              <a:gd name="connsiteX157" fmla="*/ 2865600 w 5233896"/>
              <a:gd name="connsiteY157" fmla="*/ 3639312 h 4690872"/>
              <a:gd name="connsiteX158" fmla="*/ 2829024 w 5233896"/>
              <a:gd name="connsiteY158" fmla="*/ 3575304 h 4690872"/>
              <a:gd name="connsiteX159" fmla="*/ 2810736 w 5233896"/>
              <a:gd name="connsiteY159" fmla="*/ 3456432 h 4690872"/>
              <a:gd name="connsiteX160" fmla="*/ 2801592 w 5233896"/>
              <a:gd name="connsiteY160" fmla="*/ 3419856 h 4690872"/>
              <a:gd name="connsiteX161" fmla="*/ 2792448 w 5233896"/>
              <a:gd name="connsiteY161" fmla="*/ 3355848 h 4690872"/>
              <a:gd name="connsiteX162" fmla="*/ 2765016 w 5233896"/>
              <a:gd name="connsiteY162" fmla="*/ 3273552 h 4690872"/>
              <a:gd name="connsiteX163" fmla="*/ 2755872 w 5233896"/>
              <a:gd name="connsiteY163" fmla="*/ 3209544 h 4690872"/>
              <a:gd name="connsiteX164" fmla="*/ 2746728 w 5233896"/>
              <a:gd name="connsiteY164" fmla="*/ 3136392 h 4690872"/>
              <a:gd name="connsiteX165" fmla="*/ 2719296 w 5233896"/>
              <a:gd name="connsiteY165" fmla="*/ 3090672 h 4690872"/>
              <a:gd name="connsiteX166" fmla="*/ 2710152 w 5233896"/>
              <a:gd name="connsiteY166" fmla="*/ 3063240 h 4690872"/>
              <a:gd name="connsiteX167" fmla="*/ 2682720 w 5233896"/>
              <a:gd name="connsiteY167" fmla="*/ 3044952 h 4690872"/>
              <a:gd name="connsiteX168" fmla="*/ 2655288 w 5233896"/>
              <a:gd name="connsiteY168" fmla="*/ 3017520 h 4690872"/>
              <a:gd name="connsiteX169" fmla="*/ 2627856 w 5233896"/>
              <a:gd name="connsiteY169" fmla="*/ 3008376 h 4690872"/>
              <a:gd name="connsiteX170" fmla="*/ 2582136 w 5233896"/>
              <a:gd name="connsiteY170" fmla="*/ 2990088 h 4690872"/>
              <a:gd name="connsiteX171" fmla="*/ 2554704 w 5233896"/>
              <a:gd name="connsiteY171" fmla="*/ 2980944 h 4690872"/>
              <a:gd name="connsiteX172" fmla="*/ 2508984 w 5233896"/>
              <a:gd name="connsiteY172" fmla="*/ 2962656 h 4690872"/>
              <a:gd name="connsiteX173" fmla="*/ 2426688 w 5233896"/>
              <a:gd name="connsiteY173" fmla="*/ 2935224 h 4690872"/>
              <a:gd name="connsiteX174" fmla="*/ 2344392 w 5233896"/>
              <a:gd name="connsiteY174" fmla="*/ 2916936 h 4690872"/>
              <a:gd name="connsiteX175" fmla="*/ 2262096 w 5233896"/>
              <a:gd name="connsiteY175" fmla="*/ 2889504 h 4690872"/>
              <a:gd name="connsiteX176" fmla="*/ 2161512 w 5233896"/>
              <a:gd name="connsiteY176" fmla="*/ 2907792 h 4690872"/>
              <a:gd name="connsiteX177" fmla="*/ 2115792 w 5233896"/>
              <a:gd name="connsiteY177" fmla="*/ 2916936 h 4690872"/>
              <a:gd name="connsiteX178" fmla="*/ 2088360 w 5233896"/>
              <a:gd name="connsiteY178" fmla="*/ 2935224 h 4690872"/>
              <a:gd name="connsiteX179" fmla="*/ 1996920 w 5233896"/>
              <a:gd name="connsiteY179" fmla="*/ 2944368 h 4690872"/>
              <a:gd name="connsiteX180" fmla="*/ 1960344 w 5233896"/>
              <a:gd name="connsiteY180" fmla="*/ 2962656 h 4690872"/>
              <a:gd name="connsiteX181" fmla="*/ 1932912 w 5233896"/>
              <a:gd name="connsiteY181" fmla="*/ 2971800 h 4690872"/>
              <a:gd name="connsiteX182" fmla="*/ 1859760 w 5233896"/>
              <a:gd name="connsiteY182" fmla="*/ 3008376 h 4690872"/>
              <a:gd name="connsiteX183" fmla="*/ 1823184 w 5233896"/>
              <a:gd name="connsiteY183" fmla="*/ 3017520 h 4690872"/>
              <a:gd name="connsiteX184" fmla="*/ 1786608 w 5233896"/>
              <a:gd name="connsiteY184" fmla="*/ 3035808 h 4690872"/>
              <a:gd name="connsiteX185" fmla="*/ 1704312 w 5233896"/>
              <a:gd name="connsiteY185" fmla="*/ 3044952 h 4690872"/>
              <a:gd name="connsiteX186" fmla="*/ 1539720 w 5233896"/>
              <a:gd name="connsiteY186" fmla="*/ 3026664 h 4690872"/>
              <a:gd name="connsiteX187" fmla="*/ 1429992 w 5233896"/>
              <a:gd name="connsiteY187" fmla="*/ 2990088 h 4690872"/>
              <a:gd name="connsiteX188" fmla="*/ 1320264 w 5233896"/>
              <a:gd name="connsiteY188" fmla="*/ 2999232 h 4690872"/>
              <a:gd name="connsiteX189" fmla="*/ 1301976 w 5233896"/>
              <a:gd name="connsiteY189" fmla="*/ 3026664 h 4690872"/>
              <a:gd name="connsiteX190" fmla="*/ 1265400 w 5233896"/>
              <a:gd name="connsiteY190" fmla="*/ 3154680 h 4690872"/>
              <a:gd name="connsiteX191" fmla="*/ 1146528 w 5233896"/>
              <a:gd name="connsiteY191" fmla="*/ 3273552 h 4690872"/>
              <a:gd name="connsiteX192" fmla="*/ 1100808 w 5233896"/>
              <a:gd name="connsiteY192" fmla="*/ 3291840 h 4690872"/>
              <a:gd name="connsiteX193" fmla="*/ 1036800 w 5233896"/>
              <a:gd name="connsiteY193" fmla="*/ 3337560 h 4690872"/>
              <a:gd name="connsiteX194" fmla="*/ 1009368 w 5233896"/>
              <a:gd name="connsiteY194" fmla="*/ 3346704 h 4690872"/>
              <a:gd name="connsiteX195" fmla="*/ 963648 w 5233896"/>
              <a:gd name="connsiteY195" fmla="*/ 3383280 h 4690872"/>
              <a:gd name="connsiteX196" fmla="*/ 881352 w 5233896"/>
              <a:gd name="connsiteY196" fmla="*/ 3438144 h 4690872"/>
              <a:gd name="connsiteX197" fmla="*/ 789912 w 5233896"/>
              <a:gd name="connsiteY197" fmla="*/ 3493008 h 4690872"/>
              <a:gd name="connsiteX198" fmla="*/ 543024 w 5233896"/>
              <a:gd name="connsiteY198" fmla="*/ 3474720 h 4690872"/>
              <a:gd name="connsiteX199" fmla="*/ 451584 w 5233896"/>
              <a:gd name="connsiteY199" fmla="*/ 3438144 h 4690872"/>
              <a:gd name="connsiteX200" fmla="*/ 424152 w 5233896"/>
              <a:gd name="connsiteY200" fmla="*/ 3429000 h 4690872"/>
              <a:gd name="connsiteX201" fmla="*/ 369288 w 5233896"/>
              <a:gd name="connsiteY201" fmla="*/ 3401568 h 4690872"/>
              <a:gd name="connsiteX202" fmla="*/ 314424 w 5233896"/>
              <a:gd name="connsiteY202" fmla="*/ 3392424 h 4690872"/>
              <a:gd name="connsiteX203" fmla="*/ 277848 w 5233896"/>
              <a:gd name="connsiteY203" fmla="*/ 3383280 h 4690872"/>
              <a:gd name="connsiteX204" fmla="*/ 232128 w 5233896"/>
              <a:gd name="connsiteY204" fmla="*/ 3392424 h 4690872"/>
              <a:gd name="connsiteX205" fmla="*/ 131544 w 5233896"/>
              <a:gd name="connsiteY205" fmla="*/ 3438144 h 4690872"/>
              <a:gd name="connsiteX206" fmla="*/ 85824 w 5233896"/>
              <a:gd name="connsiteY206" fmla="*/ 3419856 h 4690872"/>
              <a:gd name="connsiteX207" fmla="*/ 67536 w 5233896"/>
              <a:gd name="connsiteY207" fmla="*/ 3392424 h 4690872"/>
              <a:gd name="connsiteX208" fmla="*/ 30960 w 5233896"/>
              <a:gd name="connsiteY208" fmla="*/ 3364992 h 4690872"/>
              <a:gd name="connsiteX209" fmla="*/ 12672 w 5233896"/>
              <a:gd name="connsiteY209" fmla="*/ 3328416 h 4690872"/>
              <a:gd name="connsiteX210" fmla="*/ 12672 w 5233896"/>
              <a:gd name="connsiteY210" fmla="*/ 3090672 h 4690872"/>
              <a:gd name="connsiteX211" fmla="*/ 58392 w 5233896"/>
              <a:gd name="connsiteY211" fmla="*/ 2980944 h 4690872"/>
              <a:gd name="connsiteX212" fmla="*/ 76680 w 5233896"/>
              <a:gd name="connsiteY212" fmla="*/ 2926080 h 4690872"/>
              <a:gd name="connsiteX213" fmla="*/ 104112 w 5233896"/>
              <a:gd name="connsiteY213" fmla="*/ 2752344 h 4690872"/>
              <a:gd name="connsiteX214" fmla="*/ 113256 w 5233896"/>
              <a:gd name="connsiteY214" fmla="*/ 2679192 h 4690872"/>
              <a:gd name="connsiteX215" fmla="*/ 149832 w 5233896"/>
              <a:gd name="connsiteY215" fmla="*/ 2596896 h 4690872"/>
              <a:gd name="connsiteX216" fmla="*/ 177264 w 5233896"/>
              <a:gd name="connsiteY216" fmla="*/ 2551176 h 4690872"/>
              <a:gd name="connsiteX217" fmla="*/ 204696 w 5233896"/>
              <a:gd name="connsiteY217" fmla="*/ 2532888 h 4690872"/>
              <a:gd name="connsiteX218" fmla="*/ 378432 w 5233896"/>
              <a:gd name="connsiteY218" fmla="*/ 2487168 h 4690872"/>
              <a:gd name="connsiteX219" fmla="*/ 762480 w 5233896"/>
              <a:gd name="connsiteY219" fmla="*/ 2468880 h 4690872"/>
              <a:gd name="connsiteX220" fmla="*/ 844776 w 5233896"/>
              <a:gd name="connsiteY220" fmla="*/ 2441448 h 4690872"/>
              <a:gd name="connsiteX221" fmla="*/ 872208 w 5233896"/>
              <a:gd name="connsiteY221" fmla="*/ 2414016 h 4690872"/>
              <a:gd name="connsiteX222" fmla="*/ 927072 w 5233896"/>
              <a:gd name="connsiteY222" fmla="*/ 2331720 h 4690872"/>
              <a:gd name="connsiteX223" fmla="*/ 945360 w 5233896"/>
              <a:gd name="connsiteY223" fmla="*/ 2304288 h 4690872"/>
              <a:gd name="connsiteX224" fmla="*/ 954504 w 5233896"/>
              <a:gd name="connsiteY224" fmla="*/ 2276856 h 4690872"/>
              <a:gd name="connsiteX225" fmla="*/ 1000224 w 5233896"/>
              <a:gd name="connsiteY225" fmla="*/ 2212848 h 4690872"/>
              <a:gd name="connsiteX226" fmla="*/ 1027656 w 5233896"/>
              <a:gd name="connsiteY226" fmla="*/ 2148840 h 4690872"/>
              <a:gd name="connsiteX227" fmla="*/ 1119096 w 5233896"/>
              <a:gd name="connsiteY227" fmla="*/ 2066544 h 4690872"/>
              <a:gd name="connsiteX228" fmla="*/ 1155672 w 5233896"/>
              <a:gd name="connsiteY228" fmla="*/ 2029968 h 4690872"/>
              <a:gd name="connsiteX229" fmla="*/ 1247112 w 5233896"/>
              <a:gd name="connsiteY229" fmla="*/ 1883664 h 4690872"/>
              <a:gd name="connsiteX230" fmla="*/ 1292832 w 5233896"/>
              <a:gd name="connsiteY230" fmla="*/ 1792224 h 4690872"/>
              <a:gd name="connsiteX231" fmla="*/ 1301976 w 5233896"/>
              <a:gd name="connsiteY231" fmla="*/ 1664208 h 4690872"/>
              <a:gd name="connsiteX232" fmla="*/ 1311120 w 5233896"/>
              <a:gd name="connsiteY232" fmla="*/ 1636776 h 4690872"/>
              <a:gd name="connsiteX233" fmla="*/ 1320264 w 5233896"/>
              <a:gd name="connsiteY233" fmla="*/ 1106424 h 4690872"/>
              <a:gd name="connsiteX234" fmla="*/ 1338552 w 5233896"/>
              <a:gd name="connsiteY234" fmla="*/ 1042416 h 4690872"/>
              <a:gd name="connsiteX235" fmla="*/ 1393416 w 5233896"/>
              <a:gd name="connsiteY235" fmla="*/ 960120 h 4690872"/>
              <a:gd name="connsiteX236" fmla="*/ 1420848 w 5233896"/>
              <a:gd name="connsiteY236" fmla="*/ 896112 h 4690872"/>
              <a:gd name="connsiteX237" fmla="*/ 1448280 w 5233896"/>
              <a:gd name="connsiteY237" fmla="*/ 868680 h 4690872"/>
              <a:gd name="connsiteX238" fmla="*/ 1365984 w 5233896"/>
              <a:gd name="connsiteY238" fmla="*/ 749808 h 4690872"/>
              <a:gd name="connsiteX239" fmla="*/ 1329408 w 5233896"/>
              <a:gd name="connsiteY239" fmla="*/ 740664 h 4690872"/>
              <a:gd name="connsiteX240" fmla="*/ 1219680 w 5233896"/>
              <a:gd name="connsiteY240" fmla="*/ 685800 h 4690872"/>
              <a:gd name="connsiteX241" fmla="*/ 1146528 w 5233896"/>
              <a:gd name="connsiteY241" fmla="*/ 658368 h 4690872"/>
              <a:gd name="connsiteX242" fmla="*/ 1082520 w 5233896"/>
              <a:gd name="connsiteY242" fmla="*/ 630936 h 4690872"/>
              <a:gd name="connsiteX243" fmla="*/ 945360 w 5233896"/>
              <a:gd name="connsiteY243" fmla="*/ 566928 h 4690872"/>
              <a:gd name="connsiteX244" fmla="*/ 917928 w 5233896"/>
              <a:gd name="connsiteY244" fmla="*/ 539496 h 4690872"/>
              <a:gd name="connsiteX245" fmla="*/ 863064 w 5233896"/>
              <a:gd name="connsiteY245" fmla="*/ 502920 h 4690872"/>
              <a:gd name="connsiteX246" fmla="*/ 826488 w 5233896"/>
              <a:gd name="connsiteY246" fmla="*/ 457200 h 4690872"/>
              <a:gd name="connsiteX247" fmla="*/ 735048 w 5233896"/>
              <a:gd name="connsiteY247" fmla="*/ 365760 h 4690872"/>
              <a:gd name="connsiteX248" fmla="*/ 707616 w 5233896"/>
              <a:gd name="connsiteY248" fmla="*/ 329184 h 4690872"/>
              <a:gd name="connsiteX249" fmla="*/ 689328 w 5233896"/>
              <a:gd name="connsiteY249" fmla="*/ 301752 h 4690872"/>
              <a:gd name="connsiteX250" fmla="*/ 634464 w 5233896"/>
              <a:gd name="connsiteY250" fmla="*/ 228600 h 4690872"/>
              <a:gd name="connsiteX251" fmla="*/ 625320 w 5233896"/>
              <a:gd name="connsiteY251" fmla="*/ 201168 h 4690872"/>
              <a:gd name="connsiteX252" fmla="*/ 607032 w 5233896"/>
              <a:gd name="connsiteY252" fmla="*/ 155448 h 469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5233896" h="4690872">
                <a:moveTo>
                  <a:pt x="607032" y="155448"/>
                </a:moveTo>
                <a:cubicBezTo>
                  <a:pt x="622272" y="146304"/>
                  <a:pt x="637681" y="137436"/>
                  <a:pt x="652752" y="128016"/>
                </a:cubicBezTo>
                <a:cubicBezTo>
                  <a:pt x="662071" y="122191"/>
                  <a:pt x="670354" y="114643"/>
                  <a:pt x="680184" y="109728"/>
                </a:cubicBezTo>
                <a:cubicBezTo>
                  <a:pt x="707015" y="96313"/>
                  <a:pt x="733376" y="88117"/>
                  <a:pt x="762480" y="82296"/>
                </a:cubicBezTo>
                <a:cubicBezTo>
                  <a:pt x="780660" y="78660"/>
                  <a:pt x="799103" y="76469"/>
                  <a:pt x="817344" y="73152"/>
                </a:cubicBezTo>
                <a:cubicBezTo>
                  <a:pt x="832635" y="70372"/>
                  <a:pt x="847920" y="67503"/>
                  <a:pt x="863064" y="64008"/>
                </a:cubicBezTo>
                <a:cubicBezTo>
                  <a:pt x="887555" y="58356"/>
                  <a:pt x="911512" y="50352"/>
                  <a:pt x="936216" y="45720"/>
                </a:cubicBezTo>
                <a:cubicBezTo>
                  <a:pt x="993481" y="34983"/>
                  <a:pt x="1099254" y="30584"/>
                  <a:pt x="1146528" y="27432"/>
                </a:cubicBezTo>
                <a:cubicBezTo>
                  <a:pt x="1310385" y="122"/>
                  <a:pt x="1145243" y="25102"/>
                  <a:pt x="1512288" y="9144"/>
                </a:cubicBezTo>
                <a:cubicBezTo>
                  <a:pt x="1548956" y="7550"/>
                  <a:pt x="1585440" y="3048"/>
                  <a:pt x="1622016" y="0"/>
                </a:cubicBezTo>
                <a:lnTo>
                  <a:pt x="1969488" y="18288"/>
                </a:lnTo>
                <a:cubicBezTo>
                  <a:pt x="1984992" y="19370"/>
                  <a:pt x="2000079" y="23872"/>
                  <a:pt x="2015208" y="27432"/>
                </a:cubicBezTo>
                <a:cubicBezTo>
                  <a:pt x="2051907" y="36067"/>
                  <a:pt x="2091215" y="38003"/>
                  <a:pt x="2124936" y="54864"/>
                </a:cubicBezTo>
                <a:cubicBezTo>
                  <a:pt x="2137128" y="60960"/>
                  <a:pt x="2148702" y="68494"/>
                  <a:pt x="2161512" y="73152"/>
                </a:cubicBezTo>
                <a:cubicBezTo>
                  <a:pt x="2182366" y="80735"/>
                  <a:pt x="2204266" y="85064"/>
                  <a:pt x="2225520" y="91440"/>
                </a:cubicBezTo>
                <a:cubicBezTo>
                  <a:pt x="2234752" y="94210"/>
                  <a:pt x="2243684" y="97936"/>
                  <a:pt x="2252952" y="100584"/>
                </a:cubicBezTo>
                <a:cubicBezTo>
                  <a:pt x="2283083" y="109193"/>
                  <a:pt x="2303821" y="112587"/>
                  <a:pt x="2335248" y="118872"/>
                </a:cubicBezTo>
                <a:cubicBezTo>
                  <a:pt x="2399554" y="161743"/>
                  <a:pt x="2338987" y="126935"/>
                  <a:pt x="2481552" y="155448"/>
                </a:cubicBezTo>
                <a:cubicBezTo>
                  <a:pt x="2503311" y="159800"/>
                  <a:pt x="2524224" y="167640"/>
                  <a:pt x="2545560" y="173736"/>
                </a:cubicBezTo>
                <a:cubicBezTo>
                  <a:pt x="2557752" y="182880"/>
                  <a:pt x="2572218" y="189597"/>
                  <a:pt x="2582136" y="201168"/>
                </a:cubicBezTo>
                <a:cubicBezTo>
                  <a:pt x="2604765" y="227569"/>
                  <a:pt x="2598297" y="244264"/>
                  <a:pt x="2609568" y="274320"/>
                </a:cubicBezTo>
                <a:cubicBezTo>
                  <a:pt x="2614354" y="287083"/>
                  <a:pt x="2621760" y="298704"/>
                  <a:pt x="2627856" y="310896"/>
                </a:cubicBezTo>
                <a:cubicBezTo>
                  <a:pt x="2643239" y="387812"/>
                  <a:pt x="2642167" y="360997"/>
                  <a:pt x="2627856" y="475488"/>
                </a:cubicBezTo>
                <a:cubicBezTo>
                  <a:pt x="2625406" y="495086"/>
                  <a:pt x="2607459" y="523666"/>
                  <a:pt x="2600424" y="539496"/>
                </a:cubicBezTo>
                <a:cubicBezTo>
                  <a:pt x="2593758" y="554495"/>
                  <a:pt x="2587745" y="569790"/>
                  <a:pt x="2582136" y="585216"/>
                </a:cubicBezTo>
                <a:cubicBezTo>
                  <a:pt x="2575548" y="603333"/>
                  <a:pt x="2567629" y="621177"/>
                  <a:pt x="2563848" y="640080"/>
                </a:cubicBezTo>
                <a:cubicBezTo>
                  <a:pt x="2560800" y="655320"/>
                  <a:pt x="2561135" y="671651"/>
                  <a:pt x="2554704" y="685800"/>
                </a:cubicBezTo>
                <a:cubicBezTo>
                  <a:pt x="2545609" y="705809"/>
                  <a:pt x="2530320" y="722376"/>
                  <a:pt x="2518128" y="740664"/>
                </a:cubicBezTo>
                <a:cubicBezTo>
                  <a:pt x="2508617" y="788219"/>
                  <a:pt x="2507639" y="790552"/>
                  <a:pt x="2499840" y="841248"/>
                </a:cubicBezTo>
                <a:cubicBezTo>
                  <a:pt x="2496563" y="862550"/>
                  <a:pt x="2494923" y="884122"/>
                  <a:pt x="2490696" y="905256"/>
                </a:cubicBezTo>
                <a:cubicBezTo>
                  <a:pt x="2485767" y="929902"/>
                  <a:pt x="2472408" y="978408"/>
                  <a:pt x="2472408" y="978408"/>
                </a:cubicBezTo>
                <a:cubicBezTo>
                  <a:pt x="2475456" y="1033272"/>
                  <a:pt x="2476577" y="1088277"/>
                  <a:pt x="2481552" y="1143000"/>
                </a:cubicBezTo>
                <a:cubicBezTo>
                  <a:pt x="2482690" y="1155516"/>
                  <a:pt x="2482517" y="1170034"/>
                  <a:pt x="2490696" y="1179576"/>
                </a:cubicBezTo>
                <a:cubicBezTo>
                  <a:pt x="2502262" y="1193070"/>
                  <a:pt x="2519713" y="1200934"/>
                  <a:pt x="2536416" y="1207008"/>
                </a:cubicBezTo>
                <a:cubicBezTo>
                  <a:pt x="2553840" y="1213344"/>
                  <a:pt x="2572883" y="1213852"/>
                  <a:pt x="2591280" y="1216152"/>
                </a:cubicBezTo>
                <a:cubicBezTo>
                  <a:pt x="2621675" y="1219951"/>
                  <a:pt x="2652240" y="1222248"/>
                  <a:pt x="2682720" y="1225296"/>
                </a:cubicBezTo>
                <a:cubicBezTo>
                  <a:pt x="2854751" y="1268304"/>
                  <a:pt x="2750230" y="1246109"/>
                  <a:pt x="3149064" y="1207008"/>
                </a:cubicBezTo>
                <a:cubicBezTo>
                  <a:pt x="3162630" y="1205678"/>
                  <a:pt x="3172984" y="1193782"/>
                  <a:pt x="3185640" y="1188720"/>
                </a:cubicBezTo>
                <a:cubicBezTo>
                  <a:pt x="3203538" y="1181561"/>
                  <a:pt x="3222216" y="1176528"/>
                  <a:pt x="3240504" y="1170432"/>
                </a:cubicBezTo>
                <a:cubicBezTo>
                  <a:pt x="3279776" y="1140978"/>
                  <a:pt x="3277449" y="1140763"/>
                  <a:pt x="3322800" y="1115568"/>
                </a:cubicBezTo>
                <a:cubicBezTo>
                  <a:pt x="3334716" y="1108948"/>
                  <a:pt x="3347687" y="1104293"/>
                  <a:pt x="3359376" y="1097280"/>
                </a:cubicBezTo>
                <a:cubicBezTo>
                  <a:pt x="3378223" y="1085972"/>
                  <a:pt x="3396656" y="1073892"/>
                  <a:pt x="3414240" y="1060704"/>
                </a:cubicBezTo>
                <a:cubicBezTo>
                  <a:pt x="3426432" y="1051560"/>
                  <a:pt x="3437652" y="1040951"/>
                  <a:pt x="3450816" y="1033272"/>
                </a:cubicBezTo>
                <a:cubicBezTo>
                  <a:pt x="3544121" y="978844"/>
                  <a:pt x="3497816" y="1017179"/>
                  <a:pt x="3569688" y="969264"/>
                </a:cubicBezTo>
                <a:cubicBezTo>
                  <a:pt x="3582368" y="960810"/>
                  <a:pt x="3593779" y="950572"/>
                  <a:pt x="3606264" y="941832"/>
                </a:cubicBezTo>
                <a:cubicBezTo>
                  <a:pt x="3624270" y="929228"/>
                  <a:pt x="3642840" y="917448"/>
                  <a:pt x="3661128" y="905256"/>
                </a:cubicBezTo>
                <a:cubicBezTo>
                  <a:pt x="3670272" y="899160"/>
                  <a:pt x="3680789" y="894739"/>
                  <a:pt x="3688560" y="886968"/>
                </a:cubicBezTo>
                <a:cubicBezTo>
                  <a:pt x="3751195" y="824333"/>
                  <a:pt x="3721905" y="846450"/>
                  <a:pt x="3770856" y="813816"/>
                </a:cubicBezTo>
                <a:cubicBezTo>
                  <a:pt x="3790584" y="754632"/>
                  <a:pt x="3766282" y="816432"/>
                  <a:pt x="3825720" y="731520"/>
                </a:cubicBezTo>
                <a:cubicBezTo>
                  <a:pt x="3876473" y="659016"/>
                  <a:pt x="3798531" y="731925"/>
                  <a:pt x="3880584" y="630936"/>
                </a:cubicBezTo>
                <a:cubicBezTo>
                  <a:pt x="3905048" y="600827"/>
                  <a:pt x="3925244" y="558049"/>
                  <a:pt x="3962880" y="548640"/>
                </a:cubicBezTo>
                <a:cubicBezTo>
                  <a:pt x="4055434" y="525502"/>
                  <a:pt x="3947271" y="551926"/>
                  <a:pt x="4136616" y="512064"/>
                </a:cubicBezTo>
                <a:cubicBezTo>
                  <a:pt x="4148914" y="509475"/>
                  <a:pt x="4161000" y="505968"/>
                  <a:pt x="4173192" y="502920"/>
                </a:cubicBezTo>
                <a:cubicBezTo>
                  <a:pt x="4330926" y="507559"/>
                  <a:pt x="4412525" y="495923"/>
                  <a:pt x="4538952" y="521208"/>
                </a:cubicBezTo>
                <a:cubicBezTo>
                  <a:pt x="4551275" y="523673"/>
                  <a:pt x="4563336" y="527304"/>
                  <a:pt x="4575528" y="530352"/>
                </a:cubicBezTo>
                <a:cubicBezTo>
                  <a:pt x="4641758" y="574505"/>
                  <a:pt x="4600257" y="553465"/>
                  <a:pt x="4749264" y="557784"/>
                </a:cubicBezTo>
                <a:cubicBezTo>
                  <a:pt x="4910769" y="562465"/>
                  <a:pt x="5072352" y="563880"/>
                  <a:pt x="5233896" y="566928"/>
                </a:cubicBezTo>
                <a:cubicBezTo>
                  <a:pt x="5200637" y="580232"/>
                  <a:pt x="5140119" y="602971"/>
                  <a:pt x="5115024" y="621792"/>
                </a:cubicBezTo>
                <a:cubicBezTo>
                  <a:pt x="5102832" y="630936"/>
                  <a:pt x="5091371" y="641147"/>
                  <a:pt x="5078448" y="649224"/>
                </a:cubicBezTo>
                <a:cubicBezTo>
                  <a:pt x="5029051" y="680097"/>
                  <a:pt x="5055626" y="653767"/>
                  <a:pt x="5014440" y="685800"/>
                </a:cubicBezTo>
                <a:cubicBezTo>
                  <a:pt x="4995649" y="700415"/>
                  <a:pt x="4979078" y="717868"/>
                  <a:pt x="4959576" y="731520"/>
                </a:cubicBezTo>
                <a:cubicBezTo>
                  <a:pt x="4948409" y="739337"/>
                  <a:pt x="4934559" y="742584"/>
                  <a:pt x="4923000" y="749808"/>
                </a:cubicBezTo>
                <a:cubicBezTo>
                  <a:pt x="4809215" y="820923"/>
                  <a:pt x="4968946" y="728746"/>
                  <a:pt x="4849848" y="813816"/>
                </a:cubicBezTo>
                <a:cubicBezTo>
                  <a:pt x="4842005" y="819418"/>
                  <a:pt x="4831037" y="818649"/>
                  <a:pt x="4822416" y="822960"/>
                </a:cubicBezTo>
                <a:cubicBezTo>
                  <a:pt x="4812586" y="827875"/>
                  <a:pt x="4804632" y="835986"/>
                  <a:pt x="4794984" y="841248"/>
                </a:cubicBezTo>
                <a:cubicBezTo>
                  <a:pt x="4771051" y="854303"/>
                  <a:pt x="4741109" y="858547"/>
                  <a:pt x="4721832" y="877824"/>
                </a:cubicBezTo>
                <a:cubicBezTo>
                  <a:pt x="4709640" y="890016"/>
                  <a:pt x="4696610" y="901424"/>
                  <a:pt x="4685256" y="914400"/>
                </a:cubicBezTo>
                <a:cubicBezTo>
                  <a:pt x="4675220" y="925869"/>
                  <a:pt x="4668076" y="939699"/>
                  <a:pt x="4657824" y="950976"/>
                </a:cubicBezTo>
                <a:cubicBezTo>
                  <a:pt x="4637527" y="973303"/>
                  <a:pt x="4622441" y="1005442"/>
                  <a:pt x="4593816" y="1014984"/>
                </a:cubicBezTo>
                <a:cubicBezTo>
                  <a:pt x="4584672" y="1018032"/>
                  <a:pt x="4574810" y="1019447"/>
                  <a:pt x="4566384" y="1024128"/>
                </a:cubicBezTo>
                <a:cubicBezTo>
                  <a:pt x="4547171" y="1034802"/>
                  <a:pt x="4529808" y="1048512"/>
                  <a:pt x="4511520" y="1060704"/>
                </a:cubicBezTo>
                <a:cubicBezTo>
                  <a:pt x="4502376" y="1066800"/>
                  <a:pt x="4493918" y="1074077"/>
                  <a:pt x="4484088" y="1078992"/>
                </a:cubicBezTo>
                <a:cubicBezTo>
                  <a:pt x="4471896" y="1085088"/>
                  <a:pt x="4458417" y="1089101"/>
                  <a:pt x="4447512" y="1097280"/>
                </a:cubicBezTo>
                <a:cubicBezTo>
                  <a:pt x="4433718" y="1107625"/>
                  <a:pt x="4426117" y="1125682"/>
                  <a:pt x="4410936" y="1133856"/>
                </a:cubicBezTo>
                <a:cubicBezTo>
                  <a:pt x="4385476" y="1147565"/>
                  <a:pt x="4356072" y="1152144"/>
                  <a:pt x="4328640" y="1161288"/>
                </a:cubicBezTo>
                <a:cubicBezTo>
                  <a:pt x="4319496" y="1164336"/>
                  <a:pt x="4310659" y="1168542"/>
                  <a:pt x="4301208" y="1170432"/>
                </a:cubicBezTo>
                <a:cubicBezTo>
                  <a:pt x="4234354" y="1183803"/>
                  <a:pt x="4270874" y="1177378"/>
                  <a:pt x="4191480" y="1188720"/>
                </a:cubicBezTo>
                <a:cubicBezTo>
                  <a:pt x="4167738" y="1196634"/>
                  <a:pt x="4140196" y="1205218"/>
                  <a:pt x="4118328" y="1216152"/>
                </a:cubicBezTo>
                <a:cubicBezTo>
                  <a:pt x="4014933" y="1267850"/>
                  <a:pt x="4089799" y="1240902"/>
                  <a:pt x="4026888" y="1261872"/>
                </a:cubicBezTo>
                <a:cubicBezTo>
                  <a:pt x="4017744" y="1274064"/>
                  <a:pt x="4011648" y="1289304"/>
                  <a:pt x="3999456" y="1298448"/>
                </a:cubicBezTo>
                <a:cubicBezTo>
                  <a:pt x="3986325" y="1308296"/>
                  <a:pt x="3968735" y="1310070"/>
                  <a:pt x="3953736" y="1316736"/>
                </a:cubicBezTo>
                <a:cubicBezTo>
                  <a:pt x="3885940" y="1346867"/>
                  <a:pt x="3946071" y="1325387"/>
                  <a:pt x="3889728" y="1344168"/>
                </a:cubicBezTo>
                <a:cubicBezTo>
                  <a:pt x="3877536" y="1353312"/>
                  <a:pt x="3864480" y="1361405"/>
                  <a:pt x="3853152" y="1371600"/>
                </a:cubicBezTo>
                <a:cubicBezTo>
                  <a:pt x="3802659" y="1417043"/>
                  <a:pt x="3804880" y="1417675"/>
                  <a:pt x="3770856" y="1463040"/>
                </a:cubicBezTo>
                <a:cubicBezTo>
                  <a:pt x="3765744" y="1483486"/>
                  <a:pt x="3752329" y="1541123"/>
                  <a:pt x="3743424" y="1554480"/>
                </a:cubicBezTo>
                <a:lnTo>
                  <a:pt x="3725136" y="1581912"/>
                </a:lnTo>
                <a:cubicBezTo>
                  <a:pt x="3722088" y="1600200"/>
                  <a:pt x="3723123" y="1619662"/>
                  <a:pt x="3715992" y="1636776"/>
                </a:cubicBezTo>
                <a:cubicBezTo>
                  <a:pt x="3707538" y="1657065"/>
                  <a:pt x="3689246" y="1671981"/>
                  <a:pt x="3679416" y="1691640"/>
                </a:cubicBezTo>
                <a:lnTo>
                  <a:pt x="3651984" y="1746504"/>
                </a:lnTo>
                <a:cubicBezTo>
                  <a:pt x="3644161" y="1785618"/>
                  <a:pt x="3641427" y="1809120"/>
                  <a:pt x="3624552" y="1847088"/>
                </a:cubicBezTo>
                <a:cubicBezTo>
                  <a:pt x="3618600" y="1860480"/>
                  <a:pt x="3584028" y="1902782"/>
                  <a:pt x="3578832" y="1911096"/>
                </a:cubicBezTo>
                <a:cubicBezTo>
                  <a:pt x="3559091" y="1942681"/>
                  <a:pt x="3541491" y="2008887"/>
                  <a:pt x="3505680" y="2020824"/>
                </a:cubicBezTo>
                <a:cubicBezTo>
                  <a:pt x="3466326" y="2033942"/>
                  <a:pt x="3487599" y="2027630"/>
                  <a:pt x="3441672" y="2039112"/>
                </a:cubicBezTo>
                <a:cubicBezTo>
                  <a:pt x="3465341" y="2062781"/>
                  <a:pt x="3494743" y="2088596"/>
                  <a:pt x="3505680" y="2121408"/>
                </a:cubicBezTo>
                <a:cubicBezTo>
                  <a:pt x="3508728" y="2130552"/>
                  <a:pt x="3508008" y="2142024"/>
                  <a:pt x="3514824" y="2148840"/>
                </a:cubicBezTo>
                <a:cubicBezTo>
                  <a:pt x="3524463" y="2158479"/>
                  <a:pt x="3540308" y="2159205"/>
                  <a:pt x="3551400" y="2167128"/>
                </a:cubicBezTo>
                <a:cubicBezTo>
                  <a:pt x="3561923" y="2174644"/>
                  <a:pt x="3568072" y="2187387"/>
                  <a:pt x="3578832" y="2194560"/>
                </a:cubicBezTo>
                <a:cubicBezTo>
                  <a:pt x="3586852" y="2199907"/>
                  <a:pt x="3597489" y="2199716"/>
                  <a:pt x="3606264" y="2203704"/>
                </a:cubicBezTo>
                <a:cubicBezTo>
                  <a:pt x="3631083" y="2214985"/>
                  <a:pt x="3654597" y="2228999"/>
                  <a:pt x="3679416" y="2240280"/>
                </a:cubicBezTo>
                <a:cubicBezTo>
                  <a:pt x="3695449" y="2247568"/>
                  <a:pt x="3727904" y="2254688"/>
                  <a:pt x="3743424" y="2258568"/>
                </a:cubicBezTo>
                <a:cubicBezTo>
                  <a:pt x="3758664" y="2267712"/>
                  <a:pt x="3773248" y="2278052"/>
                  <a:pt x="3789144" y="2286000"/>
                </a:cubicBezTo>
                <a:cubicBezTo>
                  <a:pt x="3803825" y="2293341"/>
                  <a:pt x="3819495" y="2298525"/>
                  <a:pt x="3834864" y="2304288"/>
                </a:cubicBezTo>
                <a:cubicBezTo>
                  <a:pt x="3843889" y="2307672"/>
                  <a:pt x="3853675" y="2309121"/>
                  <a:pt x="3862296" y="2313432"/>
                </a:cubicBezTo>
                <a:cubicBezTo>
                  <a:pt x="3872126" y="2318347"/>
                  <a:pt x="3880186" y="2326268"/>
                  <a:pt x="3889728" y="2331720"/>
                </a:cubicBezTo>
                <a:cubicBezTo>
                  <a:pt x="3901563" y="2338483"/>
                  <a:pt x="3914745" y="2342784"/>
                  <a:pt x="3926304" y="2350008"/>
                </a:cubicBezTo>
                <a:cubicBezTo>
                  <a:pt x="3939227" y="2358085"/>
                  <a:pt x="3950479" y="2368582"/>
                  <a:pt x="3962880" y="2377440"/>
                </a:cubicBezTo>
                <a:cubicBezTo>
                  <a:pt x="3971823" y="2383828"/>
                  <a:pt x="3981869" y="2388693"/>
                  <a:pt x="3990312" y="2395728"/>
                </a:cubicBezTo>
                <a:cubicBezTo>
                  <a:pt x="4000246" y="2404007"/>
                  <a:pt x="4007399" y="2415401"/>
                  <a:pt x="4017744" y="2423160"/>
                </a:cubicBezTo>
                <a:cubicBezTo>
                  <a:pt x="4031962" y="2433824"/>
                  <a:pt x="4048393" y="2441172"/>
                  <a:pt x="4063464" y="2450592"/>
                </a:cubicBezTo>
                <a:cubicBezTo>
                  <a:pt x="4072783" y="2456417"/>
                  <a:pt x="4083125" y="2461109"/>
                  <a:pt x="4090896" y="2468880"/>
                </a:cubicBezTo>
                <a:cubicBezTo>
                  <a:pt x="4112617" y="2490601"/>
                  <a:pt x="4128877" y="2516707"/>
                  <a:pt x="4145760" y="2542032"/>
                </a:cubicBezTo>
                <a:cubicBezTo>
                  <a:pt x="4151856" y="2566416"/>
                  <a:pt x="4159119" y="2590538"/>
                  <a:pt x="4164048" y="2615184"/>
                </a:cubicBezTo>
                <a:lnTo>
                  <a:pt x="4182336" y="2706624"/>
                </a:lnTo>
                <a:cubicBezTo>
                  <a:pt x="4176240" y="2770632"/>
                  <a:pt x="4172023" y="2834847"/>
                  <a:pt x="4164048" y="2898648"/>
                </a:cubicBezTo>
                <a:cubicBezTo>
                  <a:pt x="4162852" y="2908212"/>
                  <a:pt x="4160251" y="2918060"/>
                  <a:pt x="4154904" y="2926080"/>
                </a:cubicBezTo>
                <a:cubicBezTo>
                  <a:pt x="4099465" y="3009239"/>
                  <a:pt x="4155538" y="2890192"/>
                  <a:pt x="4100040" y="2990088"/>
                </a:cubicBezTo>
                <a:cubicBezTo>
                  <a:pt x="4092069" y="3004436"/>
                  <a:pt x="4089723" y="3021460"/>
                  <a:pt x="4081752" y="3035808"/>
                </a:cubicBezTo>
                <a:cubicBezTo>
                  <a:pt x="4074351" y="3049130"/>
                  <a:pt x="4063060" y="3059899"/>
                  <a:pt x="4054320" y="3072384"/>
                </a:cubicBezTo>
                <a:cubicBezTo>
                  <a:pt x="4041716" y="3090390"/>
                  <a:pt x="4028418" y="3108035"/>
                  <a:pt x="4017744" y="3127248"/>
                </a:cubicBezTo>
                <a:cubicBezTo>
                  <a:pt x="4013063" y="3135674"/>
                  <a:pt x="4011984" y="3145655"/>
                  <a:pt x="4008600" y="3154680"/>
                </a:cubicBezTo>
                <a:cubicBezTo>
                  <a:pt x="4002837" y="3170049"/>
                  <a:pt x="3996978" y="3185401"/>
                  <a:pt x="3990312" y="3200400"/>
                </a:cubicBezTo>
                <a:cubicBezTo>
                  <a:pt x="3984776" y="3212856"/>
                  <a:pt x="3976810" y="3224213"/>
                  <a:pt x="3972024" y="3236976"/>
                </a:cubicBezTo>
                <a:cubicBezTo>
                  <a:pt x="3967611" y="3248743"/>
                  <a:pt x="3966576" y="3261541"/>
                  <a:pt x="3962880" y="3273552"/>
                </a:cubicBezTo>
                <a:cubicBezTo>
                  <a:pt x="3954376" y="3301189"/>
                  <a:pt x="3944592" y="3328416"/>
                  <a:pt x="3935448" y="3355848"/>
                </a:cubicBezTo>
                <a:cubicBezTo>
                  <a:pt x="3932400" y="3364992"/>
                  <a:pt x="3930615" y="3374659"/>
                  <a:pt x="3926304" y="3383280"/>
                </a:cubicBezTo>
                <a:cubicBezTo>
                  <a:pt x="3902396" y="3431096"/>
                  <a:pt x="3911322" y="3406632"/>
                  <a:pt x="3898872" y="3456432"/>
                </a:cubicBezTo>
                <a:cubicBezTo>
                  <a:pt x="3895824" y="3566160"/>
                  <a:pt x="3899666" y="3676296"/>
                  <a:pt x="3889728" y="3785616"/>
                </a:cubicBezTo>
                <a:cubicBezTo>
                  <a:pt x="3884370" y="3844554"/>
                  <a:pt x="3857089" y="3900302"/>
                  <a:pt x="3853152" y="3959352"/>
                </a:cubicBezTo>
                <a:cubicBezTo>
                  <a:pt x="3852588" y="3967809"/>
                  <a:pt x="3866483" y="4056347"/>
                  <a:pt x="3880584" y="4087368"/>
                </a:cubicBezTo>
                <a:cubicBezTo>
                  <a:pt x="3891865" y="4112187"/>
                  <a:pt x="3917160" y="4160520"/>
                  <a:pt x="3917160" y="4160520"/>
                </a:cubicBezTo>
                <a:cubicBezTo>
                  <a:pt x="3921492" y="4212501"/>
                  <a:pt x="3919407" y="4258702"/>
                  <a:pt x="3935448" y="4306824"/>
                </a:cubicBezTo>
                <a:cubicBezTo>
                  <a:pt x="3940639" y="4322396"/>
                  <a:pt x="3947640" y="4337304"/>
                  <a:pt x="3953736" y="4352544"/>
                </a:cubicBezTo>
                <a:cubicBezTo>
                  <a:pt x="3965883" y="4474012"/>
                  <a:pt x="3967757" y="4443071"/>
                  <a:pt x="3953736" y="4590288"/>
                </a:cubicBezTo>
                <a:cubicBezTo>
                  <a:pt x="3952262" y="4605760"/>
                  <a:pt x="3950904" y="4621806"/>
                  <a:pt x="3944592" y="4636008"/>
                </a:cubicBezTo>
                <a:cubicBezTo>
                  <a:pt x="3930265" y="4668243"/>
                  <a:pt x="3915635" y="4673601"/>
                  <a:pt x="3889728" y="4690872"/>
                </a:cubicBezTo>
                <a:cubicBezTo>
                  <a:pt x="3856200" y="4684776"/>
                  <a:pt x="3821473" y="4683360"/>
                  <a:pt x="3789144" y="4672584"/>
                </a:cubicBezTo>
                <a:cubicBezTo>
                  <a:pt x="3774686" y="4667765"/>
                  <a:pt x="3765248" y="4653606"/>
                  <a:pt x="3752568" y="4645152"/>
                </a:cubicBezTo>
                <a:cubicBezTo>
                  <a:pt x="3737780" y="4635293"/>
                  <a:pt x="3722744" y="4625668"/>
                  <a:pt x="3706848" y="4617720"/>
                </a:cubicBezTo>
                <a:cubicBezTo>
                  <a:pt x="3686086" y="4607339"/>
                  <a:pt x="3662891" y="4601984"/>
                  <a:pt x="3642840" y="4590288"/>
                </a:cubicBezTo>
                <a:cubicBezTo>
                  <a:pt x="3625982" y="4580454"/>
                  <a:pt x="3612733" y="4565422"/>
                  <a:pt x="3597120" y="4553712"/>
                </a:cubicBezTo>
                <a:cubicBezTo>
                  <a:pt x="3588328" y="4547118"/>
                  <a:pt x="3578480" y="4542018"/>
                  <a:pt x="3569688" y="4535424"/>
                </a:cubicBezTo>
                <a:cubicBezTo>
                  <a:pt x="3554075" y="4523714"/>
                  <a:pt x="3540590" y="4509077"/>
                  <a:pt x="3523968" y="4498848"/>
                </a:cubicBezTo>
                <a:cubicBezTo>
                  <a:pt x="3500750" y="4484560"/>
                  <a:pt x="3475200" y="4474464"/>
                  <a:pt x="3450816" y="4462272"/>
                </a:cubicBezTo>
                <a:cubicBezTo>
                  <a:pt x="3397176" y="4435452"/>
                  <a:pt x="3364387" y="4421563"/>
                  <a:pt x="3313656" y="4370832"/>
                </a:cubicBezTo>
                <a:lnTo>
                  <a:pt x="3249648" y="4306824"/>
                </a:lnTo>
                <a:cubicBezTo>
                  <a:pt x="3240504" y="4297680"/>
                  <a:pt x="3229389" y="4290152"/>
                  <a:pt x="3222216" y="4279392"/>
                </a:cubicBezTo>
                <a:cubicBezTo>
                  <a:pt x="3216120" y="4270248"/>
                  <a:pt x="3210675" y="4260635"/>
                  <a:pt x="3203928" y="4251960"/>
                </a:cubicBezTo>
                <a:cubicBezTo>
                  <a:pt x="3144855" y="4176009"/>
                  <a:pt x="3174794" y="4222145"/>
                  <a:pt x="3130776" y="4160520"/>
                </a:cubicBezTo>
                <a:cubicBezTo>
                  <a:pt x="3080438" y="4090047"/>
                  <a:pt x="3147777" y="4182236"/>
                  <a:pt x="3094200" y="4096512"/>
                </a:cubicBezTo>
                <a:cubicBezTo>
                  <a:pt x="3086123" y="4083589"/>
                  <a:pt x="3075912" y="4072128"/>
                  <a:pt x="3066768" y="4059936"/>
                </a:cubicBezTo>
                <a:cubicBezTo>
                  <a:pt x="3063720" y="4050792"/>
                  <a:pt x="3061935" y="4041125"/>
                  <a:pt x="3057624" y="4032504"/>
                </a:cubicBezTo>
                <a:cubicBezTo>
                  <a:pt x="3031095" y="3979445"/>
                  <a:pt x="3045094" y="4032620"/>
                  <a:pt x="3021048" y="3968496"/>
                </a:cubicBezTo>
                <a:cubicBezTo>
                  <a:pt x="3016635" y="3956729"/>
                  <a:pt x="3016854" y="3943471"/>
                  <a:pt x="3011904" y="3931920"/>
                </a:cubicBezTo>
                <a:cubicBezTo>
                  <a:pt x="2976880" y="3850198"/>
                  <a:pt x="2978799" y="3857300"/>
                  <a:pt x="2938752" y="3803904"/>
                </a:cubicBezTo>
                <a:cubicBezTo>
                  <a:pt x="2917308" y="3739571"/>
                  <a:pt x="2945218" y="3818991"/>
                  <a:pt x="2911320" y="3739896"/>
                </a:cubicBezTo>
                <a:cubicBezTo>
                  <a:pt x="2907523" y="3731037"/>
                  <a:pt x="2906487" y="3721085"/>
                  <a:pt x="2902176" y="3712464"/>
                </a:cubicBezTo>
                <a:cubicBezTo>
                  <a:pt x="2897261" y="3702634"/>
                  <a:pt x="2888803" y="3694862"/>
                  <a:pt x="2883888" y="3685032"/>
                </a:cubicBezTo>
                <a:cubicBezTo>
                  <a:pt x="2876547" y="3670351"/>
                  <a:pt x="2872266" y="3654311"/>
                  <a:pt x="2865600" y="3639312"/>
                </a:cubicBezTo>
                <a:cubicBezTo>
                  <a:pt x="2850131" y="3604508"/>
                  <a:pt x="2848638" y="3604724"/>
                  <a:pt x="2829024" y="3575304"/>
                </a:cubicBezTo>
                <a:cubicBezTo>
                  <a:pt x="2808390" y="3492770"/>
                  <a:pt x="2831800" y="3593346"/>
                  <a:pt x="2810736" y="3456432"/>
                </a:cubicBezTo>
                <a:cubicBezTo>
                  <a:pt x="2808825" y="3444011"/>
                  <a:pt x="2803840" y="3432221"/>
                  <a:pt x="2801592" y="3419856"/>
                </a:cubicBezTo>
                <a:cubicBezTo>
                  <a:pt x="2797737" y="3398651"/>
                  <a:pt x="2796303" y="3377053"/>
                  <a:pt x="2792448" y="3355848"/>
                </a:cubicBezTo>
                <a:cubicBezTo>
                  <a:pt x="2785886" y="3319754"/>
                  <a:pt x="2779400" y="3309512"/>
                  <a:pt x="2765016" y="3273552"/>
                </a:cubicBezTo>
                <a:cubicBezTo>
                  <a:pt x="2761968" y="3252216"/>
                  <a:pt x="2758720" y="3230908"/>
                  <a:pt x="2755872" y="3209544"/>
                </a:cubicBezTo>
                <a:cubicBezTo>
                  <a:pt x="2752624" y="3185186"/>
                  <a:pt x="2753955" y="3159879"/>
                  <a:pt x="2746728" y="3136392"/>
                </a:cubicBezTo>
                <a:cubicBezTo>
                  <a:pt x="2741501" y="3119405"/>
                  <a:pt x="2727244" y="3106568"/>
                  <a:pt x="2719296" y="3090672"/>
                </a:cubicBezTo>
                <a:cubicBezTo>
                  <a:pt x="2714985" y="3082051"/>
                  <a:pt x="2716173" y="3070766"/>
                  <a:pt x="2710152" y="3063240"/>
                </a:cubicBezTo>
                <a:cubicBezTo>
                  <a:pt x="2703287" y="3054658"/>
                  <a:pt x="2691163" y="3051987"/>
                  <a:pt x="2682720" y="3044952"/>
                </a:cubicBezTo>
                <a:cubicBezTo>
                  <a:pt x="2672786" y="3036673"/>
                  <a:pt x="2666048" y="3024693"/>
                  <a:pt x="2655288" y="3017520"/>
                </a:cubicBezTo>
                <a:cubicBezTo>
                  <a:pt x="2647268" y="3012173"/>
                  <a:pt x="2636881" y="3011760"/>
                  <a:pt x="2627856" y="3008376"/>
                </a:cubicBezTo>
                <a:cubicBezTo>
                  <a:pt x="2612487" y="3002613"/>
                  <a:pt x="2597505" y="2995851"/>
                  <a:pt x="2582136" y="2990088"/>
                </a:cubicBezTo>
                <a:cubicBezTo>
                  <a:pt x="2573111" y="2986704"/>
                  <a:pt x="2563729" y="2984328"/>
                  <a:pt x="2554704" y="2980944"/>
                </a:cubicBezTo>
                <a:cubicBezTo>
                  <a:pt x="2539335" y="2975181"/>
                  <a:pt x="2524442" y="2968177"/>
                  <a:pt x="2508984" y="2962656"/>
                </a:cubicBezTo>
                <a:cubicBezTo>
                  <a:pt x="2481753" y="2952931"/>
                  <a:pt x="2455042" y="2940895"/>
                  <a:pt x="2426688" y="2935224"/>
                </a:cubicBezTo>
                <a:cubicBezTo>
                  <a:pt x="2402866" y="2930460"/>
                  <a:pt x="2368374" y="2924315"/>
                  <a:pt x="2344392" y="2916936"/>
                </a:cubicBezTo>
                <a:cubicBezTo>
                  <a:pt x="2316755" y="2908432"/>
                  <a:pt x="2262096" y="2889504"/>
                  <a:pt x="2262096" y="2889504"/>
                </a:cubicBezTo>
                <a:lnTo>
                  <a:pt x="2161512" y="2907792"/>
                </a:lnTo>
                <a:cubicBezTo>
                  <a:pt x="2146236" y="2910656"/>
                  <a:pt x="2130344" y="2911479"/>
                  <a:pt x="2115792" y="2916936"/>
                </a:cubicBezTo>
                <a:cubicBezTo>
                  <a:pt x="2105502" y="2920795"/>
                  <a:pt x="2099068" y="2932753"/>
                  <a:pt x="2088360" y="2935224"/>
                </a:cubicBezTo>
                <a:cubicBezTo>
                  <a:pt x="2058512" y="2942112"/>
                  <a:pt x="2027400" y="2941320"/>
                  <a:pt x="1996920" y="2944368"/>
                </a:cubicBezTo>
                <a:cubicBezTo>
                  <a:pt x="1984728" y="2950464"/>
                  <a:pt x="1972873" y="2957286"/>
                  <a:pt x="1960344" y="2962656"/>
                </a:cubicBezTo>
                <a:cubicBezTo>
                  <a:pt x="1951485" y="2966453"/>
                  <a:pt x="1941687" y="2967812"/>
                  <a:pt x="1932912" y="2971800"/>
                </a:cubicBezTo>
                <a:cubicBezTo>
                  <a:pt x="1908093" y="2983081"/>
                  <a:pt x="1886208" y="3001764"/>
                  <a:pt x="1859760" y="3008376"/>
                </a:cubicBezTo>
                <a:cubicBezTo>
                  <a:pt x="1847568" y="3011424"/>
                  <a:pt x="1834951" y="3013107"/>
                  <a:pt x="1823184" y="3017520"/>
                </a:cubicBezTo>
                <a:cubicBezTo>
                  <a:pt x="1810421" y="3022306"/>
                  <a:pt x="1799890" y="3032743"/>
                  <a:pt x="1786608" y="3035808"/>
                </a:cubicBezTo>
                <a:cubicBezTo>
                  <a:pt x="1759714" y="3042014"/>
                  <a:pt x="1731744" y="3041904"/>
                  <a:pt x="1704312" y="3044952"/>
                </a:cubicBezTo>
                <a:cubicBezTo>
                  <a:pt x="1632670" y="3039835"/>
                  <a:pt x="1597557" y="3044738"/>
                  <a:pt x="1539720" y="3026664"/>
                </a:cubicBezTo>
                <a:cubicBezTo>
                  <a:pt x="1502921" y="3015164"/>
                  <a:pt x="1429992" y="2990088"/>
                  <a:pt x="1429992" y="2990088"/>
                </a:cubicBezTo>
                <a:cubicBezTo>
                  <a:pt x="1393416" y="2993136"/>
                  <a:pt x="1355555" y="2989149"/>
                  <a:pt x="1320264" y="2999232"/>
                </a:cubicBezTo>
                <a:cubicBezTo>
                  <a:pt x="1309697" y="3002251"/>
                  <a:pt x="1305732" y="3016336"/>
                  <a:pt x="1301976" y="3026664"/>
                </a:cubicBezTo>
                <a:cubicBezTo>
                  <a:pt x="1299786" y="3032688"/>
                  <a:pt x="1275704" y="3141800"/>
                  <a:pt x="1265400" y="3154680"/>
                </a:cubicBezTo>
                <a:cubicBezTo>
                  <a:pt x="1204335" y="3231011"/>
                  <a:pt x="1215160" y="3239236"/>
                  <a:pt x="1146528" y="3273552"/>
                </a:cubicBezTo>
                <a:cubicBezTo>
                  <a:pt x="1131847" y="3280893"/>
                  <a:pt x="1115489" y="3284499"/>
                  <a:pt x="1100808" y="3291840"/>
                </a:cubicBezTo>
                <a:cubicBezTo>
                  <a:pt x="1072503" y="3305992"/>
                  <a:pt x="1065793" y="3320992"/>
                  <a:pt x="1036800" y="3337560"/>
                </a:cubicBezTo>
                <a:cubicBezTo>
                  <a:pt x="1028431" y="3342342"/>
                  <a:pt x="1018512" y="3343656"/>
                  <a:pt x="1009368" y="3346704"/>
                </a:cubicBezTo>
                <a:cubicBezTo>
                  <a:pt x="994128" y="3358896"/>
                  <a:pt x="979432" y="3371801"/>
                  <a:pt x="963648" y="3383280"/>
                </a:cubicBezTo>
                <a:cubicBezTo>
                  <a:pt x="930120" y="3407664"/>
                  <a:pt x="911832" y="3416808"/>
                  <a:pt x="881352" y="3438144"/>
                </a:cubicBezTo>
                <a:cubicBezTo>
                  <a:pt x="806701" y="3490399"/>
                  <a:pt x="843247" y="3475230"/>
                  <a:pt x="789912" y="3493008"/>
                </a:cubicBezTo>
                <a:cubicBezTo>
                  <a:pt x="761992" y="3491539"/>
                  <a:pt x="601533" y="3487258"/>
                  <a:pt x="543024" y="3474720"/>
                </a:cubicBezTo>
                <a:cubicBezTo>
                  <a:pt x="487523" y="3462827"/>
                  <a:pt x="496709" y="3457483"/>
                  <a:pt x="451584" y="3438144"/>
                </a:cubicBezTo>
                <a:cubicBezTo>
                  <a:pt x="442725" y="3434347"/>
                  <a:pt x="432960" y="3432915"/>
                  <a:pt x="424152" y="3429000"/>
                </a:cubicBezTo>
                <a:cubicBezTo>
                  <a:pt x="405468" y="3420696"/>
                  <a:pt x="388685" y="3408034"/>
                  <a:pt x="369288" y="3401568"/>
                </a:cubicBezTo>
                <a:cubicBezTo>
                  <a:pt x="351699" y="3395705"/>
                  <a:pt x="332604" y="3396060"/>
                  <a:pt x="314424" y="3392424"/>
                </a:cubicBezTo>
                <a:cubicBezTo>
                  <a:pt x="302101" y="3389959"/>
                  <a:pt x="290040" y="3386328"/>
                  <a:pt x="277848" y="3383280"/>
                </a:cubicBezTo>
                <a:cubicBezTo>
                  <a:pt x="262608" y="3386328"/>
                  <a:pt x="246872" y="3387509"/>
                  <a:pt x="232128" y="3392424"/>
                </a:cubicBezTo>
                <a:cubicBezTo>
                  <a:pt x="199326" y="3403358"/>
                  <a:pt x="163200" y="3422316"/>
                  <a:pt x="131544" y="3438144"/>
                </a:cubicBezTo>
                <a:cubicBezTo>
                  <a:pt x="116304" y="3432048"/>
                  <a:pt x="99181" y="3429396"/>
                  <a:pt x="85824" y="3419856"/>
                </a:cubicBezTo>
                <a:cubicBezTo>
                  <a:pt x="76881" y="3413468"/>
                  <a:pt x="75307" y="3400195"/>
                  <a:pt x="67536" y="3392424"/>
                </a:cubicBezTo>
                <a:cubicBezTo>
                  <a:pt x="56760" y="3381648"/>
                  <a:pt x="43152" y="3374136"/>
                  <a:pt x="30960" y="3364992"/>
                </a:cubicBezTo>
                <a:cubicBezTo>
                  <a:pt x="24864" y="3352800"/>
                  <a:pt x="17458" y="3341179"/>
                  <a:pt x="12672" y="3328416"/>
                </a:cubicBezTo>
                <a:cubicBezTo>
                  <a:pt x="-13871" y="3257634"/>
                  <a:pt x="8934" y="3139267"/>
                  <a:pt x="12672" y="3090672"/>
                </a:cubicBezTo>
                <a:cubicBezTo>
                  <a:pt x="16193" y="3044902"/>
                  <a:pt x="42738" y="3027907"/>
                  <a:pt x="58392" y="2980944"/>
                </a:cubicBezTo>
                <a:cubicBezTo>
                  <a:pt x="64488" y="2962656"/>
                  <a:pt x="72899" y="2944983"/>
                  <a:pt x="76680" y="2926080"/>
                </a:cubicBezTo>
                <a:cubicBezTo>
                  <a:pt x="91816" y="2850402"/>
                  <a:pt x="90455" y="2861602"/>
                  <a:pt x="104112" y="2752344"/>
                </a:cubicBezTo>
                <a:cubicBezTo>
                  <a:pt x="107160" y="2727960"/>
                  <a:pt x="107730" y="2703136"/>
                  <a:pt x="113256" y="2679192"/>
                </a:cubicBezTo>
                <a:cubicBezTo>
                  <a:pt x="117272" y="2661791"/>
                  <a:pt x="140260" y="2614125"/>
                  <a:pt x="149832" y="2596896"/>
                </a:cubicBezTo>
                <a:cubicBezTo>
                  <a:pt x="158463" y="2581360"/>
                  <a:pt x="165698" y="2564670"/>
                  <a:pt x="177264" y="2551176"/>
                </a:cubicBezTo>
                <a:cubicBezTo>
                  <a:pt x="184416" y="2542832"/>
                  <a:pt x="195048" y="2538150"/>
                  <a:pt x="204696" y="2532888"/>
                </a:cubicBezTo>
                <a:cubicBezTo>
                  <a:pt x="297634" y="2482195"/>
                  <a:pt x="263450" y="2497621"/>
                  <a:pt x="378432" y="2487168"/>
                </a:cubicBezTo>
                <a:cubicBezTo>
                  <a:pt x="541336" y="2446442"/>
                  <a:pt x="274080" y="2510446"/>
                  <a:pt x="762480" y="2468880"/>
                </a:cubicBezTo>
                <a:cubicBezTo>
                  <a:pt x="791292" y="2466428"/>
                  <a:pt x="844776" y="2441448"/>
                  <a:pt x="844776" y="2441448"/>
                </a:cubicBezTo>
                <a:cubicBezTo>
                  <a:pt x="853920" y="2432304"/>
                  <a:pt x="863792" y="2423834"/>
                  <a:pt x="872208" y="2414016"/>
                </a:cubicBezTo>
                <a:cubicBezTo>
                  <a:pt x="900305" y="2381236"/>
                  <a:pt x="903460" y="2369500"/>
                  <a:pt x="927072" y="2331720"/>
                </a:cubicBezTo>
                <a:cubicBezTo>
                  <a:pt x="932897" y="2322401"/>
                  <a:pt x="940445" y="2314118"/>
                  <a:pt x="945360" y="2304288"/>
                </a:cubicBezTo>
                <a:cubicBezTo>
                  <a:pt x="949671" y="2295667"/>
                  <a:pt x="949545" y="2285121"/>
                  <a:pt x="954504" y="2276856"/>
                </a:cubicBezTo>
                <a:cubicBezTo>
                  <a:pt x="967994" y="2254373"/>
                  <a:pt x="987215" y="2235613"/>
                  <a:pt x="1000224" y="2212848"/>
                </a:cubicBezTo>
                <a:cubicBezTo>
                  <a:pt x="1011741" y="2192694"/>
                  <a:pt x="1014443" y="2167925"/>
                  <a:pt x="1027656" y="2148840"/>
                </a:cubicBezTo>
                <a:cubicBezTo>
                  <a:pt x="1063398" y="2097213"/>
                  <a:pt x="1079447" y="2101237"/>
                  <a:pt x="1119096" y="2066544"/>
                </a:cubicBezTo>
                <a:cubicBezTo>
                  <a:pt x="1132072" y="2055190"/>
                  <a:pt x="1144634" y="2043214"/>
                  <a:pt x="1155672" y="2029968"/>
                </a:cubicBezTo>
                <a:cubicBezTo>
                  <a:pt x="1190433" y="1988255"/>
                  <a:pt x="1229516" y="1936451"/>
                  <a:pt x="1247112" y="1883664"/>
                </a:cubicBezTo>
                <a:cubicBezTo>
                  <a:pt x="1270219" y="1814342"/>
                  <a:pt x="1253834" y="1844222"/>
                  <a:pt x="1292832" y="1792224"/>
                </a:cubicBezTo>
                <a:cubicBezTo>
                  <a:pt x="1295880" y="1749552"/>
                  <a:pt x="1296977" y="1706696"/>
                  <a:pt x="1301976" y="1664208"/>
                </a:cubicBezTo>
                <a:cubicBezTo>
                  <a:pt x="1303102" y="1654635"/>
                  <a:pt x="1310804" y="1646409"/>
                  <a:pt x="1311120" y="1636776"/>
                </a:cubicBezTo>
                <a:cubicBezTo>
                  <a:pt x="1316914" y="1460061"/>
                  <a:pt x="1312112" y="1283046"/>
                  <a:pt x="1320264" y="1106424"/>
                </a:cubicBezTo>
                <a:cubicBezTo>
                  <a:pt x="1321287" y="1084258"/>
                  <a:pt x="1328628" y="1062263"/>
                  <a:pt x="1338552" y="1042416"/>
                </a:cubicBezTo>
                <a:cubicBezTo>
                  <a:pt x="1353296" y="1012927"/>
                  <a:pt x="1382990" y="991397"/>
                  <a:pt x="1393416" y="960120"/>
                </a:cubicBezTo>
                <a:cubicBezTo>
                  <a:pt x="1400878" y="937733"/>
                  <a:pt x="1406724" y="915886"/>
                  <a:pt x="1420848" y="896112"/>
                </a:cubicBezTo>
                <a:cubicBezTo>
                  <a:pt x="1428364" y="885589"/>
                  <a:pt x="1439136" y="877824"/>
                  <a:pt x="1448280" y="868680"/>
                </a:cubicBezTo>
                <a:cubicBezTo>
                  <a:pt x="1415429" y="786552"/>
                  <a:pt x="1434264" y="780154"/>
                  <a:pt x="1365984" y="749808"/>
                </a:cubicBezTo>
                <a:cubicBezTo>
                  <a:pt x="1354500" y="744704"/>
                  <a:pt x="1341600" y="743712"/>
                  <a:pt x="1329408" y="740664"/>
                </a:cubicBezTo>
                <a:cubicBezTo>
                  <a:pt x="1274181" y="703846"/>
                  <a:pt x="1319713" y="731969"/>
                  <a:pt x="1219680" y="685800"/>
                </a:cubicBezTo>
                <a:cubicBezTo>
                  <a:pt x="1163170" y="659718"/>
                  <a:pt x="1204343" y="672822"/>
                  <a:pt x="1146528" y="658368"/>
                </a:cubicBezTo>
                <a:cubicBezTo>
                  <a:pt x="1074842" y="610577"/>
                  <a:pt x="1168407" y="668511"/>
                  <a:pt x="1082520" y="630936"/>
                </a:cubicBezTo>
                <a:cubicBezTo>
                  <a:pt x="893162" y="548092"/>
                  <a:pt x="1028324" y="594583"/>
                  <a:pt x="945360" y="566928"/>
                </a:cubicBezTo>
                <a:cubicBezTo>
                  <a:pt x="936216" y="557784"/>
                  <a:pt x="928136" y="547435"/>
                  <a:pt x="917928" y="539496"/>
                </a:cubicBezTo>
                <a:cubicBezTo>
                  <a:pt x="900578" y="526002"/>
                  <a:pt x="876794" y="520083"/>
                  <a:pt x="863064" y="502920"/>
                </a:cubicBezTo>
                <a:cubicBezTo>
                  <a:pt x="850872" y="487680"/>
                  <a:pt x="839805" y="471468"/>
                  <a:pt x="826488" y="457200"/>
                </a:cubicBezTo>
                <a:cubicBezTo>
                  <a:pt x="797077" y="425688"/>
                  <a:pt x="760911" y="400244"/>
                  <a:pt x="735048" y="365760"/>
                </a:cubicBezTo>
                <a:cubicBezTo>
                  <a:pt x="725904" y="353568"/>
                  <a:pt x="716474" y="341585"/>
                  <a:pt x="707616" y="329184"/>
                </a:cubicBezTo>
                <a:cubicBezTo>
                  <a:pt x="701228" y="320241"/>
                  <a:pt x="696363" y="310195"/>
                  <a:pt x="689328" y="301752"/>
                </a:cubicBezTo>
                <a:cubicBezTo>
                  <a:pt x="649663" y="254153"/>
                  <a:pt x="668090" y="295853"/>
                  <a:pt x="634464" y="228600"/>
                </a:cubicBezTo>
                <a:cubicBezTo>
                  <a:pt x="630153" y="219979"/>
                  <a:pt x="628368" y="210312"/>
                  <a:pt x="625320" y="201168"/>
                </a:cubicBezTo>
                <a:lnTo>
                  <a:pt x="607032" y="15544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79" name="フリーフォーム: 図形 78">
            <a:extLst>
              <a:ext uri="{FF2B5EF4-FFF2-40B4-BE49-F238E27FC236}">
                <a16:creationId xmlns:a16="http://schemas.microsoft.com/office/drawing/2014/main" id="{30EDEC3E-3E31-7823-0B9D-F7405DC97354}"/>
              </a:ext>
            </a:extLst>
          </p:cNvPr>
          <p:cNvSpPr>
            <a:spLocks noChangeAspect="1"/>
          </p:cNvSpPr>
          <p:nvPr/>
        </p:nvSpPr>
        <p:spPr>
          <a:xfrm>
            <a:off x="5092245" y="3347779"/>
            <a:ext cx="364770" cy="288000"/>
          </a:xfrm>
          <a:custGeom>
            <a:avLst/>
            <a:gdLst>
              <a:gd name="connsiteX0" fmla="*/ 1051560 w 7168896"/>
              <a:gd name="connsiteY0" fmla="*/ 3264408 h 5660136"/>
              <a:gd name="connsiteX1" fmla="*/ 978408 w 7168896"/>
              <a:gd name="connsiteY1" fmla="*/ 3209544 h 5660136"/>
              <a:gd name="connsiteX2" fmla="*/ 877824 w 7168896"/>
              <a:gd name="connsiteY2" fmla="*/ 3191256 h 5660136"/>
              <a:gd name="connsiteX3" fmla="*/ 822960 w 7168896"/>
              <a:gd name="connsiteY3" fmla="*/ 3200400 h 5660136"/>
              <a:gd name="connsiteX4" fmla="*/ 777240 w 7168896"/>
              <a:gd name="connsiteY4" fmla="*/ 3255264 h 5660136"/>
              <a:gd name="connsiteX5" fmla="*/ 758952 w 7168896"/>
              <a:gd name="connsiteY5" fmla="*/ 3328416 h 5660136"/>
              <a:gd name="connsiteX6" fmla="*/ 749808 w 7168896"/>
              <a:gd name="connsiteY6" fmla="*/ 3364992 h 5660136"/>
              <a:gd name="connsiteX7" fmla="*/ 685800 w 7168896"/>
              <a:gd name="connsiteY7" fmla="*/ 3300984 h 5660136"/>
              <a:gd name="connsiteX8" fmla="*/ 667512 w 7168896"/>
              <a:gd name="connsiteY8" fmla="*/ 3227832 h 5660136"/>
              <a:gd name="connsiteX9" fmla="*/ 676656 w 7168896"/>
              <a:gd name="connsiteY9" fmla="*/ 2999232 h 5660136"/>
              <a:gd name="connsiteX10" fmla="*/ 694944 w 7168896"/>
              <a:gd name="connsiteY10" fmla="*/ 2944368 h 5660136"/>
              <a:gd name="connsiteX11" fmla="*/ 722376 w 7168896"/>
              <a:gd name="connsiteY11" fmla="*/ 2926080 h 5660136"/>
              <a:gd name="connsiteX12" fmla="*/ 786384 w 7168896"/>
              <a:gd name="connsiteY12" fmla="*/ 2880360 h 5660136"/>
              <a:gd name="connsiteX13" fmla="*/ 822960 w 7168896"/>
              <a:gd name="connsiteY13" fmla="*/ 2734056 h 5660136"/>
              <a:gd name="connsiteX14" fmla="*/ 859536 w 7168896"/>
              <a:gd name="connsiteY14" fmla="*/ 2715768 h 5660136"/>
              <a:gd name="connsiteX15" fmla="*/ 905256 w 7168896"/>
              <a:gd name="connsiteY15" fmla="*/ 2688336 h 5660136"/>
              <a:gd name="connsiteX16" fmla="*/ 941832 w 7168896"/>
              <a:gd name="connsiteY16" fmla="*/ 2670048 h 5660136"/>
              <a:gd name="connsiteX17" fmla="*/ 969264 w 7168896"/>
              <a:gd name="connsiteY17" fmla="*/ 2651760 h 5660136"/>
              <a:gd name="connsiteX18" fmla="*/ 1106424 w 7168896"/>
              <a:gd name="connsiteY18" fmla="*/ 2596896 h 5660136"/>
              <a:gd name="connsiteX19" fmla="*/ 1170432 w 7168896"/>
              <a:gd name="connsiteY19" fmla="*/ 2560320 h 5660136"/>
              <a:gd name="connsiteX20" fmla="*/ 1243584 w 7168896"/>
              <a:gd name="connsiteY20" fmla="*/ 2551176 h 5660136"/>
              <a:gd name="connsiteX21" fmla="*/ 1463040 w 7168896"/>
              <a:gd name="connsiteY21" fmla="*/ 2542032 h 5660136"/>
              <a:gd name="connsiteX22" fmla="*/ 1508760 w 7168896"/>
              <a:gd name="connsiteY22" fmla="*/ 2523744 h 5660136"/>
              <a:gd name="connsiteX23" fmla="*/ 1572768 w 7168896"/>
              <a:gd name="connsiteY23" fmla="*/ 2514600 h 5660136"/>
              <a:gd name="connsiteX24" fmla="*/ 1609344 w 7168896"/>
              <a:gd name="connsiteY24" fmla="*/ 2505456 h 5660136"/>
              <a:gd name="connsiteX25" fmla="*/ 1636776 w 7168896"/>
              <a:gd name="connsiteY25" fmla="*/ 2478024 h 5660136"/>
              <a:gd name="connsiteX26" fmla="*/ 1655064 w 7168896"/>
              <a:gd name="connsiteY26" fmla="*/ 2423160 h 5660136"/>
              <a:gd name="connsiteX27" fmla="*/ 1673352 w 7168896"/>
              <a:gd name="connsiteY27" fmla="*/ 2395728 h 5660136"/>
              <a:gd name="connsiteX28" fmla="*/ 1691640 w 7168896"/>
              <a:gd name="connsiteY28" fmla="*/ 2322576 h 5660136"/>
              <a:gd name="connsiteX29" fmla="*/ 1700784 w 7168896"/>
              <a:gd name="connsiteY29" fmla="*/ 2276856 h 5660136"/>
              <a:gd name="connsiteX30" fmla="*/ 1719072 w 7168896"/>
              <a:gd name="connsiteY30" fmla="*/ 2249424 h 5660136"/>
              <a:gd name="connsiteX31" fmla="*/ 1682496 w 7168896"/>
              <a:gd name="connsiteY31" fmla="*/ 2185416 h 5660136"/>
              <a:gd name="connsiteX32" fmla="*/ 1645920 w 7168896"/>
              <a:gd name="connsiteY32" fmla="*/ 2167128 h 5660136"/>
              <a:gd name="connsiteX33" fmla="*/ 1600200 w 7168896"/>
              <a:gd name="connsiteY33" fmla="*/ 2130552 h 5660136"/>
              <a:gd name="connsiteX34" fmla="*/ 1572768 w 7168896"/>
              <a:gd name="connsiteY34" fmla="*/ 2112264 h 5660136"/>
              <a:gd name="connsiteX35" fmla="*/ 1527048 w 7168896"/>
              <a:gd name="connsiteY35" fmla="*/ 2029968 h 5660136"/>
              <a:gd name="connsiteX36" fmla="*/ 1527048 w 7168896"/>
              <a:gd name="connsiteY36" fmla="*/ 2029968 h 5660136"/>
              <a:gd name="connsiteX37" fmla="*/ 1508760 w 7168896"/>
              <a:gd name="connsiteY37" fmla="*/ 1984248 h 5660136"/>
              <a:gd name="connsiteX38" fmla="*/ 1481328 w 7168896"/>
              <a:gd name="connsiteY38" fmla="*/ 1892808 h 5660136"/>
              <a:gd name="connsiteX39" fmla="*/ 1444752 w 7168896"/>
              <a:gd name="connsiteY39" fmla="*/ 1792224 h 5660136"/>
              <a:gd name="connsiteX40" fmla="*/ 1435608 w 7168896"/>
              <a:gd name="connsiteY40" fmla="*/ 1764792 h 5660136"/>
              <a:gd name="connsiteX41" fmla="*/ 1408176 w 7168896"/>
              <a:gd name="connsiteY41" fmla="*/ 1719072 h 5660136"/>
              <a:gd name="connsiteX42" fmla="*/ 1389888 w 7168896"/>
              <a:gd name="connsiteY42" fmla="*/ 1682496 h 5660136"/>
              <a:gd name="connsiteX43" fmla="*/ 1362456 w 7168896"/>
              <a:gd name="connsiteY43" fmla="*/ 1673352 h 5660136"/>
              <a:gd name="connsiteX44" fmla="*/ 1280160 w 7168896"/>
              <a:gd name="connsiteY44" fmla="*/ 1636776 h 5660136"/>
              <a:gd name="connsiteX45" fmla="*/ 1216152 w 7168896"/>
              <a:gd name="connsiteY45" fmla="*/ 1591056 h 5660136"/>
              <a:gd name="connsiteX46" fmla="*/ 1188720 w 7168896"/>
              <a:gd name="connsiteY46" fmla="*/ 1581912 h 5660136"/>
              <a:gd name="connsiteX47" fmla="*/ 1161288 w 7168896"/>
              <a:gd name="connsiteY47" fmla="*/ 1554480 h 5660136"/>
              <a:gd name="connsiteX48" fmla="*/ 1106424 w 7168896"/>
              <a:gd name="connsiteY48" fmla="*/ 1517904 h 5660136"/>
              <a:gd name="connsiteX49" fmla="*/ 1024128 w 7168896"/>
              <a:gd name="connsiteY49" fmla="*/ 1453896 h 5660136"/>
              <a:gd name="connsiteX50" fmla="*/ 896112 w 7168896"/>
              <a:gd name="connsiteY50" fmla="*/ 1380744 h 5660136"/>
              <a:gd name="connsiteX51" fmla="*/ 822960 w 7168896"/>
              <a:gd name="connsiteY51" fmla="*/ 1353312 h 5660136"/>
              <a:gd name="connsiteX52" fmla="*/ 758952 w 7168896"/>
              <a:gd name="connsiteY52" fmla="*/ 1335024 h 5660136"/>
              <a:gd name="connsiteX53" fmla="*/ 649224 w 7168896"/>
              <a:gd name="connsiteY53" fmla="*/ 1298448 h 5660136"/>
              <a:gd name="connsiteX54" fmla="*/ 594360 w 7168896"/>
              <a:gd name="connsiteY54" fmla="*/ 1289304 h 5660136"/>
              <a:gd name="connsiteX55" fmla="*/ 356616 w 7168896"/>
              <a:gd name="connsiteY55" fmla="*/ 1216152 h 5660136"/>
              <a:gd name="connsiteX56" fmla="*/ 292608 w 7168896"/>
              <a:gd name="connsiteY56" fmla="*/ 1170432 h 5660136"/>
              <a:gd name="connsiteX57" fmla="*/ 219456 w 7168896"/>
              <a:gd name="connsiteY57" fmla="*/ 1152144 h 5660136"/>
              <a:gd name="connsiteX58" fmla="*/ 137160 w 7168896"/>
              <a:gd name="connsiteY58" fmla="*/ 1088136 h 5660136"/>
              <a:gd name="connsiteX59" fmla="*/ 82296 w 7168896"/>
              <a:gd name="connsiteY59" fmla="*/ 1024128 h 5660136"/>
              <a:gd name="connsiteX60" fmla="*/ 64008 w 7168896"/>
              <a:gd name="connsiteY60" fmla="*/ 996696 h 5660136"/>
              <a:gd name="connsiteX61" fmla="*/ 36576 w 7168896"/>
              <a:gd name="connsiteY61" fmla="*/ 978408 h 5660136"/>
              <a:gd name="connsiteX62" fmla="*/ 0 w 7168896"/>
              <a:gd name="connsiteY62" fmla="*/ 941832 h 5660136"/>
              <a:gd name="connsiteX63" fmla="*/ 9144 w 7168896"/>
              <a:gd name="connsiteY63" fmla="*/ 749808 h 5660136"/>
              <a:gd name="connsiteX64" fmla="*/ 18288 w 7168896"/>
              <a:gd name="connsiteY64" fmla="*/ 722376 h 5660136"/>
              <a:gd name="connsiteX65" fmla="*/ 128016 w 7168896"/>
              <a:gd name="connsiteY65" fmla="*/ 630936 h 5660136"/>
              <a:gd name="connsiteX66" fmla="*/ 201168 w 7168896"/>
              <a:gd name="connsiteY66" fmla="*/ 576072 h 5660136"/>
              <a:gd name="connsiteX67" fmla="*/ 237744 w 7168896"/>
              <a:gd name="connsiteY67" fmla="*/ 530352 h 5660136"/>
              <a:gd name="connsiteX68" fmla="*/ 356616 w 7168896"/>
              <a:gd name="connsiteY68" fmla="*/ 502920 h 5660136"/>
              <a:gd name="connsiteX69" fmla="*/ 466344 w 7168896"/>
              <a:gd name="connsiteY69" fmla="*/ 457200 h 5660136"/>
              <a:gd name="connsiteX70" fmla="*/ 557784 w 7168896"/>
              <a:gd name="connsiteY70" fmla="*/ 411480 h 5660136"/>
              <a:gd name="connsiteX71" fmla="*/ 777240 w 7168896"/>
              <a:gd name="connsiteY71" fmla="*/ 374904 h 5660136"/>
              <a:gd name="connsiteX72" fmla="*/ 850392 w 7168896"/>
              <a:gd name="connsiteY72" fmla="*/ 356616 h 5660136"/>
              <a:gd name="connsiteX73" fmla="*/ 1051560 w 7168896"/>
              <a:gd name="connsiteY73" fmla="*/ 365760 h 5660136"/>
              <a:gd name="connsiteX74" fmla="*/ 1078992 w 7168896"/>
              <a:gd name="connsiteY74" fmla="*/ 374904 h 5660136"/>
              <a:gd name="connsiteX75" fmla="*/ 1353312 w 7168896"/>
              <a:gd name="connsiteY75" fmla="*/ 301752 h 5660136"/>
              <a:gd name="connsiteX76" fmla="*/ 1490472 w 7168896"/>
              <a:gd name="connsiteY76" fmla="*/ 310896 h 5660136"/>
              <a:gd name="connsiteX77" fmla="*/ 1527048 w 7168896"/>
              <a:gd name="connsiteY77" fmla="*/ 329184 h 5660136"/>
              <a:gd name="connsiteX78" fmla="*/ 1554480 w 7168896"/>
              <a:gd name="connsiteY78" fmla="*/ 338328 h 5660136"/>
              <a:gd name="connsiteX79" fmla="*/ 1618488 w 7168896"/>
              <a:gd name="connsiteY79" fmla="*/ 356616 h 5660136"/>
              <a:gd name="connsiteX80" fmla="*/ 1655064 w 7168896"/>
              <a:gd name="connsiteY80" fmla="*/ 374904 h 5660136"/>
              <a:gd name="connsiteX81" fmla="*/ 2029968 w 7168896"/>
              <a:gd name="connsiteY81" fmla="*/ 384048 h 5660136"/>
              <a:gd name="connsiteX82" fmla="*/ 2121408 w 7168896"/>
              <a:gd name="connsiteY82" fmla="*/ 411480 h 5660136"/>
              <a:gd name="connsiteX83" fmla="*/ 2176272 w 7168896"/>
              <a:gd name="connsiteY83" fmla="*/ 420624 h 5660136"/>
              <a:gd name="connsiteX84" fmla="*/ 2249424 w 7168896"/>
              <a:gd name="connsiteY84" fmla="*/ 448056 h 5660136"/>
              <a:gd name="connsiteX85" fmla="*/ 2286000 w 7168896"/>
              <a:gd name="connsiteY85" fmla="*/ 457200 h 5660136"/>
              <a:gd name="connsiteX86" fmla="*/ 2395728 w 7168896"/>
              <a:gd name="connsiteY86" fmla="*/ 438912 h 5660136"/>
              <a:gd name="connsiteX87" fmla="*/ 2414016 w 7168896"/>
              <a:gd name="connsiteY87" fmla="*/ 411480 h 5660136"/>
              <a:gd name="connsiteX88" fmla="*/ 2487168 w 7168896"/>
              <a:gd name="connsiteY88" fmla="*/ 365760 h 5660136"/>
              <a:gd name="connsiteX89" fmla="*/ 2596896 w 7168896"/>
              <a:gd name="connsiteY89" fmla="*/ 320040 h 5660136"/>
              <a:gd name="connsiteX90" fmla="*/ 2734056 w 7168896"/>
              <a:gd name="connsiteY90" fmla="*/ 265176 h 5660136"/>
              <a:gd name="connsiteX91" fmla="*/ 2825496 w 7168896"/>
              <a:gd name="connsiteY91" fmla="*/ 228600 h 5660136"/>
              <a:gd name="connsiteX92" fmla="*/ 2852928 w 7168896"/>
              <a:gd name="connsiteY92" fmla="*/ 210312 h 5660136"/>
              <a:gd name="connsiteX93" fmla="*/ 3154680 w 7168896"/>
              <a:gd name="connsiteY93" fmla="*/ 164592 h 5660136"/>
              <a:gd name="connsiteX94" fmla="*/ 3191256 w 7168896"/>
              <a:gd name="connsiteY94" fmla="*/ 137160 h 5660136"/>
              <a:gd name="connsiteX95" fmla="*/ 3401568 w 7168896"/>
              <a:gd name="connsiteY95" fmla="*/ 27432 h 5660136"/>
              <a:gd name="connsiteX96" fmla="*/ 3447288 w 7168896"/>
              <a:gd name="connsiteY96" fmla="*/ 18288 h 5660136"/>
              <a:gd name="connsiteX97" fmla="*/ 3493008 w 7168896"/>
              <a:gd name="connsiteY97" fmla="*/ 0 h 5660136"/>
              <a:gd name="connsiteX98" fmla="*/ 4215384 w 7168896"/>
              <a:gd name="connsiteY98" fmla="*/ 36576 h 5660136"/>
              <a:gd name="connsiteX99" fmla="*/ 4242816 w 7168896"/>
              <a:gd name="connsiteY99" fmla="*/ 45720 h 5660136"/>
              <a:gd name="connsiteX100" fmla="*/ 4297680 w 7168896"/>
              <a:gd name="connsiteY100" fmla="*/ 54864 h 5660136"/>
              <a:gd name="connsiteX101" fmla="*/ 4754880 w 7168896"/>
              <a:gd name="connsiteY101" fmla="*/ 82296 h 5660136"/>
              <a:gd name="connsiteX102" fmla="*/ 4818888 w 7168896"/>
              <a:gd name="connsiteY102" fmla="*/ 91440 h 5660136"/>
              <a:gd name="connsiteX103" fmla="*/ 5138928 w 7168896"/>
              <a:gd name="connsiteY103" fmla="*/ 109728 h 5660136"/>
              <a:gd name="connsiteX104" fmla="*/ 5294376 w 7168896"/>
              <a:gd name="connsiteY104" fmla="*/ 137160 h 5660136"/>
              <a:gd name="connsiteX105" fmla="*/ 5394960 w 7168896"/>
              <a:gd name="connsiteY105" fmla="*/ 146304 h 5660136"/>
              <a:gd name="connsiteX106" fmla="*/ 5504688 w 7168896"/>
              <a:gd name="connsiteY106" fmla="*/ 164592 h 5660136"/>
              <a:gd name="connsiteX107" fmla="*/ 5833872 w 7168896"/>
              <a:gd name="connsiteY107" fmla="*/ 182880 h 5660136"/>
              <a:gd name="connsiteX108" fmla="*/ 5897880 w 7168896"/>
              <a:gd name="connsiteY108" fmla="*/ 192024 h 5660136"/>
              <a:gd name="connsiteX109" fmla="*/ 5952744 w 7168896"/>
              <a:gd name="connsiteY109" fmla="*/ 219456 h 5660136"/>
              <a:gd name="connsiteX110" fmla="*/ 5998464 w 7168896"/>
              <a:gd name="connsiteY110" fmla="*/ 237744 h 5660136"/>
              <a:gd name="connsiteX111" fmla="*/ 6135624 w 7168896"/>
              <a:gd name="connsiteY111" fmla="*/ 274320 h 5660136"/>
              <a:gd name="connsiteX112" fmla="*/ 6217920 w 7168896"/>
              <a:gd name="connsiteY112" fmla="*/ 301752 h 5660136"/>
              <a:gd name="connsiteX113" fmla="*/ 6327648 w 7168896"/>
              <a:gd name="connsiteY113" fmla="*/ 310896 h 5660136"/>
              <a:gd name="connsiteX114" fmla="*/ 6364224 w 7168896"/>
              <a:gd name="connsiteY114" fmla="*/ 329184 h 5660136"/>
              <a:gd name="connsiteX115" fmla="*/ 6428232 w 7168896"/>
              <a:gd name="connsiteY115" fmla="*/ 365760 h 5660136"/>
              <a:gd name="connsiteX116" fmla="*/ 6501384 w 7168896"/>
              <a:gd name="connsiteY116" fmla="*/ 384048 h 5660136"/>
              <a:gd name="connsiteX117" fmla="*/ 6528816 w 7168896"/>
              <a:gd name="connsiteY117" fmla="*/ 393192 h 5660136"/>
              <a:gd name="connsiteX118" fmla="*/ 6537960 w 7168896"/>
              <a:gd name="connsiteY118" fmla="*/ 429768 h 5660136"/>
              <a:gd name="connsiteX119" fmla="*/ 6492240 w 7168896"/>
              <a:gd name="connsiteY119" fmla="*/ 466344 h 5660136"/>
              <a:gd name="connsiteX120" fmla="*/ 6455664 w 7168896"/>
              <a:gd name="connsiteY120" fmla="*/ 475488 h 5660136"/>
              <a:gd name="connsiteX121" fmla="*/ 6254496 w 7168896"/>
              <a:gd name="connsiteY121" fmla="*/ 484632 h 5660136"/>
              <a:gd name="connsiteX122" fmla="*/ 6227064 w 7168896"/>
              <a:gd name="connsiteY122" fmla="*/ 512064 h 5660136"/>
              <a:gd name="connsiteX123" fmla="*/ 6208776 w 7168896"/>
              <a:gd name="connsiteY123" fmla="*/ 621792 h 5660136"/>
              <a:gd name="connsiteX124" fmla="*/ 6062472 w 7168896"/>
              <a:gd name="connsiteY124" fmla="*/ 649224 h 5660136"/>
              <a:gd name="connsiteX125" fmla="*/ 5660136 w 7168896"/>
              <a:gd name="connsiteY125" fmla="*/ 667512 h 5660136"/>
              <a:gd name="connsiteX126" fmla="*/ 5486400 w 7168896"/>
              <a:gd name="connsiteY126" fmla="*/ 676656 h 5660136"/>
              <a:gd name="connsiteX127" fmla="*/ 5440680 w 7168896"/>
              <a:gd name="connsiteY127" fmla="*/ 685800 h 5660136"/>
              <a:gd name="connsiteX128" fmla="*/ 5404104 w 7168896"/>
              <a:gd name="connsiteY128" fmla="*/ 694944 h 5660136"/>
              <a:gd name="connsiteX129" fmla="*/ 5330952 w 7168896"/>
              <a:gd name="connsiteY129" fmla="*/ 704088 h 5660136"/>
              <a:gd name="connsiteX130" fmla="*/ 5294376 w 7168896"/>
              <a:gd name="connsiteY130" fmla="*/ 731520 h 5660136"/>
              <a:gd name="connsiteX131" fmla="*/ 5340096 w 7168896"/>
              <a:gd name="connsiteY131" fmla="*/ 804672 h 5660136"/>
              <a:gd name="connsiteX132" fmla="*/ 5367528 w 7168896"/>
              <a:gd name="connsiteY132" fmla="*/ 850392 h 5660136"/>
              <a:gd name="connsiteX133" fmla="*/ 5376672 w 7168896"/>
              <a:gd name="connsiteY133" fmla="*/ 886968 h 5660136"/>
              <a:gd name="connsiteX134" fmla="*/ 5321808 w 7168896"/>
              <a:gd name="connsiteY134" fmla="*/ 1088136 h 5660136"/>
              <a:gd name="connsiteX135" fmla="*/ 5248656 w 7168896"/>
              <a:gd name="connsiteY135" fmla="*/ 1133856 h 5660136"/>
              <a:gd name="connsiteX136" fmla="*/ 5138928 w 7168896"/>
              <a:gd name="connsiteY136" fmla="*/ 1152144 h 5660136"/>
              <a:gd name="connsiteX137" fmla="*/ 5157216 w 7168896"/>
              <a:gd name="connsiteY137" fmla="*/ 1188720 h 5660136"/>
              <a:gd name="connsiteX138" fmla="*/ 5202936 w 7168896"/>
              <a:gd name="connsiteY138" fmla="*/ 1252728 h 5660136"/>
              <a:gd name="connsiteX139" fmla="*/ 5212080 w 7168896"/>
              <a:gd name="connsiteY139" fmla="*/ 1280160 h 5660136"/>
              <a:gd name="connsiteX140" fmla="*/ 5230368 w 7168896"/>
              <a:gd name="connsiteY140" fmla="*/ 1316736 h 5660136"/>
              <a:gd name="connsiteX141" fmla="*/ 5230368 w 7168896"/>
              <a:gd name="connsiteY141" fmla="*/ 1399032 h 5660136"/>
              <a:gd name="connsiteX142" fmla="*/ 5193792 w 7168896"/>
              <a:gd name="connsiteY142" fmla="*/ 1417320 h 5660136"/>
              <a:gd name="connsiteX143" fmla="*/ 5157216 w 7168896"/>
              <a:gd name="connsiteY143" fmla="*/ 1444752 h 5660136"/>
              <a:gd name="connsiteX144" fmla="*/ 5129784 w 7168896"/>
              <a:gd name="connsiteY144" fmla="*/ 1453896 h 5660136"/>
              <a:gd name="connsiteX145" fmla="*/ 5001768 w 7168896"/>
              <a:gd name="connsiteY145" fmla="*/ 1490472 h 5660136"/>
              <a:gd name="connsiteX146" fmla="*/ 4974336 w 7168896"/>
              <a:gd name="connsiteY146" fmla="*/ 1517904 h 5660136"/>
              <a:gd name="connsiteX147" fmla="*/ 5029200 w 7168896"/>
              <a:gd name="connsiteY147" fmla="*/ 1563624 h 5660136"/>
              <a:gd name="connsiteX148" fmla="*/ 5038344 w 7168896"/>
              <a:gd name="connsiteY148" fmla="*/ 1591056 h 5660136"/>
              <a:gd name="connsiteX149" fmla="*/ 5074920 w 7168896"/>
              <a:gd name="connsiteY149" fmla="*/ 1645920 h 5660136"/>
              <a:gd name="connsiteX150" fmla="*/ 5129784 w 7168896"/>
              <a:gd name="connsiteY150" fmla="*/ 1773936 h 5660136"/>
              <a:gd name="connsiteX151" fmla="*/ 5102352 w 7168896"/>
              <a:gd name="connsiteY151" fmla="*/ 1892808 h 5660136"/>
              <a:gd name="connsiteX152" fmla="*/ 5074920 w 7168896"/>
              <a:gd name="connsiteY152" fmla="*/ 1911096 h 5660136"/>
              <a:gd name="connsiteX153" fmla="*/ 5038344 w 7168896"/>
              <a:gd name="connsiteY153" fmla="*/ 1938528 h 5660136"/>
              <a:gd name="connsiteX154" fmla="*/ 4992624 w 7168896"/>
              <a:gd name="connsiteY154" fmla="*/ 1956816 h 5660136"/>
              <a:gd name="connsiteX155" fmla="*/ 4901184 w 7168896"/>
              <a:gd name="connsiteY155" fmla="*/ 1993392 h 5660136"/>
              <a:gd name="connsiteX156" fmla="*/ 4873752 w 7168896"/>
              <a:gd name="connsiteY156" fmla="*/ 2020824 h 5660136"/>
              <a:gd name="connsiteX157" fmla="*/ 4928616 w 7168896"/>
              <a:gd name="connsiteY157" fmla="*/ 2075688 h 5660136"/>
              <a:gd name="connsiteX158" fmla="*/ 4983480 w 7168896"/>
              <a:gd name="connsiteY158" fmla="*/ 2130552 h 5660136"/>
              <a:gd name="connsiteX159" fmla="*/ 4983480 w 7168896"/>
              <a:gd name="connsiteY159" fmla="*/ 2231136 h 5660136"/>
              <a:gd name="connsiteX160" fmla="*/ 4919472 w 7168896"/>
              <a:gd name="connsiteY160" fmla="*/ 2258568 h 5660136"/>
              <a:gd name="connsiteX161" fmla="*/ 4864608 w 7168896"/>
              <a:gd name="connsiteY161" fmla="*/ 2276856 h 5660136"/>
              <a:gd name="connsiteX162" fmla="*/ 4828032 w 7168896"/>
              <a:gd name="connsiteY162" fmla="*/ 2286000 h 5660136"/>
              <a:gd name="connsiteX163" fmla="*/ 4773168 w 7168896"/>
              <a:gd name="connsiteY163" fmla="*/ 2295144 h 5660136"/>
              <a:gd name="connsiteX164" fmla="*/ 4709160 w 7168896"/>
              <a:gd name="connsiteY164" fmla="*/ 2313432 h 5660136"/>
              <a:gd name="connsiteX165" fmla="*/ 4727448 w 7168896"/>
              <a:gd name="connsiteY165" fmla="*/ 2340864 h 5660136"/>
              <a:gd name="connsiteX166" fmla="*/ 4764024 w 7168896"/>
              <a:gd name="connsiteY166" fmla="*/ 2350008 h 5660136"/>
              <a:gd name="connsiteX167" fmla="*/ 4828032 w 7168896"/>
              <a:gd name="connsiteY167" fmla="*/ 2368296 h 5660136"/>
              <a:gd name="connsiteX168" fmla="*/ 4901184 w 7168896"/>
              <a:gd name="connsiteY168" fmla="*/ 2395728 h 5660136"/>
              <a:gd name="connsiteX169" fmla="*/ 4928616 w 7168896"/>
              <a:gd name="connsiteY169" fmla="*/ 2414016 h 5660136"/>
              <a:gd name="connsiteX170" fmla="*/ 5010912 w 7168896"/>
              <a:gd name="connsiteY170" fmla="*/ 2432304 h 5660136"/>
              <a:gd name="connsiteX171" fmla="*/ 5056632 w 7168896"/>
              <a:gd name="connsiteY171" fmla="*/ 2441448 h 5660136"/>
              <a:gd name="connsiteX172" fmla="*/ 5102352 w 7168896"/>
              <a:gd name="connsiteY172" fmla="*/ 2487168 h 5660136"/>
              <a:gd name="connsiteX173" fmla="*/ 5148072 w 7168896"/>
              <a:gd name="connsiteY173" fmla="*/ 2542032 h 5660136"/>
              <a:gd name="connsiteX174" fmla="*/ 5166360 w 7168896"/>
              <a:gd name="connsiteY174" fmla="*/ 2578608 h 5660136"/>
              <a:gd name="connsiteX175" fmla="*/ 5193792 w 7168896"/>
              <a:gd name="connsiteY175" fmla="*/ 2615184 h 5660136"/>
              <a:gd name="connsiteX176" fmla="*/ 5212080 w 7168896"/>
              <a:gd name="connsiteY176" fmla="*/ 2651760 h 5660136"/>
              <a:gd name="connsiteX177" fmla="*/ 5239512 w 7168896"/>
              <a:gd name="connsiteY177" fmla="*/ 2670048 h 5660136"/>
              <a:gd name="connsiteX178" fmla="*/ 5285232 w 7168896"/>
              <a:gd name="connsiteY178" fmla="*/ 2706624 h 5660136"/>
              <a:gd name="connsiteX179" fmla="*/ 5321808 w 7168896"/>
              <a:gd name="connsiteY179" fmla="*/ 2752344 h 5660136"/>
              <a:gd name="connsiteX180" fmla="*/ 5394960 w 7168896"/>
              <a:gd name="connsiteY180" fmla="*/ 2798064 h 5660136"/>
              <a:gd name="connsiteX181" fmla="*/ 5422392 w 7168896"/>
              <a:gd name="connsiteY181" fmla="*/ 2825496 h 5660136"/>
              <a:gd name="connsiteX182" fmla="*/ 5495544 w 7168896"/>
              <a:gd name="connsiteY182" fmla="*/ 2871216 h 5660136"/>
              <a:gd name="connsiteX183" fmla="*/ 5559552 w 7168896"/>
              <a:gd name="connsiteY183" fmla="*/ 2935224 h 5660136"/>
              <a:gd name="connsiteX184" fmla="*/ 5596128 w 7168896"/>
              <a:gd name="connsiteY184" fmla="*/ 2980944 h 5660136"/>
              <a:gd name="connsiteX185" fmla="*/ 5623560 w 7168896"/>
              <a:gd name="connsiteY185" fmla="*/ 2990088 h 5660136"/>
              <a:gd name="connsiteX186" fmla="*/ 5650992 w 7168896"/>
              <a:gd name="connsiteY186" fmla="*/ 3026664 h 5660136"/>
              <a:gd name="connsiteX187" fmla="*/ 5715000 w 7168896"/>
              <a:gd name="connsiteY187" fmla="*/ 3090672 h 5660136"/>
              <a:gd name="connsiteX188" fmla="*/ 5733288 w 7168896"/>
              <a:gd name="connsiteY188" fmla="*/ 3118104 h 5660136"/>
              <a:gd name="connsiteX189" fmla="*/ 5952744 w 7168896"/>
              <a:gd name="connsiteY189" fmla="*/ 3282696 h 5660136"/>
              <a:gd name="connsiteX190" fmla="*/ 6007608 w 7168896"/>
              <a:gd name="connsiteY190" fmla="*/ 3337560 h 5660136"/>
              <a:gd name="connsiteX191" fmla="*/ 6035040 w 7168896"/>
              <a:gd name="connsiteY191" fmla="*/ 3355848 h 5660136"/>
              <a:gd name="connsiteX192" fmla="*/ 6062472 w 7168896"/>
              <a:gd name="connsiteY192" fmla="*/ 3383280 h 5660136"/>
              <a:gd name="connsiteX193" fmla="*/ 6126480 w 7168896"/>
              <a:gd name="connsiteY193" fmla="*/ 3419856 h 5660136"/>
              <a:gd name="connsiteX194" fmla="*/ 6199632 w 7168896"/>
              <a:gd name="connsiteY194" fmla="*/ 3465576 h 5660136"/>
              <a:gd name="connsiteX195" fmla="*/ 6263640 w 7168896"/>
              <a:gd name="connsiteY195" fmla="*/ 3520440 h 5660136"/>
              <a:gd name="connsiteX196" fmla="*/ 6291072 w 7168896"/>
              <a:gd name="connsiteY196" fmla="*/ 3538728 h 5660136"/>
              <a:gd name="connsiteX197" fmla="*/ 6318504 w 7168896"/>
              <a:gd name="connsiteY197" fmla="*/ 3575304 h 5660136"/>
              <a:gd name="connsiteX198" fmla="*/ 6355080 w 7168896"/>
              <a:gd name="connsiteY198" fmla="*/ 3593592 h 5660136"/>
              <a:gd name="connsiteX199" fmla="*/ 6437376 w 7168896"/>
              <a:gd name="connsiteY199" fmla="*/ 3657600 h 5660136"/>
              <a:gd name="connsiteX200" fmla="*/ 6473952 w 7168896"/>
              <a:gd name="connsiteY200" fmla="*/ 3666744 h 5660136"/>
              <a:gd name="connsiteX201" fmla="*/ 6583680 w 7168896"/>
              <a:gd name="connsiteY201" fmla="*/ 3712464 h 5660136"/>
              <a:gd name="connsiteX202" fmla="*/ 6647688 w 7168896"/>
              <a:gd name="connsiteY202" fmla="*/ 3749040 h 5660136"/>
              <a:gd name="connsiteX203" fmla="*/ 6711696 w 7168896"/>
              <a:gd name="connsiteY203" fmla="*/ 3803904 h 5660136"/>
              <a:gd name="connsiteX204" fmla="*/ 6784848 w 7168896"/>
              <a:gd name="connsiteY204" fmla="*/ 3831336 h 5660136"/>
              <a:gd name="connsiteX205" fmla="*/ 6830568 w 7168896"/>
              <a:gd name="connsiteY205" fmla="*/ 3849624 h 5660136"/>
              <a:gd name="connsiteX206" fmla="*/ 6922008 w 7168896"/>
              <a:gd name="connsiteY206" fmla="*/ 3877056 h 5660136"/>
              <a:gd name="connsiteX207" fmla="*/ 7004304 w 7168896"/>
              <a:gd name="connsiteY207" fmla="*/ 3941064 h 5660136"/>
              <a:gd name="connsiteX208" fmla="*/ 7040880 w 7168896"/>
              <a:gd name="connsiteY208" fmla="*/ 3977640 h 5660136"/>
              <a:gd name="connsiteX209" fmla="*/ 7059168 w 7168896"/>
              <a:gd name="connsiteY209" fmla="*/ 4005072 h 5660136"/>
              <a:gd name="connsiteX210" fmla="*/ 7114032 w 7168896"/>
              <a:gd name="connsiteY210" fmla="*/ 4059936 h 5660136"/>
              <a:gd name="connsiteX211" fmla="*/ 7150608 w 7168896"/>
              <a:gd name="connsiteY211" fmla="*/ 4096512 h 5660136"/>
              <a:gd name="connsiteX212" fmla="*/ 7168896 w 7168896"/>
              <a:gd name="connsiteY212" fmla="*/ 4123944 h 5660136"/>
              <a:gd name="connsiteX213" fmla="*/ 7150608 w 7168896"/>
              <a:gd name="connsiteY213" fmla="*/ 4206240 h 5660136"/>
              <a:gd name="connsiteX214" fmla="*/ 7050024 w 7168896"/>
              <a:gd name="connsiteY214" fmla="*/ 4224528 h 5660136"/>
              <a:gd name="connsiteX215" fmla="*/ 6858000 w 7168896"/>
              <a:gd name="connsiteY215" fmla="*/ 4206240 h 5660136"/>
              <a:gd name="connsiteX216" fmla="*/ 6784848 w 7168896"/>
              <a:gd name="connsiteY216" fmla="*/ 4187952 h 5660136"/>
              <a:gd name="connsiteX217" fmla="*/ 6748272 w 7168896"/>
              <a:gd name="connsiteY217" fmla="*/ 4178808 h 5660136"/>
              <a:gd name="connsiteX218" fmla="*/ 6720840 w 7168896"/>
              <a:gd name="connsiteY218" fmla="*/ 4169664 h 5660136"/>
              <a:gd name="connsiteX219" fmla="*/ 6665976 w 7168896"/>
              <a:gd name="connsiteY219" fmla="*/ 4160520 h 5660136"/>
              <a:gd name="connsiteX220" fmla="*/ 6647688 w 7168896"/>
              <a:gd name="connsiteY220" fmla="*/ 4242816 h 5660136"/>
              <a:gd name="connsiteX221" fmla="*/ 6620256 w 7168896"/>
              <a:gd name="connsiteY221" fmla="*/ 4251960 h 5660136"/>
              <a:gd name="connsiteX222" fmla="*/ 6565392 w 7168896"/>
              <a:gd name="connsiteY222" fmla="*/ 4261104 h 5660136"/>
              <a:gd name="connsiteX223" fmla="*/ 6464808 w 7168896"/>
              <a:gd name="connsiteY223" fmla="*/ 4251960 h 5660136"/>
              <a:gd name="connsiteX224" fmla="*/ 6373368 w 7168896"/>
              <a:gd name="connsiteY224" fmla="*/ 4215384 h 5660136"/>
              <a:gd name="connsiteX225" fmla="*/ 6318504 w 7168896"/>
              <a:gd name="connsiteY225" fmla="*/ 4197096 h 5660136"/>
              <a:gd name="connsiteX226" fmla="*/ 6309360 w 7168896"/>
              <a:gd name="connsiteY226" fmla="*/ 4233672 h 5660136"/>
              <a:gd name="connsiteX227" fmla="*/ 6089904 w 7168896"/>
              <a:gd name="connsiteY227" fmla="*/ 4261104 h 5660136"/>
              <a:gd name="connsiteX228" fmla="*/ 5989320 w 7168896"/>
              <a:gd name="connsiteY228" fmla="*/ 4224528 h 5660136"/>
              <a:gd name="connsiteX229" fmla="*/ 5952744 w 7168896"/>
              <a:gd name="connsiteY229" fmla="*/ 4206240 h 5660136"/>
              <a:gd name="connsiteX230" fmla="*/ 5925312 w 7168896"/>
              <a:gd name="connsiteY230" fmla="*/ 4178808 h 5660136"/>
              <a:gd name="connsiteX231" fmla="*/ 5861304 w 7168896"/>
              <a:gd name="connsiteY231" fmla="*/ 4142232 h 5660136"/>
              <a:gd name="connsiteX232" fmla="*/ 5815584 w 7168896"/>
              <a:gd name="connsiteY232" fmla="*/ 4133088 h 5660136"/>
              <a:gd name="connsiteX233" fmla="*/ 5742432 w 7168896"/>
              <a:gd name="connsiteY233" fmla="*/ 4096512 h 5660136"/>
              <a:gd name="connsiteX234" fmla="*/ 5696712 w 7168896"/>
              <a:gd name="connsiteY234" fmla="*/ 4069080 h 5660136"/>
              <a:gd name="connsiteX235" fmla="*/ 5650992 w 7168896"/>
              <a:gd name="connsiteY235" fmla="*/ 4050792 h 5660136"/>
              <a:gd name="connsiteX236" fmla="*/ 5559552 w 7168896"/>
              <a:gd name="connsiteY236" fmla="*/ 3995928 h 5660136"/>
              <a:gd name="connsiteX237" fmla="*/ 5458968 w 7168896"/>
              <a:gd name="connsiteY237" fmla="*/ 3959352 h 5660136"/>
              <a:gd name="connsiteX238" fmla="*/ 5422392 w 7168896"/>
              <a:gd name="connsiteY238" fmla="*/ 3941064 h 5660136"/>
              <a:gd name="connsiteX239" fmla="*/ 5367528 w 7168896"/>
              <a:gd name="connsiteY239" fmla="*/ 3922776 h 5660136"/>
              <a:gd name="connsiteX240" fmla="*/ 5312664 w 7168896"/>
              <a:gd name="connsiteY240" fmla="*/ 3904488 h 5660136"/>
              <a:gd name="connsiteX241" fmla="*/ 5285232 w 7168896"/>
              <a:gd name="connsiteY241" fmla="*/ 3895344 h 5660136"/>
              <a:gd name="connsiteX242" fmla="*/ 5212080 w 7168896"/>
              <a:gd name="connsiteY242" fmla="*/ 3858768 h 5660136"/>
              <a:gd name="connsiteX243" fmla="*/ 5184648 w 7168896"/>
              <a:gd name="connsiteY243" fmla="*/ 3840480 h 5660136"/>
              <a:gd name="connsiteX244" fmla="*/ 5157216 w 7168896"/>
              <a:gd name="connsiteY244" fmla="*/ 3831336 h 5660136"/>
              <a:gd name="connsiteX245" fmla="*/ 5129784 w 7168896"/>
              <a:gd name="connsiteY245" fmla="*/ 3813048 h 5660136"/>
              <a:gd name="connsiteX246" fmla="*/ 5074920 w 7168896"/>
              <a:gd name="connsiteY246" fmla="*/ 3794760 h 5660136"/>
              <a:gd name="connsiteX247" fmla="*/ 5010912 w 7168896"/>
              <a:gd name="connsiteY247" fmla="*/ 3758184 h 5660136"/>
              <a:gd name="connsiteX248" fmla="*/ 4956048 w 7168896"/>
              <a:gd name="connsiteY248" fmla="*/ 3721608 h 5660136"/>
              <a:gd name="connsiteX249" fmla="*/ 4910328 w 7168896"/>
              <a:gd name="connsiteY249" fmla="*/ 3703320 h 5660136"/>
              <a:gd name="connsiteX250" fmla="*/ 4882896 w 7168896"/>
              <a:gd name="connsiteY250" fmla="*/ 3685032 h 5660136"/>
              <a:gd name="connsiteX251" fmla="*/ 4837176 w 7168896"/>
              <a:gd name="connsiteY251" fmla="*/ 3666744 h 5660136"/>
              <a:gd name="connsiteX252" fmla="*/ 4745736 w 7168896"/>
              <a:gd name="connsiteY252" fmla="*/ 3712464 h 5660136"/>
              <a:gd name="connsiteX253" fmla="*/ 4654296 w 7168896"/>
              <a:gd name="connsiteY253" fmla="*/ 3749040 h 5660136"/>
              <a:gd name="connsiteX254" fmla="*/ 4562856 w 7168896"/>
              <a:gd name="connsiteY254" fmla="*/ 3767328 h 5660136"/>
              <a:gd name="connsiteX255" fmla="*/ 4517136 w 7168896"/>
              <a:gd name="connsiteY255" fmla="*/ 3776472 h 5660136"/>
              <a:gd name="connsiteX256" fmla="*/ 4489704 w 7168896"/>
              <a:gd name="connsiteY256" fmla="*/ 3794760 h 5660136"/>
              <a:gd name="connsiteX257" fmla="*/ 4453128 w 7168896"/>
              <a:gd name="connsiteY257" fmla="*/ 3813048 h 5660136"/>
              <a:gd name="connsiteX258" fmla="*/ 4471416 w 7168896"/>
              <a:gd name="connsiteY258" fmla="*/ 3941064 h 5660136"/>
              <a:gd name="connsiteX259" fmla="*/ 4480560 w 7168896"/>
              <a:gd name="connsiteY259" fmla="*/ 3977640 h 5660136"/>
              <a:gd name="connsiteX260" fmla="*/ 4498848 w 7168896"/>
              <a:gd name="connsiteY260" fmla="*/ 4014216 h 5660136"/>
              <a:gd name="connsiteX261" fmla="*/ 4480560 w 7168896"/>
              <a:gd name="connsiteY261" fmla="*/ 4142232 h 5660136"/>
              <a:gd name="connsiteX262" fmla="*/ 4471416 w 7168896"/>
              <a:gd name="connsiteY262" fmla="*/ 4178808 h 5660136"/>
              <a:gd name="connsiteX263" fmla="*/ 4434840 w 7168896"/>
              <a:gd name="connsiteY263" fmla="*/ 4215384 h 5660136"/>
              <a:gd name="connsiteX264" fmla="*/ 4416552 w 7168896"/>
              <a:gd name="connsiteY264" fmla="*/ 4361688 h 5660136"/>
              <a:gd name="connsiteX265" fmla="*/ 4407408 w 7168896"/>
              <a:gd name="connsiteY265" fmla="*/ 4416552 h 5660136"/>
              <a:gd name="connsiteX266" fmla="*/ 4389120 w 7168896"/>
              <a:gd name="connsiteY266" fmla="*/ 4443984 h 5660136"/>
              <a:gd name="connsiteX267" fmla="*/ 4370832 w 7168896"/>
              <a:gd name="connsiteY267" fmla="*/ 4498848 h 5660136"/>
              <a:gd name="connsiteX268" fmla="*/ 4334256 w 7168896"/>
              <a:gd name="connsiteY268" fmla="*/ 4562856 h 5660136"/>
              <a:gd name="connsiteX269" fmla="*/ 4306824 w 7168896"/>
              <a:gd name="connsiteY269" fmla="*/ 4608576 h 5660136"/>
              <a:gd name="connsiteX270" fmla="*/ 4197096 w 7168896"/>
              <a:gd name="connsiteY270" fmla="*/ 4681728 h 5660136"/>
              <a:gd name="connsiteX271" fmla="*/ 4133088 w 7168896"/>
              <a:gd name="connsiteY271" fmla="*/ 4700016 h 5660136"/>
              <a:gd name="connsiteX272" fmla="*/ 4059936 w 7168896"/>
              <a:gd name="connsiteY272" fmla="*/ 4727448 h 5660136"/>
              <a:gd name="connsiteX273" fmla="*/ 4023360 w 7168896"/>
              <a:gd name="connsiteY273" fmla="*/ 4745736 h 5660136"/>
              <a:gd name="connsiteX274" fmla="*/ 3886200 w 7168896"/>
              <a:gd name="connsiteY274" fmla="*/ 4791456 h 5660136"/>
              <a:gd name="connsiteX275" fmla="*/ 3858768 w 7168896"/>
              <a:gd name="connsiteY275" fmla="*/ 4818888 h 5660136"/>
              <a:gd name="connsiteX276" fmla="*/ 3831336 w 7168896"/>
              <a:gd name="connsiteY276" fmla="*/ 4855464 h 5660136"/>
              <a:gd name="connsiteX277" fmla="*/ 3794760 w 7168896"/>
              <a:gd name="connsiteY277" fmla="*/ 4873752 h 5660136"/>
              <a:gd name="connsiteX278" fmla="*/ 3749040 w 7168896"/>
              <a:gd name="connsiteY278" fmla="*/ 4901184 h 5660136"/>
              <a:gd name="connsiteX279" fmla="*/ 3694176 w 7168896"/>
              <a:gd name="connsiteY279" fmla="*/ 4937760 h 5660136"/>
              <a:gd name="connsiteX280" fmla="*/ 3611880 w 7168896"/>
              <a:gd name="connsiteY280" fmla="*/ 4965192 h 5660136"/>
              <a:gd name="connsiteX281" fmla="*/ 3584448 w 7168896"/>
              <a:gd name="connsiteY281" fmla="*/ 4992624 h 5660136"/>
              <a:gd name="connsiteX282" fmla="*/ 3538728 w 7168896"/>
              <a:gd name="connsiteY282" fmla="*/ 5084064 h 5660136"/>
              <a:gd name="connsiteX283" fmla="*/ 3520440 w 7168896"/>
              <a:gd name="connsiteY283" fmla="*/ 5166360 h 5660136"/>
              <a:gd name="connsiteX284" fmla="*/ 3511296 w 7168896"/>
              <a:gd name="connsiteY284" fmla="*/ 5193792 h 5660136"/>
              <a:gd name="connsiteX285" fmla="*/ 3520440 w 7168896"/>
              <a:gd name="connsiteY285" fmla="*/ 5586984 h 5660136"/>
              <a:gd name="connsiteX286" fmla="*/ 3483864 w 7168896"/>
              <a:gd name="connsiteY286" fmla="*/ 5605272 h 5660136"/>
              <a:gd name="connsiteX287" fmla="*/ 3401568 w 7168896"/>
              <a:gd name="connsiteY287" fmla="*/ 5650992 h 5660136"/>
              <a:gd name="connsiteX288" fmla="*/ 3374136 w 7168896"/>
              <a:gd name="connsiteY288" fmla="*/ 5660136 h 5660136"/>
              <a:gd name="connsiteX289" fmla="*/ 3410712 w 7168896"/>
              <a:gd name="connsiteY289" fmla="*/ 5614416 h 5660136"/>
              <a:gd name="connsiteX290" fmla="*/ 3438144 w 7168896"/>
              <a:gd name="connsiteY290" fmla="*/ 5559552 h 5660136"/>
              <a:gd name="connsiteX291" fmla="*/ 3447288 w 7168896"/>
              <a:gd name="connsiteY291" fmla="*/ 5468112 h 5660136"/>
              <a:gd name="connsiteX292" fmla="*/ 3410712 w 7168896"/>
              <a:gd name="connsiteY292" fmla="*/ 5458968 h 5660136"/>
              <a:gd name="connsiteX293" fmla="*/ 3300984 w 7168896"/>
              <a:gd name="connsiteY293" fmla="*/ 5440680 h 5660136"/>
              <a:gd name="connsiteX294" fmla="*/ 3319272 w 7168896"/>
              <a:gd name="connsiteY294" fmla="*/ 5312664 h 5660136"/>
              <a:gd name="connsiteX295" fmla="*/ 3328416 w 7168896"/>
              <a:gd name="connsiteY295" fmla="*/ 5285232 h 5660136"/>
              <a:gd name="connsiteX296" fmla="*/ 3319272 w 7168896"/>
              <a:gd name="connsiteY296" fmla="*/ 5184648 h 5660136"/>
              <a:gd name="connsiteX297" fmla="*/ 3300984 w 7168896"/>
              <a:gd name="connsiteY297" fmla="*/ 5212080 h 5660136"/>
              <a:gd name="connsiteX298" fmla="*/ 3282696 w 7168896"/>
              <a:gd name="connsiteY298" fmla="*/ 5266944 h 5660136"/>
              <a:gd name="connsiteX299" fmla="*/ 3218688 w 7168896"/>
              <a:gd name="connsiteY299" fmla="*/ 5303520 h 5660136"/>
              <a:gd name="connsiteX300" fmla="*/ 3145536 w 7168896"/>
              <a:gd name="connsiteY300" fmla="*/ 5294376 h 5660136"/>
              <a:gd name="connsiteX301" fmla="*/ 3145536 w 7168896"/>
              <a:gd name="connsiteY301" fmla="*/ 5230368 h 5660136"/>
              <a:gd name="connsiteX302" fmla="*/ 3182112 w 7168896"/>
              <a:gd name="connsiteY302" fmla="*/ 5212080 h 5660136"/>
              <a:gd name="connsiteX303" fmla="*/ 3209544 w 7168896"/>
              <a:gd name="connsiteY303" fmla="*/ 5193792 h 5660136"/>
              <a:gd name="connsiteX304" fmla="*/ 3218688 w 7168896"/>
              <a:gd name="connsiteY304" fmla="*/ 5166360 h 5660136"/>
              <a:gd name="connsiteX305" fmla="*/ 3209544 w 7168896"/>
              <a:gd name="connsiteY305" fmla="*/ 5093208 h 5660136"/>
              <a:gd name="connsiteX306" fmla="*/ 3191256 w 7168896"/>
              <a:gd name="connsiteY306" fmla="*/ 5047488 h 5660136"/>
              <a:gd name="connsiteX307" fmla="*/ 3182112 w 7168896"/>
              <a:gd name="connsiteY307" fmla="*/ 5020056 h 5660136"/>
              <a:gd name="connsiteX308" fmla="*/ 3127248 w 7168896"/>
              <a:gd name="connsiteY308" fmla="*/ 4745736 h 5660136"/>
              <a:gd name="connsiteX309" fmla="*/ 3081528 w 7168896"/>
              <a:gd name="connsiteY309" fmla="*/ 4736592 h 5660136"/>
              <a:gd name="connsiteX310" fmla="*/ 2953512 w 7168896"/>
              <a:gd name="connsiteY310" fmla="*/ 4745736 h 5660136"/>
              <a:gd name="connsiteX311" fmla="*/ 2926080 w 7168896"/>
              <a:gd name="connsiteY311" fmla="*/ 4809744 h 5660136"/>
              <a:gd name="connsiteX312" fmla="*/ 2916936 w 7168896"/>
              <a:gd name="connsiteY312" fmla="*/ 4873752 h 5660136"/>
              <a:gd name="connsiteX313" fmla="*/ 2889504 w 7168896"/>
              <a:gd name="connsiteY313" fmla="*/ 4956048 h 5660136"/>
              <a:gd name="connsiteX314" fmla="*/ 2880360 w 7168896"/>
              <a:gd name="connsiteY314" fmla="*/ 5020056 h 5660136"/>
              <a:gd name="connsiteX315" fmla="*/ 2871216 w 7168896"/>
              <a:gd name="connsiteY315" fmla="*/ 5047488 h 5660136"/>
              <a:gd name="connsiteX316" fmla="*/ 2907792 w 7168896"/>
              <a:gd name="connsiteY316" fmla="*/ 5166360 h 5660136"/>
              <a:gd name="connsiteX317" fmla="*/ 3017520 w 7168896"/>
              <a:gd name="connsiteY317" fmla="*/ 5184648 h 5660136"/>
              <a:gd name="connsiteX318" fmla="*/ 2898648 w 7168896"/>
              <a:gd name="connsiteY318" fmla="*/ 5202936 h 5660136"/>
              <a:gd name="connsiteX319" fmla="*/ 2843784 w 7168896"/>
              <a:gd name="connsiteY319" fmla="*/ 5166360 h 5660136"/>
              <a:gd name="connsiteX320" fmla="*/ 2807208 w 7168896"/>
              <a:gd name="connsiteY320" fmla="*/ 5138928 h 5660136"/>
              <a:gd name="connsiteX321" fmla="*/ 2779776 w 7168896"/>
              <a:gd name="connsiteY321" fmla="*/ 5120640 h 5660136"/>
              <a:gd name="connsiteX322" fmla="*/ 2724912 w 7168896"/>
              <a:gd name="connsiteY322" fmla="*/ 5056632 h 5660136"/>
              <a:gd name="connsiteX323" fmla="*/ 2697480 w 7168896"/>
              <a:gd name="connsiteY323" fmla="*/ 4919472 h 5660136"/>
              <a:gd name="connsiteX324" fmla="*/ 2679192 w 7168896"/>
              <a:gd name="connsiteY324" fmla="*/ 4965192 h 5660136"/>
              <a:gd name="connsiteX325" fmla="*/ 2660904 w 7168896"/>
              <a:gd name="connsiteY325" fmla="*/ 5047488 h 5660136"/>
              <a:gd name="connsiteX326" fmla="*/ 2670048 w 7168896"/>
              <a:gd name="connsiteY326" fmla="*/ 5321808 h 5660136"/>
              <a:gd name="connsiteX327" fmla="*/ 2679192 w 7168896"/>
              <a:gd name="connsiteY327" fmla="*/ 5349240 h 5660136"/>
              <a:gd name="connsiteX328" fmla="*/ 2706624 w 7168896"/>
              <a:gd name="connsiteY328" fmla="*/ 5367528 h 5660136"/>
              <a:gd name="connsiteX329" fmla="*/ 2651760 w 7168896"/>
              <a:gd name="connsiteY329" fmla="*/ 5349240 h 5660136"/>
              <a:gd name="connsiteX330" fmla="*/ 2615184 w 7168896"/>
              <a:gd name="connsiteY330" fmla="*/ 5321808 h 5660136"/>
              <a:gd name="connsiteX331" fmla="*/ 2587752 w 7168896"/>
              <a:gd name="connsiteY331" fmla="*/ 5303520 h 5660136"/>
              <a:gd name="connsiteX332" fmla="*/ 2569464 w 7168896"/>
              <a:gd name="connsiteY332" fmla="*/ 5266944 h 5660136"/>
              <a:gd name="connsiteX333" fmla="*/ 2560320 w 7168896"/>
              <a:gd name="connsiteY333" fmla="*/ 5230368 h 5660136"/>
              <a:gd name="connsiteX334" fmla="*/ 2542032 w 7168896"/>
              <a:gd name="connsiteY334" fmla="*/ 5084064 h 5660136"/>
              <a:gd name="connsiteX335" fmla="*/ 2523744 w 7168896"/>
              <a:gd name="connsiteY335" fmla="*/ 5056632 h 5660136"/>
              <a:gd name="connsiteX336" fmla="*/ 2514600 w 7168896"/>
              <a:gd name="connsiteY336" fmla="*/ 5020056 h 5660136"/>
              <a:gd name="connsiteX337" fmla="*/ 2551176 w 7168896"/>
              <a:gd name="connsiteY337" fmla="*/ 4837176 h 5660136"/>
              <a:gd name="connsiteX338" fmla="*/ 2596896 w 7168896"/>
              <a:gd name="connsiteY338" fmla="*/ 4800600 h 5660136"/>
              <a:gd name="connsiteX339" fmla="*/ 2615184 w 7168896"/>
              <a:gd name="connsiteY339" fmla="*/ 4745736 h 5660136"/>
              <a:gd name="connsiteX340" fmla="*/ 2633472 w 7168896"/>
              <a:gd name="connsiteY340" fmla="*/ 4672584 h 5660136"/>
              <a:gd name="connsiteX341" fmla="*/ 2670048 w 7168896"/>
              <a:gd name="connsiteY341" fmla="*/ 4636008 h 5660136"/>
              <a:gd name="connsiteX342" fmla="*/ 2697480 w 7168896"/>
              <a:gd name="connsiteY342" fmla="*/ 4626864 h 5660136"/>
              <a:gd name="connsiteX343" fmla="*/ 2724912 w 7168896"/>
              <a:gd name="connsiteY343" fmla="*/ 4599432 h 5660136"/>
              <a:gd name="connsiteX344" fmla="*/ 2825496 w 7168896"/>
              <a:gd name="connsiteY344" fmla="*/ 4572000 h 5660136"/>
              <a:gd name="connsiteX345" fmla="*/ 2898648 w 7168896"/>
              <a:gd name="connsiteY345" fmla="*/ 4553712 h 5660136"/>
              <a:gd name="connsiteX346" fmla="*/ 2944368 w 7168896"/>
              <a:gd name="connsiteY346" fmla="*/ 4544568 h 5660136"/>
              <a:gd name="connsiteX347" fmla="*/ 3017520 w 7168896"/>
              <a:gd name="connsiteY347" fmla="*/ 4507992 h 5660136"/>
              <a:gd name="connsiteX348" fmla="*/ 3090672 w 7168896"/>
              <a:gd name="connsiteY348" fmla="*/ 4462272 h 5660136"/>
              <a:gd name="connsiteX349" fmla="*/ 3118104 w 7168896"/>
              <a:gd name="connsiteY349" fmla="*/ 4425696 h 5660136"/>
              <a:gd name="connsiteX350" fmla="*/ 3118104 w 7168896"/>
              <a:gd name="connsiteY350" fmla="*/ 4133088 h 5660136"/>
              <a:gd name="connsiteX351" fmla="*/ 3044952 w 7168896"/>
              <a:gd name="connsiteY351" fmla="*/ 3968496 h 5660136"/>
              <a:gd name="connsiteX352" fmla="*/ 3035808 w 7168896"/>
              <a:gd name="connsiteY352" fmla="*/ 3941064 h 5660136"/>
              <a:gd name="connsiteX353" fmla="*/ 2999232 w 7168896"/>
              <a:gd name="connsiteY353" fmla="*/ 3877056 h 5660136"/>
              <a:gd name="connsiteX354" fmla="*/ 2971800 w 7168896"/>
              <a:gd name="connsiteY354" fmla="*/ 3858768 h 5660136"/>
              <a:gd name="connsiteX355" fmla="*/ 2898648 w 7168896"/>
              <a:gd name="connsiteY355" fmla="*/ 3813048 h 5660136"/>
              <a:gd name="connsiteX356" fmla="*/ 2871216 w 7168896"/>
              <a:gd name="connsiteY356" fmla="*/ 3794760 h 5660136"/>
              <a:gd name="connsiteX357" fmla="*/ 2788920 w 7168896"/>
              <a:gd name="connsiteY357" fmla="*/ 3767328 h 5660136"/>
              <a:gd name="connsiteX358" fmla="*/ 2743200 w 7168896"/>
              <a:gd name="connsiteY358" fmla="*/ 3739896 h 5660136"/>
              <a:gd name="connsiteX359" fmla="*/ 2706624 w 7168896"/>
              <a:gd name="connsiteY359" fmla="*/ 3712464 h 5660136"/>
              <a:gd name="connsiteX360" fmla="*/ 2679192 w 7168896"/>
              <a:gd name="connsiteY360" fmla="*/ 3703320 h 5660136"/>
              <a:gd name="connsiteX361" fmla="*/ 2642616 w 7168896"/>
              <a:gd name="connsiteY361" fmla="*/ 3685032 h 5660136"/>
              <a:gd name="connsiteX362" fmla="*/ 2532888 w 7168896"/>
              <a:gd name="connsiteY362" fmla="*/ 3648456 h 5660136"/>
              <a:gd name="connsiteX363" fmla="*/ 2340864 w 7168896"/>
              <a:gd name="connsiteY363" fmla="*/ 3639312 h 5660136"/>
              <a:gd name="connsiteX364" fmla="*/ 2313432 w 7168896"/>
              <a:gd name="connsiteY364" fmla="*/ 3630168 h 5660136"/>
              <a:gd name="connsiteX365" fmla="*/ 2267712 w 7168896"/>
              <a:gd name="connsiteY365" fmla="*/ 3611880 h 5660136"/>
              <a:gd name="connsiteX366" fmla="*/ 2203704 w 7168896"/>
              <a:gd name="connsiteY366" fmla="*/ 3602736 h 5660136"/>
              <a:gd name="connsiteX367" fmla="*/ 2157984 w 7168896"/>
              <a:gd name="connsiteY367" fmla="*/ 3593592 h 5660136"/>
              <a:gd name="connsiteX368" fmla="*/ 2075688 w 7168896"/>
              <a:gd name="connsiteY368" fmla="*/ 3538728 h 5660136"/>
              <a:gd name="connsiteX369" fmla="*/ 1993392 w 7168896"/>
              <a:gd name="connsiteY369" fmla="*/ 3511296 h 5660136"/>
              <a:gd name="connsiteX370" fmla="*/ 1920240 w 7168896"/>
              <a:gd name="connsiteY370" fmla="*/ 3483864 h 5660136"/>
              <a:gd name="connsiteX371" fmla="*/ 1874520 w 7168896"/>
              <a:gd name="connsiteY371" fmla="*/ 3474720 h 5660136"/>
              <a:gd name="connsiteX372" fmla="*/ 1627632 w 7168896"/>
              <a:gd name="connsiteY372" fmla="*/ 3447288 h 5660136"/>
              <a:gd name="connsiteX373" fmla="*/ 1545336 w 7168896"/>
              <a:gd name="connsiteY373" fmla="*/ 3429000 h 5660136"/>
              <a:gd name="connsiteX374" fmla="*/ 1508760 w 7168896"/>
              <a:gd name="connsiteY374" fmla="*/ 3410712 h 5660136"/>
              <a:gd name="connsiteX375" fmla="*/ 1417320 w 7168896"/>
              <a:gd name="connsiteY375" fmla="*/ 3383280 h 5660136"/>
              <a:gd name="connsiteX376" fmla="*/ 1252728 w 7168896"/>
              <a:gd name="connsiteY376" fmla="*/ 3364992 h 5660136"/>
              <a:gd name="connsiteX377" fmla="*/ 1161288 w 7168896"/>
              <a:gd name="connsiteY377" fmla="*/ 3346704 h 5660136"/>
              <a:gd name="connsiteX378" fmla="*/ 1097280 w 7168896"/>
              <a:gd name="connsiteY378" fmla="*/ 3328416 h 5660136"/>
              <a:gd name="connsiteX379" fmla="*/ 1051560 w 7168896"/>
              <a:gd name="connsiteY379" fmla="*/ 3264408 h 566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7168896" h="5660136">
                <a:moveTo>
                  <a:pt x="1051560" y="3264408"/>
                </a:moveTo>
                <a:cubicBezTo>
                  <a:pt x="1031748" y="3244596"/>
                  <a:pt x="994085" y="3216263"/>
                  <a:pt x="978408" y="3209544"/>
                </a:cubicBezTo>
                <a:cubicBezTo>
                  <a:pt x="956851" y="3200305"/>
                  <a:pt x="892657" y="3193375"/>
                  <a:pt x="877824" y="3191256"/>
                </a:cubicBezTo>
                <a:cubicBezTo>
                  <a:pt x="859536" y="3194304"/>
                  <a:pt x="840549" y="3194537"/>
                  <a:pt x="822960" y="3200400"/>
                </a:cubicBezTo>
                <a:cubicBezTo>
                  <a:pt x="793766" y="3210131"/>
                  <a:pt x="788560" y="3228850"/>
                  <a:pt x="777240" y="3255264"/>
                </a:cubicBezTo>
                <a:cubicBezTo>
                  <a:pt x="765928" y="3281659"/>
                  <a:pt x="765558" y="3298691"/>
                  <a:pt x="758952" y="3328416"/>
                </a:cubicBezTo>
                <a:cubicBezTo>
                  <a:pt x="756226" y="3340684"/>
                  <a:pt x="752856" y="3352800"/>
                  <a:pt x="749808" y="3364992"/>
                </a:cubicBezTo>
                <a:cubicBezTo>
                  <a:pt x="728472" y="3343656"/>
                  <a:pt x="693118" y="3330257"/>
                  <a:pt x="685800" y="3300984"/>
                </a:cubicBezTo>
                <a:lnTo>
                  <a:pt x="667512" y="3227832"/>
                </a:lnTo>
                <a:cubicBezTo>
                  <a:pt x="670560" y="3151632"/>
                  <a:pt x="669310" y="3075138"/>
                  <a:pt x="676656" y="2999232"/>
                </a:cubicBezTo>
                <a:cubicBezTo>
                  <a:pt x="678513" y="2980044"/>
                  <a:pt x="684727" y="2960715"/>
                  <a:pt x="694944" y="2944368"/>
                </a:cubicBezTo>
                <a:cubicBezTo>
                  <a:pt x="700769" y="2935049"/>
                  <a:pt x="713933" y="2933115"/>
                  <a:pt x="722376" y="2926080"/>
                </a:cubicBezTo>
                <a:cubicBezTo>
                  <a:pt x="777982" y="2879742"/>
                  <a:pt x="718704" y="2914200"/>
                  <a:pt x="786384" y="2880360"/>
                </a:cubicBezTo>
                <a:cubicBezTo>
                  <a:pt x="848795" y="2786743"/>
                  <a:pt x="723165" y="2983544"/>
                  <a:pt x="822960" y="2734056"/>
                </a:cubicBezTo>
                <a:cubicBezTo>
                  <a:pt x="828022" y="2721400"/>
                  <a:pt x="847620" y="2722388"/>
                  <a:pt x="859536" y="2715768"/>
                </a:cubicBezTo>
                <a:cubicBezTo>
                  <a:pt x="875072" y="2707137"/>
                  <a:pt x="889720" y="2696967"/>
                  <a:pt x="905256" y="2688336"/>
                </a:cubicBezTo>
                <a:cubicBezTo>
                  <a:pt x="917172" y="2681716"/>
                  <a:pt x="929997" y="2676811"/>
                  <a:pt x="941832" y="2670048"/>
                </a:cubicBezTo>
                <a:cubicBezTo>
                  <a:pt x="951374" y="2664596"/>
                  <a:pt x="959221" y="2656223"/>
                  <a:pt x="969264" y="2651760"/>
                </a:cubicBezTo>
                <a:cubicBezTo>
                  <a:pt x="1014262" y="2631761"/>
                  <a:pt x="1061596" y="2617272"/>
                  <a:pt x="1106424" y="2596896"/>
                </a:cubicBezTo>
                <a:cubicBezTo>
                  <a:pt x="1128795" y="2586727"/>
                  <a:pt x="1147119" y="2568091"/>
                  <a:pt x="1170432" y="2560320"/>
                </a:cubicBezTo>
                <a:cubicBezTo>
                  <a:pt x="1193745" y="2552549"/>
                  <a:pt x="1219058" y="2552709"/>
                  <a:pt x="1243584" y="2551176"/>
                </a:cubicBezTo>
                <a:cubicBezTo>
                  <a:pt x="1316657" y="2546609"/>
                  <a:pt x="1389888" y="2545080"/>
                  <a:pt x="1463040" y="2542032"/>
                </a:cubicBezTo>
                <a:cubicBezTo>
                  <a:pt x="1478280" y="2535936"/>
                  <a:pt x="1492836" y="2527725"/>
                  <a:pt x="1508760" y="2523744"/>
                </a:cubicBezTo>
                <a:cubicBezTo>
                  <a:pt x="1529669" y="2518517"/>
                  <a:pt x="1551563" y="2518455"/>
                  <a:pt x="1572768" y="2514600"/>
                </a:cubicBezTo>
                <a:cubicBezTo>
                  <a:pt x="1585133" y="2512352"/>
                  <a:pt x="1597152" y="2508504"/>
                  <a:pt x="1609344" y="2505456"/>
                </a:cubicBezTo>
                <a:cubicBezTo>
                  <a:pt x="1618488" y="2496312"/>
                  <a:pt x="1630496" y="2489328"/>
                  <a:pt x="1636776" y="2478024"/>
                </a:cubicBezTo>
                <a:cubicBezTo>
                  <a:pt x="1646138" y="2461173"/>
                  <a:pt x="1644371" y="2439200"/>
                  <a:pt x="1655064" y="2423160"/>
                </a:cubicBezTo>
                <a:lnTo>
                  <a:pt x="1673352" y="2395728"/>
                </a:lnTo>
                <a:cubicBezTo>
                  <a:pt x="1679448" y="2371344"/>
                  <a:pt x="1685988" y="2347067"/>
                  <a:pt x="1691640" y="2322576"/>
                </a:cubicBezTo>
                <a:cubicBezTo>
                  <a:pt x="1695135" y="2307432"/>
                  <a:pt x="1695327" y="2291408"/>
                  <a:pt x="1700784" y="2276856"/>
                </a:cubicBezTo>
                <a:cubicBezTo>
                  <a:pt x="1704643" y="2266566"/>
                  <a:pt x="1712976" y="2258568"/>
                  <a:pt x="1719072" y="2249424"/>
                </a:cubicBezTo>
                <a:cubicBezTo>
                  <a:pt x="1714190" y="2239661"/>
                  <a:pt x="1693574" y="2194648"/>
                  <a:pt x="1682496" y="2185416"/>
                </a:cubicBezTo>
                <a:cubicBezTo>
                  <a:pt x="1672024" y="2176690"/>
                  <a:pt x="1657262" y="2174689"/>
                  <a:pt x="1645920" y="2167128"/>
                </a:cubicBezTo>
                <a:cubicBezTo>
                  <a:pt x="1629681" y="2156302"/>
                  <a:pt x="1615813" y="2142262"/>
                  <a:pt x="1600200" y="2130552"/>
                </a:cubicBezTo>
                <a:cubicBezTo>
                  <a:pt x="1591408" y="2123958"/>
                  <a:pt x="1581912" y="2118360"/>
                  <a:pt x="1572768" y="2112264"/>
                </a:cubicBezTo>
                <a:cubicBezTo>
                  <a:pt x="1556673" y="2063980"/>
                  <a:pt x="1568971" y="2092852"/>
                  <a:pt x="1527048" y="2029968"/>
                </a:cubicBezTo>
                <a:lnTo>
                  <a:pt x="1527048" y="2029968"/>
                </a:lnTo>
                <a:cubicBezTo>
                  <a:pt x="1520952" y="2014728"/>
                  <a:pt x="1514523" y="1999617"/>
                  <a:pt x="1508760" y="1984248"/>
                </a:cubicBezTo>
                <a:cubicBezTo>
                  <a:pt x="1497936" y="1955385"/>
                  <a:pt x="1489976" y="1920915"/>
                  <a:pt x="1481328" y="1892808"/>
                </a:cubicBezTo>
                <a:cubicBezTo>
                  <a:pt x="1459373" y="1821453"/>
                  <a:pt x="1468902" y="1856625"/>
                  <a:pt x="1444752" y="1792224"/>
                </a:cubicBezTo>
                <a:cubicBezTo>
                  <a:pt x="1441368" y="1783199"/>
                  <a:pt x="1439919" y="1773413"/>
                  <a:pt x="1435608" y="1764792"/>
                </a:cubicBezTo>
                <a:cubicBezTo>
                  <a:pt x="1427660" y="1748896"/>
                  <a:pt x="1416807" y="1734608"/>
                  <a:pt x="1408176" y="1719072"/>
                </a:cubicBezTo>
                <a:cubicBezTo>
                  <a:pt x="1401556" y="1707156"/>
                  <a:pt x="1399527" y="1692135"/>
                  <a:pt x="1389888" y="1682496"/>
                </a:cubicBezTo>
                <a:cubicBezTo>
                  <a:pt x="1383072" y="1675680"/>
                  <a:pt x="1371077" y="1677663"/>
                  <a:pt x="1362456" y="1673352"/>
                </a:cubicBezTo>
                <a:cubicBezTo>
                  <a:pt x="1275513" y="1629880"/>
                  <a:pt x="1421704" y="1683957"/>
                  <a:pt x="1280160" y="1636776"/>
                </a:cubicBezTo>
                <a:cubicBezTo>
                  <a:pt x="1258824" y="1621536"/>
                  <a:pt x="1238635" y="1604546"/>
                  <a:pt x="1216152" y="1591056"/>
                </a:cubicBezTo>
                <a:cubicBezTo>
                  <a:pt x="1207887" y="1586097"/>
                  <a:pt x="1196740" y="1587259"/>
                  <a:pt x="1188720" y="1581912"/>
                </a:cubicBezTo>
                <a:cubicBezTo>
                  <a:pt x="1177960" y="1574739"/>
                  <a:pt x="1171496" y="1562419"/>
                  <a:pt x="1161288" y="1554480"/>
                </a:cubicBezTo>
                <a:cubicBezTo>
                  <a:pt x="1143938" y="1540986"/>
                  <a:pt x="1123774" y="1531398"/>
                  <a:pt x="1106424" y="1517904"/>
                </a:cubicBezTo>
                <a:cubicBezTo>
                  <a:pt x="1078992" y="1496568"/>
                  <a:pt x="1053928" y="1471776"/>
                  <a:pt x="1024128" y="1453896"/>
                </a:cubicBezTo>
                <a:cubicBezTo>
                  <a:pt x="984672" y="1430223"/>
                  <a:pt x="940063" y="1400278"/>
                  <a:pt x="896112" y="1380744"/>
                </a:cubicBezTo>
                <a:cubicBezTo>
                  <a:pt x="875164" y="1371434"/>
                  <a:pt x="846162" y="1360273"/>
                  <a:pt x="822960" y="1353312"/>
                </a:cubicBezTo>
                <a:cubicBezTo>
                  <a:pt x="801706" y="1346936"/>
                  <a:pt x="780112" y="1341706"/>
                  <a:pt x="758952" y="1335024"/>
                </a:cubicBezTo>
                <a:cubicBezTo>
                  <a:pt x="722187" y="1323414"/>
                  <a:pt x="687254" y="1304786"/>
                  <a:pt x="649224" y="1298448"/>
                </a:cubicBezTo>
                <a:cubicBezTo>
                  <a:pt x="630936" y="1295400"/>
                  <a:pt x="612347" y="1293801"/>
                  <a:pt x="594360" y="1289304"/>
                </a:cubicBezTo>
                <a:cubicBezTo>
                  <a:pt x="577800" y="1285164"/>
                  <a:pt x="403906" y="1241373"/>
                  <a:pt x="356616" y="1216152"/>
                </a:cubicBezTo>
                <a:cubicBezTo>
                  <a:pt x="333481" y="1203813"/>
                  <a:pt x="316368" y="1181520"/>
                  <a:pt x="292608" y="1170432"/>
                </a:cubicBezTo>
                <a:cubicBezTo>
                  <a:pt x="269832" y="1159803"/>
                  <a:pt x="219456" y="1152144"/>
                  <a:pt x="219456" y="1152144"/>
                </a:cubicBezTo>
                <a:cubicBezTo>
                  <a:pt x="192024" y="1130808"/>
                  <a:pt x="156437" y="1117052"/>
                  <a:pt x="137160" y="1088136"/>
                </a:cubicBezTo>
                <a:cubicBezTo>
                  <a:pt x="95175" y="1025158"/>
                  <a:pt x="148816" y="1101735"/>
                  <a:pt x="82296" y="1024128"/>
                </a:cubicBezTo>
                <a:cubicBezTo>
                  <a:pt x="75144" y="1015784"/>
                  <a:pt x="71779" y="1004467"/>
                  <a:pt x="64008" y="996696"/>
                </a:cubicBezTo>
                <a:cubicBezTo>
                  <a:pt x="56237" y="988925"/>
                  <a:pt x="44920" y="985560"/>
                  <a:pt x="36576" y="978408"/>
                </a:cubicBezTo>
                <a:cubicBezTo>
                  <a:pt x="23485" y="967187"/>
                  <a:pt x="12192" y="954024"/>
                  <a:pt x="0" y="941832"/>
                </a:cubicBezTo>
                <a:cubicBezTo>
                  <a:pt x="3048" y="877824"/>
                  <a:pt x="3822" y="813667"/>
                  <a:pt x="9144" y="749808"/>
                </a:cubicBezTo>
                <a:cubicBezTo>
                  <a:pt x="9944" y="740203"/>
                  <a:pt x="12686" y="730219"/>
                  <a:pt x="18288" y="722376"/>
                </a:cubicBezTo>
                <a:cubicBezTo>
                  <a:pt x="40645" y="691076"/>
                  <a:pt x="104306" y="648719"/>
                  <a:pt x="128016" y="630936"/>
                </a:cubicBezTo>
                <a:cubicBezTo>
                  <a:pt x="152400" y="612648"/>
                  <a:pt x="182127" y="599873"/>
                  <a:pt x="201168" y="576072"/>
                </a:cubicBezTo>
                <a:cubicBezTo>
                  <a:pt x="213360" y="560832"/>
                  <a:pt x="221755" y="541544"/>
                  <a:pt x="237744" y="530352"/>
                </a:cubicBezTo>
                <a:cubicBezTo>
                  <a:pt x="263491" y="512329"/>
                  <a:pt x="328938" y="506874"/>
                  <a:pt x="356616" y="502920"/>
                </a:cubicBezTo>
                <a:cubicBezTo>
                  <a:pt x="393192" y="487680"/>
                  <a:pt x="430903" y="474920"/>
                  <a:pt x="466344" y="457200"/>
                </a:cubicBezTo>
                <a:cubicBezTo>
                  <a:pt x="543032" y="418856"/>
                  <a:pt x="493385" y="422980"/>
                  <a:pt x="557784" y="411480"/>
                </a:cubicBezTo>
                <a:cubicBezTo>
                  <a:pt x="630790" y="398443"/>
                  <a:pt x="704349" y="388571"/>
                  <a:pt x="777240" y="374904"/>
                </a:cubicBezTo>
                <a:cubicBezTo>
                  <a:pt x="801944" y="370272"/>
                  <a:pt x="850392" y="356616"/>
                  <a:pt x="850392" y="356616"/>
                </a:cubicBezTo>
                <a:cubicBezTo>
                  <a:pt x="917448" y="359664"/>
                  <a:pt x="984649" y="360407"/>
                  <a:pt x="1051560" y="365760"/>
                </a:cubicBezTo>
                <a:cubicBezTo>
                  <a:pt x="1061168" y="366529"/>
                  <a:pt x="1069442" y="376206"/>
                  <a:pt x="1078992" y="374904"/>
                </a:cubicBezTo>
                <a:cubicBezTo>
                  <a:pt x="1219554" y="355736"/>
                  <a:pt x="1238153" y="343628"/>
                  <a:pt x="1353312" y="301752"/>
                </a:cubicBezTo>
                <a:cubicBezTo>
                  <a:pt x="1399032" y="304800"/>
                  <a:pt x="1445211" y="303750"/>
                  <a:pt x="1490472" y="310896"/>
                </a:cubicBezTo>
                <a:cubicBezTo>
                  <a:pt x="1503936" y="313022"/>
                  <a:pt x="1514519" y="323814"/>
                  <a:pt x="1527048" y="329184"/>
                </a:cubicBezTo>
                <a:cubicBezTo>
                  <a:pt x="1535907" y="332981"/>
                  <a:pt x="1545248" y="335558"/>
                  <a:pt x="1554480" y="338328"/>
                </a:cubicBezTo>
                <a:cubicBezTo>
                  <a:pt x="1575734" y="344704"/>
                  <a:pt x="1597634" y="349033"/>
                  <a:pt x="1618488" y="356616"/>
                </a:cubicBezTo>
                <a:cubicBezTo>
                  <a:pt x="1631298" y="361274"/>
                  <a:pt x="1641463" y="373997"/>
                  <a:pt x="1655064" y="374904"/>
                </a:cubicBezTo>
                <a:cubicBezTo>
                  <a:pt x="1779792" y="383219"/>
                  <a:pt x="1905000" y="381000"/>
                  <a:pt x="2029968" y="384048"/>
                </a:cubicBezTo>
                <a:cubicBezTo>
                  <a:pt x="2064957" y="395711"/>
                  <a:pt x="2086859" y="404570"/>
                  <a:pt x="2121408" y="411480"/>
                </a:cubicBezTo>
                <a:cubicBezTo>
                  <a:pt x="2139588" y="415116"/>
                  <a:pt x="2157984" y="417576"/>
                  <a:pt x="2176272" y="420624"/>
                </a:cubicBezTo>
                <a:cubicBezTo>
                  <a:pt x="2200428" y="430286"/>
                  <a:pt x="2224339" y="440889"/>
                  <a:pt x="2249424" y="448056"/>
                </a:cubicBezTo>
                <a:cubicBezTo>
                  <a:pt x="2261508" y="451508"/>
                  <a:pt x="2273808" y="454152"/>
                  <a:pt x="2286000" y="457200"/>
                </a:cubicBezTo>
                <a:cubicBezTo>
                  <a:pt x="2322576" y="451104"/>
                  <a:pt x="2360808" y="451384"/>
                  <a:pt x="2395728" y="438912"/>
                </a:cubicBezTo>
                <a:cubicBezTo>
                  <a:pt x="2406077" y="435216"/>
                  <a:pt x="2405434" y="418345"/>
                  <a:pt x="2414016" y="411480"/>
                </a:cubicBezTo>
                <a:cubicBezTo>
                  <a:pt x="2436470" y="393517"/>
                  <a:pt x="2461755" y="379214"/>
                  <a:pt x="2487168" y="365760"/>
                </a:cubicBezTo>
                <a:cubicBezTo>
                  <a:pt x="2538794" y="338429"/>
                  <a:pt x="2553661" y="334452"/>
                  <a:pt x="2596896" y="320040"/>
                </a:cubicBezTo>
                <a:cubicBezTo>
                  <a:pt x="2668628" y="266241"/>
                  <a:pt x="2602000" y="309195"/>
                  <a:pt x="2734056" y="265176"/>
                </a:cubicBezTo>
                <a:cubicBezTo>
                  <a:pt x="2765199" y="254795"/>
                  <a:pt x="2795690" y="242357"/>
                  <a:pt x="2825496" y="228600"/>
                </a:cubicBezTo>
                <a:cubicBezTo>
                  <a:pt x="2835474" y="223995"/>
                  <a:pt x="2842294" y="213086"/>
                  <a:pt x="2852928" y="210312"/>
                </a:cubicBezTo>
                <a:cubicBezTo>
                  <a:pt x="3001365" y="171589"/>
                  <a:pt x="3020753" y="174894"/>
                  <a:pt x="3154680" y="164592"/>
                </a:cubicBezTo>
                <a:cubicBezTo>
                  <a:pt x="3166872" y="155448"/>
                  <a:pt x="3178399" y="145342"/>
                  <a:pt x="3191256" y="137160"/>
                </a:cubicBezTo>
                <a:cubicBezTo>
                  <a:pt x="3241736" y="105036"/>
                  <a:pt x="3368338" y="41673"/>
                  <a:pt x="3401568" y="27432"/>
                </a:cubicBezTo>
                <a:cubicBezTo>
                  <a:pt x="3415853" y="21310"/>
                  <a:pt x="3432402" y="22754"/>
                  <a:pt x="3447288" y="18288"/>
                </a:cubicBezTo>
                <a:cubicBezTo>
                  <a:pt x="3463010" y="13571"/>
                  <a:pt x="3477768" y="6096"/>
                  <a:pt x="3493008" y="0"/>
                </a:cubicBezTo>
                <a:cubicBezTo>
                  <a:pt x="3841196" y="9163"/>
                  <a:pt x="3859613" y="4233"/>
                  <a:pt x="4215384" y="36576"/>
                </a:cubicBezTo>
                <a:cubicBezTo>
                  <a:pt x="4224983" y="37449"/>
                  <a:pt x="4233407" y="43629"/>
                  <a:pt x="4242816" y="45720"/>
                </a:cubicBezTo>
                <a:cubicBezTo>
                  <a:pt x="4260915" y="49742"/>
                  <a:pt x="4279253" y="52817"/>
                  <a:pt x="4297680" y="54864"/>
                </a:cubicBezTo>
                <a:cubicBezTo>
                  <a:pt x="4519736" y="79537"/>
                  <a:pt x="4505246" y="73688"/>
                  <a:pt x="4754880" y="82296"/>
                </a:cubicBezTo>
                <a:cubicBezTo>
                  <a:pt x="4776216" y="85344"/>
                  <a:pt x="4797399" y="89787"/>
                  <a:pt x="4818888" y="91440"/>
                </a:cubicBezTo>
                <a:cubicBezTo>
                  <a:pt x="5097124" y="112843"/>
                  <a:pt x="4887809" y="88801"/>
                  <a:pt x="5138928" y="109728"/>
                </a:cubicBezTo>
                <a:cubicBezTo>
                  <a:pt x="5277505" y="121276"/>
                  <a:pt x="5145162" y="114778"/>
                  <a:pt x="5294376" y="137160"/>
                </a:cubicBezTo>
                <a:cubicBezTo>
                  <a:pt x="5327670" y="142154"/>
                  <a:pt x="5361577" y="141950"/>
                  <a:pt x="5394960" y="146304"/>
                </a:cubicBezTo>
                <a:cubicBezTo>
                  <a:pt x="5431729" y="151100"/>
                  <a:pt x="5467736" y="161513"/>
                  <a:pt x="5504688" y="164592"/>
                </a:cubicBezTo>
                <a:cubicBezTo>
                  <a:pt x="5614206" y="173718"/>
                  <a:pt x="5724144" y="176784"/>
                  <a:pt x="5833872" y="182880"/>
                </a:cubicBezTo>
                <a:cubicBezTo>
                  <a:pt x="5855208" y="185928"/>
                  <a:pt x="5877280" y="185686"/>
                  <a:pt x="5897880" y="192024"/>
                </a:cubicBezTo>
                <a:cubicBezTo>
                  <a:pt x="5917422" y="198037"/>
                  <a:pt x="5934130" y="210995"/>
                  <a:pt x="5952744" y="219456"/>
                </a:cubicBezTo>
                <a:cubicBezTo>
                  <a:pt x="5967687" y="226248"/>
                  <a:pt x="5982776" y="232917"/>
                  <a:pt x="5998464" y="237744"/>
                </a:cubicBezTo>
                <a:cubicBezTo>
                  <a:pt x="6120686" y="275351"/>
                  <a:pt x="6023132" y="236823"/>
                  <a:pt x="6135624" y="274320"/>
                </a:cubicBezTo>
                <a:cubicBezTo>
                  <a:pt x="6170235" y="285857"/>
                  <a:pt x="6182860" y="297369"/>
                  <a:pt x="6217920" y="301752"/>
                </a:cubicBezTo>
                <a:cubicBezTo>
                  <a:pt x="6254339" y="306304"/>
                  <a:pt x="6291072" y="307848"/>
                  <a:pt x="6327648" y="310896"/>
                </a:cubicBezTo>
                <a:cubicBezTo>
                  <a:pt x="6339840" y="316992"/>
                  <a:pt x="6352389" y="322421"/>
                  <a:pt x="6364224" y="329184"/>
                </a:cubicBezTo>
                <a:cubicBezTo>
                  <a:pt x="6392318" y="345238"/>
                  <a:pt x="6395073" y="354707"/>
                  <a:pt x="6428232" y="365760"/>
                </a:cubicBezTo>
                <a:cubicBezTo>
                  <a:pt x="6452077" y="373708"/>
                  <a:pt x="6477135" y="377435"/>
                  <a:pt x="6501384" y="384048"/>
                </a:cubicBezTo>
                <a:cubicBezTo>
                  <a:pt x="6510683" y="386584"/>
                  <a:pt x="6519672" y="390144"/>
                  <a:pt x="6528816" y="393192"/>
                </a:cubicBezTo>
                <a:cubicBezTo>
                  <a:pt x="6531864" y="405384"/>
                  <a:pt x="6543580" y="418528"/>
                  <a:pt x="6537960" y="429768"/>
                </a:cubicBezTo>
                <a:cubicBezTo>
                  <a:pt x="6529232" y="447224"/>
                  <a:pt x="6509301" y="456866"/>
                  <a:pt x="6492240" y="466344"/>
                </a:cubicBezTo>
                <a:cubicBezTo>
                  <a:pt x="6481254" y="472447"/>
                  <a:pt x="6468194" y="474524"/>
                  <a:pt x="6455664" y="475488"/>
                </a:cubicBezTo>
                <a:cubicBezTo>
                  <a:pt x="6388736" y="480636"/>
                  <a:pt x="6321552" y="481584"/>
                  <a:pt x="6254496" y="484632"/>
                </a:cubicBezTo>
                <a:cubicBezTo>
                  <a:pt x="6245352" y="493776"/>
                  <a:pt x="6230200" y="499519"/>
                  <a:pt x="6227064" y="512064"/>
                </a:cubicBezTo>
                <a:cubicBezTo>
                  <a:pt x="6198942" y="624553"/>
                  <a:pt x="6304789" y="477772"/>
                  <a:pt x="6208776" y="621792"/>
                </a:cubicBezTo>
                <a:cubicBezTo>
                  <a:pt x="6183710" y="659391"/>
                  <a:pt x="6064170" y="649121"/>
                  <a:pt x="6062472" y="649224"/>
                </a:cubicBezTo>
                <a:cubicBezTo>
                  <a:pt x="5918746" y="657935"/>
                  <a:pt x="5805893" y="660733"/>
                  <a:pt x="5660136" y="667512"/>
                </a:cubicBezTo>
                <a:lnTo>
                  <a:pt x="5486400" y="676656"/>
                </a:lnTo>
                <a:cubicBezTo>
                  <a:pt x="5471160" y="679704"/>
                  <a:pt x="5455852" y="682429"/>
                  <a:pt x="5440680" y="685800"/>
                </a:cubicBezTo>
                <a:cubicBezTo>
                  <a:pt x="5428412" y="688526"/>
                  <a:pt x="5416500" y="692878"/>
                  <a:pt x="5404104" y="694944"/>
                </a:cubicBezTo>
                <a:cubicBezTo>
                  <a:pt x="5379865" y="698984"/>
                  <a:pt x="5355336" y="701040"/>
                  <a:pt x="5330952" y="704088"/>
                </a:cubicBezTo>
                <a:cubicBezTo>
                  <a:pt x="5318760" y="713232"/>
                  <a:pt x="5298072" y="716735"/>
                  <a:pt x="5294376" y="731520"/>
                </a:cubicBezTo>
                <a:cubicBezTo>
                  <a:pt x="5286228" y="764112"/>
                  <a:pt x="5325669" y="785435"/>
                  <a:pt x="5340096" y="804672"/>
                </a:cubicBezTo>
                <a:cubicBezTo>
                  <a:pt x="5350760" y="818890"/>
                  <a:pt x="5358384" y="835152"/>
                  <a:pt x="5367528" y="850392"/>
                </a:cubicBezTo>
                <a:cubicBezTo>
                  <a:pt x="5370576" y="862584"/>
                  <a:pt x="5377300" y="874416"/>
                  <a:pt x="5376672" y="886968"/>
                </a:cubicBezTo>
                <a:cubicBezTo>
                  <a:pt x="5371854" y="983331"/>
                  <a:pt x="5378403" y="1024467"/>
                  <a:pt x="5321808" y="1088136"/>
                </a:cubicBezTo>
                <a:cubicBezTo>
                  <a:pt x="5310714" y="1100617"/>
                  <a:pt x="5266318" y="1129441"/>
                  <a:pt x="5248656" y="1133856"/>
                </a:cubicBezTo>
                <a:cubicBezTo>
                  <a:pt x="5212683" y="1142849"/>
                  <a:pt x="5138928" y="1152144"/>
                  <a:pt x="5138928" y="1152144"/>
                </a:cubicBezTo>
                <a:cubicBezTo>
                  <a:pt x="5145024" y="1164336"/>
                  <a:pt x="5149992" y="1177161"/>
                  <a:pt x="5157216" y="1188720"/>
                </a:cubicBezTo>
                <a:cubicBezTo>
                  <a:pt x="5167571" y="1205288"/>
                  <a:pt x="5193264" y="1233384"/>
                  <a:pt x="5202936" y="1252728"/>
                </a:cubicBezTo>
                <a:cubicBezTo>
                  <a:pt x="5207247" y="1261349"/>
                  <a:pt x="5208283" y="1271301"/>
                  <a:pt x="5212080" y="1280160"/>
                </a:cubicBezTo>
                <a:cubicBezTo>
                  <a:pt x="5217450" y="1292689"/>
                  <a:pt x="5224272" y="1304544"/>
                  <a:pt x="5230368" y="1316736"/>
                </a:cubicBezTo>
                <a:cubicBezTo>
                  <a:pt x="5232849" y="1331622"/>
                  <a:pt x="5249663" y="1379737"/>
                  <a:pt x="5230368" y="1399032"/>
                </a:cubicBezTo>
                <a:cubicBezTo>
                  <a:pt x="5220729" y="1408671"/>
                  <a:pt x="5205351" y="1410096"/>
                  <a:pt x="5193792" y="1417320"/>
                </a:cubicBezTo>
                <a:cubicBezTo>
                  <a:pt x="5180869" y="1425397"/>
                  <a:pt x="5170448" y="1437191"/>
                  <a:pt x="5157216" y="1444752"/>
                </a:cubicBezTo>
                <a:cubicBezTo>
                  <a:pt x="5148847" y="1449534"/>
                  <a:pt x="5138643" y="1450099"/>
                  <a:pt x="5129784" y="1453896"/>
                </a:cubicBezTo>
                <a:cubicBezTo>
                  <a:pt x="5045288" y="1490109"/>
                  <a:pt x="5152451" y="1460335"/>
                  <a:pt x="5001768" y="1490472"/>
                </a:cubicBezTo>
                <a:cubicBezTo>
                  <a:pt x="4992624" y="1499616"/>
                  <a:pt x="4976462" y="1505148"/>
                  <a:pt x="4974336" y="1517904"/>
                </a:cubicBezTo>
                <a:cubicBezTo>
                  <a:pt x="4970359" y="1541765"/>
                  <a:pt x="5019789" y="1558919"/>
                  <a:pt x="5029200" y="1563624"/>
                </a:cubicBezTo>
                <a:cubicBezTo>
                  <a:pt x="5032248" y="1572768"/>
                  <a:pt x="5033663" y="1582630"/>
                  <a:pt x="5038344" y="1591056"/>
                </a:cubicBezTo>
                <a:cubicBezTo>
                  <a:pt x="5049018" y="1610269"/>
                  <a:pt x="5066757" y="1625513"/>
                  <a:pt x="5074920" y="1645920"/>
                </a:cubicBezTo>
                <a:cubicBezTo>
                  <a:pt x="5116558" y="1750016"/>
                  <a:pt x="5096815" y="1707998"/>
                  <a:pt x="5129784" y="1773936"/>
                </a:cubicBezTo>
                <a:cubicBezTo>
                  <a:pt x="5120640" y="1813560"/>
                  <a:pt x="5117455" y="1855051"/>
                  <a:pt x="5102352" y="1892808"/>
                </a:cubicBezTo>
                <a:cubicBezTo>
                  <a:pt x="5098271" y="1903012"/>
                  <a:pt x="5083863" y="1904708"/>
                  <a:pt x="5074920" y="1911096"/>
                </a:cubicBezTo>
                <a:cubicBezTo>
                  <a:pt x="5062519" y="1919954"/>
                  <a:pt x="5051666" y="1931127"/>
                  <a:pt x="5038344" y="1938528"/>
                </a:cubicBezTo>
                <a:cubicBezTo>
                  <a:pt x="5023996" y="1946499"/>
                  <a:pt x="5007623" y="1950150"/>
                  <a:pt x="4992624" y="1956816"/>
                </a:cubicBezTo>
                <a:cubicBezTo>
                  <a:pt x="4911897" y="1992695"/>
                  <a:pt x="5007035" y="1958108"/>
                  <a:pt x="4901184" y="1993392"/>
                </a:cubicBezTo>
                <a:cubicBezTo>
                  <a:pt x="4892040" y="2002536"/>
                  <a:pt x="4875878" y="2008068"/>
                  <a:pt x="4873752" y="2020824"/>
                </a:cubicBezTo>
                <a:cubicBezTo>
                  <a:pt x="4870715" y="2039043"/>
                  <a:pt x="4924543" y="2072022"/>
                  <a:pt x="4928616" y="2075688"/>
                </a:cubicBezTo>
                <a:cubicBezTo>
                  <a:pt x="4947840" y="2092990"/>
                  <a:pt x="4983480" y="2130552"/>
                  <a:pt x="4983480" y="2130552"/>
                </a:cubicBezTo>
                <a:cubicBezTo>
                  <a:pt x="4996339" y="2169130"/>
                  <a:pt x="5004159" y="2179438"/>
                  <a:pt x="4983480" y="2231136"/>
                </a:cubicBezTo>
                <a:cubicBezTo>
                  <a:pt x="4976226" y="2249270"/>
                  <a:pt x="4931677" y="2254906"/>
                  <a:pt x="4919472" y="2258568"/>
                </a:cubicBezTo>
                <a:cubicBezTo>
                  <a:pt x="4901008" y="2264107"/>
                  <a:pt x="4883310" y="2272181"/>
                  <a:pt x="4864608" y="2276856"/>
                </a:cubicBezTo>
                <a:cubicBezTo>
                  <a:pt x="4852416" y="2279904"/>
                  <a:pt x="4840355" y="2283535"/>
                  <a:pt x="4828032" y="2286000"/>
                </a:cubicBezTo>
                <a:cubicBezTo>
                  <a:pt x="4809852" y="2289636"/>
                  <a:pt x="4791233" y="2290975"/>
                  <a:pt x="4773168" y="2295144"/>
                </a:cubicBezTo>
                <a:cubicBezTo>
                  <a:pt x="4751546" y="2300134"/>
                  <a:pt x="4730496" y="2307336"/>
                  <a:pt x="4709160" y="2313432"/>
                </a:cubicBezTo>
                <a:cubicBezTo>
                  <a:pt x="4715256" y="2322576"/>
                  <a:pt x="4718304" y="2334768"/>
                  <a:pt x="4727448" y="2340864"/>
                </a:cubicBezTo>
                <a:cubicBezTo>
                  <a:pt x="4737905" y="2347835"/>
                  <a:pt x="4751900" y="2346701"/>
                  <a:pt x="4764024" y="2350008"/>
                </a:cubicBezTo>
                <a:cubicBezTo>
                  <a:pt x="4785432" y="2355847"/>
                  <a:pt x="4806778" y="2361920"/>
                  <a:pt x="4828032" y="2368296"/>
                </a:cubicBezTo>
                <a:cubicBezTo>
                  <a:pt x="4847817" y="2374231"/>
                  <a:pt x="4886055" y="2388163"/>
                  <a:pt x="4901184" y="2395728"/>
                </a:cubicBezTo>
                <a:cubicBezTo>
                  <a:pt x="4911014" y="2400643"/>
                  <a:pt x="4918786" y="2409101"/>
                  <a:pt x="4928616" y="2414016"/>
                </a:cubicBezTo>
                <a:cubicBezTo>
                  <a:pt x="4951648" y="2425532"/>
                  <a:pt x="4988837" y="2428290"/>
                  <a:pt x="5010912" y="2432304"/>
                </a:cubicBezTo>
                <a:cubicBezTo>
                  <a:pt x="5026203" y="2435084"/>
                  <a:pt x="5041392" y="2438400"/>
                  <a:pt x="5056632" y="2441448"/>
                </a:cubicBezTo>
                <a:cubicBezTo>
                  <a:pt x="5130370" y="2478317"/>
                  <a:pt x="5068716" y="2436714"/>
                  <a:pt x="5102352" y="2487168"/>
                </a:cubicBezTo>
                <a:cubicBezTo>
                  <a:pt x="5178001" y="2600641"/>
                  <a:pt x="5088239" y="2437323"/>
                  <a:pt x="5148072" y="2542032"/>
                </a:cubicBezTo>
                <a:cubicBezTo>
                  <a:pt x="5154835" y="2553867"/>
                  <a:pt x="5159136" y="2567049"/>
                  <a:pt x="5166360" y="2578608"/>
                </a:cubicBezTo>
                <a:cubicBezTo>
                  <a:pt x="5174437" y="2591531"/>
                  <a:pt x="5185715" y="2602261"/>
                  <a:pt x="5193792" y="2615184"/>
                </a:cubicBezTo>
                <a:cubicBezTo>
                  <a:pt x="5201016" y="2626743"/>
                  <a:pt x="5203354" y="2641288"/>
                  <a:pt x="5212080" y="2651760"/>
                </a:cubicBezTo>
                <a:cubicBezTo>
                  <a:pt x="5219115" y="2660203"/>
                  <a:pt x="5230720" y="2663454"/>
                  <a:pt x="5239512" y="2670048"/>
                </a:cubicBezTo>
                <a:cubicBezTo>
                  <a:pt x="5255125" y="2681758"/>
                  <a:pt x="5271432" y="2692824"/>
                  <a:pt x="5285232" y="2706624"/>
                </a:cubicBezTo>
                <a:cubicBezTo>
                  <a:pt x="5299032" y="2720424"/>
                  <a:pt x="5308008" y="2738544"/>
                  <a:pt x="5321808" y="2752344"/>
                </a:cubicBezTo>
                <a:cubicBezTo>
                  <a:pt x="5369843" y="2800379"/>
                  <a:pt x="5344257" y="2761848"/>
                  <a:pt x="5394960" y="2798064"/>
                </a:cubicBezTo>
                <a:cubicBezTo>
                  <a:pt x="5405483" y="2805580"/>
                  <a:pt x="5411869" y="2817980"/>
                  <a:pt x="5422392" y="2825496"/>
                </a:cubicBezTo>
                <a:cubicBezTo>
                  <a:pt x="5493145" y="2876034"/>
                  <a:pt x="5425093" y="2807169"/>
                  <a:pt x="5495544" y="2871216"/>
                </a:cubicBezTo>
                <a:cubicBezTo>
                  <a:pt x="5517871" y="2891513"/>
                  <a:pt x="5540703" y="2911662"/>
                  <a:pt x="5559552" y="2935224"/>
                </a:cubicBezTo>
                <a:cubicBezTo>
                  <a:pt x="5571744" y="2950464"/>
                  <a:pt x="5581310" y="2968243"/>
                  <a:pt x="5596128" y="2980944"/>
                </a:cubicBezTo>
                <a:cubicBezTo>
                  <a:pt x="5603446" y="2987217"/>
                  <a:pt x="5614416" y="2987040"/>
                  <a:pt x="5623560" y="2990088"/>
                </a:cubicBezTo>
                <a:cubicBezTo>
                  <a:pt x="5632704" y="3002280"/>
                  <a:pt x="5640740" y="3015387"/>
                  <a:pt x="5650992" y="3026664"/>
                </a:cubicBezTo>
                <a:cubicBezTo>
                  <a:pt x="5671289" y="3048991"/>
                  <a:pt x="5698263" y="3065566"/>
                  <a:pt x="5715000" y="3090672"/>
                </a:cubicBezTo>
                <a:cubicBezTo>
                  <a:pt x="5721096" y="3099816"/>
                  <a:pt x="5725213" y="3110650"/>
                  <a:pt x="5733288" y="3118104"/>
                </a:cubicBezTo>
                <a:cubicBezTo>
                  <a:pt x="5863911" y="3238679"/>
                  <a:pt x="5806331" y="3167107"/>
                  <a:pt x="5952744" y="3282696"/>
                </a:cubicBezTo>
                <a:cubicBezTo>
                  <a:pt x="5973044" y="3298722"/>
                  <a:pt x="5988278" y="3320377"/>
                  <a:pt x="6007608" y="3337560"/>
                </a:cubicBezTo>
                <a:cubicBezTo>
                  <a:pt x="6015822" y="3344861"/>
                  <a:pt x="6026597" y="3348813"/>
                  <a:pt x="6035040" y="3355848"/>
                </a:cubicBezTo>
                <a:cubicBezTo>
                  <a:pt x="6044974" y="3364127"/>
                  <a:pt x="6052538" y="3375001"/>
                  <a:pt x="6062472" y="3383280"/>
                </a:cubicBezTo>
                <a:cubicBezTo>
                  <a:pt x="6099885" y="3414458"/>
                  <a:pt x="6081762" y="3390044"/>
                  <a:pt x="6126480" y="3419856"/>
                </a:cubicBezTo>
                <a:cubicBezTo>
                  <a:pt x="6201025" y="3469553"/>
                  <a:pt x="6143166" y="3446754"/>
                  <a:pt x="6199632" y="3465576"/>
                </a:cubicBezTo>
                <a:cubicBezTo>
                  <a:pt x="6232864" y="3498808"/>
                  <a:pt x="6222584" y="3491114"/>
                  <a:pt x="6263640" y="3520440"/>
                </a:cubicBezTo>
                <a:cubicBezTo>
                  <a:pt x="6272583" y="3526828"/>
                  <a:pt x="6283301" y="3530957"/>
                  <a:pt x="6291072" y="3538728"/>
                </a:cubicBezTo>
                <a:cubicBezTo>
                  <a:pt x="6301848" y="3549504"/>
                  <a:pt x="6306933" y="3565386"/>
                  <a:pt x="6318504" y="3575304"/>
                </a:cubicBezTo>
                <a:cubicBezTo>
                  <a:pt x="6328853" y="3584175"/>
                  <a:pt x="6344175" y="3585413"/>
                  <a:pt x="6355080" y="3593592"/>
                </a:cubicBezTo>
                <a:cubicBezTo>
                  <a:pt x="6414548" y="3638193"/>
                  <a:pt x="6366228" y="3625979"/>
                  <a:pt x="6437376" y="3657600"/>
                </a:cubicBezTo>
                <a:cubicBezTo>
                  <a:pt x="6448860" y="3662704"/>
                  <a:pt x="6462030" y="3662770"/>
                  <a:pt x="6473952" y="3666744"/>
                </a:cubicBezTo>
                <a:cubicBezTo>
                  <a:pt x="6518481" y="3681587"/>
                  <a:pt x="6545474" y="3691624"/>
                  <a:pt x="6583680" y="3712464"/>
                </a:cubicBezTo>
                <a:cubicBezTo>
                  <a:pt x="6605253" y="3724231"/>
                  <a:pt x="6627556" y="3734948"/>
                  <a:pt x="6647688" y="3749040"/>
                </a:cubicBezTo>
                <a:cubicBezTo>
                  <a:pt x="6711656" y="3793818"/>
                  <a:pt x="6634416" y="3760971"/>
                  <a:pt x="6711696" y="3803904"/>
                </a:cubicBezTo>
                <a:cubicBezTo>
                  <a:pt x="6736165" y="3817498"/>
                  <a:pt x="6759578" y="3821860"/>
                  <a:pt x="6784848" y="3831336"/>
                </a:cubicBezTo>
                <a:cubicBezTo>
                  <a:pt x="6800217" y="3837099"/>
                  <a:pt x="6815142" y="3844015"/>
                  <a:pt x="6830568" y="3849624"/>
                </a:cubicBezTo>
                <a:cubicBezTo>
                  <a:pt x="6879545" y="3867434"/>
                  <a:pt x="6878341" y="3866139"/>
                  <a:pt x="6922008" y="3877056"/>
                </a:cubicBezTo>
                <a:cubicBezTo>
                  <a:pt x="6960897" y="3902982"/>
                  <a:pt x="6959085" y="3900367"/>
                  <a:pt x="7004304" y="3941064"/>
                </a:cubicBezTo>
                <a:cubicBezTo>
                  <a:pt x="7017120" y="3952598"/>
                  <a:pt x="7029659" y="3964549"/>
                  <a:pt x="7040880" y="3977640"/>
                </a:cubicBezTo>
                <a:cubicBezTo>
                  <a:pt x="7048032" y="3985984"/>
                  <a:pt x="7051867" y="3996858"/>
                  <a:pt x="7059168" y="4005072"/>
                </a:cubicBezTo>
                <a:cubicBezTo>
                  <a:pt x="7076351" y="4024402"/>
                  <a:pt x="7095744" y="4041648"/>
                  <a:pt x="7114032" y="4059936"/>
                </a:cubicBezTo>
                <a:cubicBezTo>
                  <a:pt x="7126224" y="4072128"/>
                  <a:pt x="7141044" y="4082166"/>
                  <a:pt x="7150608" y="4096512"/>
                </a:cubicBezTo>
                <a:lnTo>
                  <a:pt x="7168896" y="4123944"/>
                </a:lnTo>
                <a:cubicBezTo>
                  <a:pt x="7162800" y="4151376"/>
                  <a:pt x="7172060" y="4188088"/>
                  <a:pt x="7150608" y="4206240"/>
                </a:cubicBezTo>
                <a:cubicBezTo>
                  <a:pt x="7124594" y="4228252"/>
                  <a:pt x="7084067" y="4222981"/>
                  <a:pt x="7050024" y="4224528"/>
                </a:cubicBezTo>
                <a:cubicBezTo>
                  <a:pt x="7041831" y="4224900"/>
                  <a:pt x="6871118" y="4207552"/>
                  <a:pt x="6858000" y="4206240"/>
                </a:cubicBezTo>
                <a:lnTo>
                  <a:pt x="6784848" y="4187952"/>
                </a:lnTo>
                <a:cubicBezTo>
                  <a:pt x="6772656" y="4184904"/>
                  <a:pt x="6760194" y="4182782"/>
                  <a:pt x="6748272" y="4178808"/>
                </a:cubicBezTo>
                <a:cubicBezTo>
                  <a:pt x="6739128" y="4175760"/>
                  <a:pt x="6730249" y="4171755"/>
                  <a:pt x="6720840" y="4169664"/>
                </a:cubicBezTo>
                <a:cubicBezTo>
                  <a:pt x="6702741" y="4165642"/>
                  <a:pt x="6684264" y="4163568"/>
                  <a:pt x="6665976" y="4160520"/>
                </a:cubicBezTo>
                <a:cubicBezTo>
                  <a:pt x="6659880" y="4187952"/>
                  <a:pt x="6660255" y="4217682"/>
                  <a:pt x="6647688" y="4242816"/>
                </a:cubicBezTo>
                <a:cubicBezTo>
                  <a:pt x="6643377" y="4251437"/>
                  <a:pt x="6629665" y="4249869"/>
                  <a:pt x="6620256" y="4251960"/>
                </a:cubicBezTo>
                <a:cubicBezTo>
                  <a:pt x="6602157" y="4255982"/>
                  <a:pt x="6583680" y="4258056"/>
                  <a:pt x="6565392" y="4261104"/>
                </a:cubicBezTo>
                <a:cubicBezTo>
                  <a:pt x="6531864" y="4258056"/>
                  <a:pt x="6498016" y="4257495"/>
                  <a:pt x="6464808" y="4251960"/>
                </a:cubicBezTo>
                <a:cubicBezTo>
                  <a:pt x="6348059" y="4232502"/>
                  <a:pt x="6440150" y="4245065"/>
                  <a:pt x="6373368" y="4215384"/>
                </a:cubicBezTo>
                <a:cubicBezTo>
                  <a:pt x="6355752" y="4207555"/>
                  <a:pt x="6336792" y="4203192"/>
                  <a:pt x="6318504" y="4197096"/>
                </a:cubicBezTo>
                <a:cubicBezTo>
                  <a:pt x="6315456" y="4209288"/>
                  <a:pt x="6312086" y="4221404"/>
                  <a:pt x="6309360" y="4233672"/>
                </a:cubicBezTo>
                <a:cubicBezTo>
                  <a:pt x="6283915" y="4348177"/>
                  <a:pt x="6327023" y="4281723"/>
                  <a:pt x="6089904" y="4261104"/>
                </a:cubicBezTo>
                <a:cubicBezTo>
                  <a:pt x="6049355" y="4247588"/>
                  <a:pt x="6027491" y="4241493"/>
                  <a:pt x="5989320" y="4224528"/>
                </a:cubicBezTo>
                <a:cubicBezTo>
                  <a:pt x="5976864" y="4218992"/>
                  <a:pt x="5963836" y="4214163"/>
                  <a:pt x="5952744" y="4206240"/>
                </a:cubicBezTo>
                <a:cubicBezTo>
                  <a:pt x="5942221" y="4198724"/>
                  <a:pt x="5935246" y="4187087"/>
                  <a:pt x="5925312" y="4178808"/>
                </a:cubicBezTo>
                <a:cubicBezTo>
                  <a:pt x="5911934" y="4167660"/>
                  <a:pt x="5876210" y="4147201"/>
                  <a:pt x="5861304" y="4142232"/>
                </a:cubicBezTo>
                <a:cubicBezTo>
                  <a:pt x="5846560" y="4137317"/>
                  <a:pt x="5830824" y="4136136"/>
                  <a:pt x="5815584" y="4133088"/>
                </a:cubicBezTo>
                <a:cubicBezTo>
                  <a:pt x="5791200" y="4120896"/>
                  <a:pt x="5765809" y="4110538"/>
                  <a:pt x="5742432" y="4096512"/>
                </a:cubicBezTo>
                <a:cubicBezTo>
                  <a:pt x="5727192" y="4087368"/>
                  <a:pt x="5712608" y="4077028"/>
                  <a:pt x="5696712" y="4069080"/>
                </a:cubicBezTo>
                <a:cubicBezTo>
                  <a:pt x="5682031" y="4061739"/>
                  <a:pt x="5665475" y="4058516"/>
                  <a:pt x="5650992" y="4050792"/>
                </a:cubicBezTo>
                <a:cubicBezTo>
                  <a:pt x="5619628" y="4034065"/>
                  <a:pt x="5593273" y="4007168"/>
                  <a:pt x="5559552" y="3995928"/>
                </a:cubicBezTo>
                <a:cubicBezTo>
                  <a:pt x="5522622" y="3983618"/>
                  <a:pt x="5500056" y="3976472"/>
                  <a:pt x="5458968" y="3959352"/>
                </a:cubicBezTo>
                <a:cubicBezTo>
                  <a:pt x="5446385" y="3954109"/>
                  <a:pt x="5435048" y="3946126"/>
                  <a:pt x="5422392" y="3941064"/>
                </a:cubicBezTo>
                <a:cubicBezTo>
                  <a:pt x="5404494" y="3933905"/>
                  <a:pt x="5385816" y="3928872"/>
                  <a:pt x="5367528" y="3922776"/>
                </a:cubicBezTo>
                <a:lnTo>
                  <a:pt x="5312664" y="3904488"/>
                </a:lnTo>
                <a:cubicBezTo>
                  <a:pt x="5303520" y="3901440"/>
                  <a:pt x="5293853" y="3899655"/>
                  <a:pt x="5285232" y="3895344"/>
                </a:cubicBezTo>
                <a:cubicBezTo>
                  <a:pt x="5260848" y="3883152"/>
                  <a:pt x="5236013" y="3871823"/>
                  <a:pt x="5212080" y="3858768"/>
                </a:cubicBezTo>
                <a:cubicBezTo>
                  <a:pt x="5202432" y="3853506"/>
                  <a:pt x="5194478" y="3845395"/>
                  <a:pt x="5184648" y="3840480"/>
                </a:cubicBezTo>
                <a:cubicBezTo>
                  <a:pt x="5176027" y="3836169"/>
                  <a:pt x="5165837" y="3835647"/>
                  <a:pt x="5157216" y="3831336"/>
                </a:cubicBezTo>
                <a:cubicBezTo>
                  <a:pt x="5147386" y="3826421"/>
                  <a:pt x="5139827" y="3817511"/>
                  <a:pt x="5129784" y="3813048"/>
                </a:cubicBezTo>
                <a:cubicBezTo>
                  <a:pt x="5112168" y="3805219"/>
                  <a:pt x="5093208" y="3800856"/>
                  <a:pt x="5074920" y="3794760"/>
                </a:cubicBezTo>
                <a:cubicBezTo>
                  <a:pt x="5038284" y="3739806"/>
                  <a:pt x="5081164" y="3790117"/>
                  <a:pt x="5010912" y="3758184"/>
                </a:cubicBezTo>
                <a:cubicBezTo>
                  <a:pt x="4990903" y="3749089"/>
                  <a:pt x="4975344" y="3732133"/>
                  <a:pt x="4956048" y="3721608"/>
                </a:cubicBezTo>
                <a:cubicBezTo>
                  <a:pt x="4941638" y="3713748"/>
                  <a:pt x="4925009" y="3710661"/>
                  <a:pt x="4910328" y="3703320"/>
                </a:cubicBezTo>
                <a:cubicBezTo>
                  <a:pt x="4900498" y="3698405"/>
                  <a:pt x="4892726" y="3689947"/>
                  <a:pt x="4882896" y="3685032"/>
                </a:cubicBezTo>
                <a:cubicBezTo>
                  <a:pt x="4868215" y="3677691"/>
                  <a:pt x="4852416" y="3672840"/>
                  <a:pt x="4837176" y="3666744"/>
                </a:cubicBezTo>
                <a:lnTo>
                  <a:pt x="4745736" y="3712464"/>
                </a:lnTo>
                <a:cubicBezTo>
                  <a:pt x="4707897" y="3731383"/>
                  <a:pt x="4699493" y="3737741"/>
                  <a:pt x="4654296" y="3749040"/>
                </a:cubicBezTo>
                <a:cubicBezTo>
                  <a:pt x="4624140" y="3756579"/>
                  <a:pt x="4593336" y="3761232"/>
                  <a:pt x="4562856" y="3767328"/>
                </a:cubicBezTo>
                <a:lnTo>
                  <a:pt x="4517136" y="3776472"/>
                </a:lnTo>
                <a:cubicBezTo>
                  <a:pt x="4507992" y="3782568"/>
                  <a:pt x="4499246" y="3789308"/>
                  <a:pt x="4489704" y="3794760"/>
                </a:cubicBezTo>
                <a:cubicBezTo>
                  <a:pt x="4477869" y="3801523"/>
                  <a:pt x="4456193" y="3799766"/>
                  <a:pt x="4453128" y="3813048"/>
                </a:cubicBezTo>
                <a:cubicBezTo>
                  <a:pt x="4439125" y="3873726"/>
                  <a:pt x="4458502" y="3895867"/>
                  <a:pt x="4471416" y="3941064"/>
                </a:cubicBezTo>
                <a:cubicBezTo>
                  <a:pt x="4474868" y="3953148"/>
                  <a:pt x="4476147" y="3965873"/>
                  <a:pt x="4480560" y="3977640"/>
                </a:cubicBezTo>
                <a:cubicBezTo>
                  <a:pt x="4485346" y="3990403"/>
                  <a:pt x="4492752" y="4002024"/>
                  <a:pt x="4498848" y="4014216"/>
                </a:cubicBezTo>
                <a:cubicBezTo>
                  <a:pt x="4492752" y="4056888"/>
                  <a:pt x="4487646" y="4099713"/>
                  <a:pt x="4480560" y="4142232"/>
                </a:cubicBezTo>
                <a:cubicBezTo>
                  <a:pt x="4478494" y="4154628"/>
                  <a:pt x="4478077" y="4168151"/>
                  <a:pt x="4471416" y="4178808"/>
                </a:cubicBezTo>
                <a:cubicBezTo>
                  <a:pt x="4462278" y="4193429"/>
                  <a:pt x="4447032" y="4203192"/>
                  <a:pt x="4434840" y="4215384"/>
                </a:cubicBezTo>
                <a:cubicBezTo>
                  <a:pt x="4428744" y="4264152"/>
                  <a:pt x="4423192" y="4312991"/>
                  <a:pt x="4416552" y="4361688"/>
                </a:cubicBezTo>
                <a:cubicBezTo>
                  <a:pt x="4414047" y="4380058"/>
                  <a:pt x="4413271" y="4398963"/>
                  <a:pt x="4407408" y="4416552"/>
                </a:cubicBezTo>
                <a:cubicBezTo>
                  <a:pt x="4403933" y="4426978"/>
                  <a:pt x="4393583" y="4433941"/>
                  <a:pt x="4389120" y="4443984"/>
                </a:cubicBezTo>
                <a:cubicBezTo>
                  <a:pt x="4381291" y="4461600"/>
                  <a:pt x="4381525" y="4482808"/>
                  <a:pt x="4370832" y="4498848"/>
                </a:cubicBezTo>
                <a:cubicBezTo>
                  <a:pt x="4332512" y="4556328"/>
                  <a:pt x="4372927" y="4493248"/>
                  <a:pt x="4334256" y="4562856"/>
                </a:cubicBezTo>
                <a:cubicBezTo>
                  <a:pt x="4325625" y="4578392"/>
                  <a:pt x="4319391" y="4596009"/>
                  <a:pt x="4306824" y="4608576"/>
                </a:cubicBezTo>
                <a:cubicBezTo>
                  <a:pt x="4284939" y="4630461"/>
                  <a:pt x="4233130" y="4668215"/>
                  <a:pt x="4197096" y="4681728"/>
                </a:cubicBezTo>
                <a:cubicBezTo>
                  <a:pt x="4173658" y="4690517"/>
                  <a:pt x="4155194" y="4688963"/>
                  <a:pt x="4133088" y="4700016"/>
                </a:cubicBezTo>
                <a:cubicBezTo>
                  <a:pt x="4070300" y="4731410"/>
                  <a:pt x="4148145" y="4709806"/>
                  <a:pt x="4059936" y="4727448"/>
                </a:cubicBezTo>
                <a:cubicBezTo>
                  <a:pt x="4047744" y="4733544"/>
                  <a:pt x="4036511" y="4742149"/>
                  <a:pt x="4023360" y="4745736"/>
                </a:cubicBezTo>
                <a:cubicBezTo>
                  <a:pt x="3966351" y="4761284"/>
                  <a:pt x="3935638" y="4742018"/>
                  <a:pt x="3886200" y="4791456"/>
                </a:cubicBezTo>
                <a:cubicBezTo>
                  <a:pt x="3877056" y="4800600"/>
                  <a:pt x="3867184" y="4809070"/>
                  <a:pt x="3858768" y="4818888"/>
                </a:cubicBezTo>
                <a:cubicBezTo>
                  <a:pt x="3848850" y="4830459"/>
                  <a:pt x="3842907" y="4845546"/>
                  <a:pt x="3831336" y="4855464"/>
                </a:cubicBezTo>
                <a:cubicBezTo>
                  <a:pt x="3820987" y="4864335"/>
                  <a:pt x="3806676" y="4867132"/>
                  <a:pt x="3794760" y="4873752"/>
                </a:cubicBezTo>
                <a:cubicBezTo>
                  <a:pt x="3779224" y="4882383"/>
                  <a:pt x="3764034" y="4891642"/>
                  <a:pt x="3749040" y="4901184"/>
                </a:cubicBezTo>
                <a:cubicBezTo>
                  <a:pt x="3730497" y="4912984"/>
                  <a:pt x="3714583" y="4929597"/>
                  <a:pt x="3694176" y="4937760"/>
                </a:cubicBezTo>
                <a:cubicBezTo>
                  <a:pt x="3636788" y="4960715"/>
                  <a:pt x="3664380" y="4952067"/>
                  <a:pt x="3611880" y="4965192"/>
                </a:cubicBezTo>
                <a:cubicBezTo>
                  <a:pt x="3602736" y="4974336"/>
                  <a:pt x="3591225" y="4981611"/>
                  <a:pt x="3584448" y="4992624"/>
                </a:cubicBezTo>
                <a:cubicBezTo>
                  <a:pt x="3566588" y="5021647"/>
                  <a:pt x="3538728" y="5084064"/>
                  <a:pt x="3538728" y="5084064"/>
                </a:cubicBezTo>
                <a:cubicBezTo>
                  <a:pt x="3532443" y="5115491"/>
                  <a:pt x="3529049" y="5136229"/>
                  <a:pt x="3520440" y="5166360"/>
                </a:cubicBezTo>
                <a:cubicBezTo>
                  <a:pt x="3517792" y="5175628"/>
                  <a:pt x="3514344" y="5184648"/>
                  <a:pt x="3511296" y="5193792"/>
                </a:cubicBezTo>
                <a:cubicBezTo>
                  <a:pt x="3520553" y="5300253"/>
                  <a:pt x="3545517" y="5476644"/>
                  <a:pt x="3520440" y="5586984"/>
                </a:cubicBezTo>
                <a:cubicBezTo>
                  <a:pt x="3517419" y="5600276"/>
                  <a:pt x="3494956" y="5597349"/>
                  <a:pt x="3483864" y="5605272"/>
                </a:cubicBezTo>
                <a:cubicBezTo>
                  <a:pt x="3412004" y="5656601"/>
                  <a:pt x="3514610" y="5613311"/>
                  <a:pt x="3401568" y="5650992"/>
                </a:cubicBezTo>
                <a:lnTo>
                  <a:pt x="3374136" y="5660136"/>
                </a:lnTo>
                <a:cubicBezTo>
                  <a:pt x="3391937" y="5606732"/>
                  <a:pt x="3369352" y="5655776"/>
                  <a:pt x="3410712" y="5614416"/>
                </a:cubicBezTo>
                <a:cubicBezTo>
                  <a:pt x="3428438" y="5596690"/>
                  <a:pt x="3430707" y="5581863"/>
                  <a:pt x="3438144" y="5559552"/>
                </a:cubicBezTo>
                <a:cubicBezTo>
                  <a:pt x="3441192" y="5529072"/>
                  <a:pt x="3455348" y="5497665"/>
                  <a:pt x="3447288" y="5468112"/>
                </a:cubicBezTo>
                <a:cubicBezTo>
                  <a:pt x="3443981" y="5455988"/>
                  <a:pt x="3422796" y="5462420"/>
                  <a:pt x="3410712" y="5458968"/>
                </a:cubicBezTo>
                <a:cubicBezTo>
                  <a:pt x="3342473" y="5439471"/>
                  <a:pt x="3434733" y="5455541"/>
                  <a:pt x="3300984" y="5440680"/>
                </a:cubicBezTo>
                <a:cubicBezTo>
                  <a:pt x="3306674" y="5389471"/>
                  <a:pt x="3307626" y="5359246"/>
                  <a:pt x="3319272" y="5312664"/>
                </a:cubicBezTo>
                <a:cubicBezTo>
                  <a:pt x="3321610" y="5303313"/>
                  <a:pt x="3325368" y="5294376"/>
                  <a:pt x="3328416" y="5285232"/>
                </a:cubicBezTo>
                <a:cubicBezTo>
                  <a:pt x="3328829" y="5282338"/>
                  <a:pt x="3353940" y="5193315"/>
                  <a:pt x="3319272" y="5184648"/>
                </a:cubicBezTo>
                <a:cubicBezTo>
                  <a:pt x="3308610" y="5181983"/>
                  <a:pt x="3305447" y="5202037"/>
                  <a:pt x="3300984" y="5212080"/>
                </a:cubicBezTo>
                <a:cubicBezTo>
                  <a:pt x="3293155" y="5229696"/>
                  <a:pt x="3298118" y="5255378"/>
                  <a:pt x="3282696" y="5266944"/>
                </a:cubicBezTo>
                <a:cubicBezTo>
                  <a:pt x="3238409" y="5300159"/>
                  <a:pt x="3260578" y="5289557"/>
                  <a:pt x="3218688" y="5303520"/>
                </a:cubicBezTo>
                <a:cubicBezTo>
                  <a:pt x="3194304" y="5300472"/>
                  <a:pt x="3167109" y="5306143"/>
                  <a:pt x="3145536" y="5294376"/>
                </a:cubicBezTo>
                <a:cubicBezTo>
                  <a:pt x="3085058" y="5261388"/>
                  <a:pt x="3120254" y="5244815"/>
                  <a:pt x="3145536" y="5230368"/>
                </a:cubicBezTo>
                <a:cubicBezTo>
                  <a:pt x="3157371" y="5223605"/>
                  <a:pt x="3170277" y="5218843"/>
                  <a:pt x="3182112" y="5212080"/>
                </a:cubicBezTo>
                <a:cubicBezTo>
                  <a:pt x="3191654" y="5206628"/>
                  <a:pt x="3200400" y="5199888"/>
                  <a:pt x="3209544" y="5193792"/>
                </a:cubicBezTo>
                <a:cubicBezTo>
                  <a:pt x="3212592" y="5184648"/>
                  <a:pt x="3218688" y="5175999"/>
                  <a:pt x="3218688" y="5166360"/>
                </a:cubicBezTo>
                <a:cubicBezTo>
                  <a:pt x="3218688" y="5141786"/>
                  <a:pt x="3215070" y="5117152"/>
                  <a:pt x="3209544" y="5093208"/>
                </a:cubicBezTo>
                <a:cubicBezTo>
                  <a:pt x="3205853" y="5077214"/>
                  <a:pt x="3197019" y="5062857"/>
                  <a:pt x="3191256" y="5047488"/>
                </a:cubicBezTo>
                <a:cubicBezTo>
                  <a:pt x="3187872" y="5038463"/>
                  <a:pt x="3185160" y="5029200"/>
                  <a:pt x="3182112" y="5020056"/>
                </a:cubicBezTo>
                <a:cubicBezTo>
                  <a:pt x="3177776" y="4963690"/>
                  <a:pt x="3216713" y="4795439"/>
                  <a:pt x="3127248" y="4745736"/>
                </a:cubicBezTo>
                <a:cubicBezTo>
                  <a:pt x="3113662" y="4738188"/>
                  <a:pt x="3096768" y="4739640"/>
                  <a:pt x="3081528" y="4736592"/>
                </a:cubicBezTo>
                <a:cubicBezTo>
                  <a:pt x="3038856" y="4739640"/>
                  <a:pt x="2995015" y="4735360"/>
                  <a:pt x="2953512" y="4745736"/>
                </a:cubicBezTo>
                <a:cubicBezTo>
                  <a:pt x="2937218" y="4749810"/>
                  <a:pt x="2927638" y="4801175"/>
                  <a:pt x="2926080" y="4809744"/>
                </a:cubicBezTo>
                <a:cubicBezTo>
                  <a:pt x="2922225" y="4830949"/>
                  <a:pt x="2920791" y="4852547"/>
                  <a:pt x="2916936" y="4873752"/>
                </a:cubicBezTo>
                <a:cubicBezTo>
                  <a:pt x="2910374" y="4909846"/>
                  <a:pt x="2903888" y="4920088"/>
                  <a:pt x="2889504" y="4956048"/>
                </a:cubicBezTo>
                <a:cubicBezTo>
                  <a:pt x="2886456" y="4977384"/>
                  <a:pt x="2884587" y="4998922"/>
                  <a:pt x="2880360" y="5020056"/>
                </a:cubicBezTo>
                <a:cubicBezTo>
                  <a:pt x="2878470" y="5029507"/>
                  <a:pt x="2871216" y="5037849"/>
                  <a:pt x="2871216" y="5047488"/>
                </a:cubicBezTo>
                <a:cubicBezTo>
                  <a:pt x="2871216" y="5088436"/>
                  <a:pt x="2863103" y="5144016"/>
                  <a:pt x="2907792" y="5166360"/>
                </a:cubicBezTo>
                <a:cubicBezTo>
                  <a:pt x="2918489" y="5171708"/>
                  <a:pt x="3016003" y="5184431"/>
                  <a:pt x="3017520" y="5184648"/>
                </a:cubicBezTo>
                <a:cubicBezTo>
                  <a:pt x="2998629" y="5241322"/>
                  <a:pt x="3010902" y="5234118"/>
                  <a:pt x="2898648" y="5202936"/>
                </a:cubicBezTo>
                <a:cubicBezTo>
                  <a:pt x="2877470" y="5197053"/>
                  <a:pt x="2861368" y="5179548"/>
                  <a:pt x="2843784" y="5166360"/>
                </a:cubicBezTo>
                <a:cubicBezTo>
                  <a:pt x="2831592" y="5157216"/>
                  <a:pt x="2819609" y="5147786"/>
                  <a:pt x="2807208" y="5138928"/>
                </a:cubicBezTo>
                <a:cubicBezTo>
                  <a:pt x="2798265" y="5132540"/>
                  <a:pt x="2788219" y="5127675"/>
                  <a:pt x="2779776" y="5120640"/>
                </a:cubicBezTo>
                <a:cubicBezTo>
                  <a:pt x="2754304" y="5099413"/>
                  <a:pt x="2745093" y="5083540"/>
                  <a:pt x="2724912" y="5056632"/>
                </a:cubicBezTo>
                <a:cubicBezTo>
                  <a:pt x="2697896" y="4975584"/>
                  <a:pt x="2708753" y="5020927"/>
                  <a:pt x="2697480" y="4919472"/>
                </a:cubicBezTo>
                <a:cubicBezTo>
                  <a:pt x="2691384" y="4934712"/>
                  <a:pt x="2684383" y="4949620"/>
                  <a:pt x="2679192" y="4965192"/>
                </a:cubicBezTo>
                <a:cubicBezTo>
                  <a:pt x="2672735" y="4984562"/>
                  <a:pt x="2664528" y="5029370"/>
                  <a:pt x="2660904" y="5047488"/>
                </a:cubicBezTo>
                <a:cubicBezTo>
                  <a:pt x="2663952" y="5138928"/>
                  <a:pt x="2664513" y="5230485"/>
                  <a:pt x="2670048" y="5321808"/>
                </a:cubicBezTo>
                <a:cubicBezTo>
                  <a:pt x="2670631" y="5331429"/>
                  <a:pt x="2673171" y="5341714"/>
                  <a:pt x="2679192" y="5349240"/>
                </a:cubicBezTo>
                <a:cubicBezTo>
                  <a:pt x="2686057" y="5357822"/>
                  <a:pt x="2717614" y="5367528"/>
                  <a:pt x="2706624" y="5367528"/>
                </a:cubicBezTo>
                <a:cubicBezTo>
                  <a:pt x="2687347" y="5367528"/>
                  <a:pt x="2670048" y="5355336"/>
                  <a:pt x="2651760" y="5349240"/>
                </a:cubicBezTo>
                <a:cubicBezTo>
                  <a:pt x="2639568" y="5340096"/>
                  <a:pt x="2627585" y="5330666"/>
                  <a:pt x="2615184" y="5321808"/>
                </a:cubicBezTo>
                <a:cubicBezTo>
                  <a:pt x="2606241" y="5315420"/>
                  <a:pt x="2594787" y="5311963"/>
                  <a:pt x="2587752" y="5303520"/>
                </a:cubicBezTo>
                <a:cubicBezTo>
                  <a:pt x="2579026" y="5293048"/>
                  <a:pt x="2574250" y="5279707"/>
                  <a:pt x="2569464" y="5266944"/>
                </a:cubicBezTo>
                <a:cubicBezTo>
                  <a:pt x="2565051" y="5255177"/>
                  <a:pt x="2562184" y="5242796"/>
                  <a:pt x="2560320" y="5230368"/>
                </a:cubicBezTo>
                <a:cubicBezTo>
                  <a:pt x="2553029" y="5181764"/>
                  <a:pt x="2552157" y="5132157"/>
                  <a:pt x="2542032" y="5084064"/>
                </a:cubicBezTo>
                <a:cubicBezTo>
                  <a:pt x="2539768" y="5073310"/>
                  <a:pt x="2529840" y="5065776"/>
                  <a:pt x="2523744" y="5056632"/>
                </a:cubicBezTo>
                <a:cubicBezTo>
                  <a:pt x="2520696" y="5044440"/>
                  <a:pt x="2514600" y="5032623"/>
                  <a:pt x="2514600" y="5020056"/>
                </a:cubicBezTo>
                <a:cubicBezTo>
                  <a:pt x="2514600" y="4948012"/>
                  <a:pt x="2504174" y="4890053"/>
                  <a:pt x="2551176" y="4837176"/>
                </a:cubicBezTo>
                <a:cubicBezTo>
                  <a:pt x="2564142" y="4822589"/>
                  <a:pt x="2581656" y="4812792"/>
                  <a:pt x="2596896" y="4800600"/>
                </a:cubicBezTo>
                <a:cubicBezTo>
                  <a:pt x="2602992" y="4782312"/>
                  <a:pt x="2610112" y="4764334"/>
                  <a:pt x="2615184" y="4745736"/>
                </a:cubicBezTo>
                <a:cubicBezTo>
                  <a:pt x="2616707" y="4740150"/>
                  <a:pt x="2625312" y="4684008"/>
                  <a:pt x="2633472" y="4672584"/>
                </a:cubicBezTo>
                <a:cubicBezTo>
                  <a:pt x="2643494" y="4658554"/>
                  <a:pt x="2656018" y="4646030"/>
                  <a:pt x="2670048" y="4636008"/>
                </a:cubicBezTo>
                <a:cubicBezTo>
                  <a:pt x="2677891" y="4630406"/>
                  <a:pt x="2688336" y="4629912"/>
                  <a:pt x="2697480" y="4626864"/>
                </a:cubicBezTo>
                <a:cubicBezTo>
                  <a:pt x="2706624" y="4617720"/>
                  <a:pt x="2713946" y="4606286"/>
                  <a:pt x="2724912" y="4599432"/>
                </a:cubicBezTo>
                <a:cubicBezTo>
                  <a:pt x="2758046" y="4578723"/>
                  <a:pt x="2788102" y="4578799"/>
                  <a:pt x="2825496" y="4572000"/>
                </a:cubicBezTo>
                <a:cubicBezTo>
                  <a:pt x="2949075" y="4549531"/>
                  <a:pt x="2814047" y="4574862"/>
                  <a:pt x="2898648" y="4553712"/>
                </a:cubicBezTo>
                <a:cubicBezTo>
                  <a:pt x="2913726" y="4549943"/>
                  <a:pt x="2929128" y="4547616"/>
                  <a:pt x="2944368" y="4544568"/>
                </a:cubicBezTo>
                <a:cubicBezTo>
                  <a:pt x="2968752" y="4532376"/>
                  <a:pt x="2995710" y="4524349"/>
                  <a:pt x="3017520" y="4507992"/>
                </a:cubicBezTo>
                <a:cubicBezTo>
                  <a:pt x="3065001" y="4472381"/>
                  <a:pt x="3040465" y="4487376"/>
                  <a:pt x="3090672" y="4462272"/>
                </a:cubicBezTo>
                <a:cubicBezTo>
                  <a:pt x="3099816" y="4450080"/>
                  <a:pt x="3109650" y="4438376"/>
                  <a:pt x="3118104" y="4425696"/>
                </a:cubicBezTo>
                <a:cubicBezTo>
                  <a:pt x="3185597" y="4324457"/>
                  <a:pt x="3159336" y="4325504"/>
                  <a:pt x="3118104" y="4133088"/>
                </a:cubicBezTo>
                <a:cubicBezTo>
                  <a:pt x="3068739" y="3902720"/>
                  <a:pt x="3088416" y="4055425"/>
                  <a:pt x="3044952" y="3968496"/>
                </a:cubicBezTo>
                <a:cubicBezTo>
                  <a:pt x="3040641" y="3959875"/>
                  <a:pt x="3039605" y="3949923"/>
                  <a:pt x="3035808" y="3941064"/>
                </a:cubicBezTo>
                <a:cubicBezTo>
                  <a:pt x="3030429" y="3928513"/>
                  <a:pt x="3010711" y="3888535"/>
                  <a:pt x="2999232" y="3877056"/>
                </a:cubicBezTo>
                <a:cubicBezTo>
                  <a:pt x="2991461" y="3869285"/>
                  <a:pt x="2980743" y="3865156"/>
                  <a:pt x="2971800" y="3858768"/>
                </a:cubicBezTo>
                <a:cubicBezTo>
                  <a:pt x="2884382" y="3796327"/>
                  <a:pt x="2984576" y="3862150"/>
                  <a:pt x="2898648" y="3813048"/>
                </a:cubicBezTo>
                <a:cubicBezTo>
                  <a:pt x="2889106" y="3807596"/>
                  <a:pt x="2881046" y="3799675"/>
                  <a:pt x="2871216" y="3794760"/>
                </a:cubicBezTo>
                <a:cubicBezTo>
                  <a:pt x="2836783" y="3777543"/>
                  <a:pt x="2823844" y="3776059"/>
                  <a:pt x="2788920" y="3767328"/>
                </a:cubicBezTo>
                <a:cubicBezTo>
                  <a:pt x="2773680" y="3758184"/>
                  <a:pt x="2757988" y="3749755"/>
                  <a:pt x="2743200" y="3739896"/>
                </a:cubicBezTo>
                <a:cubicBezTo>
                  <a:pt x="2730520" y="3731442"/>
                  <a:pt x="2719856" y="3720025"/>
                  <a:pt x="2706624" y="3712464"/>
                </a:cubicBezTo>
                <a:cubicBezTo>
                  <a:pt x="2698255" y="3707682"/>
                  <a:pt x="2688051" y="3707117"/>
                  <a:pt x="2679192" y="3703320"/>
                </a:cubicBezTo>
                <a:cubicBezTo>
                  <a:pt x="2666663" y="3697950"/>
                  <a:pt x="2655072" y="3690568"/>
                  <a:pt x="2642616" y="3685032"/>
                </a:cubicBezTo>
                <a:cubicBezTo>
                  <a:pt x="2616279" y="3673327"/>
                  <a:pt x="2558622" y="3651213"/>
                  <a:pt x="2532888" y="3648456"/>
                </a:cubicBezTo>
                <a:cubicBezTo>
                  <a:pt x="2469172" y="3641629"/>
                  <a:pt x="2404872" y="3642360"/>
                  <a:pt x="2340864" y="3639312"/>
                </a:cubicBezTo>
                <a:cubicBezTo>
                  <a:pt x="2331720" y="3636264"/>
                  <a:pt x="2322457" y="3633552"/>
                  <a:pt x="2313432" y="3630168"/>
                </a:cubicBezTo>
                <a:cubicBezTo>
                  <a:pt x="2298063" y="3624405"/>
                  <a:pt x="2283636" y="3615861"/>
                  <a:pt x="2267712" y="3611880"/>
                </a:cubicBezTo>
                <a:cubicBezTo>
                  <a:pt x="2246803" y="3606653"/>
                  <a:pt x="2224963" y="3606279"/>
                  <a:pt x="2203704" y="3602736"/>
                </a:cubicBezTo>
                <a:cubicBezTo>
                  <a:pt x="2188374" y="3600181"/>
                  <a:pt x="2173224" y="3596640"/>
                  <a:pt x="2157984" y="3593592"/>
                </a:cubicBezTo>
                <a:cubicBezTo>
                  <a:pt x="2134075" y="3575661"/>
                  <a:pt x="2103122" y="3550486"/>
                  <a:pt x="2075688" y="3538728"/>
                </a:cubicBezTo>
                <a:cubicBezTo>
                  <a:pt x="2049110" y="3527337"/>
                  <a:pt x="2020240" y="3522035"/>
                  <a:pt x="1993392" y="3511296"/>
                </a:cubicBezTo>
                <a:cubicBezTo>
                  <a:pt x="1979408" y="3505702"/>
                  <a:pt x="1939353" y="3488642"/>
                  <a:pt x="1920240" y="3483864"/>
                </a:cubicBezTo>
                <a:cubicBezTo>
                  <a:pt x="1905162" y="3480095"/>
                  <a:pt x="1889760" y="3477768"/>
                  <a:pt x="1874520" y="3474720"/>
                </a:cubicBezTo>
                <a:cubicBezTo>
                  <a:pt x="1783211" y="3413847"/>
                  <a:pt x="1877777" y="3470028"/>
                  <a:pt x="1627632" y="3447288"/>
                </a:cubicBezTo>
                <a:cubicBezTo>
                  <a:pt x="1599646" y="3444744"/>
                  <a:pt x="1572768" y="3435096"/>
                  <a:pt x="1545336" y="3429000"/>
                </a:cubicBezTo>
                <a:cubicBezTo>
                  <a:pt x="1533144" y="3422904"/>
                  <a:pt x="1521416" y="3415774"/>
                  <a:pt x="1508760" y="3410712"/>
                </a:cubicBezTo>
                <a:cubicBezTo>
                  <a:pt x="1491338" y="3403743"/>
                  <a:pt x="1440416" y="3387129"/>
                  <a:pt x="1417320" y="3383280"/>
                </a:cubicBezTo>
                <a:cubicBezTo>
                  <a:pt x="1361537" y="3373983"/>
                  <a:pt x="1309079" y="3372036"/>
                  <a:pt x="1252728" y="3364992"/>
                </a:cubicBezTo>
                <a:cubicBezTo>
                  <a:pt x="1220794" y="3361000"/>
                  <a:pt x="1191906" y="3355452"/>
                  <a:pt x="1161288" y="3346704"/>
                </a:cubicBezTo>
                <a:cubicBezTo>
                  <a:pt x="1069461" y="3320468"/>
                  <a:pt x="1211623" y="3357002"/>
                  <a:pt x="1097280" y="3328416"/>
                </a:cubicBezTo>
                <a:cubicBezTo>
                  <a:pt x="1052933" y="3284069"/>
                  <a:pt x="1071372" y="3284220"/>
                  <a:pt x="1051560" y="326440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81" name="フリーフォーム: 図形 80">
            <a:extLst>
              <a:ext uri="{FF2B5EF4-FFF2-40B4-BE49-F238E27FC236}">
                <a16:creationId xmlns:a16="http://schemas.microsoft.com/office/drawing/2014/main" id="{5E3F8845-7CB9-05C1-3703-5F8B39B92D47}"/>
              </a:ext>
            </a:extLst>
          </p:cNvPr>
          <p:cNvSpPr>
            <a:spLocks noChangeAspect="1"/>
          </p:cNvSpPr>
          <p:nvPr/>
        </p:nvSpPr>
        <p:spPr>
          <a:xfrm>
            <a:off x="5438261" y="3166451"/>
            <a:ext cx="364770" cy="288000"/>
          </a:xfrm>
          <a:custGeom>
            <a:avLst/>
            <a:gdLst>
              <a:gd name="connsiteX0" fmla="*/ 1051560 w 7168896"/>
              <a:gd name="connsiteY0" fmla="*/ 3264408 h 5660136"/>
              <a:gd name="connsiteX1" fmla="*/ 978408 w 7168896"/>
              <a:gd name="connsiteY1" fmla="*/ 3209544 h 5660136"/>
              <a:gd name="connsiteX2" fmla="*/ 877824 w 7168896"/>
              <a:gd name="connsiteY2" fmla="*/ 3191256 h 5660136"/>
              <a:gd name="connsiteX3" fmla="*/ 822960 w 7168896"/>
              <a:gd name="connsiteY3" fmla="*/ 3200400 h 5660136"/>
              <a:gd name="connsiteX4" fmla="*/ 777240 w 7168896"/>
              <a:gd name="connsiteY4" fmla="*/ 3255264 h 5660136"/>
              <a:gd name="connsiteX5" fmla="*/ 758952 w 7168896"/>
              <a:gd name="connsiteY5" fmla="*/ 3328416 h 5660136"/>
              <a:gd name="connsiteX6" fmla="*/ 749808 w 7168896"/>
              <a:gd name="connsiteY6" fmla="*/ 3364992 h 5660136"/>
              <a:gd name="connsiteX7" fmla="*/ 685800 w 7168896"/>
              <a:gd name="connsiteY7" fmla="*/ 3300984 h 5660136"/>
              <a:gd name="connsiteX8" fmla="*/ 667512 w 7168896"/>
              <a:gd name="connsiteY8" fmla="*/ 3227832 h 5660136"/>
              <a:gd name="connsiteX9" fmla="*/ 676656 w 7168896"/>
              <a:gd name="connsiteY9" fmla="*/ 2999232 h 5660136"/>
              <a:gd name="connsiteX10" fmla="*/ 694944 w 7168896"/>
              <a:gd name="connsiteY10" fmla="*/ 2944368 h 5660136"/>
              <a:gd name="connsiteX11" fmla="*/ 722376 w 7168896"/>
              <a:gd name="connsiteY11" fmla="*/ 2926080 h 5660136"/>
              <a:gd name="connsiteX12" fmla="*/ 786384 w 7168896"/>
              <a:gd name="connsiteY12" fmla="*/ 2880360 h 5660136"/>
              <a:gd name="connsiteX13" fmla="*/ 822960 w 7168896"/>
              <a:gd name="connsiteY13" fmla="*/ 2734056 h 5660136"/>
              <a:gd name="connsiteX14" fmla="*/ 859536 w 7168896"/>
              <a:gd name="connsiteY14" fmla="*/ 2715768 h 5660136"/>
              <a:gd name="connsiteX15" fmla="*/ 905256 w 7168896"/>
              <a:gd name="connsiteY15" fmla="*/ 2688336 h 5660136"/>
              <a:gd name="connsiteX16" fmla="*/ 941832 w 7168896"/>
              <a:gd name="connsiteY16" fmla="*/ 2670048 h 5660136"/>
              <a:gd name="connsiteX17" fmla="*/ 969264 w 7168896"/>
              <a:gd name="connsiteY17" fmla="*/ 2651760 h 5660136"/>
              <a:gd name="connsiteX18" fmla="*/ 1106424 w 7168896"/>
              <a:gd name="connsiteY18" fmla="*/ 2596896 h 5660136"/>
              <a:gd name="connsiteX19" fmla="*/ 1170432 w 7168896"/>
              <a:gd name="connsiteY19" fmla="*/ 2560320 h 5660136"/>
              <a:gd name="connsiteX20" fmla="*/ 1243584 w 7168896"/>
              <a:gd name="connsiteY20" fmla="*/ 2551176 h 5660136"/>
              <a:gd name="connsiteX21" fmla="*/ 1463040 w 7168896"/>
              <a:gd name="connsiteY21" fmla="*/ 2542032 h 5660136"/>
              <a:gd name="connsiteX22" fmla="*/ 1508760 w 7168896"/>
              <a:gd name="connsiteY22" fmla="*/ 2523744 h 5660136"/>
              <a:gd name="connsiteX23" fmla="*/ 1572768 w 7168896"/>
              <a:gd name="connsiteY23" fmla="*/ 2514600 h 5660136"/>
              <a:gd name="connsiteX24" fmla="*/ 1609344 w 7168896"/>
              <a:gd name="connsiteY24" fmla="*/ 2505456 h 5660136"/>
              <a:gd name="connsiteX25" fmla="*/ 1636776 w 7168896"/>
              <a:gd name="connsiteY25" fmla="*/ 2478024 h 5660136"/>
              <a:gd name="connsiteX26" fmla="*/ 1655064 w 7168896"/>
              <a:gd name="connsiteY26" fmla="*/ 2423160 h 5660136"/>
              <a:gd name="connsiteX27" fmla="*/ 1673352 w 7168896"/>
              <a:gd name="connsiteY27" fmla="*/ 2395728 h 5660136"/>
              <a:gd name="connsiteX28" fmla="*/ 1691640 w 7168896"/>
              <a:gd name="connsiteY28" fmla="*/ 2322576 h 5660136"/>
              <a:gd name="connsiteX29" fmla="*/ 1700784 w 7168896"/>
              <a:gd name="connsiteY29" fmla="*/ 2276856 h 5660136"/>
              <a:gd name="connsiteX30" fmla="*/ 1719072 w 7168896"/>
              <a:gd name="connsiteY30" fmla="*/ 2249424 h 5660136"/>
              <a:gd name="connsiteX31" fmla="*/ 1682496 w 7168896"/>
              <a:gd name="connsiteY31" fmla="*/ 2185416 h 5660136"/>
              <a:gd name="connsiteX32" fmla="*/ 1645920 w 7168896"/>
              <a:gd name="connsiteY32" fmla="*/ 2167128 h 5660136"/>
              <a:gd name="connsiteX33" fmla="*/ 1600200 w 7168896"/>
              <a:gd name="connsiteY33" fmla="*/ 2130552 h 5660136"/>
              <a:gd name="connsiteX34" fmla="*/ 1572768 w 7168896"/>
              <a:gd name="connsiteY34" fmla="*/ 2112264 h 5660136"/>
              <a:gd name="connsiteX35" fmla="*/ 1527048 w 7168896"/>
              <a:gd name="connsiteY35" fmla="*/ 2029968 h 5660136"/>
              <a:gd name="connsiteX36" fmla="*/ 1527048 w 7168896"/>
              <a:gd name="connsiteY36" fmla="*/ 2029968 h 5660136"/>
              <a:gd name="connsiteX37" fmla="*/ 1508760 w 7168896"/>
              <a:gd name="connsiteY37" fmla="*/ 1984248 h 5660136"/>
              <a:gd name="connsiteX38" fmla="*/ 1481328 w 7168896"/>
              <a:gd name="connsiteY38" fmla="*/ 1892808 h 5660136"/>
              <a:gd name="connsiteX39" fmla="*/ 1444752 w 7168896"/>
              <a:gd name="connsiteY39" fmla="*/ 1792224 h 5660136"/>
              <a:gd name="connsiteX40" fmla="*/ 1435608 w 7168896"/>
              <a:gd name="connsiteY40" fmla="*/ 1764792 h 5660136"/>
              <a:gd name="connsiteX41" fmla="*/ 1408176 w 7168896"/>
              <a:gd name="connsiteY41" fmla="*/ 1719072 h 5660136"/>
              <a:gd name="connsiteX42" fmla="*/ 1389888 w 7168896"/>
              <a:gd name="connsiteY42" fmla="*/ 1682496 h 5660136"/>
              <a:gd name="connsiteX43" fmla="*/ 1362456 w 7168896"/>
              <a:gd name="connsiteY43" fmla="*/ 1673352 h 5660136"/>
              <a:gd name="connsiteX44" fmla="*/ 1280160 w 7168896"/>
              <a:gd name="connsiteY44" fmla="*/ 1636776 h 5660136"/>
              <a:gd name="connsiteX45" fmla="*/ 1216152 w 7168896"/>
              <a:gd name="connsiteY45" fmla="*/ 1591056 h 5660136"/>
              <a:gd name="connsiteX46" fmla="*/ 1188720 w 7168896"/>
              <a:gd name="connsiteY46" fmla="*/ 1581912 h 5660136"/>
              <a:gd name="connsiteX47" fmla="*/ 1161288 w 7168896"/>
              <a:gd name="connsiteY47" fmla="*/ 1554480 h 5660136"/>
              <a:gd name="connsiteX48" fmla="*/ 1106424 w 7168896"/>
              <a:gd name="connsiteY48" fmla="*/ 1517904 h 5660136"/>
              <a:gd name="connsiteX49" fmla="*/ 1024128 w 7168896"/>
              <a:gd name="connsiteY49" fmla="*/ 1453896 h 5660136"/>
              <a:gd name="connsiteX50" fmla="*/ 896112 w 7168896"/>
              <a:gd name="connsiteY50" fmla="*/ 1380744 h 5660136"/>
              <a:gd name="connsiteX51" fmla="*/ 822960 w 7168896"/>
              <a:gd name="connsiteY51" fmla="*/ 1353312 h 5660136"/>
              <a:gd name="connsiteX52" fmla="*/ 758952 w 7168896"/>
              <a:gd name="connsiteY52" fmla="*/ 1335024 h 5660136"/>
              <a:gd name="connsiteX53" fmla="*/ 649224 w 7168896"/>
              <a:gd name="connsiteY53" fmla="*/ 1298448 h 5660136"/>
              <a:gd name="connsiteX54" fmla="*/ 594360 w 7168896"/>
              <a:gd name="connsiteY54" fmla="*/ 1289304 h 5660136"/>
              <a:gd name="connsiteX55" fmla="*/ 356616 w 7168896"/>
              <a:gd name="connsiteY55" fmla="*/ 1216152 h 5660136"/>
              <a:gd name="connsiteX56" fmla="*/ 292608 w 7168896"/>
              <a:gd name="connsiteY56" fmla="*/ 1170432 h 5660136"/>
              <a:gd name="connsiteX57" fmla="*/ 219456 w 7168896"/>
              <a:gd name="connsiteY57" fmla="*/ 1152144 h 5660136"/>
              <a:gd name="connsiteX58" fmla="*/ 137160 w 7168896"/>
              <a:gd name="connsiteY58" fmla="*/ 1088136 h 5660136"/>
              <a:gd name="connsiteX59" fmla="*/ 82296 w 7168896"/>
              <a:gd name="connsiteY59" fmla="*/ 1024128 h 5660136"/>
              <a:gd name="connsiteX60" fmla="*/ 64008 w 7168896"/>
              <a:gd name="connsiteY60" fmla="*/ 996696 h 5660136"/>
              <a:gd name="connsiteX61" fmla="*/ 36576 w 7168896"/>
              <a:gd name="connsiteY61" fmla="*/ 978408 h 5660136"/>
              <a:gd name="connsiteX62" fmla="*/ 0 w 7168896"/>
              <a:gd name="connsiteY62" fmla="*/ 941832 h 5660136"/>
              <a:gd name="connsiteX63" fmla="*/ 9144 w 7168896"/>
              <a:gd name="connsiteY63" fmla="*/ 749808 h 5660136"/>
              <a:gd name="connsiteX64" fmla="*/ 18288 w 7168896"/>
              <a:gd name="connsiteY64" fmla="*/ 722376 h 5660136"/>
              <a:gd name="connsiteX65" fmla="*/ 128016 w 7168896"/>
              <a:gd name="connsiteY65" fmla="*/ 630936 h 5660136"/>
              <a:gd name="connsiteX66" fmla="*/ 201168 w 7168896"/>
              <a:gd name="connsiteY66" fmla="*/ 576072 h 5660136"/>
              <a:gd name="connsiteX67" fmla="*/ 237744 w 7168896"/>
              <a:gd name="connsiteY67" fmla="*/ 530352 h 5660136"/>
              <a:gd name="connsiteX68" fmla="*/ 356616 w 7168896"/>
              <a:gd name="connsiteY68" fmla="*/ 502920 h 5660136"/>
              <a:gd name="connsiteX69" fmla="*/ 466344 w 7168896"/>
              <a:gd name="connsiteY69" fmla="*/ 457200 h 5660136"/>
              <a:gd name="connsiteX70" fmla="*/ 557784 w 7168896"/>
              <a:gd name="connsiteY70" fmla="*/ 411480 h 5660136"/>
              <a:gd name="connsiteX71" fmla="*/ 777240 w 7168896"/>
              <a:gd name="connsiteY71" fmla="*/ 374904 h 5660136"/>
              <a:gd name="connsiteX72" fmla="*/ 850392 w 7168896"/>
              <a:gd name="connsiteY72" fmla="*/ 356616 h 5660136"/>
              <a:gd name="connsiteX73" fmla="*/ 1051560 w 7168896"/>
              <a:gd name="connsiteY73" fmla="*/ 365760 h 5660136"/>
              <a:gd name="connsiteX74" fmla="*/ 1078992 w 7168896"/>
              <a:gd name="connsiteY74" fmla="*/ 374904 h 5660136"/>
              <a:gd name="connsiteX75" fmla="*/ 1353312 w 7168896"/>
              <a:gd name="connsiteY75" fmla="*/ 301752 h 5660136"/>
              <a:gd name="connsiteX76" fmla="*/ 1490472 w 7168896"/>
              <a:gd name="connsiteY76" fmla="*/ 310896 h 5660136"/>
              <a:gd name="connsiteX77" fmla="*/ 1527048 w 7168896"/>
              <a:gd name="connsiteY77" fmla="*/ 329184 h 5660136"/>
              <a:gd name="connsiteX78" fmla="*/ 1554480 w 7168896"/>
              <a:gd name="connsiteY78" fmla="*/ 338328 h 5660136"/>
              <a:gd name="connsiteX79" fmla="*/ 1618488 w 7168896"/>
              <a:gd name="connsiteY79" fmla="*/ 356616 h 5660136"/>
              <a:gd name="connsiteX80" fmla="*/ 1655064 w 7168896"/>
              <a:gd name="connsiteY80" fmla="*/ 374904 h 5660136"/>
              <a:gd name="connsiteX81" fmla="*/ 2029968 w 7168896"/>
              <a:gd name="connsiteY81" fmla="*/ 384048 h 5660136"/>
              <a:gd name="connsiteX82" fmla="*/ 2121408 w 7168896"/>
              <a:gd name="connsiteY82" fmla="*/ 411480 h 5660136"/>
              <a:gd name="connsiteX83" fmla="*/ 2176272 w 7168896"/>
              <a:gd name="connsiteY83" fmla="*/ 420624 h 5660136"/>
              <a:gd name="connsiteX84" fmla="*/ 2249424 w 7168896"/>
              <a:gd name="connsiteY84" fmla="*/ 448056 h 5660136"/>
              <a:gd name="connsiteX85" fmla="*/ 2286000 w 7168896"/>
              <a:gd name="connsiteY85" fmla="*/ 457200 h 5660136"/>
              <a:gd name="connsiteX86" fmla="*/ 2395728 w 7168896"/>
              <a:gd name="connsiteY86" fmla="*/ 438912 h 5660136"/>
              <a:gd name="connsiteX87" fmla="*/ 2414016 w 7168896"/>
              <a:gd name="connsiteY87" fmla="*/ 411480 h 5660136"/>
              <a:gd name="connsiteX88" fmla="*/ 2487168 w 7168896"/>
              <a:gd name="connsiteY88" fmla="*/ 365760 h 5660136"/>
              <a:gd name="connsiteX89" fmla="*/ 2596896 w 7168896"/>
              <a:gd name="connsiteY89" fmla="*/ 320040 h 5660136"/>
              <a:gd name="connsiteX90" fmla="*/ 2734056 w 7168896"/>
              <a:gd name="connsiteY90" fmla="*/ 265176 h 5660136"/>
              <a:gd name="connsiteX91" fmla="*/ 2825496 w 7168896"/>
              <a:gd name="connsiteY91" fmla="*/ 228600 h 5660136"/>
              <a:gd name="connsiteX92" fmla="*/ 2852928 w 7168896"/>
              <a:gd name="connsiteY92" fmla="*/ 210312 h 5660136"/>
              <a:gd name="connsiteX93" fmla="*/ 3154680 w 7168896"/>
              <a:gd name="connsiteY93" fmla="*/ 164592 h 5660136"/>
              <a:gd name="connsiteX94" fmla="*/ 3191256 w 7168896"/>
              <a:gd name="connsiteY94" fmla="*/ 137160 h 5660136"/>
              <a:gd name="connsiteX95" fmla="*/ 3401568 w 7168896"/>
              <a:gd name="connsiteY95" fmla="*/ 27432 h 5660136"/>
              <a:gd name="connsiteX96" fmla="*/ 3447288 w 7168896"/>
              <a:gd name="connsiteY96" fmla="*/ 18288 h 5660136"/>
              <a:gd name="connsiteX97" fmla="*/ 3493008 w 7168896"/>
              <a:gd name="connsiteY97" fmla="*/ 0 h 5660136"/>
              <a:gd name="connsiteX98" fmla="*/ 4215384 w 7168896"/>
              <a:gd name="connsiteY98" fmla="*/ 36576 h 5660136"/>
              <a:gd name="connsiteX99" fmla="*/ 4242816 w 7168896"/>
              <a:gd name="connsiteY99" fmla="*/ 45720 h 5660136"/>
              <a:gd name="connsiteX100" fmla="*/ 4297680 w 7168896"/>
              <a:gd name="connsiteY100" fmla="*/ 54864 h 5660136"/>
              <a:gd name="connsiteX101" fmla="*/ 4754880 w 7168896"/>
              <a:gd name="connsiteY101" fmla="*/ 82296 h 5660136"/>
              <a:gd name="connsiteX102" fmla="*/ 4818888 w 7168896"/>
              <a:gd name="connsiteY102" fmla="*/ 91440 h 5660136"/>
              <a:gd name="connsiteX103" fmla="*/ 5138928 w 7168896"/>
              <a:gd name="connsiteY103" fmla="*/ 109728 h 5660136"/>
              <a:gd name="connsiteX104" fmla="*/ 5294376 w 7168896"/>
              <a:gd name="connsiteY104" fmla="*/ 137160 h 5660136"/>
              <a:gd name="connsiteX105" fmla="*/ 5394960 w 7168896"/>
              <a:gd name="connsiteY105" fmla="*/ 146304 h 5660136"/>
              <a:gd name="connsiteX106" fmla="*/ 5504688 w 7168896"/>
              <a:gd name="connsiteY106" fmla="*/ 164592 h 5660136"/>
              <a:gd name="connsiteX107" fmla="*/ 5833872 w 7168896"/>
              <a:gd name="connsiteY107" fmla="*/ 182880 h 5660136"/>
              <a:gd name="connsiteX108" fmla="*/ 5897880 w 7168896"/>
              <a:gd name="connsiteY108" fmla="*/ 192024 h 5660136"/>
              <a:gd name="connsiteX109" fmla="*/ 5952744 w 7168896"/>
              <a:gd name="connsiteY109" fmla="*/ 219456 h 5660136"/>
              <a:gd name="connsiteX110" fmla="*/ 5998464 w 7168896"/>
              <a:gd name="connsiteY110" fmla="*/ 237744 h 5660136"/>
              <a:gd name="connsiteX111" fmla="*/ 6135624 w 7168896"/>
              <a:gd name="connsiteY111" fmla="*/ 274320 h 5660136"/>
              <a:gd name="connsiteX112" fmla="*/ 6217920 w 7168896"/>
              <a:gd name="connsiteY112" fmla="*/ 301752 h 5660136"/>
              <a:gd name="connsiteX113" fmla="*/ 6327648 w 7168896"/>
              <a:gd name="connsiteY113" fmla="*/ 310896 h 5660136"/>
              <a:gd name="connsiteX114" fmla="*/ 6364224 w 7168896"/>
              <a:gd name="connsiteY114" fmla="*/ 329184 h 5660136"/>
              <a:gd name="connsiteX115" fmla="*/ 6428232 w 7168896"/>
              <a:gd name="connsiteY115" fmla="*/ 365760 h 5660136"/>
              <a:gd name="connsiteX116" fmla="*/ 6501384 w 7168896"/>
              <a:gd name="connsiteY116" fmla="*/ 384048 h 5660136"/>
              <a:gd name="connsiteX117" fmla="*/ 6528816 w 7168896"/>
              <a:gd name="connsiteY117" fmla="*/ 393192 h 5660136"/>
              <a:gd name="connsiteX118" fmla="*/ 6537960 w 7168896"/>
              <a:gd name="connsiteY118" fmla="*/ 429768 h 5660136"/>
              <a:gd name="connsiteX119" fmla="*/ 6492240 w 7168896"/>
              <a:gd name="connsiteY119" fmla="*/ 466344 h 5660136"/>
              <a:gd name="connsiteX120" fmla="*/ 6455664 w 7168896"/>
              <a:gd name="connsiteY120" fmla="*/ 475488 h 5660136"/>
              <a:gd name="connsiteX121" fmla="*/ 6254496 w 7168896"/>
              <a:gd name="connsiteY121" fmla="*/ 484632 h 5660136"/>
              <a:gd name="connsiteX122" fmla="*/ 6227064 w 7168896"/>
              <a:gd name="connsiteY122" fmla="*/ 512064 h 5660136"/>
              <a:gd name="connsiteX123" fmla="*/ 6208776 w 7168896"/>
              <a:gd name="connsiteY123" fmla="*/ 621792 h 5660136"/>
              <a:gd name="connsiteX124" fmla="*/ 6062472 w 7168896"/>
              <a:gd name="connsiteY124" fmla="*/ 649224 h 5660136"/>
              <a:gd name="connsiteX125" fmla="*/ 5660136 w 7168896"/>
              <a:gd name="connsiteY125" fmla="*/ 667512 h 5660136"/>
              <a:gd name="connsiteX126" fmla="*/ 5486400 w 7168896"/>
              <a:gd name="connsiteY126" fmla="*/ 676656 h 5660136"/>
              <a:gd name="connsiteX127" fmla="*/ 5440680 w 7168896"/>
              <a:gd name="connsiteY127" fmla="*/ 685800 h 5660136"/>
              <a:gd name="connsiteX128" fmla="*/ 5404104 w 7168896"/>
              <a:gd name="connsiteY128" fmla="*/ 694944 h 5660136"/>
              <a:gd name="connsiteX129" fmla="*/ 5330952 w 7168896"/>
              <a:gd name="connsiteY129" fmla="*/ 704088 h 5660136"/>
              <a:gd name="connsiteX130" fmla="*/ 5294376 w 7168896"/>
              <a:gd name="connsiteY130" fmla="*/ 731520 h 5660136"/>
              <a:gd name="connsiteX131" fmla="*/ 5340096 w 7168896"/>
              <a:gd name="connsiteY131" fmla="*/ 804672 h 5660136"/>
              <a:gd name="connsiteX132" fmla="*/ 5367528 w 7168896"/>
              <a:gd name="connsiteY132" fmla="*/ 850392 h 5660136"/>
              <a:gd name="connsiteX133" fmla="*/ 5376672 w 7168896"/>
              <a:gd name="connsiteY133" fmla="*/ 886968 h 5660136"/>
              <a:gd name="connsiteX134" fmla="*/ 5321808 w 7168896"/>
              <a:gd name="connsiteY134" fmla="*/ 1088136 h 5660136"/>
              <a:gd name="connsiteX135" fmla="*/ 5248656 w 7168896"/>
              <a:gd name="connsiteY135" fmla="*/ 1133856 h 5660136"/>
              <a:gd name="connsiteX136" fmla="*/ 5138928 w 7168896"/>
              <a:gd name="connsiteY136" fmla="*/ 1152144 h 5660136"/>
              <a:gd name="connsiteX137" fmla="*/ 5157216 w 7168896"/>
              <a:gd name="connsiteY137" fmla="*/ 1188720 h 5660136"/>
              <a:gd name="connsiteX138" fmla="*/ 5202936 w 7168896"/>
              <a:gd name="connsiteY138" fmla="*/ 1252728 h 5660136"/>
              <a:gd name="connsiteX139" fmla="*/ 5212080 w 7168896"/>
              <a:gd name="connsiteY139" fmla="*/ 1280160 h 5660136"/>
              <a:gd name="connsiteX140" fmla="*/ 5230368 w 7168896"/>
              <a:gd name="connsiteY140" fmla="*/ 1316736 h 5660136"/>
              <a:gd name="connsiteX141" fmla="*/ 5230368 w 7168896"/>
              <a:gd name="connsiteY141" fmla="*/ 1399032 h 5660136"/>
              <a:gd name="connsiteX142" fmla="*/ 5193792 w 7168896"/>
              <a:gd name="connsiteY142" fmla="*/ 1417320 h 5660136"/>
              <a:gd name="connsiteX143" fmla="*/ 5157216 w 7168896"/>
              <a:gd name="connsiteY143" fmla="*/ 1444752 h 5660136"/>
              <a:gd name="connsiteX144" fmla="*/ 5129784 w 7168896"/>
              <a:gd name="connsiteY144" fmla="*/ 1453896 h 5660136"/>
              <a:gd name="connsiteX145" fmla="*/ 5001768 w 7168896"/>
              <a:gd name="connsiteY145" fmla="*/ 1490472 h 5660136"/>
              <a:gd name="connsiteX146" fmla="*/ 4974336 w 7168896"/>
              <a:gd name="connsiteY146" fmla="*/ 1517904 h 5660136"/>
              <a:gd name="connsiteX147" fmla="*/ 5029200 w 7168896"/>
              <a:gd name="connsiteY147" fmla="*/ 1563624 h 5660136"/>
              <a:gd name="connsiteX148" fmla="*/ 5038344 w 7168896"/>
              <a:gd name="connsiteY148" fmla="*/ 1591056 h 5660136"/>
              <a:gd name="connsiteX149" fmla="*/ 5074920 w 7168896"/>
              <a:gd name="connsiteY149" fmla="*/ 1645920 h 5660136"/>
              <a:gd name="connsiteX150" fmla="*/ 5129784 w 7168896"/>
              <a:gd name="connsiteY150" fmla="*/ 1773936 h 5660136"/>
              <a:gd name="connsiteX151" fmla="*/ 5102352 w 7168896"/>
              <a:gd name="connsiteY151" fmla="*/ 1892808 h 5660136"/>
              <a:gd name="connsiteX152" fmla="*/ 5074920 w 7168896"/>
              <a:gd name="connsiteY152" fmla="*/ 1911096 h 5660136"/>
              <a:gd name="connsiteX153" fmla="*/ 5038344 w 7168896"/>
              <a:gd name="connsiteY153" fmla="*/ 1938528 h 5660136"/>
              <a:gd name="connsiteX154" fmla="*/ 4992624 w 7168896"/>
              <a:gd name="connsiteY154" fmla="*/ 1956816 h 5660136"/>
              <a:gd name="connsiteX155" fmla="*/ 4901184 w 7168896"/>
              <a:gd name="connsiteY155" fmla="*/ 1993392 h 5660136"/>
              <a:gd name="connsiteX156" fmla="*/ 4873752 w 7168896"/>
              <a:gd name="connsiteY156" fmla="*/ 2020824 h 5660136"/>
              <a:gd name="connsiteX157" fmla="*/ 4928616 w 7168896"/>
              <a:gd name="connsiteY157" fmla="*/ 2075688 h 5660136"/>
              <a:gd name="connsiteX158" fmla="*/ 4983480 w 7168896"/>
              <a:gd name="connsiteY158" fmla="*/ 2130552 h 5660136"/>
              <a:gd name="connsiteX159" fmla="*/ 4983480 w 7168896"/>
              <a:gd name="connsiteY159" fmla="*/ 2231136 h 5660136"/>
              <a:gd name="connsiteX160" fmla="*/ 4919472 w 7168896"/>
              <a:gd name="connsiteY160" fmla="*/ 2258568 h 5660136"/>
              <a:gd name="connsiteX161" fmla="*/ 4864608 w 7168896"/>
              <a:gd name="connsiteY161" fmla="*/ 2276856 h 5660136"/>
              <a:gd name="connsiteX162" fmla="*/ 4828032 w 7168896"/>
              <a:gd name="connsiteY162" fmla="*/ 2286000 h 5660136"/>
              <a:gd name="connsiteX163" fmla="*/ 4773168 w 7168896"/>
              <a:gd name="connsiteY163" fmla="*/ 2295144 h 5660136"/>
              <a:gd name="connsiteX164" fmla="*/ 4709160 w 7168896"/>
              <a:gd name="connsiteY164" fmla="*/ 2313432 h 5660136"/>
              <a:gd name="connsiteX165" fmla="*/ 4727448 w 7168896"/>
              <a:gd name="connsiteY165" fmla="*/ 2340864 h 5660136"/>
              <a:gd name="connsiteX166" fmla="*/ 4764024 w 7168896"/>
              <a:gd name="connsiteY166" fmla="*/ 2350008 h 5660136"/>
              <a:gd name="connsiteX167" fmla="*/ 4828032 w 7168896"/>
              <a:gd name="connsiteY167" fmla="*/ 2368296 h 5660136"/>
              <a:gd name="connsiteX168" fmla="*/ 4901184 w 7168896"/>
              <a:gd name="connsiteY168" fmla="*/ 2395728 h 5660136"/>
              <a:gd name="connsiteX169" fmla="*/ 4928616 w 7168896"/>
              <a:gd name="connsiteY169" fmla="*/ 2414016 h 5660136"/>
              <a:gd name="connsiteX170" fmla="*/ 5010912 w 7168896"/>
              <a:gd name="connsiteY170" fmla="*/ 2432304 h 5660136"/>
              <a:gd name="connsiteX171" fmla="*/ 5056632 w 7168896"/>
              <a:gd name="connsiteY171" fmla="*/ 2441448 h 5660136"/>
              <a:gd name="connsiteX172" fmla="*/ 5102352 w 7168896"/>
              <a:gd name="connsiteY172" fmla="*/ 2487168 h 5660136"/>
              <a:gd name="connsiteX173" fmla="*/ 5148072 w 7168896"/>
              <a:gd name="connsiteY173" fmla="*/ 2542032 h 5660136"/>
              <a:gd name="connsiteX174" fmla="*/ 5166360 w 7168896"/>
              <a:gd name="connsiteY174" fmla="*/ 2578608 h 5660136"/>
              <a:gd name="connsiteX175" fmla="*/ 5193792 w 7168896"/>
              <a:gd name="connsiteY175" fmla="*/ 2615184 h 5660136"/>
              <a:gd name="connsiteX176" fmla="*/ 5212080 w 7168896"/>
              <a:gd name="connsiteY176" fmla="*/ 2651760 h 5660136"/>
              <a:gd name="connsiteX177" fmla="*/ 5239512 w 7168896"/>
              <a:gd name="connsiteY177" fmla="*/ 2670048 h 5660136"/>
              <a:gd name="connsiteX178" fmla="*/ 5285232 w 7168896"/>
              <a:gd name="connsiteY178" fmla="*/ 2706624 h 5660136"/>
              <a:gd name="connsiteX179" fmla="*/ 5321808 w 7168896"/>
              <a:gd name="connsiteY179" fmla="*/ 2752344 h 5660136"/>
              <a:gd name="connsiteX180" fmla="*/ 5394960 w 7168896"/>
              <a:gd name="connsiteY180" fmla="*/ 2798064 h 5660136"/>
              <a:gd name="connsiteX181" fmla="*/ 5422392 w 7168896"/>
              <a:gd name="connsiteY181" fmla="*/ 2825496 h 5660136"/>
              <a:gd name="connsiteX182" fmla="*/ 5495544 w 7168896"/>
              <a:gd name="connsiteY182" fmla="*/ 2871216 h 5660136"/>
              <a:gd name="connsiteX183" fmla="*/ 5559552 w 7168896"/>
              <a:gd name="connsiteY183" fmla="*/ 2935224 h 5660136"/>
              <a:gd name="connsiteX184" fmla="*/ 5596128 w 7168896"/>
              <a:gd name="connsiteY184" fmla="*/ 2980944 h 5660136"/>
              <a:gd name="connsiteX185" fmla="*/ 5623560 w 7168896"/>
              <a:gd name="connsiteY185" fmla="*/ 2990088 h 5660136"/>
              <a:gd name="connsiteX186" fmla="*/ 5650992 w 7168896"/>
              <a:gd name="connsiteY186" fmla="*/ 3026664 h 5660136"/>
              <a:gd name="connsiteX187" fmla="*/ 5715000 w 7168896"/>
              <a:gd name="connsiteY187" fmla="*/ 3090672 h 5660136"/>
              <a:gd name="connsiteX188" fmla="*/ 5733288 w 7168896"/>
              <a:gd name="connsiteY188" fmla="*/ 3118104 h 5660136"/>
              <a:gd name="connsiteX189" fmla="*/ 5952744 w 7168896"/>
              <a:gd name="connsiteY189" fmla="*/ 3282696 h 5660136"/>
              <a:gd name="connsiteX190" fmla="*/ 6007608 w 7168896"/>
              <a:gd name="connsiteY190" fmla="*/ 3337560 h 5660136"/>
              <a:gd name="connsiteX191" fmla="*/ 6035040 w 7168896"/>
              <a:gd name="connsiteY191" fmla="*/ 3355848 h 5660136"/>
              <a:gd name="connsiteX192" fmla="*/ 6062472 w 7168896"/>
              <a:gd name="connsiteY192" fmla="*/ 3383280 h 5660136"/>
              <a:gd name="connsiteX193" fmla="*/ 6126480 w 7168896"/>
              <a:gd name="connsiteY193" fmla="*/ 3419856 h 5660136"/>
              <a:gd name="connsiteX194" fmla="*/ 6199632 w 7168896"/>
              <a:gd name="connsiteY194" fmla="*/ 3465576 h 5660136"/>
              <a:gd name="connsiteX195" fmla="*/ 6263640 w 7168896"/>
              <a:gd name="connsiteY195" fmla="*/ 3520440 h 5660136"/>
              <a:gd name="connsiteX196" fmla="*/ 6291072 w 7168896"/>
              <a:gd name="connsiteY196" fmla="*/ 3538728 h 5660136"/>
              <a:gd name="connsiteX197" fmla="*/ 6318504 w 7168896"/>
              <a:gd name="connsiteY197" fmla="*/ 3575304 h 5660136"/>
              <a:gd name="connsiteX198" fmla="*/ 6355080 w 7168896"/>
              <a:gd name="connsiteY198" fmla="*/ 3593592 h 5660136"/>
              <a:gd name="connsiteX199" fmla="*/ 6437376 w 7168896"/>
              <a:gd name="connsiteY199" fmla="*/ 3657600 h 5660136"/>
              <a:gd name="connsiteX200" fmla="*/ 6473952 w 7168896"/>
              <a:gd name="connsiteY200" fmla="*/ 3666744 h 5660136"/>
              <a:gd name="connsiteX201" fmla="*/ 6583680 w 7168896"/>
              <a:gd name="connsiteY201" fmla="*/ 3712464 h 5660136"/>
              <a:gd name="connsiteX202" fmla="*/ 6647688 w 7168896"/>
              <a:gd name="connsiteY202" fmla="*/ 3749040 h 5660136"/>
              <a:gd name="connsiteX203" fmla="*/ 6711696 w 7168896"/>
              <a:gd name="connsiteY203" fmla="*/ 3803904 h 5660136"/>
              <a:gd name="connsiteX204" fmla="*/ 6784848 w 7168896"/>
              <a:gd name="connsiteY204" fmla="*/ 3831336 h 5660136"/>
              <a:gd name="connsiteX205" fmla="*/ 6830568 w 7168896"/>
              <a:gd name="connsiteY205" fmla="*/ 3849624 h 5660136"/>
              <a:gd name="connsiteX206" fmla="*/ 6922008 w 7168896"/>
              <a:gd name="connsiteY206" fmla="*/ 3877056 h 5660136"/>
              <a:gd name="connsiteX207" fmla="*/ 7004304 w 7168896"/>
              <a:gd name="connsiteY207" fmla="*/ 3941064 h 5660136"/>
              <a:gd name="connsiteX208" fmla="*/ 7040880 w 7168896"/>
              <a:gd name="connsiteY208" fmla="*/ 3977640 h 5660136"/>
              <a:gd name="connsiteX209" fmla="*/ 7059168 w 7168896"/>
              <a:gd name="connsiteY209" fmla="*/ 4005072 h 5660136"/>
              <a:gd name="connsiteX210" fmla="*/ 7114032 w 7168896"/>
              <a:gd name="connsiteY210" fmla="*/ 4059936 h 5660136"/>
              <a:gd name="connsiteX211" fmla="*/ 7150608 w 7168896"/>
              <a:gd name="connsiteY211" fmla="*/ 4096512 h 5660136"/>
              <a:gd name="connsiteX212" fmla="*/ 7168896 w 7168896"/>
              <a:gd name="connsiteY212" fmla="*/ 4123944 h 5660136"/>
              <a:gd name="connsiteX213" fmla="*/ 7150608 w 7168896"/>
              <a:gd name="connsiteY213" fmla="*/ 4206240 h 5660136"/>
              <a:gd name="connsiteX214" fmla="*/ 7050024 w 7168896"/>
              <a:gd name="connsiteY214" fmla="*/ 4224528 h 5660136"/>
              <a:gd name="connsiteX215" fmla="*/ 6858000 w 7168896"/>
              <a:gd name="connsiteY215" fmla="*/ 4206240 h 5660136"/>
              <a:gd name="connsiteX216" fmla="*/ 6784848 w 7168896"/>
              <a:gd name="connsiteY216" fmla="*/ 4187952 h 5660136"/>
              <a:gd name="connsiteX217" fmla="*/ 6748272 w 7168896"/>
              <a:gd name="connsiteY217" fmla="*/ 4178808 h 5660136"/>
              <a:gd name="connsiteX218" fmla="*/ 6720840 w 7168896"/>
              <a:gd name="connsiteY218" fmla="*/ 4169664 h 5660136"/>
              <a:gd name="connsiteX219" fmla="*/ 6665976 w 7168896"/>
              <a:gd name="connsiteY219" fmla="*/ 4160520 h 5660136"/>
              <a:gd name="connsiteX220" fmla="*/ 6647688 w 7168896"/>
              <a:gd name="connsiteY220" fmla="*/ 4242816 h 5660136"/>
              <a:gd name="connsiteX221" fmla="*/ 6620256 w 7168896"/>
              <a:gd name="connsiteY221" fmla="*/ 4251960 h 5660136"/>
              <a:gd name="connsiteX222" fmla="*/ 6565392 w 7168896"/>
              <a:gd name="connsiteY222" fmla="*/ 4261104 h 5660136"/>
              <a:gd name="connsiteX223" fmla="*/ 6464808 w 7168896"/>
              <a:gd name="connsiteY223" fmla="*/ 4251960 h 5660136"/>
              <a:gd name="connsiteX224" fmla="*/ 6373368 w 7168896"/>
              <a:gd name="connsiteY224" fmla="*/ 4215384 h 5660136"/>
              <a:gd name="connsiteX225" fmla="*/ 6318504 w 7168896"/>
              <a:gd name="connsiteY225" fmla="*/ 4197096 h 5660136"/>
              <a:gd name="connsiteX226" fmla="*/ 6309360 w 7168896"/>
              <a:gd name="connsiteY226" fmla="*/ 4233672 h 5660136"/>
              <a:gd name="connsiteX227" fmla="*/ 6089904 w 7168896"/>
              <a:gd name="connsiteY227" fmla="*/ 4261104 h 5660136"/>
              <a:gd name="connsiteX228" fmla="*/ 5989320 w 7168896"/>
              <a:gd name="connsiteY228" fmla="*/ 4224528 h 5660136"/>
              <a:gd name="connsiteX229" fmla="*/ 5952744 w 7168896"/>
              <a:gd name="connsiteY229" fmla="*/ 4206240 h 5660136"/>
              <a:gd name="connsiteX230" fmla="*/ 5925312 w 7168896"/>
              <a:gd name="connsiteY230" fmla="*/ 4178808 h 5660136"/>
              <a:gd name="connsiteX231" fmla="*/ 5861304 w 7168896"/>
              <a:gd name="connsiteY231" fmla="*/ 4142232 h 5660136"/>
              <a:gd name="connsiteX232" fmla="*/ 5815584 w 7168896"/>
              <a:gd name="connsiteY232" fmla="*/ 4133088 h 5660136"/>
              <a:gd name="connsiteX233" fmla="*/ 5742432 w 7168896"/>
              <a:gd name="connsiteY233" fmla="*/ 4096512 h 5660136"/>
              <a:gd name="connsiteX234" fmla="*/ 5696712 w 7168896"/>
              <a:gd name="connsiteY234" fmla="*/ 4069080 h 5660136"/>
              <a:gd name="connsiteX235" fmla="*/ 5650992 w 7168896"/>
              <a:gd name="connsiteY235" fmla="*/ 4050792 h 5660136"/>
              <a:gd name="connsiteX236" fmla="*/ 5559552 w 7168896"/>
              <a:gd name="connsiteY236" fmla="*/ 3995928 h 5660136"/>
              <a:gd name="connsiteX237" fmla="*/ 5458968 w 7168896"/>
              <a:gd name="connsiteY237" fmla="*/ 3959352 h 5660136"/>
              <a:gd name="connsiteX238" fmla="*/ 5422392 w 7168896"/>
              <a:gd name="connsiteY238" fmla="*/ 3941064 h 5660136"/>
              <a:gd name="connsiteX239" fmla="*/ 5367528 w 7168896"/>
              <a:gd name="connsiteY239" fmla="*/ 3922776 h 5660136"/>
              <a:gd name="connsiteX240" fmla="*/ 5312664 w 7168896"/>
              <a:gd name="connsiteY240" fmla="*/ 3904488 h 5660136"/>
              <a:gd name="connsiteX241" fmla="*/ 5285232 w 7168896"/>
              <a:gd name="connsiteY241" fmla="*/ 3895344 h 5660136"/>
              <a:gd name="connsiteX242" fmla="*/ 5212080 w 7168896"/>
              <a:gd name="connsiteY242" fmla="*/ 3858768 h 5660136"/>
              <a:gd name="connsiteX243" fmla="*/ 5184648 w 7168896"/>
              <a:gd name="connsiteY243" fmla="*/ 3840480 h 5660136"/>
              <a:gd name="connsiteX244" fmla="*/ 5157216 w 7168896"/>
              <a:gd name="connsiteY244" fmla="*/ 3831336 h 5660136"/>
              <a:gd name="connsiteX245" fmla="*/ 5129784 w 7168896"/>
              <a:gd name="connsiteY245" fmla="*/ 3813048 h 5660136"/>
              <a:gd name="connsiteX246" fmla="*/ 5074920 w 7168896"/>
              <a:gd name="connsiteY246" fmla="*/ 3794760 h 5660136"/>
              <a:gd name="connsiteX247" fmla="*/ 5010912 w 7168896"/>
              <a:gd name="connsiteY247" fmla="*/ 3758184 h 5660136"/>
              <a:gd name="connsiteX248" fmla="*/ 4956048 w 7168896"/>
              <a:gd name="connsiteY248" fmla="*/ 3721608 h 5660136"/>
              <a:gd name="connsiteX249" fmla="*/ 4910328 w 7168896"/>
              <a:gd name="connsiteY249" fmla="*/ 3703320 h 5660136"/>
              <a:gd name="connsiteX250" fmla="*/ 4882896 w 7168896"/>
              <a:gd name="connsiteY250" fmla="*/ 3685032 h 5660136"/>
              <a:gd name="connsiteX251" fmla="*/ 4837176 w 7168896"/>
              <a:gd name="connsiteY251" fmla="*/ 3666744 h 5660136"/>
              <a:gd name="connsiteX252" fmla="*/ 4745736 w 7168896"/>
              <a:gd name="connsiteY252" fmla="*/ 3712464 h 5660136"/>
              <a:gd name="connsiteX253" fmla="*/ 4654296 w 7168896"/>
              <a:gd name="connsiteY253" fmla="*/ 3749040 h 5660136"/>
              <a:gd name="connsiteX254" fmla="*/ 4562856 w 7168896"/>
              <a:gd name="connsiteY254" fmla="*/ 3767328 h 5660136"/>
              <a:gd name="connsiteX255" fmla="*/ 4517136 w 7168896"/>
              <a:gd name="connsiteY255" fmla="*/ 3776472 h 5660136"/>
              <a:gd name="connsiteX256" fmla="*/ 4489704 w 7168896"/>
              <a:gd name="connsiteY256" fmla="*/ 3794760 h 5660136"/>
              <a:gd name="connsiteX257" fmla="*/ 4453128 w 7168896"/>
              <a:gd name="connsiteY257" fmla="*/ 3813048 h 5660136"/>
              <a:gd name="connsiteX258" fmla="*/ 4471416 w 7168896"/>
              <a:gd name="connsiteY258" fmla="*/ 3941064 h 5660136"/>
              <a:gd name="connsiteX259" fmla="*/ 4480560 w 7168896"/>
              <a:gd name="connsiteY259" fmla="*/ 3977640 h 5660136"/>
              <a:gd name="connsiteX260" fmla="*/ 4498848 w 7168896"/>
              <a:gd name="connsiteY260" fmla="*/ 4014216 h 5660136"/>
              <a:gd name="connsiteX261" fmla="*/ 4480560 w 7168896"/>
              <a:gd name="connsiteY261" fmla="*/ 4142232 h 5660136"/>
              <a:gd name="connsiteX262" fmla="*/ 4471416 w 7168896"/>
              <a:gd name="connsiteY262" fmla="*/ 4178808 h 5660136"/>
              <a:gd name="connsiteX263" fmla="*/ 4434840 w 7168896"/>
              <a:gd name="connsiteY263" fmla="*/ 4215384 h 5660136"/>
              <a:gd name="connsiteX264" fmla="*/ 4416552 w 7168896"/>
              <a:gd name="connsiteY264" fmla="*/ 4361688 h 5660136"/>
              <a:gd name="connsiteX265" fmla="*/ 4407408 w 7168896"/>
              <a:gd name="connsiteY265" fmla="*/ 4416552 h 5660136"/>
              <a:gd name="connsiteX266" fmla="*/ 4389120 w 7168896"/>
              <a:gd name="connsiteY266" fmla="*/ 4443984 h 5660136"/>
              <a:gd name="connsiteX267" fmla="*/ 4370832 w 7168896"/>
              <a:gd name="connsiteY267" fmla="*/ 4498848 h 5660136"/>
              <a:gd name="connsiteX268" fmla="*/ 4334256 w 7168896"/>
              <a:gd name="connsiteY268" fmla="*/ 4562856 h 5660136"/>
              <a:gd name="connsiteX269" fmla="*/ 4306824 w 7168896"/>
              <a:gd name="connsiteY269" fmla="*/ 4608576 h 5660136"/>
              <a:gd name="connsiteX270" fmla="*/ 4197096 w 7168896"/>
              <a:gd name="connsiteY270" fmla="*/ 4681728 h 5660136"/>
              <a:gd name="connsiteX271" fmla="*/ 4133088 w 7168896"/>
              <a:gd name="connsiteY271" fmla="*/ 4700016 h 5660136"/>
              <a:gd name="connsiteX272" fmla="*/ 4059936 w 7168896"/>
              <a:gd name="connsiteY272" fmla="*/ 4727448 h 5660136"/>
              <a:gd name="connsiteX273" fmla="*/ 4023360 w 7168896"/>
              <a:gd name="connsiteY273" fmla="*/ 4745736 h 5660136"/>
              <a:gd name="connsiteX274" fmla="*/ 3886200 w 7168896"/>
              <a:gd name="connsiteY274" fmla="*/ 4791456 h 5660136"/>
              <a:gd name="connsiteX275" fmla="*/ 3858768 w 7168896"/>
              <a:gd name="connsiteY275" fmla="*/ 4818888 h 5660136"/>
              <a:gd name="connsiteX276" fmla="*/ 3831336 w 7168896"/>
              <a:gd name="connsiteY276" fmla="*/ 4855464 h 5660136"/>
              <a:gd name="connsiteX277" fmla="*/ 3794760 w 7168896"/>
              <a:gd name="connsiteY277" fmla="*/ 4873752 h 5660136"/>
              <a:gd name="connsiteX278" fmla="*/ 3749040 w 7168896"/>
              <a:gd name="connsiteY278" fmla="*/ 4901184 h 5660136"/>
              <a:gd name="connsiteX279" fmla="*/ 3694176 w 7168896"/>
              <a:gd name="connsiteY279" fmla="*/ 4937760 h 5660136"/>
              <a:gd name="connsiteX280" fmla="*/ 3611880 w 7168896"/>
              <a:gd name="connsiteY280" fmla="*/ 4965192 h 5660136"/>
              <a:gd name="connsiteX281" fmla="*/ 3584448 w 7168896"/>
              <a:gd name="connsiteY281" fmla="*/ 4992624 h 5660136"/>
              <a:gd name="connsiteX282" fmla="*/ 3538728 w 7168896"/>
              <a:gd name="connsiteY282" fmla="*/ 5084064 h 5660136"/>
              <a:gd name="connsiteX283" fmla="*/ 3520440 w 7168896"/>
              <a:gd name="connsiteY283" fmla="*/ 5166360 h 5660136"/>
              <a:gd name="connsiteX284" fmla="*/ 3511296 w 7168896"/>
              <a:gd name="connsiteY284" fmla="*/ 5193792 h 5660136"/>
              <a:gd name="connsiteX285" fmla="*/ 3520440 w 7168896"/>
              <a:gd name="connsiteY285" fmla="*/ 5586984 h 5660136"/>
              <a:gd name="connsiteX286" fmla="*/ 3483864 w 7168896"/>
              <a:gd name="connsiteY286" fmla="*/ 5605272 h 5660136"/>
              <a:gd name="connsiteX287" fmla="*/ 3401568 w 7168896"/>
              <a:gd name="connsiteY287" fmla="*/ 5650992 h 5660136"/>
              <a:gd name="connsiteX288" fmla="*/ 3374136 w 7168896"/>
              <a:gd name="connsiteY288" fmla="*/ 5660136 h 5660136"/>
              <a:gd name="connsiteX289" fmla="*/ 3410712 w 7168896"/>
              <a:gd name="connsiteY289" fmla="*/ 5614416 h 5660136"/>
              <a:gd name="connsiteX290" fmla="*/ 3438144 w 7168896"/>
              <a:gd name="connsiteY290" fmla="*/ 5559552 h 5660136"/>
              <a:gd name="connsiteX291" fmla="*/ 3447288 w 7168896"/>
              <a:gd name="connsiteY291" fmla="*/ 5468112 h 5660136"/>
              <a:gd name="connsiteX292" fmla="*/ 3410712 w 7168896"/>
              <a:gd name="connsiteY292" fmla="*/ 5458968 h 5660136"/>
              <a:gd name="connsiteX293" fmla="*/ 3300984 w 7168896"/>
              <a:gd name="connsiteY293" fmla="*/ 5440680 h 5660136"/>
              <a:gd name="connsiteX294" fmla="*/ 3319272 w 7168896"/>
              <a:gd name="connsiteY294" fmla="*/ 5312664 h 5660136"/>
              <a:gd name="connsiteX295" fmla="*/ 3328416 w 7168896"/>
              <a:gd name="connsiteY295" fmla="*/ 5285232 h 5660136"/>
              <a:gd name="connsiteX296" fmla="*/ 3319272 w 7168896"/>
              <a:gd name="connsiteY296" fmla="*/ 5184648 h 5660136"/>
              <a:gd name="connsiteX297" fmla="*/ 3300984 w 7168896"/>
              <a:gd name="connsiteY297" fmla="*/ 5212080 h 5660136"/>
              <a:gd name="connsiteX298" fmla="*/ 3282696 w 7168896"/>
              <a:gd name="connsiteY298" fmla="*/ 5266944 h 5660136"/>
              <a:gd name="connsiteX299" fmla="*/ 3218688 w 7168896"/>
              <a:gd name="connsiteY299" fmla="*/ 5303520 h 5660136"/>
              <a:gd name="connsiteX300" fmla="*/ 3145536 w 7168896"/>
              <a:gd name="connsiteY300" fmla="*/ 5294376 h 5660136"/>
              <a:gd name="connsiteX301" fmla="*/ 3145536 w 7168896"/>
              <a:gd name="connsiteY301" fmla="*/ 5230368 h 5660136"/>
              <a:gd name="connsiteX302" fmla="*/ 3182112 w 7168896"/>
              <a:gd name="connsiteY302" fmla="*/ 5212080 h 5660136"/>
              <a:gd name="connsiteX303" fmla="*/ 3209544 w 7168896"/>
              <a:gd name="connsiteY303" fmla="*/ 5193792 h 5660136"/>
              <a:gd name="connsiteX304" fmla="*/ 3218688 w 7168896"/>
              <a:gd name="connsiteY304" fmla="*/ 5166360 h 5660136"/>
              <a:gd name="connsiteX305" fmla="*/ 3209544 w 7168896"/>
              <a:gd name="connsiteY305" fmla="*/ 5093208 h 5660136"/>
              <a:gd name="connsiteX306" fmla="*/ 3191256 w 7168896"/>
              <a:gd name="connsiteY306" fmla="*/ 5047488 h 5660136"/>
              <a:gd name="connsiteX307" fmla="*/ 3182112 w 7168896"/>
              <a:gd name="connsiteY307" fmla="*/ 5020056 h 5660136"/>
              <a:gd name="connsiteX308" fmla="*/ 3127248 w 7168896"/>
              <a:gd name="connsiteY308" fmla="*/ 4745736 h 5660136"/>
              <a:gd name="connsiteX309" fmla="*/ 3081528 w 7168896"/>
              <a:gd name="connsiteY309" fmla="*/ 4736592 h 5660136"/>
              <a:gd name="connsiteX310" fmla="*/ 2953512 w 7168896"/>
              <a:gd name="connsiteY310" fmla="*/ 4745736 h 5660136"/>
              <a:gd name="connsiteX311" fmla="*/ 2926080 w 7168896"/>
              <a:gd name="connsiteY311" fmla="*/ 4809744 h 5660136"/>
              <a:gd name="connsiteX312" fmla="*/ 2916936 w 7168896"/>
              <a:gd name="connsiteY312" fmla="*/ 4873752 h 5660136"/>
              <a:gd name="connsiteX313" fmla="*/ 2889504 w 7168896"/>
              <a:gd name="connsiteY313" fmla="*/ 4956048 h 5660136"/>
              <a:gd name="connsiteX314" fmla="*/ 2880360 w 7168896"/>
              <a:gd name="connsiteY314" fmla="*/ 5020056 h 5660136"/>
              <a:gd name="connsiteX315" fmla="*/ 2871216 w 7168896"/>
              <a:gd name="connsiteY315" fmla="*/ 5047488 h 5660136"/>
              <a:gd name="connsiteX316" fmla="*/ 2907792 w 7168896"/>
              <a:gd name="connsiteY316" fmla="*/ 5166360 h 5660136"/>
              <a:gd name="connsiteX317" fmla="*/ 3017520 w 7168896"/>
              <a:gd name="connsiteY317" fmla="*/ 5184648 h 5660136"/>
              <a:gd name="connsiteX318" fmla="*/ 2898648 w 7168896"/>
              <a:gd name="connsiteY318" fmla="*/ 5202936 h 5660136"/>
              <a:gd name="connsiteX319" fmla="*/ 2843784 w 7168896"/>
              <a:gd name="connsiteY319" fmla="*/ 5166360 h 5660136"/>
              <a:gd name="connsiteX320" fmla="*/ 2807208 w 7168896"/>
              <a:gd name="connsiteY320" fmla="*/ 5138928 h 5660136"/>
              <a:gd name="connsiteX321" fmla="*/ 2779776 w 7168896"/>
              <a:gd name="connsiteY321" fmla="*/ 5120640 h 5660136"/>
              <a:gd name="connsiteX322" fmla="*/ 2724912 w 7168896"/>
              <a:gd name="connsiteY322" fmla="*/ 5056632 h 5660136"/>
              <a:gd name="connsiteX323" fmla="*/ 2697480 w 7168896"/>
              <a:gd name="connsiteY323" fmla="*/ 4919472 h 5660136"/>
              <a:gd name="connsiteX324" fmla="*/ 2679192 w 7168896"/>
              <a:gd name="connsiteY324" fmla="*/ 4965192 h 5660136"/>
              <a:gd name="connsiteX325" fmla="*/ 2660904 w 7168896"/>
              <a:gd name="connsiteY325" fmla="*/ 5047488 h 5660136"/>
              <a:gd name="connsiteX326" fmla="*/ 2670048 w 7168896"/>
              <a:gd name="connsiteY326" fmla="*/ 5321808 h 5660136"/>
              <a:gd name="connsiteX327" fmla="*/ 2679192 w 7168896"/>
              <a:gd name="connsiteY327" fmla="*/ 5349240 h 5660136"/>
              <a:gd name="connsiteX328" fmla="*/ 2706624 w 7168896"/>
              <a:gd name="connsiteY328" fmla="*/ 5367528 h 5660136"/>
              <a:gd name="connsiteX329" fmla="*/ 2651760 w 7168896"/>
              <a:gd name="connsiteY329" fmla="*/ 5349240 h 5660136"/>
              <a:gd name="connsiteX330" fmla="*/ 2615184 w 7168896"/>
              <a:gd name="connsiteY330" fmla="*/ 5321808 h 5660136"/>
              <a:gd name="connsiteX331" fmla="*/ 2587752 w 7168896"/>
              <a:gd name="connsiteY331" fmla="*/ 5303520 h 5660136"/>
              <a:gd name="connsiteX332" fmla="*/ 2569464 w 7168896"/>
              <a:gd name="connsiteY332" fmla="*/ 5266944 h 5660136"/>
              <a:gd name="connsiteX333" fmla="*/ 2560320 w 7168896"/>
              <a:gd name="connsiteY333" fmla="*/ 5230368 h 5660136"/>
              <a:gd name="connsiteX334" fmla="*/ 2542032 w 7168896"/>
              <a:gd name="connsiteY334" fmla="*/ 5084064 h 5660136"/>
              <a:gd name="connsiteX335" fmla="*/ 2523744 w 7168896"/>
              <a:gd name="connsiteY335" fmla="*/ 5056632 h 5660136"/>
              <a:gd name="connsiteX336" fmla="*/ 2514600 w 7168896"/>
              <a:gd name="connsiteY336" fmla="*/ 5020056 h 5660136"/>
              <a:gd name="connsiteX337" fmla="*/ 2551176 w 7168896"/>
              <a:gd name="connsiteY337" fmla="*/ 4837176 h 5660136"/>
              <a:gd name="connsiteX338" fmla="*/ 2596896 w 7168896"/>
              <a:gd name="connsiteY338" fmla="*/ 4800600 h 5660136"/>
              <a:gd name="connsiteX339" fmla="*/ 2615184 w 7168896"/>
              <a:gd name="connsiteY339" fmla="*/ 4745736 h 5660136"/>
              <a:gd name="connsiteX340" fmla="*/ 2633472 w 7168896"/>
              <a:gd name="connsiteY340" fmla="*/ 4672584 h 5660136"/>
              <a:gd name="connsiteX341" fmla="*/ 2670048 w 7168896"/>
              <a:gd name="connsiteY341" fmla="*/ 4636008 h 5660136"/>
              <a:gd name="connsiteX342" fmla="*/ 2697480 w 7168896"/>
              <a:gd name="connsiteY342" fmla="*/ 4626864 h 5660136"/>
              <a:gd name="connsiteX343" fmla="*/ 2724912 w 7168896"/>
              <a:gd name="connsiteY343" fmla="*/ 4599432 h 5660136"/>
              <a:gd name="connsiteX344" fmla="*/ 2825496 w 7168896"/>
              <a:gd name="connsiteY344" fmla="*/ 4572000 h 5660136"/>
              <a:gd name="connsiteX345" fmla="*/ 2898648 w 7168896"/>
              <a:gd name="connsiteY345" fmla="*/ 4553712 h 5660136"/>
              <a:gd name="connsiteX346" fmla="*/ 2944368 w 7168896"/>
              <a:gd name="connsiteY346" fmla="*/ 4544568 h 5660136"/>
              <a:gd name="connsiteX347" fmla="*/ 3017520 w 7168896"/>
              <a:gd name="connsiteY347" fmla="*/ 4507992 h 5660136"/>
              <a:gd name="connsiteX348" fmla="*/ 3090672 w 7168896"/>
              <a:gd name="connsiteY348" fmla="*/ 4462272 h 5660136"/>
              <a:gd name="connsiteX349" fmla="*/ 3118104 w 7168896"/>
              <a:gd name="connsiteY349" fmla="*/ 4425696 h 5660136"/>
              <a:gd name="connsiteX350" fmla="*/ 3118104 w 7168896"/>
              <a:gd name="connsiteY350" fmla="*/ 4133088 h 5660136"/>
              <a:gd name="connsiteX351" fmla="*/ 3044952 w 7168896"/>
              <a:gd name="connsiteY351" fmla="*/ 3968496 h 5660136"/>
              <a:gd name="connsiteX352" fmla="*/ 3035808 w 7168896"/>
              <a:gd name="connsiteY352" fmla="*/ 3941064 h 5660136"/>
              <a:gd name="connsiteX353" fmla="*/ 2999232 w 7168896"/>
              <a:gd name="connsiteY353" fmla="*/ 3877056 h 5660136"/>
              <a:gd name="connsiteX354" fmla="*/ 2971800 w 7168896"/>
              <a:gd name="connsiteY354" fmla="*/ 3858768 h 5660136"/>
              <a:gd name="connsiteX355" fmla="*/ 2898648 w 7168896"/>
              <a:gd name="connsiteY355" fmla="*/ 3813048 h 5660136"/>
              <a:gd name="connsiteX356" fmla="*/ 2871216 w 7168896"/>
              <a:gd name="connsiteY356" fmla="*/ 3794760 h 5660136"/>
              <a:gd name="connsiteX357" fmla="*/ 2788920 w 7168896"/>
              <a:gd name="connsiteY357" fmla="*/ 3767328 h 5660136"/>
              <a:gd name="connsiteX358" fmla="*/ 2743200 w 7168896"/>
              <a:gd name="connsiteY358" fmla="*/ 3739896 h 5660136"/>
              <a:gd name="connsiteX359" fmla="*/ 2706624 w 7168896"/>
              <a:gd name="connsiteY359" fmla="*/ 3712464 h 5660136"/>
              <a:gd name="connsiteX360" fmla="*/ 2679192 w 7168896"/>
              <a:gd name="connsiteY360" fmla="*/ 3703320 h 5660136"/>
              <a:gd name="connsiteX361" fmla="*/ 2642616 w 7168896"/>
              <a:gd name="connsiteY361" fmla="*/ 3685032 h 5660136"/>
              <a:gd name="connsiteX362" fmla="*/ 2532888 w 7168896"/>
              <a:gd name="connsiteY362" fmla="*/ 3648456 h 5660136"/>
              <a:gd name="connsiteX363" fmla="*/ 2340864 w 7168896"/>
              <a:gd name="connsiteY363" fmla="*/ 3639312 h 5660136"/>
              <a:gd name="connsiteX364" fmla="*/ 2313432 w 7168896"/>
              <a:gd name="connsiteY364" fmla="*/ 3630168 h 5660136"/>
              <a:gd name="connsiteX365" fmla="*/ 2267712 w 7168896"/>
              <a:gd name="connsiteY365" fmla="*/ 3611880 h 5660136"/>
              <a:gd name="connsiteX366" fmla="*/ 2203704 w 7168896"/>
              <a:gd name="connsiteY366" fmla="*/ 3602736 h 5660136"/>
              <a:gd name="connsiteX367" fmla="*/ 2157984 w 7168896"/>
              <a:gd name="connsiteY367" fmla="*/ 3593592 h 5660136"/>
              <a:gd name="connsiteX368" fmla="*/ 2075688 w 7168896"/>
              <a:gd name="connsiteY368" fmla="*/ 3538728 h 5660136"/>
              <a:gd name="connsiteX369" fmla="*/ 1993392 w 7168896"/>
              <a:gd name="connsiteY369" fmla="*/ 3511296 h 5660136"/>
              <a:gd name="connsiteX370" fmla="*/ 1920240 w 7168896"/>
              <a:gd name="connsiteY370" fmla="*/ 3483864 h 5660136"/>
              <a:gd name="connsiteX371" fmla="*/ 1874520 w 7168896"/>
              <a:gd name="connsiteY371" fmla="*/ 3474720 h 5660136"/>
              <a:gd name="connsiteX372" fmla="*/ 1627632 w 7168896"/>
              <a:gd name="connsiteY372" fmla="*/ 3447288 h 5660136"/>
              <a:gd name="connsiteX373" fmla="*/ 1545336 w 7168896"/>
              <a:gd name="connsiteY373" fmla="*/ 3429000 h 5660136"/>
              <a:gd name="connsiteX374" fmla="*/ 1508760 w 7168896"/>
              <a:gd name="connsiteY374" fmla="*/ 3410712 h 5660136"/>
              <a:gd name="connsiteX375" fmla="*/ 1417320 w 7168896"/>
              <a:gd name="connsiteY375" fmla="*/ 3383280 h 5660136"/>
              <a:gd name="connsiteX376" fmla="*/ 1252728 w 7168896"/>
              <a:gd name="connsiteY376" fmla="*/ 3364992 h 5660136"/>
              <a:gd name="connsiteX377" fmla="*/ 1161288 w 7168896"/>
              <a:gd name="connsiteY377" fmla="*/ 3346704 h 5660136"/>
              <a:gd name="connsiteX378" fmla="*/ 1097280 w 7168896"/>
              <a:gd name="connsiteY378" fmla="*/ 3328416 h 5660136"/>
              <a:gd name="connsiteX379" fmla="*/ 1051560 w 7168896"/>
              <a:gd name="connsiteY379" fmla="*/ 3264408 h 566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7168896" h="5660136">
                <a:moveTo>
                  <a:pt x="1051560" y="3264408"/>
                </a:moveTo>
                <a:cubicBezTo>
                  <a:pt x="1031748" y="3244596"/>
                  <a:pt x="994085" y="3216263"/>
                  <a:pt x="978408" y="3209544"/>
                </a:cubicBezTo>
                <a:cubicBezTo>
                  <a:pt x="956851" y="3200305"/>
                  <a:pt x="892657" y="3193375"/>
                  <a:pt x="877824" y="3191256"/>
                </a:cubicBezTo>
                <a:cubicBezTo>
                  <a:pt x="859536" y="3194304"/>
                  <a:pt x="840549" y="3194537"/>
                  <a:pt x="822960" y="3200400"/>
                </a:cubicBezTo>
                <a:cubicBezTo>
                  <a:pt x="793766" y="3210131"/>
                  <a:pt x="788560" y="3228850"/>
                  <a:pt x="777240" y="3255264"/>
                </a:cubicBezTo>
                <a:cubicBezTo>
                  <a:pt x="765928" y="3281659"/>
                  <a:pt x="765558" y="3298691"/>
                  <a:pt x="758952" y="3328416"/>
                </a:cubicBezTo>
                <a:cubicBezTo>
                  <a:pt x="756226" y="3340684"/>
                  <a:pt x="752856" y="3352800"/>
                  <a:pt x="749808" y="3364992"/>
                </a:cubicBezTo>
                <a:cubicBezTo>
                  <a:pt x="728472" y="3343656"/>
                  <a:pt x="693118" y="3330257"/>
                  <a:pt x="685800" y="3300984"/>
                </a:cubicBezTo>
                <a:lnTo>
                  <a:pt x="667512" y="3227832"/>
                </a:lnTo>
                <a:cubicBezTo>
                  <a:pt x="670560" y="3151632"/>
                  <a:pt x="669310" y="3075138"/>
                  <a:pt x="676656" y="2999232"/>
                </a:cubicBezTo>
                <a:cubicBezTo>
                  <a:pt x="678513" y="2980044"/>
                  <a:pt x="684727" y="2960715"/>
                  <a:pt x="694944" y="2944368"/>
                </a:cubicBezTo>
                <a:cubicBezTo>
                  <a:pt x="700769" y="2935049"/>
                  <a:pt x="713933" y="2933115"/>
                  <a:pt x="722376" y="2926080"/>
                </a:cubicBezTo>
                <a:cubicBezTo>
                  <a:pt x="777982" y="2879742"/>
                  <a:pt x="718704" y="2914200"/>
                  <a:pt x="786384" y="2880360"/>
                </a:cubicBezTo>
                <a:cubicBezTo>
                  <a:pt x="848795" y="2786743"/>
                  <a:pt x="723165" y="2983544"/>
                  <a:pt x="822960" y="2734056"/>
                </a:cubicBezTo>
                <a:cubicBezTo>
                  <a:pt x="828022" y="2721400"/>
                  <a:pt x="847620" y="2722388"/>
                  <a:pt x="859536" y="2715768"/>
                </a:cubicBezTo>
                <a:cubicBezTo>
                  <a:pt x="875072" y="2707137"/>
                  <a:pt x="889720" y="2696967"/>
                  <a:pt x="905256" y="2688336"/>
                </a:cubicBezTo>
                <a:cubicBezTo>
                  <a:pt x="917172" y="2681716"/>
                  <a:pt x="929997" y="2676811"/>
                  <a:pt x="941832" y="2670048"/>
                </a:cubicBezTo>
                <a:cubicBezTo>
                  <a:pt x="951374" y="2664596"/>
                  <a:pt x="959221" y="2656223"/>
                  <a:pt x="969264" y="2651760"/>
                </a:cubicBezTo>
                <a:cubicBezTo>
                  <a:pt x="1014262" y="2631761"/>
                  <a:pt x="1061596" y="2617272"/>
                  <a:pt x="1106424" y="2596896"/>
                </a:cubicBezTo>
                <a:cubicBezTo>
                  <a:pt x="1128795" y="2586727"/>
                  <a:pt x="1147119" y="2568091"/>
                  <a:pt x="1170432" y="2560320"/>
                </a:cubicBezTo>
                <a:cubicBezTo>
                  <a:pt x="1193745" y="2552549"/>
                  <a:pt x="1219058" y="2552709"/>
                  <a:pt x="1243584" y="2551176"/>
                </a:cubicBezTo>
                <a:cubicBezTo>
                  <a:pt x="1316657" y="2546609"/>
                  <a:pt x="1389888" y="2545080"/>
                  <a:pt x="1463040" y="2542032"/>
                </a:cubicBezTo>
                <a:cubicBezTo>
                  <a:pt x="1478280" y="2535936"/>
                  <a:pt x="1492836" y="2527725"/>
                  <a:pt x="1508760" y="2523744"/>
                </a:cubicBezTo>
                <a:cubicBezTo>
                  <a:pt x="1529669" y="2518517"/>
                  <a:pt x="1551563" y="2518455"/>
                  <a:pt x="1572768" y="2514600"/>
                </a:cubicBezTo>
                <a:cubicBezTo>
                  <a:pt x="1585133" y="2512352"/>
                  <a:pt x="1597152" y="2508504"/>
                  <a:pt x="1609344" y="2505456"/>
                </a:cubicBezTo>
                <a:cubicBezTo>
                  <a:pt x="1618488" y="2496312"/>
                  <a:pt x="1630496" y="2489328"/>
                  <a:pt x="1636776" y="2478024"/>
                </a:cubicBezTo>
                <a:cubicBezTo>
                  <a:pt x="1646138" y="2461173"/>
                  <a:pt x="1644371" y="2439200"/>
                  <a:pt x="1655064" y="2423160"/>
                </a:cubicBezTo>
                <a:lnTo>
                  <a:pt x="1673352" y="2395728"/>
                </a:lnTo>
                <a:cubicBezTo>
                  <a:pt x="1679448" y="2371344"/>
                  <a:pt x="1685988" y="2347067"/>
                  <a:pt x="1691640" y="2322576"/>
                </a:cubicBezTo>
                <a:cubicBezTo>
                  <a:pt x="1695135" y="2307432"/>
                  <a:pt x="1695327" y="2291408"/>
                  <a:pt x="1700784" y="2276856"/>
                </a:cubicBezTo>
                <a:cubicBezTo>
                  <a:pt x="1704643" y="2266566"/>
                  <a:pt x="1712976" y="2258568"/>
                  <a:pt x="1719072" y="2249424"/>
                </a:cubicBezTo>
                <a:cubicBezTo>
                  <a:pt x="1714190" y="2239661"/>
                  <a:pt x="1693574" y="2194648"/>
                  <a:pt x="1682496" y="2185416"/>
                </a:cubicBezTo>
                <a:cubicBezTo>
                  <a:pt x="1672024" y="2176690"/>
                  <a:pt x="1657262" y="2174689"/>
                  <a:pt x="1645920" y="2167128"/>
                </a:cubicBezTo>
                <a:cubicBezTo>
                  <a:pt x="1629681" y="2156302"/>
                  <a:pt x="1615813" y="2142262"/>
                  <a:pt x="1600200" y="2130552"/>
                </a:cubicBezTo>
                <a:cubicBezTo>
                  <a:pt x="1591408" y="2123958"/>
                  <a:pt x="1581912" y="2118360"/>
                  <a:pt x="1572768" y="2112264"/>
                </a:cubicBezTo>
                <a:cubicBezTo>
                  <a:pt x="1556673" y="2063980"/>
                  <a:pt x="1568971" y="2092852"/>
                  <a:pt x="1527048" y="2029968"/>
                </a:cubicBezTo>
                <a:lnTo>
                  <a:pt x="1527048" y="2029968"/>
                </a:lnTo>
                <a:cubicBezTo>
                  <a:pt x="1520952" y="2014728"/>
                  <a:pt x="1514523" y="1999617"/>
                  <a:pt x="1508760" y="1984248"/>
                </a:cubicBezTo>
                <a:cubicBezTo>
                  <a:pt x="1497936" y="1955385"/>
                  <a:pt x="1489976" y="1920915"/>
                  <a:pt x="1481328" y="1892808"/>
                </a:cubicBezTo>
                <a:cubicBezTo>
                  <a:pt x="1459373" y="1821453"/>
                  <a:pt x="1468902" y="1856625"/>
                  <a:pt x="1444752" y="1792224"/>
                </a:cubicBezTo>
                <a:cubicBezTo>
                  <a:pt x="1441368" y="1783199"/>
                  <a:pt x="1439919" y="1773413"/>
                  <a:pt x="1435608" y="1764792"/>
                </a:cubicBezTo>
                <a:cubicBezTo>
                  <a:pt x="1427660" y="1748896"/>
                  <a:pt x="1416807" y="1734608"/>
                  <a:pt x="1408176" y="1719072"/>
                </a:cubicBezTo>
                <a:cubicBezTo>
                  <a:pt x="1401556" y="1707156"/>
                  <a:pt x="1399527" y="1692135"/>
                  <a:pt x="1389888" y="1682496"/>
                </a:cubicBezTo>
                <a:cubicBezTo>
                  <a:pt x="1383072" y="1675680"/>
                  <a:pt x="1371077" y="1677663"/>
                  <a:pt x="1362456" y="1673352"/>
                </a:cubicBezTo>
                <a:cubicBezTo>
                  <a:pt x="1275513" y="1629880"/>
                  <a:pt x="1421704" y="1683957"/>
                  <a:pt x="1280160" y="1636776"/>
                </a:cubicBezTo>
                <a:cubicBezTo>
                  <a:pt x="1258824" y="1621536"/>
                  <a:pt x="1238635" y="1604546"/>
                  <a:pt x="1216152" y="1591056"/>
                </a:cubicBezTo>
                <a:cubicBezTo>
                  <a:pt x="1207887" y="1586097"/>
                  <a:pt x="1196740" y="1587259"/>
                  <a:pt x="1188720" y="1581912"/>
                </a:cubicBezTo>
                <a:cubicBezTo>
                  <a:pt x="1177960" y="1574739"/>
                  <a:pt x="1171496" y="1562419"/>
                  <a:pt x="1161288" y="1554480"/>
                </a:cubicBezTo>
                <a:cubicBezTo>
                  <a:pt x="1143938" y="1540986"/>
                  <a:pt x="1123774" y="1531398"/>
                  <a:pt x="1106424" y="1517904"/>
                </a:cubicBezTo>
                <a:cubicBezTo>
                  <a:pt x="1078992" y="1496568"/>
                  <a:pt x="1053928" y="1471776"/>
                  <a:pt x="1024128" y="1453896"/>
                </a:cubicBezTo>
                <a:cubicBezTo>
                  <a:pt x="984672" y="1430223"/>
                  <a:pt x="940063" y="1400278"/>
                  <a:pt x="896112" y="1380744"/>
                </a:cubicBezTo>
                <a:cubicBezTo>
                  <a:pt x="875164" y="1371434"/>
                  <a:pt x="846162" y="1360273"/>
                  <a:pt x="822960" y="1353312"/>
                </a:cubicBezTo>
                <a:cubicBezTo>
                  <a:pt x="801706" y="1346936"/>
                  <a:pt x="780112" y="1341706"/>
                  <a:pt x="758952" y="1335024"/>
                </a:cubicBezTo>
                <a:cubicBezTo>
                  <a:pt x="722187" y="1323414"/>
                  <a:pt x="687254" y="1304786"/>
                  <a:pt x="649224" y="1298448"/>
                </a:cubicBezTo>
                <a:cubicBezTo>
                  <a:pt x="630936" y="1295400"/>
                  <a:pt x="612347" y="1293801"/>
                  <a:pt x="594360" y="1289304"/>
                </a:cubicBezTo>
                <a:cubicBezTo>
                  <a:pt x="577800" y="1285164"/>
                  <a:pt x="403906" y="1241373"/>
                  <a:pt x="356616" y="1216152"/>
                </a:cubicBezTo>
                <a:cubicBezTo>
                  <a:pt x="333481" y="1203813"/>
                  <a:pt x="316368" y="1181520"/>
                  <a:pt x="292608" y="1170432"/>
                </a:cubicBezTo>
                <a:cubicBezTo>
                  <a:pt x="269832" y="1159803"/>
                  <a:pt x="219456" y="1152144"/>
                  <a:pt x="219456" y="1152144"/>
                </a:cubicBezTo>
                <a:cubicBezTo>
                  <a:pt x="192024" y="1130808"/>
                  <a:pt x="156437" y="1117052"/>
                  <a:pt x="137160" y="1088136"/>
                </a:cubicBezTo>
                <a:cubicBezTo>
                  <a:pt x="95175" y="1025158"/>
                  <a:pt x="148816" y="1101735"/>
                  <a:pt x="82296" y="1024128"/>
                </a:cubicBezTo>
                <a:cubicBezTo>
                  <a:pt x="75144" y="1015784"/>
                  <a:pt x="71779" y="1004467"/>
                  <a:pt x="64008" y="996696"/>
                </a:cubicBezTo>
                <a:cubicBezTo>
                  <a:pt x="56237" y="988925"/>
                  <a:pt x="44920" y="985560"/>
                  <a:pt x="36576" y="978408"/>
                </a:cubicBezTo>
                <a:cubicBezTo>
                  <a:pt x="23485" y="967187"/>
                  <a:pt x="12192" y="954024"/>
                  <a:pt x="0" y="941832"/>
                </a:cubicBezTo>
                <a:cubicBezTo>
                  <a:pt x="3048" y="877824"/>
                  <a:pt x="3822" y="813667"/>
                  <a:pt x="9144" y="749808"/>
                </a:cubicBezTo>
                <a:cubicBezTo>
                  <a:pt x="9944" y="740203"/>
                  <a:pt x="12686" y="730219"/>
                  <a:pt x="18288" y="722376"/>
                </a:cubicBezTo>
                <a:cubicBezTo>
                  <a:pt x="40645" y="691076"/>
                  <a:pt x="104306" y="648719"/>
                  <a:pt x="128016" y="630936"/>
                </a:cubicBezTo>
                <a:cubicBezTo>
                  <a:pt x="152400" y="612648"/>
                  <a:pt x="182127" y="599873"/>
                  <a:pt x="201168" y="576072"/>
                </a:cubicBezTo>
                <a:cubicBezTo>
                  <a:pt x="213360" y="560832"/>
                  <a:pt x="221755" y="541544"/>
                  <a:pt x="237744" y="530352"/>
                </a:cubicBezTo>
                <a:cubicBezTo>
                  <a:pt x="263491" y="512329"/>
                  <a:pt x="328938" y="506874"/>
                  <a:pt x="356616" y="502920"/>
                </a:cubicBezTo>
                <a:cubicBezTo>
                  <a:pt x="393192" y="487680"/>
                  <a:pt x="430903" y="474920"/>
                  <a:pt x="466344" y="457200"/>
                </a:cubicBezTo>
                <a:cubicBezTo>
                  <a:pt x="543032" y="418856"/>
                  <a:pt x="493385" y="422980"/>
                  <a:pt x="557784" y="411480"/>
                </a:cubicBezTo>
                <a:cubicBezTo>
                  <a:pt x="630790" y="398443"/>
                  <a:pt x="704349" y="388571"/>
                  <a:pt x="777240" y="374904"/>
                </a:cubicBezTo>
                <a:cubicBezTo>
                  <a:pt x="801944" y="370272"/>
                  <a:pt x="850392" y="356616"/>
                  <a:pt x="850392" y="356616"/>
                </a:cubicBezTo>
                <a:cubicBezTo>
                  <a:pt x="917448" y="359664"/>
                  <a:pt x="984649" y="360407"/>
                  <a:pt x="1051560" y="365760"/>
                </a:cubicBezTo>
                <a:cubicBezTo>
                  <a:pt x="1061168" y="366529"/>
                  <a:pt x="1069442" y="376206"/>
                  <a:pt x="1078992" y="374904"/>
                </a:cubicBezTo>
                <a:cubicBezTo>
                  <a:pt x="1219554" y="355736"/>
                  <a:pt x="1238153" y="343628"/>
                  <a:pt x="1353312" y="301752"/>
                </a:cubicBezTo>
                <a:cubicBezTo>
                  <a:pt x="1399032" y="304800"/>
                  <a:pt x="1445211" y="303750"/>
                  <a:pt x="1490472" y="310896"/>
                </a:cubicBezTo>
                <a:cubicBezTo>
                  <a:pt x="1503936" y="313022"/>
                  <a:pt x="1514519" y="323814"/>
                  <a:pt x="1527048" y="329184"/>
                </a:cubicBezTo>
                <a:cubicBezTo>
                  <a:pt x="1535907" y="332981"/>
                  <a:pt x="1545248" y="335558"/>
                  <a:pt x="1554480" y="338328"/>
                </a:cubicBezTo>
                <a:cubicBezTo>
                  <a:pt x="1575734" y="344704"/>
                  <a:pt x="1597634" y="349033"/>
                  <a:pt x="1618488" y="356616"/>
                </a:cubicBezTo>
                <a:cubicBezTo>
                  <a:pt x="1631298" y="361274"/>
                  <a:pt x="1641463" y="373997"/>
                  <a:pt x="1655064" y="374904"/>
                </a:cubicBezTo>
                <a:cubicBezTo>
                  <a:pt x="1779792" y="383219"/>
                  <a:pt x="1905000" y="381000"/>
                  <a:pt x="2029968" y="384048"/>
                </a:cubicBezTo>
                <a:cubicBezTo>
                  <a:pt x="2064957" y="395711"/>
                  <a:pt x="2086859" y="404570"/>
                  <a:pt x="2121408" y="411480"/>
                </a:cubicBezTo>
                <a:cubicBezTo>
                  <a:pt x="2139588" y="415116"/>
                  <a:pt x="2157984" y="417576"/>
                  <a:pt x="2176272" y="420624"/>
                </a:cubicBezTo>
                <a:cubicBezTo>
                  <a:pt x="2200428" y="430286"/>
                  <a:pt x="2224339" y="440889"/>
                  <a:pt x="2249424" y="448056"/>
                </a:cubicBezTo>
                <a:cubicBezTo>
                  <a:pt x="2261508" y="451508"/>
                  <a:pt x="2273808" y="454152"/>
                  <a:pt x="2286000" y="457200"/>
                </a:cubicBezTo>
                <a:cubicBezTo>
                  <a:pt x="2322576" y="451104"/>
                  <a:pt x="2360808" y="451384"/>
                  <a:pt x="2395728" y="438912"/>
                </a:cubicBezTo>
                <a:cubicBezTo>
                  <a:pt x="2406077" y="435216"/>
                  <a:pt x="2405434" y="418345"/>
                  <a:pt x="2414016" y="411480"/>
                </a:cubicBezTo>
                <a:cubicBezTo>
                  <a:pt x="2436470" y="393517"/>
                  <a:pt x="2461755" y="379214"/>
                  <a:pt x="2487168" y="365760"/>
                </a:cubicBezTo>
                <a:cubicBezTo>
                  <a:pt x="2538794" y="338429"/>
                  <a:pt x="2553661" y="334452"/>
                  <a:pt x="2596896" y="320040"/>
                </a:cubicBezTo>
                <a:cubicBezTo>
                  <a:pt x="2668628" y="266241"/>
                  <a:pt x="2602000" y="309195"/>
                  <a:pt x="2734056" y="265176"/>
                </a:cubicBezTo>
                <a:cubicBezTo>
                  <a:pt x="2765199" y="254795"/>
                  <a:pt x="2795690" y="242357"/>
                  <a:pt x="2825496" y="228600"/>
                </a:cubicBezTo>
                <a:cubicBezTo>
                  <a:pt x="2835474" y="223995"/>
                  <a:pt x="2842294" y="213086"/>
                  <a:pt x="2852928" y="210312"/>
                </a:cubicBezTo>
                <a:cubicBezTo>
                  <a:pt x="3001365" y="171589"/>
                  <a:pt x="3020753" y="174894"/>
                  <a:pt x="3154680" y="164592"/>
                </a:cubicBezTo>
                <a:cubicBezTo>
                  <a:pt x="3166872" y="155448"/>
                  <a:pt x="3178399" y="145342"/>
                  <a:pt x="3191256" y="137160"/>
                </a:cubicBezTo>
                <a:cubicBezTo>
                  <a:pt x="3241736" y="105036"/>
                  <a:pt x="3368338" y="41673"/>
                  <a:pt x="3401568" y="27432"/>
                </a:cubicBezTo>
                <a:cubicBezTo>
                  <a:pt x="3415853" y="21310"/>
                  <a:pt x="3432402" y="22754"/>
                  <a:pt x="3447288" y="18288"/>
                </a:cubicBezTo>
                <a:cubicBezTo>
                  <a:pt x="3463010" y="13571"/>
                  <a:pt x="3477768" y="6096"/>
                  <a:pt x="3493008" y="0"/>
                </a:cubicBezTo>
                <a:cubicBezTo>
                  <a:pt x="3841196" y="9163"/>
                  <a:pt x="3859613" y="4233"/>
                  <a:pt x="4215384" y="36576"/>
                </a:cubicBezTo>
                <a:cubicBezTo>
                  <a:pt x="4224983" y="37449"/>
                  <a:pt x="4233407" y="43629"/>
                  <a:pt x="4242816" y="45720"/>
                </a:cubicBezTo>
                <a:cubicBezTo>
                  <a:pt x="4260915" y="49742"/>
                  <a:pt x="4279253" y="52817"/>
                  <a:pt x="4297680" y="54864"/>
                </a:cubicBezTo>
                <a:cubicBezTo>
                  <a:pt x="4519736" y="79537"/>
                  <a:pt x="4505246" y="73688"/>
                  <a:pt x="4754880" y="82296"/>
                </a:cubicBezTo>
                <a:cubicBezTo>
                  <a:pt x="4776216" y="85344"/>
                  <a:pt x="4797399" y="89787"/>
                  <a:pt x="4818888" y="91440"/>
                </a:cubicBezTo>
                <a:cubicBezTo>
                  <a:pt x="5097124" y="112843"/>
                  <a:pt x="4887809" y="88801"/>
                  <a:pt x="5138928" y="109728"/>
                </a:cubicBezTo>
                <a:cubicBezTo>
                  <a:pt x="5277505" y="121276"/>
                  <a:pt x="5145162" y="114778"/>
                  <a:pt x="5294376" y="137160"/>
                </a:cubicBezTo>
                <a:cubicBezTo>
                  <a:pt x="5327670" y="142154"/>
                  <a:pt x="5361577" y="141950"/>
                  <a:pt x="5394960" y="146304"/>
                </a:cubicBezTo>
                <a:cubicBezTo>
                  <a:pt x="5431729" y="151100"/>
                  <a:pt x="5467736" y="161513"/>
                  <a:pt x="5504688" y="164592"/>
                </a:cubicBezTo>
                <a:cubicBezTo>
                  <a:pt x="5614206" y="173718"/>
                  <a:pt x="5724144" y="176784"/>
                  <a:pt x="5833872" y="182880"/>
                </a:cubicBezTo>
                <a:cubicBezTo>
                  <a:pt x="5855208" y="185928"/>
                  <a:pt x="5877280" y="185686"/>
                  <a:pt x="5897880" y="192024"/>
                </a:cubicBezTo>
                <a:cubicBezTo>
                  <a:pt x="5917422" y="198037"/>
                  <a:pt x="5934130" y="210995"/>
                  <a:pt x="5952744" y="219456"/>
                </a:cubicBezTo>
                <a:cubicBezTo>
                  <a:pt x="5967687" y="226248"/>
                  <a:pt x="5982776" y="232917"/>
                  <a:pt x="5998464" y="237744"/>
                </a:cubicBezTo>
                <a:cubicBezTo>
                  <a:pt x="6120686" y="275351"/>
                  <a:pt x="6023132" y="236823"/>
                  <a:pt x="6135624" y="274320"/>
                </a:cubicBezTo>
                <a:cubicBezTo>
                  <a:pt x="6170235" y="285857"/>
                  <a:pt x="6182860" y="297369"/>
                  <a:pt x="6217920" y="301752"/>
                </a:cubicBezTo>
                <a:cubicBezTo>
                  <a:pt x="6254339" y="306304"/>
                  <a:pt x="6291072" y="307848"/>
                  <a:pt x="6327648" y="310896"/>
                </a:cubicBezTo>
                <a:cubicBezTo>
                  <a:pt x="6339840" y="316992"/>
                  <a:pt x="6352389" y="322421"/>
                  <a:pt x="6364224" y="329184"/>
                </a:cubicBezTo>
                <a:cubicBezTo>
                  <a:pt x="6392318" y="345238"/>
                  <a:pt x="6395073" y="354707"/>
                  <a:pt x="6428232" y="365760"/>
                </a:cubicBezTo>
                <a:cubicBezTo>
                  <a:pt x="6452077" y="373708"/>
                  <a:pt x="6477135" y="377435"/>
                  <a:pt x="6501384" y="384048"/>
                </a:cubicBezTo>
                <a:cubicBezTo>
                  <a:pt x="6510683" y="386584"/>
                  <a:pt x="6519672" y="390144"/>
                  <a:pt x="6528816" y="393192"/>
                </a:cubicBezTo>
                <a:cubicBezTo>
                  <a:pt x="6531864" y="405384"/>
                  <a:pt x="6543580" y="418528"/>
                  <a:pt x="6537960" y="429768"/>
                </a:cubicBezTo>
                <a:cubicBezTo>
                  <a:pt x="6529232" y="447224"/>
                  <a:pt x="6509301" y="456866"/>
                  <a:pt x="6492240" y="466344"/>
                </a:cubicBezTo>
                <a:cubicBezTo>
                  <a:pt x="6481254" y="472447"/>
                  <a:pt x="6468194" y="474524"/>
                  <a:pt x="6455664" y="475488"/>
                </a:cubicBezTo>
                <a:cubicBezTo>
                  <a:pt x="6388736" y="480636"/>
                  <a:pt x="6321552" y="481584"/>
                  <a:pt x="6254496" y="484632"/>
                </a:cubicBezTo>
                <a:cubicBezTo>
                  <a:pt x="6245352" y="493776"/>
                  <a:pt x="6230200" y="499519"/>
                  <a:pt x="6227064" y="512064"/>
                </a:cubicBezTo>
                <a:cubicBezTo>
                  <a:pt x="6198942" y="624553"/>
                  <a:pt x="6304789" y="477772"/>
                  <a:pt x="6208776" y="621792"/>
                </a:cubicBezTo>
                <a:cubicBezTo>
                  <a:pt x="6183710" y="659391"/>
                  <a:pt x="6064170" y="649121"/>
                  <a:pt x="6062472" y="649224"/>
                </a:cubicBezTo>
                <a:cubicBezTo>
                  <a:pt x="5918746" y="657935"/>
                  <a:pt x="5805893" y="660733"/>
                  <a:pt x="5660136" y="667512"/>
                </a:cubicBezTo>
                <a:lnTo>
                  <a:pt x="5486400" y="676656"/>
                </a:lnTo>
                <a:cubicBezTo>
                  <a:pt x="5471160" y="679704"/>
                  <a:pt x="5455852" y="682429"/>
                  <a:pt x="5440680" y="685800"/>
                </a:cubicBezTo>
                <a:cubicBezTo>
                  <a:pt x="5428412" y="688526"/>
                  <a:pt x="5416500" y="692878"/>
                  <a:pt x="5404104" y="694944"/>
                </a:cubicBezTo>
                <a:cubicBezTo>
                  <a:pt x="5379865" y="698984"/>
                  <a:pt x="5355336" y="701040"/>
                  <a:pt x="5330952" y="704088"/>
                </a:cubicBezTo>
                <a:cubicBezTo>
                  <a:pt x="5318760" y="713232"/>
                  <a:pt x="5298072" y="716735"/>
                  <a:pt x="5294376" y="731520"/>
                </a:cubicBezTo>
                <a:cubicBezTo>
                  <a:pt x="5286228" y="764112"/>
                  <a:pt x="5325669" y="785435"/>
                  <a:pt x="5340096" y="804672"/>
                </a:cubicBezTo>
                <a:cubicBezTo>
                  <a:pt x="5350760" y="818890"/>
                  <a:pt x="5358384" y="835152"/>
                  <a:pt x="5367528" y="850392"/>
                </a:cubicBezTo>
                <a:cubicBezTo>
                  <a:pt x="5370576" y="862584"/>
                  <a:pt x="5377300" y="874416"/>
                  <a:pt x="5376672" y="886968"/>
                </a:cubicBezTo>
                <a:cubicBezTo>
                  <a:pt x="5371854" y="983331"/>
                  <a:pt x="5378403" y="1024467"/>
                  <a:pt x="5321808" y="1088136"/>
                </a:cubicBezTo>
                <a:cubicBezTo>
                  <a:pt x="5310714" y="1100617"/>
                  <a:pt x="5266318" y="1129441"/>
                  <a:pt x="5248656" y="1133856"/>
                </a:cubicBezTo>
                <a:cubicBezTo>
                  <a:pt x="5212683" y="1142849"/>
                  <a:pt x="5138928" y="1152144"/>
                  <a:pt x="5138928" y="1152144"/>
                </a:cubicBezTo>
                <a:cubicBezTo>
                  <a:pt x="5145024" y="1164336"/>
                  <a:pt x="5149992" y="1177161"/>
                  <a:pt x="5157216" y="1188720"/>
                </a:cubicBezTo>
                <a:cubicBezTo>
                  <a:pt x="5167571" y="1205288"/>
                  <a:pt x="5193264" y="1233384"/>
                  <a:pt x="5202936" y="1252728"/>
                </a:cubicBezTo>
                <a:cubicBezTo>
                  <a:pt x="5207247" y="1261349"/>
                  <a:pt x="5208283" y="1271301"/>
                  <a:pt x="5212080" y="1280160"/>
                </a:cubicBezTo>
                <a:cubicBezTo>
                  <a:pt x="5217450" y="1292689"/>
                  <a:pt x="5224272" y="1304544"/>
                  <a:pt x="5230368" y="1316736"/>
                </a:cubicBezTo>
                <a:cubicBezTo>
                  <a:pt x="5232849" y="1331622"/>
                  <a:pt x="5249663" y="1379737"/>
                  <a:pt x="5230368" y="1399032"/>
                </a:cubicBezTo>
                <a:cubicBezTo>
                  <a:pt x="5220729" y="1408671"/>
                  <a:pt x="5205351" y="1410096"/>
                  <a:pt x="5193792" y="1417320"/>
                </a:cubicBezTo>
                <a:cubicBezTo>
                  <a:pt x="5180869" y="1425397"/>
                  <a:pt x="5170448" y="1437191"/>
                  <a:pt x="5157216" y="1444752"/>
                </a:cubicBezTo>
                <a:cubicBezTo>
                  <a:pt x="5148847" y="1449534"/>
                  <a:pt x="5138643" y="1450099"/>
                  <a:pt x="5129784" y="1453896"/>
                </a:cubicBezTo>
                <a:cubicBezTo>
                  <a:pt x="5045288" y="1490109"/>
                  <a:pt x="5152451" y="1460335"/>
                  <a:pt x="5001768" y="1490472"/>
                </a:cubicBezTo>
                <a:cubicBezTo>
                  <a:pt x="4992624" y="1499616"/>
                  <a:pt x="4976462" y="1505148"/>
                  <a:pt x="4974336" y="1517904"/>
                </a:cubicBezTo>
                <a:cubicBezTo>
                  <a:pt x="4970359" y="1541765"/>
                  <a:pt x="5019789" y="1558919"/>
                  <a:pt x="5029200" y="1563624"/>
                </a:cubicBezTo>
                <a:cubicBezTo>
                  <a:pt x="5032248" y="1572768"/>
                  <a:pt x="5033663" y="1582630"/>
                  <a:pt x="5038344" y="1591056"/>
                </a:cubicBezTo>
                <a:cubicBezTo>
                  <a:pt x="5049018" y="1610269"/>
                  <a:pt x="5066757" y="1625513"/>
                  <a:pt x="5074920" y="1645920"/>
                </a:cubicBezTo>
                <a:cubicBezTo>
                  <a:pt x="5116558" y="1750016"/>
                  <a:pt x="5096815" y="1707998"/>
                  <a:pt x="5129784" y="1773936"/>
                </a:cubicBezTo>
                <a:cubicBezTo>
                  <a:pt x="5120640" y="1813560"/>
                  <a:pt x="5117455" y="1855051"/>
                  <a:pt x="5102352" y="1892808"/>
                </a:cubicBezTo>
                <a:cubicBezTo>
                  <a:pt x="5098271" y="1903012"/>
                  <a:pt x="5083863" y="1904708"/>
                  <a:pt x="5074920" y="1911096"/>
                </a:cubicBezTo>
                <a:cubicBezTo>
                  <a:pt x="5062519" y="1919954"/>
                  <a:pt x="5051666" y="1931127"/>
                  <a:pt x="5038344" y="1938528"/>
                </a:cubicBezTo>
                <a:cubicBezTo>
                  <a:pt x="5023996" y="1946499"/>
                  <a:pt x="5007623" y="1950150"/>
                  <a:pt x="4992624" y="1956816"/>
                </a:cubicBezTo>
                <a:cubicBezTo>
                  <a:pt x="4911897" y="1992695"/>
                  <a:pt x="5007035" y="1958108"/>
                  <a:pt x="4901184" y="1993392"/>
                </a:cubicBezTo>
                <a:cubicBezTo>
                  <a:pt x="4892040" y="2002536"/>
                  <a:pt x="4875878" y="2008068"/>
                  <a:pt x="4873752" y="2020824"/>
                </a:cubicBezTo>
                <a:cubicBezTo>
                  <a:pt x="4870715" y="2039043"/>
                  <a:pt x="4924543" y="2072022"/>
                  <a:pt x="4928616" y="2075688"/>
                </a:cubicBezTo>
                <a:cubicBezTo>
                  <a:pt x="4947840" y="2092990"/>
                  <a:pt x="4983480" y="2130552"/>
                  <a:pt x="4983480" y="2130552"/>
                </a:cubicBezTo>
                <a:cubicBezTo>
                  <a:pt x="4996339" y="2169130"/>
                  <a:pt x="5004159" y="2179438"/>
                  <a:pt x="4983480" y="2231136"/>
                </a:cubicBezTo>
                <a:cubicBezTo>
                  <a:pt x="4976226" y="2249270"/>
                  <a:pt x="4931677" y="2254906"/>
                  <a:pt x="4919472" y="2258568"/>
                </a:cubicBezTo>
                <a:cubicBezTo>
                  <a:pt x="4901008" y="2264107"/>
                  <a:pt x="4883310" y="2272181"/>
                  <a:pt x="4864608" y="2276856"/>
                </a:cubicBezTo>
                <a:cubicBezTo>
                  <a:pt x="4852416" y="2279904"/>
                  <a:pt x="4840355" y="2283535"/>
                  <a:pt x="4828032" y="2286000"/>
                </a:cubicBezTo>
                <a:cubicBezTo>
                  <a:pt x="4809852" y="2289636"/>
                  <a:pt x="4791233" y="2290975"/>
                  <a:pt x="4773168" y="2295144"/>
                </a:cubicBezTo>
                <a:cubicBezTo>
                  <a:pt x="4751546" y="2300134"/>
                  <a:pt x="4730496" y="2307336"/>
                  <a:pt x="4709160" y="2313432"/>
                </a:cubicBezTo>
                <a:cubicBezTo>
                  <a:pt x="4715256" y="2322576"/>
                  <a:pt x="4718304" y="2334768"/>
                  <a:pt x="4727448" y="2340864"/>
                </a:cubicBezTo>
                <a:cubicBezTo>
                  <a:pt x="4737905" y="2347835"/>
                  <a:pt x="4751900" y="2346701"/>
                  <a:pt x="4764024" y="2350008"/>
                </a:cubicBezTo>
                <a:cubicBezTo>
                  <a:pt x="4785432" y="2355847"/>
                  <a:pt x="4806778" y="2361920"/>
                  <a:pt x="4828032" y="2368296"/>
                </a:cubicBezTo>
                <a:cubicBezTo>
                  <a:pt x="4847817" y="2374231"/>
                  <a:pt x="4886055" y="2388163"/>
                  <a:pt x="4901184" y="2395728"/>
                </a:cubicBezTo>
                <a:cubicBezTo>
                  <a:pt x="4911014" y="2400643"/>
                  <a:pt x="4918786" y="2409101"/>
                  <a:pt x="4928616" y="2414016"/>
                </a:cubicBezTo>
                <a:cubicBezTo>
                  <a:pt x="4951648" y="2425532"/>
                  <a:pt x="4988837" y="2428290"/>
                  <a:pt x="5010912" y="2432304"/>
                </a:cubicBezTo>
                <a:cubicBezTo>
                  <a:pt x="5026203" y="2435084"/>
                  <a:pt x="5041392" y="2438400"/>
                  <a:pt x="5056632" y="2441448"/>
                </a:cubicBezTo>
                <a:cubicBezTo>
                  <a:pt x="5130370" y="2478317"/>
                  <a:pt x="5068716" y="2436714"/>
                  <a:pt x="5102352" y="2487168"/>
                </a:cubicBezTo>
                <a:cubicBezTo>
                  <a:pt x="5178001" y="2600641"/>
                  <a:pt x="5088239" y="2437323"/>
                  <a:pt x="5148072" y="2542032"/>
                </a:cubicBezTo>
                <a:cubicBezTo>
                  <a:pt x="5154835" y="2553867"/>
                  <a:pt x="5159136" y="2567049"/>
                  <a:pt x="5166360" y="2578608"/>
                </a:cubicBezTo>
                <a:cubicBezTo>
                  <a:pt x="5174437" y="2591531"/>
                  <a:pt x="5185715" y="2602261"/>
                  <a:pt x="5193792" y="2615184"/>
                </a:cubicBezTo>
                <a:cubicBezTo>
                  <a:pt x="5201016" y="2626743"/>
                  <a:pt x="5203354" y="2641288"/>
                  <a:pt x="5212080" y="2651760"/>
                </a:cubicBezTo>
                <a:cubicBezTo>
                  <a:pt x="5219115" y="2660203"/>
                  <a:pt x="5230720" y="2663454"/>
                  <a:pt x="5239512" y="2670048"/>
                </a:cubicBezTo>
                <a:cubicBezTo>
                  <a:pt x="5255125" y="2681758"/>
                  <a:pt x="5271432" y="2692824"/>
                  <a:pt x="5285232" y="2706624"/>
                </a:cubicBezTo>
                <a:cubicBezTo>
                  <a:pt x="5299032" y="2720424"/>
                  <a:pt x="5308008" y="2738544"/>
                  <a:pt x="5321808" y="2752344"/>
                </a:cubicBezTo>
                <a:cubicBezTo>
                  <a:pt x="5369843" y="2800379"/>
                  <a:pt x="5344257" y="2761848"/>
                  <a:pt x="5394960" y="2798064"/>
                </a:cubicBezTo>
                <a:cubicBezTo>
                  <a:pt x="5405483" y="2805580"/>
                  <a:pt x="5411869" y="2817980"/>
                  <a:pt x="5422392" y="2825496"/>
                </a:cubicBezTo>
                <a:cubicBezTo>
                  <a:pt x="5493145" y="2876034"/>
                  <a:pt x="5425093" y="2807169"/>
                  <a:pt x="5495544" y="2871216"/>
                </a:cubicBezTo>
                <a:cubicBezTo>
                  <a:pt x="5517871" y="2891513"/>
                  <a:pt x="5540703" y="2911662"/>
                  <a:pt x="5559552" y="2935224"/>
                </a:cubicBezTo>
                <a:cubicBezTo>
                  <a:pt x="5571744" y="2950464"/>
                  <a:pt x="5581310" y="2968243"/>
                  <a:pt x="5596128" y="2980944"/>
                </a:cubicBezTo>
                <a:cubicBezTo>
                  <a:pt x="5603446" y="2987217"/>
                  <a:pt x="5614416" y="2987040"/>
                  <a:pt x="5623560" y="2990088"/>
                </a:cubicBezTo>
                <a:cubicBezTo>
                  <a:pt x="5632704" y="3002280"/>
                  <a:pt x="5640740" y="3015387"/>
                  <a:pt x="5650992" y="3026664"/>
                </a:cubicBezTo>
                <a:cubicBezTo>
                  <a:pt x="5671289" y="3048991"/>
                  <a:pt x="5698263" y="3065566"/>
                  <a:pt x="5715000" y="3090672"/>
                </a:cubicBezTo>
                <a:cubicBezTo>
                  <a:pt x="5721096" y="3099816"/>
                  <a:pt x="5725213" y="3110650"/>
                  <a:pt x="5733288" y="3118104"/>
                </a:cubicBezTo>
                <a:cubicBezTo>
                  <a:pt x="5863911" y="3238679"/>
                  <a:pt x="5806331" y="3167107"/>
                  <a:pt x="5952744" y="3282696"/>
                </a:cubicBezTo>
                <a:cubicBezTo>
                  <a:pt x="5973044" y="3298722"/>
                  <a:pt x="5988278" y="3320377"/>
                  <a:pt x="6007608" y="3337560"/>
                </a:cubicBezTo>
                <a:cubicBezTo>
                  <a:pt x="6015822" y="3344861"/>
                  <a:pt x="6026597" y="3348813"/>
                  <a:pt x="6035040" y="3355848"/>
                </a:cubicBezTo>
                <a:cubicBezTo>
                  <a:pt x="6044974" y="3364127"/>
                  <a:pt x="6052538" y="3375001"/>
                  <a:pt x="6062472" y="3383280"/>
                </a:cubicBezTo>
                <a:cubicBezTo>
                  <a:pt x="6099885" y="3414458"/>
                  <a:pt x="6081762" y="3390044"/>
                  <a:pt x="6126480" y="3419856"/>
                </a:cubicBezTo>
                <a:cubicBezTo>
                  <a:pt x="6201025" y="3469553"/>
                  <a:pt x="6143166" y="3446754"/>
                  <a:pt x="6199632" y="3465576"/>
                </a:cubicBezTo>
                <a:cubicBezTo>
                  <a:pt x="6232864" y="3498808"/>
                  <a:pt x="6222584" y="3491114"/>
                  <a:pt x="6263640" y="3520440"/>
                </a:cubicBezTo>
                <a:cubicBezTo>
                  <a:pt x="6272583" y="3526828"/>
                  <a:pt x="6283301" y="3530957"/>
                  <a:pt x="6291072" y="3538728"/>
                </a:cubicBezTo>
                <a:cubicBezTo>
                  <a:pt x="6301848" y="3549504"/>
                  <a:pt x="6306933" y="3565386"/>
                  <a:pt x="6318504" y="3575304"/>
                </a:cubicBezTo>
                <a:cubicBezTo>
                  <a:pt x="6328853" y="3584175"/>
                  <a:pt x="6344175" y="3585413"/>
                  <a:pt x="6355080" y="3593592"/>
                </a:cubicBezTo>
                <a:cubicBezTo>
                  <a:pt x="6414548" y="3638193"/>
                  <a:pt x="6366228" y="3625979"/>
                  <a:pt x="6437376" y="3657600"/>
                </a:cubicBezTo>
                <a:cubicBezTo>
                  <a:pt x="6448860" y="3662704"/>
                  <a:pt x="6462030" y="3662770"/>
                  <a:pt x="6473952" y="3666744"/>
                </a:cubicBezTo>
                <a:cubicBezTo>
                  <a:pt x="6518481" y="3681587"/>
                  <a:pt x="6545474" y="3691624"/>
                  <a:pt x="6583680" y="3712464"/>
                </a:cubicBezTo>
                <a:cubicBezTo>
                  <a:pt x="6605253" y="3724231"/>
                  <a:pt x="6627556" y="3734948"/>
                  <a:pt x="6647688" y="3749040"/>
                </a:cubicBezTo>
                <a:cubicBezTo>
                  <a:pt x="6711656" y="3793818"/>
                  <a:pt x="6634416" y="3760971"/>
                  <a:pt x="6711696" y="3803904"/>
                </a:cubicBezTo>
                <a:cubicBezTo>
                  <a:pt x="6736165" y="3817498"/>
                  <a:pt x="6759578" y="3821860"/>
                  <a:pt x="6784848" y="3831336"/>
                </a:cubicBezTo>
                <a:cubicBezTo>
                  <a:pt x="6800217" y="3837099"/>
                  <a:pt x="6815142" y="3844015"/>
                  <a:pt x="6830568" y="3849624"/>
                </a:cubicBezTo>
                <a:cubicBezTo>
                  <a:pt x="6879545" y="3867434"/>
                  <a:pt x="6878341" y="3866139"/>
                  <a:pt x="6922008" y="3877056"/>
                </a:cubicBezTo>
                <a:cubicBezTo>
                  <a:pt x="6960897" y="3902982"/>
                  <a:pt x="6959085" y="3900367"/>
                  <a:pt x="7004304" y="3941064"/>
                </a:cubicBezTo>
                <a:cubicBezTo>
                  <a:pt x="7017120" y="3952598"/>
                  <a:pt x="7029659" y="3964549"/>
                  <a:pt x="7040880" y="3977640"/>
                </a:cubicBezTo>
                <a:cubicBezTo>
                  <a:pt x="7048032" y="3985984"/>
                  <a:pt x="7051867" y="3996858"/>
                  <a:pt x="7059168" y="4005072"/>
                </a:cubicBezTo>
                <a:cubicBezTo>
                  <a:pt x="7076351" y="4024402"/>
                  <a:pt x="7095744" y="4041648"/>
                  <a:pt x="7114032" y="4059936"/>
                </a:cubicBezTo>
                <a:cubicBezTo>
                  <a:pt x="7126224" y="4072128"/>
                  <a:pt x="7141044" y="4082166"/>
                  <a:pt x="7150608" y="4096512"/>
                </a:cubicBezTo>
                <a:lnTo>
                  <a:pt x="7168896" y="4123944"/>
                </a:lnTo>
                <a:cubicBezTo>
                  <a:pt x="7162800" y="4151376"/>
                  <a:pt x="7172060" y="4188088"/>
                  <a:pt x="7150608" y="4206240"/>
                </a:cubicBezTo>
                <a:cubicBezTo>
                  <a:pt x="7124594" y="4228252"/>
                  <a:pt x="7084067" y="4222981"/>
                  <a:pt x="7050024" y="4224528"/>
                </a:cubicBezTo>
                <a:cubicBezTo>
                  <a:pt x="7041831" y="4224900"/>
                  <a:pt x="6871118" y="4207552"/>
                  <a:pt x="6858000" y="4206240"/>
                </a:cubicBezTo>
                <a:lnTo>
                  <a:pt x="6784848" y="4187952"/>
                </a:lnTo>
                <a:cubicBezTo>
                  <a:pt x="6772656" y="4184904"/>
                  <a:pt x="6760194" y="4182782"/>
                  <a:pt x="6748272" y="4178808"/>
                </a:cubicBezTo>
                <a:cubicBezTo>
                  <a:pt x="6739128" y="4175760"/>
                  <a:pt x="6730249" y="4171755"/>
                  <a:pt x="6720840" y="4169664"/>
                </a:cubicBezTo>
                <a:cubicBezTo>
                  <a:pt x="6702741" y="4165642"/>
                  <a:pt x="6684264" y="4163568"/>
                  <a:pt x="6665976" y="4160520"/>
                </a:cubicBezTo>
                <a:cubicBezTo>
                  <a:pt x="6659880" y="4187952"/>
                  <a:pt x="6660255" y="4217682"/>
                  <a:pt x="6647688" y="4242816"/>
                </a:cubicBezTo>
                <a:cubicBezTo>
                  <a:pt x="6643377" y="4251437"/>
                  <a:pt x="6629665" y="4249869"/>
                  <a:pt x="6620256" y="4251960"/>
                </a:cubicBezTo>
                <a:cubicBezTo>
                  <a:pt x="6602157" y="4255982"/>
                  <a:pt x="6583680" y="4258056"/>
                  <a:pt x="6565392" y="4261104"/>
                </a:cubicBezTo>
                <a:cubicBezTo>
                  <a:pt x="6531864" y="4258056"/>
                  <a:pt x="6498016" y="4257495"/>
                  <a:pt x="6464808" y="4251960"/>
                </a:cubicBezTo>
                <a:cubicBezTo>
                  <a:pt x="6348059" y="4232502"/>
                  <a:pt x="6440150" y="4245065"/>
                  <a:pt x="6373368" y="4215384"/>
                </a:cubicBezTo>
                <a:cubicBezTo>
                  <a:pt x="6355752" y="4207555"/>
                  <a:pt x="6336792" y="4203192"/>
                  <a:pt x="6318504" y="4197096"/>
                </a:cubicBezTo>
                <a:cubicBezTo>
                  <a:pt x="6315456" y="4209288"/>
                  <a:pt x="6312086" y="4221404"/>
                  <a:pt x="6309360" y="4233672"/>
                </a:cubicBezTo>
                <a:cubicBezTo>
                  <a:pt x="6283915" y="4348177"/>
                  <a:pt x="6327023" y="4281723"/>
                  <a:pt x="6089904" y="4261104"/>
                </a:cubicBezTo>
                <a:cubicBezTo>
                  <a:pt x="6049355" y="4247588"/>
                  <a:pt x="6027491" y="4241493"/>
                  <a:pt x="5989320" y="4224528"/>
                </a:cubicBezTo>
                <a:cubicBezTo>
                  <a:pt x="5976864" y="4218992"/>
                  <a:pt x="5963836" y="4214163"/>
                  <a:pt x="5952744" y="4206240"/>
                </a:cubicBezTo>
                <a:cubicBezTo>
                  <a:pt x="5942221" y="4198724"/>
                  <a:pt x="5935246" y="4187087"/>
                  <a:pt x="5925312" y="4178808"/>
                </a:cubicBezTo>
                <a:cubicBezTo>
                  <a:pt x="5911934" y="4167660"/>
                  <a:pt x="5876210" y="4147201"/>
                  <a:pt x="5861304" y="4142232"/>
                </a:cubicBezTo>
                <a:cubicBezTo>
                  <a:pt x="5846560" y="4137317"/>
                  <a:pt x="5830824" y="4136136"/>
                  <a:pt x="5815584" y="4133088"/>
                </a:cubicBezTo>
                <a:cubicBezTo>
                  <a:pt x="5791200" y="4120896"/>
                  <a:pt x="5765809" y="4110538"/>
                  <a:pt x="5742432" y="4096512"/>
                </a:cubicBezTo>
                <a:cubicBezTo>
                  <a:pt x="5727192" y="4087368"/>
                  <a:pt x="5712608" y="4077028"/>
                  <a:pt x="5696712" y="4069080"/>
                </a:cubicBezTo>
                <a:cubicBezTo>
                  <a:pt x="5682031" y="4061739"/>
                  <a:pt x="5665475" y="4058516"/>
                  <a:pt x="5650992" y="4050792"/>
                </a:cubicBezTo>
                <a:cubicBezTo>
                  <a:pt x="5619628" y="4034065"/>
                  <a:pt x="5593273" y="4007168"/>
                  <a:pt x="5559552" y="3995928"/>
                </a:cubicBezTo>
                <a:cubicBezTo>
                  <a:pt x="5522622" y="3983618"/>
                  <a:pt x="5500056" y="3976472"/>
                  <a:pt x="5458968" y="3959352"/>
                </a:cubicBezTo>
                <a:cubicBezTo>
                  <a:pt x="5446385" y="3954109"/>
                  <a:pt x="5435048" y="3946126"/>
                  <a:pt x="5422392" y="3941064"/>
                </a:cubicBezTo>
                <a:cubicBezTo>
                  <a:pt x="5404494" y="3933905"/>
                  <a:pt x="5385816" y="3928872"/>
                  <a:pt x="5367528" y="3922776"/>
                </a:cubicBezTo>
                <a:lnTo>
                  <a:pt x="5312664" y="3904488"/>
                </a:lnTo>
                <a:cubicBezTo>
                  <a:pt x="5303520" y="3901440"/>
                  <a:pt x="5293853" y="3899655"/>
                  <a:pt x="5285232" y="3895344"/>
                </a:cubicBezTo>
                <a:cubicBezTo>
                  <a:pt x="5260848" y="3883152"/>
                  <a:pt x="5236013" y="3871823"/>
                  <a:pt x="5212080" y="3858768"/>
                </a:cubicBezTo>
                <a:cubicBezTo>
                  <a:pt x="5202432" y="3853506"/>
                  <a:pt x="5194478" y="3845395"/>
                  <a:pt x="5184648" y="3840480"/>
                </a:cubicBezTo>
                <a:cubicBezTo>
                  <a:pt x="5176027" y="3836169"/>
                  <a:pt x="5165837" y="3835647"/>
                  <a:pt x="5157216" y="3831336"/>
                </a:cubicBezTo>
                <a:cubicBezTo>
                  <a:pt x="5147386" y="3826421"/>
                  <a:pt x="5139827" y="3817511"/>
                  <a:pt x="5129784" y="3813048"/>
                </a:cubicBezTo>
                <a:cubicBezTo>
                  <a:pt x="5112168" y="3805219"/>
                  <a:pt x="5093208" y="3800856"/>
                  <a:pt x="5074920" y="3794760"/>
                </a:cubicBezTo>
                <a:cubicBezTo>
                  <a:pt x="5038284" y="3739806"/>
                  <a:pt x="5081164" y="3790117"/>
                  <a:pt x="5010912" y="3758184"/>
                </a:cubicBezTo>
                <a:cubicBezTo>
                  <a:pt x="4990903" y="3749089"/>
                  <a:pt x="4975344" y="3732133"/>
                  <a:pt x="4956048" y="3721608"/>
                </a:cubicBezTo>
                <a:cubicBezTo>
                  <a:pt x="4941638" y="3713748"/>
                  <a:pt x="4925009" y="3710661"/>
                  <a:pt x="4910328" y="3703320"/>
                </a:cubicBezTo>
                <a:cubicBezTo>
                  <a:pt x="4900498" y="3698405"/>
                  <a:pt x="4892726" y="3689947"/>
                  <a:pt x="4882896" y="3685032"/>
                </a:cubicBezTo>
                <a:cubicBezTo>
                  <a:pt x="4868215" y="3677691"/>
                  <a:pt x="4852416" y="3672840"/>
                  <a:pt x="4837176" y="3666744"/>
                </a:cubicBezTo>
                <a:lnTo>
                  <a:pt x="4745736" y="3712464"/>
                </a:lnTo>
                <a:cubicBezTo>
                  <a:pt x="4707897" y="3731383"/>
                  <a:pt x="4699493" y="3737741"/>
                  <a:pt x="4654296" y="3749040"/>
                </a:cubicBezTo>
                <a:cubicBezTo>
                  <a:pt x="4624140" y="3756579"/>
                  <a:pt x="4593336" y="3761232"/>
                  <a:pt x="4562856" y="3767328"/>
                </a:cubicBezTo>
                <a:lnTo>
                  <a:pt x="4517136" y="3776472"/>
                </a:lnTo>
                <a:cubicBezTo>
                  <a:pt x="4507992" y="3782568"/>
                  <a:pt x="4499246" y="3789308"/>
                  <a:pt x="4489704" y="3794760"/>
                </a:cubicBezTo>
                <a:cubicBezTo>
                  <a:pt x="4477869" y="3801523"/>
                  <a:pt x="4456193" y="3799766"/>
                  <a:pt x="4453128" y="3813048"/>
                </a:cubicBezTo>
                <a:cubicBezTo>
                  <a:pt x="4439125" y="3873726"/>
                  <a:pt x="4458502" y="3895867"/>
                  <a:pt x="4471416" y="3941064"/>
                </a:cubicBezTo>
                <a:cubicBezTo>
                  <a:pt x="4474868" y="3953148"/>
                  <a:pt x="4476147" y="3965873"/>
                  <a:pt x="4480560" y="3977640"/>
                </a:cubicBezTo>
                <a:cubicBezTo>
                  <a:pt x="4485346" y="3990403"/>
                  <a:pt x="4492752" y="4002024"/>
                  <a:pt x="4498848" y="4014216"/>
                </a:cubicBezTo>
                <a:cubicBezTo>
                  <a:pt x="4492752" y="4056888"/>
                  <a:pt x="4487646" y="4099713"/>
                  <a:pt x="4480560" y="4142232"/>
                </a:cubicBezTo>
                <a:cubicBezTo>
                  <a:pt x="4478494" y="4154628"/>
                  <a:pt x="4478077" y="4168151"/>
                  <a:pt x="4471416" y="4178808"/>
                </a:cubicBezTo>
                <a:cubicBezTo>
                  <a:pt x="4462278" y="4193429"/>
                  <a:pt x="4447032" y="4203192"/>
                  <a:pt x="4434840" y="4215384"/>
                </a:cubicBezTo>
                <a:cubicBezTo>
                  <a:pt x="4428744" y="4264152"/>
                  <a:pt x="4423192" y="4312991"/>
                  <a:pt x="4416552" y="4361688"/>
                </a:cubicBezTo>
                <a:cubicBezTo>
                  <a:pt x="4414047" y="4380058"/>
                  <a:pt x="4413271" y="4398963"/>
                  <a:pt x="4407408" y="4416552"/>
                </a:cubicBezTo>
                <a:cubicBezTo>
                  <a:pt x="4403933" y="4426978"/>
                  <a:pt x="4393583" y="4433941"/>
                  <a:pt x="4389120" y="4443984"/>
                </a:cubicBezTo>
                <a:cubicBezTo>
                  <a:pt x="4381291" y="4461600"/>
                  <a:pt x="4381525" y="4482808"/>
                  <a:pt x="4370832" y="4498848"/>
                </a:cubicBezTo>
                <a:cubicBezTo>
                  <a:pt x="4332512" y="4556328"/>
                  <a:pt x="4372927" y="4493248"/>
                  <a:pt x="4334256" y="4562856"/>
                </a:cubicBezTo>
                <a:cubicBezTo>
                  <a:pt x="4325625" y="4578392"/>
                  <a:pt x="4319391" y="4596009"/>
                  <a:pt x="4306824" y="4608576"/>
                </a:cubicBezTo>
                <a:cubicBezTo>
                  <a:pt x="4284939" y="4630461"/>
                  <a:pt x="4233130" y="4668215"/>
                  <a:pt x="4197096" y="4681728"/>
                </a:cubicBezTo>
                <a:cubicBezTo>
                  <a:pt x="4173658" y="4690517"/>
                  <a:pt x="4155194" y="4688963"/>
                  <a:pt x="4133088" y="4700016"/>
                </a:cubicBezTo>
                <a:cubicBezTo>
                  <a:pt x="4070300" y="4731410"/>
                  <a:pt x="4148145" y="4709806"/>
                  <a:pt x="4059936" y="4727448"/>
                </a:cubicBezTo>
                <a:cubicBezTo>
                  <a:pt x="4047744" y="4733544"/>
                  <a:pt x="4036511" y="4742149"/>
                  <a:pt x="4023360" y="4745736"/>
                </a:cubicBezTo>
                <a:cubicBezTo>
                  <a:pt x="3966351" y="4761284"/>
                  <a:pt x="3935638" y="4742018"/>
                  <a:pt x="3886200" y="4791456"/>
                </a:cubicBezTo>
                <a:cubicBezTo>
                  <a:pt x="3877056" y="4800600"/>
                  <a:pt x="3867184" y="4809070"/>
                  <a:pt x="3858768" y="4818888"/>
                </a:cubicBezTo>
                <a:cubicBezTo>
                  <a:pt x="3848850" y="4830459"/>
                  <a:pt x="3842907" y="4845546"/>
                  <a:pt x="3831336" y="4855464"/>
                </a:cubicBezTo>
                <a:cubicBezTo>
                  <a:pt x="3820987" y="4864335"/>
                  <a:pt x="3806676" y="4867132"/>
                  <a:pt x="3794760" y="4873752"/>
                </a:cubicBezTo>
                <a:cubicBezTo>
                  <a:pt x="3779224" y="4882383"/>
                  <a:pt x="3764034" y="4891642"/>
                  <a:pt x="3749040" y="4901184"/>
                </a:cubicBezTo>
                <a:cubicBezTo>
                  <a:pt x="3730497" y="4912984"/>
                  <a:pt x="3714583" y="4929597"/>
                  <a:pt x="3694176" y="4937760"/>
                </a:cubicBezTo>
                <a:cubicBezTo>
                  <a:pt x="3636788" y="4960715"/>
                  <a:pt x="3664380" y="4952067"/>
                  <a:pt x="3611880" y="4965192"/>
                </a:cubicBezTo>
                <a:cubicBezTo>
                  <a:pt x="3602736" y="4974336"/>
                  <a:pt x="3591225" y="4981611"/>
                  <a:pt x="3584448" y="4992624"/>
                </a:cubicBezTo>
                <a:cubicBezTo>
                  <a:pt x="3566588" y="5021647"/>
                  <a:pt x="3538728" y="5084064"/>
                  <a:pt x="3538728" y="5084064"/>
                </a:cubicBezTo>
                <a:cubicBezTo>
                  <a:pt x="3532443" y="5115491"/>
                  <a:pt x="3529049" y="5136229"/>
                  <a:pt x="3520440" y="5166360"/>
                </a:cubicBezTo>
                <a:cubicBezTo>
                  <a:pt x="3517792" y="5175628"/>
                  <a:pt x="3514344" y="5184648"/>
                  <a:pt x="3511296" y="5193792"/>
                </a:cubicBezTo>
                <a:cubicBezTo>
                  <a:pt x="3520553" y="5300253"/>
                  <a:pt x="3545517" y="5476644"/>
                  <a:pt x="3520440" y="5586984"/>
                </a:cubicBezTo>
                <a:cubicBezTo>
                  <a:pt x="3517419" y="5600276"/>
                  <a:pt x="3494956" y="5597349"/>
                  <a:pt x="3483864" y="5605272"/>
                </a:cubicBezTo>
                <a:cubicBezTo>
                  <a:pt x="3412004" y="5656601"/>
                  <a:pt x="3514610" y="5613311"/>
                  <a:pt x="3401568" y="5650992"/>
                </a:cubicBezTo>
                <a:lnTo>
                  <a:pt x="3374136" y="5660136"/>
                </a:lnTo>
                <a:cubicBezTo>
                  <a:pt x="3391937" y="5606732"/>
                  <a:pt x="3369352" y="5655776"/>
                  <a:pt x="3410712" y="5614416"/>
                </a:cubicBezTo>
                <a:cubicBezTo>
                  <a:pt x="3428438" y="5596690"/>
                  <a:pt x="3430707" y="5581863"/>
                  <a:pt x="3438144" y="5559552"/>
                </a:cubicBezTo>
                <a:cubicBezTo>
                  <a:pt x="3441192" y="5529072"/>
                  <a:pt x="3455348" y="5497665"/>
                  <a:pt x="3447288" y="5468112"/>
                </a:cubicBezTo>
                <a:cubicBezTo>
                  <a:pt x="3443981" y="5455988"/>
                  <a:pt x="3422796" y="5462420"/>
                  <a:pt x="3410712" y="5458968"/>
                </a:cubicBezTo>
                <a:cubicBezTo>
                  <a:pt x="3342473" y="5439471"/>
                  <a:pt x="3434733" y="5455541"/>
                  <a:pt x="3300984" y="5440680"/>
                </a:cubicBezTo>
                <a:cubicBezTo>
                  <a:pt x="3306674" y="5389471"/>
                  <a:pt x="3307626" y="5359246"/>
                  <a:pt x="3319272" y="5312664"/>
                </a:cubicBezTo>
                <a:cubicBezTo>
                  <a:pt x="3321610" y="5303313"/>
                  <a:pt x="3325368" y="5294376"/>
                  <a:pt x="3328416" y="5285232"/>
                </a:cubicBezTo>
                <a:cubicBezTo>
                  <a:pt x="3328829" y="5282338"/>
                  <a:pt x="3353940" y="5193315"/>
                  <a:pt x="3319272" y="5184648"/>
                </a:cubicBezTo>
                <a:cubicBezTo>
                  <a:pt x="3308610" y="5181983"/>
                  <a:pt x="3305447" y="5202037"/>
                  <a:pt x="3300984" y="5212080"/>
                </a:cubicBezTo>
                <a:cubicBezTo>
                  <a:pt x="3293155" y="5229696"/>
                  <a:pt x="3298118" y="5255378"/>
                  <a:pt x="3282696" y="5266944"/>
                </a:cubicBezTo>
                <a:cubicBezTo>
                  <a:pt x="3238409" y="5300159"/>
                  <a:pt x="3260578" y="5289557"/>
                  <a:pt x="3218688" y="5303520"/>
                </a:cubicBezTo>
                <a:cubicBezTo>
                  <a:pt x="3194304" y="5300472"/>
                  <a:pt x="3167109" y="5306143"/>
                  <a:pt x="3145536" y="5294376"/>
                </a:cubicBezTo>
                <a:cubicBezTo>
                  <a:pt x="3085058" y="5261388"/>
                  <a:pt x="3120254" y="5244815"/>
                  <a:pt x="3145536" y="5230368"/>
                </a:cubicBezTo>
                <a:cubicBezTo>
                  <a:pt x="3157371" y="5223605"/>
                  <a:pt x="3170277" y="5218843"/>
                  <a:pt x="3182112" y="5212080"/>
                </a:cubicBezTo>
                <a:cubicBezTo>
                  <a:pt x="3191654" y="5206628"/>
                  <a:pt x="3200400" y="5199888"/>
                  <a:pt x="3209544" y="5193792"/>
                </a:cubicBezTo>
                <a:cubicBezTo>
                  <a:pt x="3212592" y="5184648"/>
                  <a:pt x="3218688" y="5175999"/>
                  <a:pt x="3218688" y="5166360"/>
                </a:cubicBezTo>
                <a:cubicBezTo>
                  <a:pt x="3218688" y="5141786"/>
                  <a:pt x="3215070" y="5117152"/>
                  <a:pt x="3209544" y="5093208"/>
                </a:cubicBezTo>
                <a:cubicBezTo>
                  <a:pt x="3205853" y="5077214"/>
                  <a:pt x="3197019" y="5062857"/>
                  <a:pt x="3191256" y="5047488"/>
                </a:cubicBezTo>
                <a:cubicBezTo>
                  <a:pt x="3187872" y="5038463"/>
                  <a:pt x="3185160" y="5029200"/>
                  <a:pt x="3182112" y="5020056"/>
                </a:cubicBezTo>
                <a:cubicBezTo>
                  <a:pt x="3177776" y="4963690"/>
                  <a:pt x="3216713" y="4795439"/>
                  <a:pt x="3127248" y="4745736"/>
                </a:cubicBezTo>
                <a:cubicBezTo>
                  <a:pt x="3113662" y="4738188"/>
                  <a:pt x="3096768" y="4739640"/>
                  <a:pt x="3081528" y="4736592"/>
                </a:cubicBezTo>
                <a:cubicBezTo>
                  <a:pt x="3038856" y="4739640"/>
                  <a:pt x="2995015" y="4735360"/>
                  <a:pt x="2953512" y="4745736"/>
                </a:cubicBezTo>
                <a:cubicBezTo>
                  <a:pt x="2937218" y="4749810"/>
                  <a:pt x="2927638" y="4801175"/>
                  <a:pt x="2926080" y="4809744"/>
                </a:cubicBezTo>
                <a:cubicBezTo>
                  <a:pt x="2922225" y="4830949"/>
                  <a:pt x="2920791" y="4852547"/>
                  <a:pt x="2916936" y="4873752"/>
                </a:cubicBezTo>
                <a:cubicBezTo>
                  <a:pt x="2910374" y="4909846"/>
                  <a:pt x="2903888" y="4920088"/>
                  <a:pt x="2889504" y="4956048"/>
                </a:cubicBezTo>
                <a:cubicBezTo>
                  <a:pt x="2886456" y="4977384"/>
                  <a:pt x="2884587" y="4998922"/>
                  <a:pt x="2880360" y="5020056"/>
                </a:cubicBezTo>
                <a:cubicBezTo>
                  <a:pt x="2878470" y="5029507"/>
                  <a:pt x="2871216" y="5037849"/>
                  <a:pt x="2871216" y="5047488"/>
                </a:cubicBezTo>
                <a:cubicBezTo>
                  <a:pt x="2871216" y="5088436"/>
                  <a:pt x="2863103" y="5144016"/>
                  <a:pt x="2907792" y="5166360"/>
                </a:cubicBezTo>
                <a:cubicBezTo>
                  <a:pt x="2918489" y="5171708"/>
                  <a:pt x="3016003" y="5184431"/>
                  <a:pt x="3017520" y="5184648"/>
                </a:cubicBezTo>
                <a:cubicBezTo>
                  <a:pt x="2998629" y="5241322"/>
                  <a:pt x="3010902" y="5234118"/>
                  <a:pt x="2898648" y="5202936"/>
                </a:cubicBezTo>
                <a:cubicBezTo>
                  <a:pt x="2877470" y="5197053"/>
                  <a:pt x="2861368" y="5179548"/>
                  <a:pt x="2843784" y="5166360"/>
                </a:cubicBezTo>
                <a:cubicBezTo>
                  <a:pt x="2831592" y="5157216"/>
                  <a:pt x="2819609" y="5147786"/>
                  <a:pt x="2807208" y="5138928"/>
                </a:cubicBezTo>
                <a:cubicBezTo>
                  <a:pt x="2798265" y="5132540"/>
                  <a:pt x="2788219" y="5127675"/>
                  <a:pt x="2779776" y="5120640"/>
                </a:cubicBezTo>
                <a:cubicBezTo>
                  <a:pt x="2754304" y="5099413"/>
                  <a:pt x="2745093" y="5083540"/>
                  <a:pt x="2724912" y="5056632"/>
                </a:cubicBezTo>
                <a:cubicBezTo>
                  <a:pt x="2697896" y="4975584"/>
                  <a:pt x="2708753" y="5020927"/>
                  <a:pt x="2697480" y="4919472"/>
                </a:cubicBezTo>
                <a:cubicBezTo>
                  <a:pt x="2691384" y="4934712"/>
                  <a:pt x="2684383" y="4949620"/>
                  <a:pt x="2679192" y="4965192"/>
                </a:cubicBezTo>
                <a:cubicBezTo>
                  <a:pt x="2672735" y="4984562"/>
                  <a:pt x="2664528" y="5029370"/>
                  <a:pt x="2660904" y="5047488"/>
                </a:cubicBezTo>
                <a:cubicBezTo>
                  <a:pt x="2663952" y="5138928"/>
                  <a:pt x="2664513" y="5230485"/>
                  <a:pt x="2670048" y="5321808"/>
                </a:cubicBezTo>
                <a:cubicBezTo>
                  <a:pt x="2670631" y="5331429"/>
                  <a:pt x="2673171" y="5341714"/>
                  <a:pt x="2679192" y="5349240"/>
                </a:cubicBezTo>
                <a:cubicBezTo>
                  <a:pt x="2686057" y="5357822"/>
                  <a:pt x="2717614" y="5367528"/>
                  <a:pt x="2706624" y="5367528"/>
                </a:cubicBezTo>
                <a:cubicBezTo>
                  <a:pt x="2687347" y="5367528"/>
                  <a:pt x="2670048" y="5355336"/>
                  <a:pt x="2651760" y="5349240"/>
                </a:cubicBezTo>
                <a:cubicBezTo>
                  <a:pt x="2639568" y="5340096"/>
                  <a:pt x="2627585" y="5330666"/>
                  <a:pt x="2615184" y="5321808"/>
                </a:cubicBezTo>
                <a:cubicBezTo>
                  <a:pt x="2606241" y="5315420"/>
                  <a:pt x="2594787" y="5311963"/>
                  <a:pt x="2587752" y="5303520"/>
                </a:cubicBezTo>
                <a:cubicBezTo>
                  <a:pt x="2579026" y="5293048"/>
                  <a:pt x="2574250" y="5279707"/>
                  <a:pt x="2569464" y="5266944"/>
                </a:cubicBezTo>
                <a:cubicBezTo>
                  <a:pt x="2565051" y="5255177"/>
                  <a:pt x="2562184" y="5242796"/>
                  <a:pt x="2560320" y="5230368"/>
                </a:cubicBezTo>
                <a:cubicBezTo>
                  <a:pt x="2553029" y="5181764"/>
                  <a:pt x="2552157" y="5132157"/>
                  <a:pt x="2542032" y="5084064"/>
                </a:cubicBezTo>
                <a:cubicBezTo>
                  <a:pt x="2539768" y="5073310"/>
                  <a:pt x="2529840" y="5065776"/>
                  <a:pt x="2523744" y="5056632"/>
                </a:cubicBezTo>
                <a:cubicBezTo>
                  <a:pt x="2520696" y="5044440"/>
                  <a:pt x="2514600" y="5032623"/>
                  <a:pt x="2514600" y="5020056"/>
                </a:cubicBezTo>
                <a:cubicBezTo>
                  <a:pt x="2514600" y="4948012"/>
                  <a:pt x="2504174" y="4890053"/>
                  <a:pt x="2551176" y="4837176"/>
                </a:cubicBezTo>
                <a:cubicBezTo>
                  <a:pt x="2564142" y="4822589"/>
                  <a:pt x="2581656" y="4812792"/>
                  <a:pt x="2596896" y="4800600"/>
                </a:cubicBezTo>
                <a:cubicBezTo>
                  <a:pt x="2602992" y="4782312"/>
                  <a:pt x="2610112" y="4764334"/>
                  <a:pt x="2615184" y="4745736"/>
                </a:cubicBezTo>
                <a:cubicBezTo>
                  <a:pt x="2616707" y="4740150"/>
                  <a:pt x="2625312" y="4684008"/>
                  <a:pt x="2633472" y="4672584"/>
                </a:cubicBezTo>
                <a:cubicBezTo>
                  <a:pt x="2643494" y="4658554"/>
                  <a:pt x="2656018" y="4646030"/>
                  <a:pt x="2670048" y="4636008"/>
                </a:cubicBezTo>
                <a:cubicBezTo>
                  <a:pt x="2677891" y="4630406"/>
                  <a:pt x="2688336" y="4629912"/>
                  <a:pt x="2697480" y="4626864"/>
                </a:cubicBezTo>
                <a:cubicBezTo>
                  <a:pt x="2706624" y="4617720"/>
                  <a:pt x="2713946" y="4606286"/>
                  <a:pt x="2724912" y="4599432"/>
                </a:cubicBezTo>
                <a:cubicBezTo>
                  <a:pt x="2758046" y="4578723"/>
                  <a:pt x="2788102" y="4578799"/>
                  <a:pt x="2825496" y="4572000"/>
                </a:cubicBezTo>
                <a:cubicBezTo>
                  <a:pt x="2949075" y="4549531"/>
                  <a:pt x="2814047" y="4574862"/>
                  <a:pt x="2898648" y="4553712"/>
                </a:cubicBezTo>
                <a:cubicBezTo>
                  <a:pt x="2913726" y="4549943"/>
                  <a:pt x="2929128" y="4547616"/>
                  <a:pt x="2944368" y="4544568"/>
                </a:cubicBezTo>
                <a:cubicBezTo>
                  <a:pt x="2968752" y="4532376"/>
                  <a:pt x="2995710" y="4524349"/>
                  <a:pt x="3017520" y="4507992"/>
                </a:cubicBezTo>
                <a:cubicBezTo>
                  <a:pt x="3065001" y="4472381"/>
                  <a:pt x="3040465" y="4487376"/>
                  <a:pt x="3090672" y="4462272"/>
                </a:cubicBezTo>
                <a:cubicBezTo>
                  <a:pt x="3099816" y="4450080"/>
                  <a:pt x="3109650" y="4438376"/>
                  <a:pt x="3118104" y="4425696"/>
                </a:cubicBezTo>
                <a:cubicBezTo>
                  <a:pt x="3185597" y="4324457"/>
                  <a:pt x="3159336" y="4325504"/>
                  <a:pt x="3118104" y="4133088"/>
                </a:cubicBezTo>
                <a:cubicBezTo>
                  <a:pt x="3068739" y="3902720"/>
                  <a:pt x="3088416" y="4055425"/>
                  <a:pt x="3044952" y="3968496"/>
                </a:cubicBezTo>
                <a:cubicBezTo>
                  <a:pt x="3040641" y="3959875"/>
                  <a:pt x="3039605" y="3949923"/>
                  <a:pt x="3035808" y="3941064"/>
                </a:cubicBezTo>
                <a:cubicBezTo>
                  <a:pt x="3030429" y="3928513"/>
                  <a:pt x="3010711" y="3888535"/>
                  <a:pt x="2999232" y="3877056"/>
                </a:cubicBezTo>
                <a:cubicBezTo>
                  <a:pt x="2991461" y="3869285"/>
                  <a:pt x="2980743" y="3865156"/>
                  <a:pt x="2971800" y="3858768"/>
                </a:cubicBezTo>
                <a:cubicBezTo>
                  <a:pt x="2884382" y="3796327"/>
                  <a:pt x="2984576" y="3862150"/>
                  <a:pt x="2898648" y="3813048"/>
                </a:cubicBezTo>
                <a:cubicBezTo>
                  <a:pt x="2889106" y="3807596"/>
                  <a:pt x="2881046" y="3799675"/>
                  <a:pt x="2871216" y="3794760"/>
                </a:cubicBezTo>
                <a:cubicBezTo>
                  <a:pt x="2836783" y="3777543"/>
                  <a:pt x="2823844" y="3776059"/>
                  <a:pt x="2788920" y="3767328"/>
                </a:cubicBezTo>
                <a:cubicBezTo>
                  <a:pt x="2773680" y="3758184"/>
                  <a:pt x="2757988" y="3749755"/>
                  <a:pt x="2743200" y="3739896"/>
                </a:cubicBezTo>
                <a:cubicBezTo>
                  <a:pt x="2730520" y="3731442"/>
                  <a:pt x="2719856" y="3720025"/>
                  <a:pt x="2706624" y="3712464"/>
                </a:cubicBezTo>
                <a:cubicBezTo>
                  <a:pt x="2698255" y="3707682"/>
                  <a:pt x="2688051" y="3707117"/>
                  <a:pt x="2679192" y="3703320"/>
                </a:cubicBezTo>
                <a:cubicBezTo>
                  <a:pt x="2666663" y="3697950"/>
                  <a:pt x="2655072" y="3690568"/>
                  <a:pt x="2642616" y="3685032"/>
                </a:cubicBezTo>
                <a:cubicBezTo>
                  <a:pt x="2616279" y="3673327"/>
                  <a:pt x="2558622" y="3651213"/>
                  <a:pt x="2532888" y="3648456"/>
                </a:cubicBezTo>
                <a:cubicBezTo>
                  <a:pt x="2469172" y="3641629"/>
                  <a:pt x="2404872" y="3642360"/>
                  <a:pt x="2340864" y="3639312"/>
                </a:cubicBezTo>
                <a:cubicBezTo>
                  <a:pt x="2331720" y="3636264"/>
                  <a:pt x="2322457" y="3633552"/>
                  <a:pt x="2313432" y="3630168"/>
                </a:cubicBezTo>
                <a:cubicBezTo>
                  <a:pt x="2298063" y="3624405"/>
                  <a:pt x="2283636" y="3615861"/>
                  <a:pt x="2267712" y="3611880"/>
                </a:cubicBezTo>
                <a:cubicBezTo>
                  <a:pt x="2246803" y="3606653"/>
                  <a:pt x="2224963" y="3606279"/>
                  <a:pt x="2203704" y="3602736"/>
                </a:cubicBezTo>
                <a:cubicBezTo>
                  <a:pt x="2188374" y="3600181"/>
                  <a:pt x="2173224" y="3596640"/>
                  <a:pt x="2157984" y="3593592"/>
                </a:cubicBezTo>
                <a:cubicBezTo>
                  <a:pt x="2134075" y="3575661"/>
                  <a:pt x="2103122" y="3550486"/>
                  <a:pt x="2075688" y="3538728"/>
                </a:cubicBezTo>
                <a:cubicBezTo>
                  <a:pt x="2049110" y="3527337"/>
                  <a:pt x="2020240" y="3522035"/>
                  <a:pt x="1993392" y="3511296"/>
                </a:cubicBezTo>
                <a:cubicBezTo>
                  <a:pt x="1979408" y="3505702"/>
                  <a:pt x="1939353" y="3488642"/>
                  <a:pt x="1920240" y="3483864"/>
                </a:cubicBezTo>
                <a:cubicBezTo>
                  <a:pt x="1905162" y="3480095"/>
                  <a:pt x="1889760" y="3477768"/>
                  <a:pt x="1874520" y="3474720"/>
                </a:cubicBezTo>
                <a:cubicBezTo>
                  <a:pt x="1783211" y="3413847"/>
                  <a:pt x="1877777" y="3470028"/>
                  <a:pt x="1627632" y="3447288"/>
                </a:cubicBezTo>
                <a:cubicBezTo>
                  <a:pt x="1599646" y="3444744"/>
                  <a:pt x="1572768" y="3435096"/>
                  <a:pt x="1545336" y="3429000"/>
                </a:cubicBezTo>
                <a:cubicBezTo>
                  <a:pt x="1533144" y="3422904"/>
                  <a:pt x="1521416" y="3415774"/>
                  <a:pt x="1508760" y="3410712"/>
                </a:cubicBezTo>
                <a:cubicBezTo>
                  <a:pt x="1491338" y="3403743"/>
                  <a:pt x="1440416" y="3387129"/>
                  <a:pt x="1417320" y="3383280"/>
                </a:cubicBezTo>
                <a:cubicBezTo>
                  <a:pt x="1361537" y="3373983"/>
                  <a:pt x="1309079" y="3372036"/>
                  <a:pt x="1252728" y="3364992"/>
                </a:cubicBezTo>
                <a:cubicBezTo>
                  <a:pt x="1220794" y="3361000"/>
                  <a:pt x="1191906" y="3355452"/>
                  <a:pt x="1161288" y="3346704"/>
                </a:cubicBezTo>
                <a:cubicBezTo>
                  <a:pt x="1069461" y="3320468"/>
                  <a:pt x="1211623" y="3357002"/>
                  <a:pt x="1097280" y="3328416"/>
                </a:cubicBezTo>
                <a:cubicBezTo>
                  <a:pt x="1052933" y="3284069"/>
                  <a:pt x="1071372" y="3284220"/>
                  <a:pt x="1051560" y="326440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85" name="フリーフォーム: 図形 84">
            <a:extLst>
              <a:ext uri="{FF2B5EF4-FFF2-40B4-BE49-F238E27FC236}">
                <a16:creationId xmlns:a16="http://schemas.microsoft.com/office/drawing/2014/main" id="{D411F226-2E42-0BE3-F3F9-E45DDEFCEA9C}"/>
              </a:ext>
            </a:extLst>
          </p:cNvPr>
          <p:cNvSpPr>
            <a:spLocks noChangeAspect="1"/>
          </p:cNvSpPr>
          <p:nvPr/>
        </p:nvSpPr>
        <p:spPr>
          <a:xfrm rot="18056515" flipH="1">
            <a:off x="5001843" y="2821853"/>
            <a:ext cx="354015" cy="288000"/>
          </a:xfrm>
          <a:custGeom>
            <a:avLst/>
            <a:gdLst>
              <a:gd name="connsiteX0" fmla="*/ 607032 w 5233896"/>
              <a:gd name="connsiteY0" fmla="*/ 155448 h 4690872"/>
              <a:gd name="connsiteX1" fmla="*/ 652752 w 5233896"/>
              <a:gd name="connsiteY1" fmla="*/ 128016 h 4690872"/>
              <a:gd name="connsiteX2" fmla="*/ 680184 w 5233896"/>
              <a:gd name="connsiteY2" fmla="*/ 109728 h 4690872"/>
              <a:gd name="connsiteX3" fmla="*/ 762480 w 5233896"/>
              <a:gd name="connsiteY3" fmla="*/ 82296 h 4690872"/>
              <a:gd name="connsiteX4" fmla="*/ 817344 w 5233896"/>
              <a:gd name="connsiteY4" fmla="*/ 73152 h 4690872"/>
              <a:gd name="connsiteX5" fmla="*/ 863064 w 5233896"/>
              <a:gd name="connsiteY5" fmla="*/ 64008 h 4690872"/>
              <a:gd name="connsiteX6" fmla="*/ 936216 w 5233896"/>
              <a:gd name="connsiteY6" fmla="*/ 45720 h 4690872"/>
              <a:gd name="connsiteX7" fmla="*/ 1146528 w 5233896"/>
              <a:gd name="connsiteY7" fmla="*/ 27432 h 4690872"/>
              <a:gd name="connsiteX8" fmla="*/ 1512288 w 5233896"/>
              <a:gd name="connsiteY8" fmla="*/ 9144 h 4690872"/>
              <a:gd name="connsiteX9" fmla="*/ 1622016 w 5233896"/>
              <a:gd name="connsiteY9" fmla="*/ 0 h 4690872"/>
              <a:gd name="connsiteX10" fmla="*/ 1969488 w 5233896"/>
              <a:gd name="connsiteY10" fmla="*/ 18288 h 4690872"/>
              <a:gd name="connsiteX11" fmla="*/ 2015208 w 5233896"/>
              <a:gd name="connsiteY11" fmla="*/ 27432 h 4690872"/>
              <a:gd name="connsiteX12" fmla="*/ 2124936 w 5233896"/>
              <a:gd name="connsiteY12" fmla="*/ 54864 h 4690872"/>
              <a:gd name="connsiteX13" fmla="*/ 2161512 w 5233896"/>
              <a:gd name="connsiteY13" fmla="*/ 73152 h 4690872"/>
              <a:gd name="connsiteX14" fmla="*/ 2225520 w 5233896"/>
              <a:gd name="connsiteY14" fmla="*/ 91440 h 4690872"/>
              <a:gd name="connsiteX15" fmla="*/ 2252952 w 5233896"/>
              <a:gd name="connsiteY15" fmla="*/ 100584 h 4690872"/>
              <a:gd name="connsiteX16" fmla="*/ 2335248 w 5233896"/>
              <a:gd name="connsiteY16" fmla="*/ 118872 h 4690872"/>
              <a:gd name="connsiteX17" fmla="*/ 2481552 w 5233896"/>
              <a:gd name="connsiteY17" fmla="*/ 155448 h 4690872"/>
              <a:gd name="connsiteX18" fmla="*/ 2545560 w 5233896"/>
              <a:gd name="connsiteY18" fmla="*/ 173736 h 4690872"/>
              <a:gd name="connsiteX19" fmla="*/ 2582136 w 5233896"/>
              <a:gd name="connsiteY19" fmla="*/ 201168 h 4690872"/>
              <a:gd name="connsiteX20" fmla="*/ 2609568 w 5233896"/>
              <a:gd name="connsiteY20" fmla="*/ 274320 h 4690872"/>
              <a:gd name="connsiteX21" fmla="*/ 2627856 w 5233896"/>
              <a:gd name="connsiteY21" fmla="*/ 310896 h 4690872"/>
              <a:gd name="connsiteX22" fmla="*/ 2627856 w 5233896"/>
              <a:gd name="connsiteY22" fmla="*/ 475488 h 4690872"/>
              <a:gd name="connsiteX23" fmla="*/ 2600424 w 5233896"/>
              <a:gd name="connsiteY23" fmla="*/ 539496 h 4690872"/>
              <a:gd name="connsiteX24" fmla="*/ 2582136 w 5233896"/>
              <a:gd name="connsiteY24" fmla="*/ 585216 h 4690872"/>
              <a:gd name="connsiteX25" fmla="*/ 2563848 w 5233896"/>
              <a:gd name="connsiteY25" fmla="*/ 640080 h 4690872"/>
              <a:gd name="connsiteX26" fmla="*/ 2554704 w 5233896"/>
              <a:gd name="connsiteY26" fmla="*/ 685800 h 4690872"/>
              <a:gd name="connsiteX27" fmla="*/ 2518128 w 5233896"/>
              <a:gd name="connsiteY27" fmla="*/ 740664 h 4690872"/>
              <a:gd name="connsiteX28" fmla="*/ 2499840 w 5233896"/>
              <a:gd name="connsiteY28" fmla="*/ 841248 h 4690872"/>
              <a:gd name="connsiteX29" fmla="*/ 2490696 w 5233896"/>
              <a:gd name="connsiteY29" fmla="*/ 905256 h 4690872"/>
              <a:gd name="connsiteX30" fmla="*/ 2472408 w 5233896"/>
              <a:gd name="connsiteY30" fmla="*/ 978408 h 4690872"/>
              <a:gd name="connsiteX31" fmla="*/ 2481552 w 5233896"/>
              <a:gd name="connsiteY31" fmla="*/ 1143000 h 4690872"/>
              <a:gd name="connsiteX32" fmla="*/ 2490696 w 5233896"/>
              <a:gd name="connsiteY32" fmla="*/ 1179576 h 4690872"/>
              <a:gd name="connsiteX33" fmla="*/ 2536416 w 5233896"/>
              <a:gd name="connsiteY33" fmla="*/ 1207008 h 4690872"/>
              <a:gd name="connsiteX34" fmla="*/ 2591280 w 5233896"/>
              <a:gd name="connsiteY34" fmla="*/ 1216152 h 4690872"/>
              <a:gd name="connsiteX35" fmla="*/ 2682720 w 5233896"/>
              <a:gd name="connsiteY35" fmla="*/ 1225296 h 4690872"/>
              <a:gd name="connsiteX36" fmla="*/ 3149064 w 5233896"/>
              <a:gd name="connsiteY36" fmla="*/ 1207008 h 4690872"/>
              <a:gd name="connsiteX37" fmla="*/ 3185640 w 5233896"/>
              <a:gd name="connsiteY37" fmla="*/ 1188720 h 4690872"/>
              <a:gd name="connsiteX38" fmla="*/ 3240504 w 5233896"/>
              <a:gd name="connsiteY38" fmla="*/ 1170432 h 4690872"/>
              <a:gd name="connsiteX39" fmla="*/ 3322800 w 5233896"/>
              <a:gd name="connsiteY39" fmla="*/ 1115568 h 4690872"/>
              <a:gd name="connsiteX40" fmla="*/ 3359376 w 5233896"/>
              <a:gd name="connsiteY40" fmla="*/ 1097280 h 4690872"/>
              <a:gd name="connsiteX41" fmla="*/ 3414240 w 5233896"/>
              <a:gd name="connsiteY41" fmla="*/ 1060704 h 4690872"/>
              <a:gd name="connsiteX42" fmla="*/ 3450816 w 5233896"/>
              <a:gd name="connsiteY42" fmla="*/ 1033272 h 4690872"/>
              <a:gd name="connsiteX43" fmla="*/ 3569688 w 5233896"/>
              <a:gd name="connsiteY43" fmla="*/ 969264 h 4690872"/>
              <a:gd name="connsiteX44" fmla="*/ 3606264 w 5233896"/>
              <a:gd name="connsiteY44" fmla="*/ 941832 h 4690872"/>
              <a:gd name="connsiteX45" fmla="*/ 3661128 w 5233896"/>
              <a:gd name="connsiteY45" fmla="*/ 905256 h 4690872"/>
              <a:gd name="connsiteX46" fmla="*/ 3688560 w 5233896"/>
              <a:gd name="connsiteY46" fmla="*/ 886968 h 4690872"/>
              <a:gd name="connsiteX47" fmla="*/ 3770856 w 5233896"/>
              <a:gd name="connsiteY47" fmla="*/ 813816 h 4690872"/>
              <a:gd name="connsiteX48" fmla="*/ 3825720 w 5233896"/>
              <a:gd name="connsiteY48" fmla="*/ 731520 h 4690872"/>
              <a:gd name="connsiteX49" fmla="*/ 3880584 w 5233896"/>
              <a:gd name="connsiteY49" fmla="*/ 630936 h 4690872"/>
              <a:gd name="connsiteX50" fmla="*/ 3962880 w 5233896"/>
              <a:gd name="connsiteY50" fmla="*/ 548640 h 4690872"/>
              <a:gd name="connsiteX51" fmla="*/ 4136616 w 5233896"/>
              <a:gd name="connsiteY51" fmla="*/ 512064 h 4690872"/>
              <a:gd name="connsiteX52" fmla="*/ 4173192 w 5233896"/>
              <a:gd name="connsiteY52" fmla="*/ 502920 h 4690872"/>
              <a:gd name="connsiteX53" fmla="*/ 4538952 w 5233896"/>
              <a:gd name="connsiteY53" fmla="*/ 521208 h 4690872"/>
              <a:gd name="connsiteX54" fmla="*/ 4575528 w 5233896"/>
              <a:gd name="connsiteY54" fmla="*/ 530352 h 4690872"/>
              <a:gd name="connsiteX55" fmla="*/ 4749264 w 5233896"/>
              <a:gd name="connsiteY55" fmla="*/ 557784 h 4690872"/>
              <a:gd name="connsiteX56" fmla="*/ 5233896 w 5233896"/>
              <a:gd name="connsiteY56" fmla="*/ 566928 h 4690872"/>
              <a:gd name="connsiteX57" fmla="*/ 5115024 w 5233896"/>
              <a:gd name="connsiteY57" fmla="*/ 621792 h 4690872"/>
              <a:gd name="connsiteX58" fmla="*/ 5078448 w 5233896"/>
              <a:gd name="connsiteY58" fmla="*/ 649224 h 4690872"/>
              <a:gd name="connsiteX59" fmla="*/ 5014440 w 5233896"/>
              <a:gd name="connsiteY59" fmla="*/ 685800 h 4690872"/>
              <a:gd name="connsiteX60" fmla="*/ 4959576 w 5233896"/>
              <a:gd name="connsiteY60" fmla="*/ 731520 h 4690872"/>
              <a:gd name="connsiteX61" fmla="*/ 4923000 w 5233896"/>
              <a:gd name="connsiteY61" fmla="*/ 749808 h 4690872"/>
              <a:gd name="connsiteX62" fmla="*/ 4849848 w 5233896"/>
              <a:gd name="connsiteY62" fmla="*/ 813816 h 4690872"/>
              <a:gd name="connsiteX63" fmla="*/ 4822416 w 5233896"/>
              <a:gd name="connsiteY63" fmla="*/ 822960 h 4690872"/>
              <a:gd name="connsiteX64" fmla="*/ 4794984 w 5233896"/>
              <a:gd name="connsiteY64" fmla="*/ 841248 h 4690872"/>
              <a:gd name="connsiteX65" fmla="*/ 4721832 w 5233896"/>
              <a:gd name="connsiteY65" fmla="*/ 877824 h 4690872"/>
              <a:gd name="connsiteX66" fmla="*/ 4685256 w 5233896"/>
              <a:gd name="connsiteY66" fmla="*/ 914400 h 4690872"/>
              <a:gd name="connsiteX67" fmla="*/ 4657824 w 5233896"/>
              <a:gd name="connsiteY67" fmla="*/ 950976 h 4690872"/>
              <a:gd name="connsiteX68" fmla="*/ 4593816 w 5233896"/>
              <a:gd name="connsiteY68" fmla="*/ 1014984 h 4690872"/>
              <a:gd name="connsiteX69" fmla="*/ 4566384 w 5233896"/>
              <a:gd name="connsiteY69" fmla="*/ 1024128 h 4690872"/>
              <a:gd name="connsiteX70" fmla="*/ 4511520 w 5233896"/>
              <a:gd name="connsiteY70" fmla="*/ 1060704 h 4690872"/>
              <a:gd name="connsiteX71" fmla="*/ 4484088 w 5233896"/>
              <a:gd name="connsiteY71" fmla="*/ 1078992 h 4690872"/>
              <a:gd name="connsiteX72" fmla="*/ 4447512 w 5233896"/>
              <a:gd name="connsiteY72" fmla="*/ 1097280 h 4690872"/>
              <a:gd name="connsiteX73" fmla="*/ 4410936 w 5233896"/>
              <a:gd name="connsiteY73" fmla="*/ 1133856 h 4690872"/>
              <a:gd name="connsiteX74" fmla="*/ 4328640 w 5233896"/>
              <a:gd name="connsiteY74" fmla="*/ 1161288 h 4690872"/>
              <a:gd name="connsiteX75" fmla="*/ 4301208 w 5233896"/>
              <a:gd name="connsiteY75" fmla="*/ 1170432 h 4690872"/>
              <a:gd name="connsiteX76" fmla="*/ 4191480 w 5233896"/>
              <a:gd name="connsiteY76" fmla="*/ 1188720 h 4690872"/>
              <a:gd name="connsiteX77" fmla="*/ 4118328 w 5233896"/>
              <a:gd name="connsiteY77" fmla="*/ 1216152 h 4690872"/>
              <a:gd name="connsiteX78" fmla="*/ 4026888 w 5233896"/>
              <a:gd name="connsiteY78" fmla="*/ 1261872 h 4690872"/>
              <a:gd name="connsiteX79" fmla="*/ 3999456 w 5233896"/>
              <a:gd name="connsiteY79" fmla="*/ 1298448 h 4690872"/>
              <a:gd name="connsiteX80" fmla="*/ 3953736 w 5233896"/>
              <a:gd name="connsiteY80" fmla="*/ 1316736 h 4690872"/>
              <a:gd name="connsiteX81" fmla="*/ 3889728 w 5233896"/>
              <a:gd name="connsiteY81" fmla="*/ 1344168 h 4690872"/>
              <a:gd name="connsiteX82" fmla="*/ 3853152 w 5233896"/>
              <a:gd name="connsiteY82" fmla="*/ 1371600 h 4690872"/>
              <a:gd name="connsiteX83" fmla="*/ 3770856 w 5233896"/>
              <a:gd name="connsiteY83" fmla="*/ 1463040 h 4690872"/>
              <a:gd name="connsiteX84" fmla="*/ 3743424 w 5233896"/>
              <a:gd name="connsiteY84" fmla="*/ 1554480 h 4690872"/>
              <a:gd name="connsiteX85" fmla="*/ 3725136 w 5233896"/>
              <a:gd name="connsiteY85" fmla="*/ 1581912 h 4690872"/>
              <a:gd name="connsiteX86" fmla="*/ 3715992 w 5233896"/>
              <a:gd name="connsiteY86" fmla="*/ 1636776 h 4690872"/>
              <a:gd name="connsiteX87" fmla="*/ 3679416 w 5233896"/>
              <a:gd name="connsiteY87" fmla="*/ 1691640 h 4690872"/>
              <a:gd name="connsiteX88" fmla="*/ 3651984 w 5233896"/>
              <a:gd name="connsiteY88" fmla="*/ 1746504 h 4690872"/>
              <a:gd name="connsiteX89" fmla="*/ 3624552 w 5233896"/>
              <a:gd name="connsiteY89" fmla="*/ 1847088 h 4690872"/>
              <a:gd name="connsiteX90" fmla="*/ 3578832 w 5233896"/>
              <a:gd name="connsiteY90" fmla="*/ 1911096 h 4690872"/>
              <a:gd name="connsiteX91" fmla="*/ 3505680 w 5233896"/>
              <a:gd name="connsiteY91" fmla="*/ 2020824 h 4690872"/>
              <a:gd name="connsiteX92" fmla="*/ 3441672 w 5233896"/>
              <a:gd name="connsiteY92" fmla="*/ 2039112 h 4690872"/>
              <a:gd name="connsiteX93" fmla="*/ 3505680 w 5233896"/>
              <a:gd name="connsiteY93" fmla="*/ 2121408 h 4690872"/>
              <a:gd name="connsiteX94" fmla="*/ 3514824 w 5233896"/>
              <a:gd name="connsiteY94" fmla="*/ 2148840 h 4690872"/>
              <a:gd name="connsiteX95" fmla="*/ 3551400 w 5233896"/>
              <a:gd name="connsiteY95" fmla="*/ 2167128 h 4690872"/>
              <a:gd name="connsiteX96" fmla="*/ 3578832 w 5233896"/>
              <a:gd name="connsiteY96" fmla="*/ 2194560 h 4690872"/>
              <a:gd name="connsiteX97" fmla="*/ 3606264 w 5233896"/>
              <a:gd name="connsiteY97" fmla="*/ 2203704 h 4690872"/>
              <a:gd name="connsiteX98" fmla="*/ 3679416 w 5233896"/>
              <a:gd name="connsiteY98" fmla="*/ 2240280 h 4690872"/>
              <a:gd name="connsiteX99" fmla="*/ 3743424 w 5233896"/>
              <a:gd name="connsiteY99" fmla="*/ 2258568 h 4690872"/>
              <a:gd name="connsiteX100" fmla="*/ 3789144 w 5233896"/>
              <a:gd name="connsiteY100" fmla="*/ 2286000 h 4690872"/>
              <a:gd name="connsiteX101" fmla="*/ 3834864 w 5233896"/>
              <a:gd name="connsiteY101" fmla="*/ 2304288 h 4690872"/>
              <a:gd name="connsiteX102" fmla="*/ 3862296 w 5233896"/>
              <a:gd name="connsiteY102" fmla="*/ 2313432 h 4690872"/>
              <a:gd name="connsiteX103" fmla="*/ 3889728 w 5233896"/>
              <a:gd name="connsiteY103" fmla="*/ 2331720 h 4690872"/>
              <a:gd name="connsiteX104" fmla="*/ 3926304 w 5233896"/>
              <a:gd name="connsiteY104" fmla="*/ 2350008 h 4690872"/>
              <a:gd name="connsiteX105" fmla="*/ 3962880 w 5233896"/>
              <a:gd name="connsiteY105" fmla="*/ 2377440 h 4690872"/>
              <a:gd name="connsiteX106" fmla="*/ 3990312 w 5233896"/>
              <a:gd name="connsiteY106" fmla="*/ 2395728 h 4690872"/>
              <a:gd name="connsiteX107" fmla="*/ 4017744 w 5233896"/>
              <a:gd name="connsiteY107" fmla="*/ 2423160 h 4690872"/>
              <a:gd name="connsiteX108" fmla="*/ 4063464 w 5233896"/>
              <a:gd name="connsiteY108" fmla="*/ 2450592 h 4690872"/>
              <a:gd name="connsiteX109" fmla="*/ 4090896 w 5233896"/>
              <a:gd name="connsiteY109" fmla="*/ 2468880 h 4690872"/>
              <a:gd name="connsiteX110" fmla="*/ 4145760 w 5233896"/>
              <a:gd name="connsiteY110" fmla="*/ 2542032 h 4690872"/>
              <a:gd name="connsiteX111" fmla="*/ 4164048 w 5233896"/>
              <a:gd name="connsiteY111" fmla="*/ 2615184 h 4690872"/>
              <a:gd name="connsiteX112" fmla="*/ 4182336 w 5233896"/>
              <a:gd name="connsiteY112" fmla="*/ 2706624 h 4690872"/>
              <a:gd name="connsiteX113" fmla="*/ 4164048 w 5233896"/>
              <a:gd name="connsiteY113" fmla="*/ 2898648 h 4690872"/>
              <a:gd name="connsiteX114" fmla="*/ 4154904 w 5233896"/>
              <a:gd name="connsiteY114" fmla="*/ 2926080 h 4690872"/>
              <a:gd name="connsiteX115" fmla="*/ 4100040 w 5233896"/>
              <a:gd name="connsiteY115" fmla="*/ 2990088 h 4690872"/>
              <a:gd name="connsiteX116" fmla="*/ 4081752 w 5233896"/>
              <a:gd name="connsiteY116" fmla="*/ 3035808 h 4690872"/>
              <a:gd name="connsiteX117" fmla="*/ 4054320 w 5233896"/>
              <a:gd name="connsiteY117" fmla="*/ 3072384 h 4690872"/>
              <a:gd name="connsiteX118" fmla="*/ 4017744 w 5233896"/>
              <a:gd name="connsiteY118" fmla="*/ 3127248 h 4690872"/>
              <a:gd name="connsiteX119" fmla="*/ 4008600 w 5233896"/>
              <a:gd name="connsiteY119" fmla="*/ 3154680 h 4690872"/>
              <a:gd name="connsiteX120" fmla="*/ 3990312 w 5233896"/>
              <a:gd name="connsiteY120" fmla="*/ 3200400 h 4690872"/>
              <a:gd name="connsiteX121" fmla="*/ 3972024 w 5233896"/>
              <a:gd name="connsiteY121" fmla="*/ 3236976 h 4690872"/>
              <a:gd name="connsiteX122" fmla="*/ 3962880 w 5233896"/>
              <a:gd name="connsiteY122" fmla="*/ 3273552 h 4690872"/>
              <a:gd name="connsiteX123" fmla="*/ 3935448 w 5233896"/>
              <a:gd name="connsiteY123" fmla="*/ 3355848 h 4690872"/>
              <a:gd name="connsiteX124" fmla="*/ 3926304 w 5233896"/>
              <a:gd name="connsiteY124" fmla="*/ 3383280 h 4690872"/>
              <a:gd name="connsiteX125" fmla="*/ 3898872 w 5233896"/>
              <a:gd name="connsiteY125" fmla="*/ 3456432 h 4690872"/>
              <a:gd name="connsiteX126" fmla="*/ 3889728 w 5233896"/>
              <a:gd name="connsiteY126" fmla="*/ 3785616 h 4690872"/>
              <a:gd name="connsiteX127" fmla="*/ 3853152 w 5233896"/>
              <a:gd name="connsiteY127" fmla="*/ 3959352 h 4690872"/>
              <a:gd name="connsiteX128" fmla="*/ 3880584 w 5233896"/>
              <a:gd name="connsiteY128" fmla="*/ 4087368 h 4690872"/>
              <a:gd name="connsiteX129" fmla="*/ 3917160 w 5233896"/>
              <a:gd name="connsiteY129" fmla="*/ 4160520 h 4690872"/>
              <a:gd name="connsiteX130" fmla="*/ 3935448 w 5233896"/>
              <a:gd name="connsiteY130" fmla="*/ 4306824 h 4690872"/>
              <a:gd name="connsiteX131" fmla="*/ 3953736 w 5233896"/>
              <a:gd name="connsiteY131" fmla="*/ 4352544 h 4690872"/>
              <a:gd name="connsiteX132" fmla="*/ 3953736 w 5233896"/>
              <a:gd name="connsiteY132" fmla="*/ 4590288 h 4690872"/>
              <a:gd name="connsiteX133" fmla="*/ 3944592 w 5233896"/>
              <a:gd name="connsiteY133" fmla="*/ 4636008 h 4690872"/>
              <a:gd name="connsiteX134" fmla="*/ 3889728 w 5233896"/>
              <a:gd name="connsiteY134" fmla="*/ 4690872 h 4690872"/>
              <a:gd name="connsiteX135" fmla="*/ 3789144 w 5233896"/>
              <a:gd name="connsiteY135" fmla="*/ 4672584 h 4690872"/>
              <a:gd name="connsiteX136" fmla="*/ 3752568 w 5233896"/>
              <a:gd name="connsiteY136" fmla="*/ 4645152 h 4690872"/>
              <a:gd name="connsiteX137" fmla="*/ 3706848 w 5233896"/>
              <a:gd name="connsiteY137" fmla="*/ 4617720 h 4690872"/>
              <a:gd name="connsiteX138" fmla="*/ 3642840 w 5233896"/>
              <a:gd name="connsiteY138" fmla="*/ 4590288 h 4690872"/>
              <a:gd name="connsiteX139" fmla="*/ 3597120 w 5233896"/>
              <a:gd name="connsiteY139" fmla="*/ 4553712 h 4690872"/>
              <a:gd name="connsiteX140" fmla="*/ 3569688 w 5233896"/>
              <a:gd name="connsiteY140" fmla="*/ 4535424 h 4690872"/>
              <a:gd name="connsiteX141" fmla="*/ 3523968 w 5233896"/>
              <a:gd name="connsiteY141" fmla="*/ 4498848 h 4690872"/>
              <a:gd name="connsiteX142" fmla="*/ 3450816 w 5233896"/>
              <a:gd name="connsiteY142" fmla="*/ 4462272 h 4690872"/>
              <a:gd name="connsiteX143" fmla="*/ 3313656 w 5233896"/>
              <a:gd name="connsiteY143" fmla="*/ 4370832 h 4690872"/>
              <a:gd name="connsiteX144" fmla="*/ 3249648 w 5233896"/>
              <a:gd name="connsiteY144" fmla="*/ 4306824 h 4690872"/>
              <a:gd name="connsiteX145" fmla="*/ 3222216 w 5233896"/>
              <a:gd name="connsiteY145" fmla="*/ 4279392 h 4690872"/>
              <a:gd name="connsiteX146" fmla="*/ 3203928 w 5233896"/>
              <a:gd name="connsiteY146" fmla="*/ 4251960 h 4690872"/>
              <a:gd name="connsiteX147" fmla="*/ 3130776 w 5233896"/>
              <a:gd name="connsiteY147" fmla="*/ 4160520 h 4690872"/>
              <a:gd name="connsiteX148" fmla="*/ 3094200 w 5233896"/>
              <a:gd name="connsiteY148" fmla="*/ 4096512 h 4690872"/>
              <a:gd name="connsiteX149" fmla="*/ 3066768 w 5233896"/>
              <a:gd name="connsiteY149" fmla="*/ 4059936 h 4690872"/>
              <a:gd name="connsiteX150" fmla="*/ 3057624 w 5233896"/>
              <a:gd name="connsiteY150" fmla="*/ 4032504 h 4690872"/>
              <a:gd name="connsiteX151" fmla="*/ 3021048 w 5233896"/>
              <a:gd name="connsiteY151" fmla="*/ 3968496 h 4690872"/>
              <a:gd name="connsiteX152" fmla="*/ 3011904 w 5233896"/>
              <a:gd name="connsiteY152" fmla="*/ 3931920 h 4690872"/>
              <a:gd name="connsiteX153" fmla="*/ 2938752 w 5233896"/>
              <a:gd name="connsiteY153" fmla="*/ 3803904 h 4690872"/>
              <a:gd name="connsiteX154" fmla="*/ 2911320 w 5233896"/>
              <a:gd name="connsiteY154" fmla="*/ 3739896 h 4690872"/>
              <a:gd name="connsiteX155" fmla="*/ 2902176 w 5233896"/>
              <a:gd name="connsiteY155" fmla="*/ 3712464 h 4690872"/>
              <a:gd name="connsiteX156" fmla="*/ 2883888 w 5233896"/>
              <a:gd name="connsiteY156" fmla="*/ 3685032 h 4690872"/>
              <a:gd name="connsiteX157" fmla="*/ 2865600 w 5233896"/>
              <a:gd name="connsiteY157" fmla="*/ 3639312 h 4690872"/>
              <a:gd name="connsiteX158" fmla="*/ 2829024 w 5233896"/>
              <a:gd name="connsiteY158" fmla="*/ 3575304 h 4690872"/>
              <a:gd name="connsiteX159" fmla="*/ 2810736 w 5233896"/>
              <a:gd name="connsiteY159" fmla="*/ 3456432 h 4690872"/>
              <a:gd name="connsiteX160" fmla="*/ 2801592 w 5233896"/>
              <a:gd name="connsiteY160" fmla="*/ 3419856 h 4690872"/>
              <a:gd name="connsiteX161" fmla="*/ 2792448 w 5233896"/>
              <a:gd name="connsiteY161" fmla="*/ 3355848 h 4690872"/>
              <a:gd name="connsiteX162" fmla="*/ 2765016 w 5233896"/>
              <a:gd name="connsiteY162" fmla="*/ 3273552 h 4690872"/>
              <a:gd name="connsiteX163" fmla="*/ 2755872 w 5233896"/>
              <a:gd name="connsiteY163" fmla="*/ 3209544 h 4690872"/>
              <a:gd name="connsiteX164" fmla="*/ 2746728 w 5233896"/>
              <a:gd name="connsiteY164" fmla="*/ 3136392 h 4690872"/>
              <a:gd name="connsiteX165" fmla="*/ 2719296 w 5233896"/>
              <a:gd name="connsiteY165" fmla="*/ 3090672 h 4690872"/>
              <a:gd name="connsiteX166" fmla="*/ 2710152 w 5233896"/>
              <a:gd name="connsiteY166" fmla="*/ 3063240 h 4690872"/>
              <a:gd name="connsiteX167" fmla="*/ 2682720 w 5233896"/>
              <a:gd name="connsiteY167" fmla="*/ 3044952 h 4690872"/>
              <a:gd name="connsiteX168" fmla="*/ 2655288 w 5233896"/>
              <a:gd name="connsiteY168" fmla="*/ 3017520 h 4690872"/>
              <a:gd name="connsiteX169" fmla="*/ 2627856 w 5233896"/>
              <a:gd name="connsiteY169" fmla="*/ 3008376 h 4690872"/>
              <a:gd name="connsiteX170" fmla="*/ 2582136 w 5233896"/>
              <a:gd name="connsiteY170" fmla="*/ 2990088 h 4690872"/>
              <a:gd name="connsiteX171" fmla="*/ 2554704 w 5233896"/>
              <a:gd name="connsiteY171" fmla="*/ 2980944 h 4690872"/>
              <a:gd name="connsiteX172" fmla="*/ 2508984 w 5233896"/>
              <a:gd name="connsiteY172" fmla="*/ 2962656 h 4690872"/>
              <a:gd name="connsiteX173" fmla="*/ 2426688 w 5233896"/>
              <a:gd name="connsiteY173" fmla="*/ 2935224 h 4690872"/>
              <a:gd name="connsiteX174" fmla="*/ 2344392 w 5233896"/>
              <a:gd name="connsiteY174" fmla="*/ 2916936 h 4690872"/>
              <a:gd name="connsiteX175" fmla="*/ 2262096 w 5233896"/>
              <a:gd name="connsiteY175" fmla="*/ 2889504 h 4690872"/>
              <a:gd name="connsiteX176" fmla="*/ 2161512 w 5233896"/>
              <a:gd name="connsiteY176" fmla="*/ 2907792 h 4690872"/>
              <a:gd name="connsiteX177" fmla="*/ 2115792 w 5233896"/>
              <a:gd name="connsiteY177" fmla="*/ 2916936 h 4690872"/>
              <a:gd name="connsiteX178" fmla="*/ 2088360 w 5233896"/>
              <a:gd name="connsiteY178" fmla="*/ 2935224 h 4690872"/>
              <a:gd name="connsiteX179" fmla="*/ 1996920 w 5233896"/>
              <a:gd name="connsiteY179" fmla="*/ 2944368 h 4690872"/>
              <a:gd name="connsiteX180" fmla="*/ 1960344 w 5233896"/>
              <a:gd name="connsiteY180" fmla="*/ 2962656 h 4690872"/>
              <a:gd name="connsiteX181" fmla="*/ 1932912 w 5233896"/>
              <a:gd name="connsiteY181" fmla="*/ 2971800 h 4690872"/>
              <a:gd name="connsiteX182" fmla="*/ 1859760 w 5233896"/>
              <a:gd name="connsiteY182" fmla="*/ 3008376 h 4690872"/>
              <a:gd name="connsiteX183" fmla="*/ 1823184 w 5233896"/>
              <a:gd name="connsiteY183" fmla="*/ 3017520 h 4690872"/>
              <a:gd name="connsiteX184" fmla="*/ 1786608 w 5233896"/>
              <a:gd name="connsiteY184" fmla="*/ 3035808 h 4690872"/>
              <a:gd name="connsiteX185" fmla="*/ 1704312 w 5233896"/>
              <a:gd name="connsiteY185" fmla="*/ 3044952 h 4690872"/>
              <a:gd name="connsiteX186" fmla="*/ 1539720 w 5233896"/>
              <a:gd name="connsiteY186" fmla="*/ 3026664 h 4690872"/>
              <a:gd name="connsiteX187" fmla="*/ 1429992 w 5233896"/>
              <a:gd name="connsiteY187" fmla="*/ 2990088 h 4690872"/>
              <a:gd name="connsiteX188" fmla="*/ 1320264 w 5233896"/>
              <a:gd name="connsiteY188" fmla="*/ 2999232 h 4690872"/>
              <a:gd name="connsiteX189" fmla="*/ 1301976 w 5233896"/>
              <a:gd name="connsiteY189" fmla="*/ 3026664 h 4690872"/>
              <a:gd name="connsiteX190" fmla="*/ 1265400 w 5233896"/>
              <a:gd name="connsiteY190" fmla="*/ 3154680 h 4690872"/>
              <a:gd name="connsiteX191" fmla="*/ 1146528 w 5233896"/>
              <a:gd name="connsiteY191" fmla="*/ 3273552 h 4690872"/>
              <a:gd name="connsiteX192" fmla="*/ 1100808 w 5233896"/>
              <a:gd name="connsiteY192" fmla="*/ 3291840 h 4690872"/>
              <a:gd name="connsiteX193" fmla="*/ 1036800 w 5233896"/>
              <a:gd name="connsiteY193" fmla="*/ 3337560 h 4690872"/>
              <a:gd name="connsiteX194" fmla="*/ 1009368 w 5233896"/>
              <a:gd name="connsiteY194" fmla="*/ 3346704 h 4690872"/>
              <a:gd name="connsiteX195" fmla="*/ 963648 w 5233896"/>
              <a:gd name="connsiteY195" fmla="*/ 3383280 h 4690872"/>
              <a:gd name="connsiteX196" fmla="*/ 881352 w 5233896"/>
              <a:gd name="connsiteY196" fmla="*/ 3438144 h 4690872"/>
              <a:gd name="connsiteX197" fmla="*/ 789912 w 5233896"/>
              <a:gd name="connsiteY197" fmla="*/ 3493008 h 4690872"/>
              <a:gd name="connsiteX198" fmla="*/ 543024 w 5233896"/>
              <a:gd name="connsiteY198" fmla="*/ 3474720 h 4690872"/>
              <a:gd name="connsiteX199" fmla="*/ 451584 w 5233896"/>
              <a:gd name="connsiteY199" fmla="*/ 3438144 h 4690872"/>
              <a:gd name="connsiteX200" fmla="*/ 424152 w 5233896"/>
              <a:gd name="connsiteY200" fmla="*/ 3429000 h 4690872"/>
              <a:gd name="connsiteX201" fmla="*/ 369288 w 5233896"/>
              <a:gd name="connsiteY201" fmla="*/ 3401568 h 4690872"/>
              <a:gd name="connsiteX202" fmla="*/ 314424 w 5233896"/>
              <a:gd name="connsiteY202" fmla="*/ 3392424 h 4690872"/>
              <a:gd name="connsiteX203" fmla="*/ 277848 w 5233896"/>
              <a:gd name="connsiteY203" fmla="*/ 3383280 h 4690872"/>
              <a:gd name="connsiteX204" fmla="*/ 232128 w 5233896"/>
              <a:gd name="connsiteY204" fmla="*/ 3392424 h 4690872"/>
              <a:gd name="connsiteX205" fmla="*/ 131544 w 5233896"/>
              <a:gd name="connsiteY205" fmla="*/ 3438144 h 4690872"/>
              <a:gd name="connsiteX206" fmla="*/ 85824 w 5233896"/>
              <a:gd name="connsiteY206" fmla="*/ 3419856 h 4690872"/>
              <a:gd name="connsiteX207" fmla="*/ 67536 w 5233896"/>
              <a:gd name="connsiteY207" fmla="*/ 3392424 h 4690872"/>
              <a:gd name="connsiteX208" fmla="*/ 30960 w 5233896"/>
              <a:gd name="connsiteY208" fmla="*/ 3364992 h 4690872"/>
              <a:gd name="connsiteX209" fmla="*/ 12672 w 5233896"/>
              <a:gd name="connsiteY209" fmla="*/ 3328416 h 4690872"/>
              <a:gd name="connsiteX210" fmla="*/ 12672 w 5233896"/>
              <a:gd name="connsiteY210" fmla="*/ 3090672 h 4690872"/>
              <a:gd name="connsiteX211" fmla="*/ 58392 w 5233896"/>
              <a:gd name="connsiteY211" fmla="*/ 2980944 h 4690872"/>
              <a:gd name="connsiteX212" fmla="*/ 76680 w 5233896"/>
              <a:gd name="connsiteY212" fmla="*/ 2926080 h 4690872"/>
              <a:gd name="connsiteX213" fmla="*/ 104112 w 5233896"/>
              <a:gd name="connsiteY213" fmla="*/ 2752344 h 4690872"/>
              <a:gd name="connsiteX214" fmla="*/ 113256 w 5233896"/>
              <a:gd name="connsiteY214" fmla="*/ 2679192 h 4690872"/>
              <a:gd name="connsiteX215" fmla="*/ 149832 w 5233896"/>
              <a:gd name="connsiteY215" fmla="*/ 2596896 h 4690872"/>
              <a:gd name="connsiteX216" fmla="*/ 177264 w 5233896"/>
              <a:gd name="connsiteY216" fmla="*/ 2551176 h 4690872"/>
              <a:gd name="connsiteX217" fmla="*/ 204696 w 5233896"/>
              <a:gd name="connsiteY217" fmla="*/ 2532888 h 4690872"/>
              <a:gd name="connsiteX218" fmla="*/ 378432 w 5233896"/>
              <a:gd name="connsiteY218" fmla="*/ 2487168 h 4690872"/>
              <a:gd name="connsiteX219" fmla="*/ 762480 w 5233896"/>
              <a:gd name="connsiteY219" fmla="*/ 2468880 h 4690872"/>
              <a:gd name="connsiteX220" fmla="*/ 844776 w 5233896"/>
              <a:gd name="connsiteY220" fmla="*/ 2441448 h 4690872"/>
              <a:gd name="connsiteX221" fmla="*/ 872208 w 5233896"/>
              <a:gd name="connsiteY221" fmla="*/ 2414016 h 4690872"/>
              <a:gd name="connsiteX222" fmla="*/ 927072 w 5233896"/>
              <a:gd name="connsiteY222" fmla="*/ 2331720 h 4690872"/>
              <a:gd name="connsiteX223" fmla="*/ 945360 w 5233896"/>
              <a:gd name="connsiteY223" fmla="*/ 2304288 h 4690872"/>
              <a:gd name="connsiteX224" fmla="*/ 954504 w 5233896"/>
              <a:gd name="connsiteY224" fmla="*/ 2276856 h 4690872"/>
              <a:gd name="connsiteX225" fmla="*/ 1000224 w 5233896"/>
              <a:gd name="connsiteY225" fmla="*/ 2212848 h 4690872"/>
              <a:gd name="connsiteX226" fmla="*/ 1027656 w 5233896"/>
              <a:gd name="connsiteY226" fmla="*/ 2148840 h 4690872"/>
              <a:gd name="connsiteX227" fmla="*/ 1119096 w 5233896"/>
              <a:gd name="connsiteY227" fmla="*/ 2066544 h 4690872"/>
              <a:gd name="connsiteX228" fmla="*/ 1155672 w 5233896"/>
              <a:gd name="connsiteY228" fmla="*/ 2029968 h 4690872"/>
              <a:gd name="connsiteX229" fmla="*/ 1247112 w 5233896"/>
              <a:gd name="connsiteY229" fmla="*/ 1883664 h 4690872"/>
              <a:gd name="connsiteX230" fmla="*/ 1292832 w 5233896"/>
              <a:gd name="connsiteY230" fmla="*/ 1792224 h 4690872"/>
              <a:gd name="connsiteX231" fmla="*/ 1301976 w 5233896"/>
              <a:gd name="connsiteY231" fmla="*/ 1664208 h 4690872"/>
              <a:gd name="connsiteX232" fmla="*/ 1311120 w 5233896"/>
              <a:gd name="connsiteY232" fmla="*/ 1636776 h 4690872"/>
              <a:gd name="connsiteX233" fmla="*/ 1320264 w 5233896"/>
              <a:gd name="connsiteY233" fmla="*/ 1106424 h 4690872"/>
              <a:gd name="connsiteX234" fmla="*/ 1338552 w 5233896"/>
              <a:gd name="connsiteY234" fmla="*/ 1042416 h 4690872"/>
              <a:gd name="connsiteX235" fmla="*/ 1393416 w 5233896"/>
              <a:gd name="connsiteY235" fmla="*/ 960120 h 4690872"/>
              <a:gd name="connsiteX236" fmla="*/ 1420848 w 5233896"/>
              <a:gd name="connsiteY236" fmla="*/ 896112 h 4690872"/>
              <a:gd name="connsiteX237" fmla="*/ 1448280 w 5233896"/>
              <a:gd name="connsiteY237" fmla="*/ 868680 h 4690872"/>
              <a:gd name="connsiteX238" fmla="*/ 1365984 w 5233896"/>
              <a:gd name="connsiteY238" fmla="*/ 749808 h 4690872"/>
              <a:gd name="connsiteX239" fmla="*/ 1329408 w 5233896"/>
              <a:gd name="connsiteY239" fmla="*/ 740664 h 4690872"/>
              <a:gd name="connsiteX240" fmla="*/ 1219680 w 5233896"/>
              <a:gd name="connsiteY240" fmla="*/ 685800 h 4690872"/>
              <a:gd name="connsiteX241" fmla="*/ 1146528 w 5233896"/>
              <a:gd name="connsiteY241" fmla="*/ 658368 h 4690872"/>
              <a:gd name="connsiteX242" fmla="*/ 1082520 w 5233896"/>
              <a:gd name="connsiteY242" fmla="*/ 630936 h 4690872"/>
              <a:gd name="connsiteX243" fmla="*/ 945360 w 5233896"/>
              <a:gd name="connsiteY243" fmla="*/ 566928 h 4690872"/>
              <a:gd name="connsiteX244" fmla="*/ 917928 w 5233896"/>
              <a:gd name="connsiteY244" fmla="*/ 539496 h 4690872"/>
              <a:gd name="connsiteX245" fmla="*/ 863064 w 5233896"/>
              <a:gd name="connsiteY245" fmla="*/ 502920 h 4690872"/>
              <a:gd name="connsiteX246" fmla="*/ 826488 w 5233896"/>
              <a:gd name="connsiteY246" fmla="*/ 457200 h 4690872"/>
              <a:gd name="connsiteX247" fmla="*/ 735048 w 5233896"/>
              <a:gd name="connsiteY247" fmla="*/ 365760 h 4690872"/>
              <a:gd name="connsiteX248" fmla="*/ 707616 w 5233896"/>
              <a:gd name="connsiteY248" fmla="*/ 329184 h 4690872"/>
              <a:gd name="connsiteX249" fmla="*/ 689328 w 5233896"/>
              <a:gd name="connsiteY249" fmla="*/ 301752 h 4690872"/>
              <a:gd name="connsiteX250" fmla="*/ 634464 w 5233896"/>
              <a:gd name="connsiteY250" fmla="*/ 228600 h 4690872"/>
              <a:gd name="connsiteX251" fmla="*/ 625320 w 5233896"/>
              <a:gd name="connsiteY251" fmla="*/ 201168 h 4690872"/>
              <a:gd name="connsiteX252" fmla="*/ 607032 w 5233896"/>
              <a:gd name="connsiteY252" fmla="*/ 155448 h 469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5233896" h="4690872">
                <a:moveTo>
                  <a:pt x="607032" y="155448"/>
                </a:moveTo>
                <a:cubicBezTo>
                  <a:pt x="622272" y="146304"/>
                  <a:pt x="637681" y="137436"/>
                  <a:pt x="652752" y="128016"/>
                </a:cubicBezTo>
                <a:cubicBezTo>
                  <a:pt x="662071" y="122191"/>
                  <a:pt x="670354" y="114643"/>
                  <a:pt x="680184" y="109728"/>
                </a:cubicBezTo>
                <a:cubicBezTo>
                  <a:pt x="707015" y="96313"/>
                  <a:pt x="733376" y="88117"/>
                  <a:pt x="762480" y="82296"/>
                </a:cubicBezTo>
                <a:cubicBezTo>
                  <a:pt x="780660" y="78660"/>
                  <a:pt x="799103" y="76469"/>
                  <a:pt x="817344" y="73152"/>
                </a:cubicBezTo>
                <a:cubicBezTo>
                  <a:pt x="832635" y="70372"/>
                  <a:pt x="847920" y="67503"/>
                  <a:pt x="863064" y="64008"/>
                </a:cubicBezTo>
                <a:cubicBezTo>
                  <a:pt x="887555" y="58356"/>
                  <a:pt x="911512" y="50352"/>
                  <a:pt x="936216" y="45720"/>
                </a:cubicBezTo>
                <a:cubicBezTo>
                  <a:pt x="993481" y="34983"/>
                  <a:pt x="1099254" y="30584"/>
                  <a:pt x="1146528" y="27432"/>
                </a:cubicBezTo>
                <a:cubicBezTo>
                  <a:pt x="1310385" y="122"/>
                  <a:pt x="1145243" y="25102"/>
                  <a:pt x="1512288" y="9144"/>
                </a:cubicBezTo>
                <a:cubicBezTo>
                  <a:pt x="1548956" y="7550"/>
                  <a:pt x="1585440" y="3048"/>
                  <a:pt x="1622016" y="0"/>
                </a:cubicBezTo>
                <a:lnTo>
                  <a:pt x="1969488" y="18288"/>
                </a:lnTo>
                <a:cubicBezTo>
                  <a:pt x="1984992" y="19370"/>
                  <a:pt x="2000079" y="23872"/>
                  <a:pt x="2015208" y="27432"/>
                </a:cubicBezTo>
                <a:cubicBezTo>
                  <a:pt x="2051907" y="36067"/>
                  <a:pt x="2091215" y="38003"/>
                  <a:pt x="2124936" y="54864"/>
                </a:cubicBezTo>
                <a:cubicBezTo>
                  <a:pt x="2137128" y="60960"/>
                  <a:pt x="2148702" y="68494"/>
                  <a:pt x="2161512" y="73152"/>
                </a:cubicBezTo>
                <a:cubicBezTo>
                  <a:pt x="2182366" y="80735"/>
                  <a:pt x="2204266" y="85064"/>
                  <a:pt x="2225520" y="91440"/>
                </a:cubicBezTo>
                <a:cubicBezTo>
                  <a:pt x="2234752" y="94210"/>
                  <a:pt x="2243684" y="97936"/>
                  <a:pt x="2252952" y="100584"/>
                </a:cubicBezTo>
                <a:cubicBezTo>
                  <a:pt x="2283083" y="109193"/>
                  <a:pt x="2303821" y="112587"/>
                  <a:pt x="2335248" y="118872"/>
                </a:cubicBezTo>
                <a:cubicBezTo>
                  <a:pt x="2399554" y="161743"/>
                  <a:pt x="2338987" y="126935"/>
                  <a:pt x="2481552" y="155448"/>
                </a:cubicBezTo>
                <a:cubicBezTo>
                  <a:pt x="2503311" y="159800"/>
                  <a:pt x="2524224" y="167640"/>
                  <a:pt x="2545560" y="173736"/>
                </a:cubicBezTo>
                <a:cubicBezTo>
                  <a:pt x="2557752" y="182880"/>
                  <a:pt x="2572218" y="189597"/>
                  <a:pt x="2582136" y="201168"/>
                </a:cubicBezTo>
                <a:cubicBezTo>
                  <a:pt x="2604765" y="227569"/>
                  <a:pt x="2598297" y="244264"/>
                  <a:pt x="2609568" y="274320"/>
                </a:cubicBezTo>
                <a:cubicBezTo>
                  <a:pt x="2614354" y="287083"/>
                  <a:pt x="2621760" y="298704"/>
                  <a:pt x="2627856" y="310896"/>
                </a:cubicBezTo>
                <a:cubicBezTo>
                  <a:pt x="2643239" y="387812"/>
                  <a:pt x="2642167" y="360997"/>
                  <a:pt x="2627856" y="475488"/>
                </a:cubicBezTo>
                <a:cubicBezTo>
                  <a:pt x="2625406" y="495086"/>
                  <a:pt x="2607459" y="523666"/>
                  <a:pt x="2600424" y="539496"/>
                </a:cubicBezTo>
                <a:cubicBezTo>
                  <a:pt x="2593758" y="554495"/>
                  <a:pt x="2587745" y="569790"/>
                  <a:pt x="2582136" y="585216"/>
                </a:cubicBezTo>
                <a:cubicBezTo>
                  <a:pt x="2575548" y="603333"/>
                  <a:pt x="2567629" y="621177"/>
                  <a:pt x="2563848" y="640080"/>
                </a:cubicBezTo>
                <a:cubicBezTo>
                  <a:pt x="2560800" y="655320"/>
                  <a:pt x="2561135" y="671651"/>
                  <a:pt x="2554704" y="685800"/>
                </a:cubicBezTo>
                <a:cubicBezTo>
                  <a:pt x="2545609" y="705809"/>
                  <a:pt x="2530320" y="722376"/>
                  <a:pt x="2518128" y="740664"/>
                </a:cubicBezTo>
                <a:cubicBezTo>
                  <a:pt x="2508617" y="788219"/>
                  <a:pt x="2507639" y="790552"/>
                  <a:pt x="2499840" y="841248"/>
                </a:cubicBezTo>
                <a:cubicBezTo>
                  <a:pt x="2496563" y="862550"/>
                  <a:pt x="2494923" y="884122"/>
                  <a:pt x="2490696" y="905256"/>
                </a:cubicBezTo>
                <a:cubicBezTo>
                  <a:pt x="2485767" y="929902"/>
                  <a:pt x="2472408" y="978408"/>
                  <a:pt x="2472408" y="978408"/>
                </a:cubicBezTo>
                <a:cubicBezTo>
                  <a:pt x="2475456" y="1033272"/>
                  <a:pt x="2476577" y="1088277"/>
                  <a:pt x="2481552" y="1143000"/>
                </a:cubicBezTo>
                <a:cubicBezTo>
                  <a:pt x="2482690" y="1155516"/>
                  <a:pt x="2482517" y="1170034"/>
                  <a:pt x="2490696" y="1179576"/>
                </a:cubicBezTo>
                <a:cubicBezTo>
                  <a:pt x="2502262" y="1193070"/>
                  <a:pt x="2519713" y="1200934"/>
                  <a:pt x="2536416" y="1207008"/>
                </a:cubicBezTo>
                <a:cubicBezTo>
                  <a:pt x="2553840" y="1213344"/>
                  <a:pt x="2572883" y="1213852"/>
                  <a:pt x="2591280" y="1216152"/>
                </a:cubicBezTo>
                <a:cubicBezTo>
                  <a:pt x="2621675" y="1219951"/>
                  <a:pt x="2652240" y="1222248"/>
                  <a:pt x="2682720" y="1225296"/>
                </a:cubicBezTo>
                <a:cubicBezTo>
                  <a:pt x="2854751" y="1268304"/>
                  <a:pt x="2750230" y="1246109"/>
                  <a:pt x="3149064" y="1207008"/>
                </a:cubicBezTo>
                <a:cubicBezTo>
                  <a:pt x="3162630" y="1205678"/>
                  <a:pt x="3172984" y="1193782"/>
                  <a:pt x="3185640" y="1188720"/>
                </a:cubicBezTo>
                <a:cubicBezTo>
                  <a:pt x="3203538" y="1181561"/>
                  <a:pt x="3222216" y="1176528"/>
                  <a:pt x="3240504" y="1170432"/>
                </a:cubicBezTo>
                <a:cubicBezTo>
                  <a:pt x="3279776" y="1140978"/>
                  <a:pt x="3277449" y="1140763"/>
                  <a:pt x="3322800" y="1115568"/>
                </a:cubicBezTo>
                <a:cubicBezTo>
                  <a:pt x="3334716" y="1108948"/>
                  <a:pt x="3347687" y="1104293"/>
                  <a:pt x="3359376" y="1097280"/>
                </a:cubicBezTo>
                <a:cubicBezTo>
                  <a:pt x="3378223" y="1085972"/>
                  <a:pt x="3396656" y="1073892"/>
                  <a:pt x="3414240" y="1060704"/>
                </a:cubicBezTo>
                <a:cubicBezTo>
                  <a:pt x="3426432" y="1051560"/>
                  <a:pt x="3437652" y="1040951"/>
                  <a:pt x="3450816" y="1033272"/>
                </a:cubicBezTo>
                <a:cubicBezTo>
                  <a:pt x="3544121" y="978844"/>
                  <a:pt x="3497816" y="1017179"/>
                  <a:pt x="3569688" y="969264"/>
                </a:cubicBezTo>
                <a:cubicBezTo>
                  <a:pt x="3582368" y="960810"/>
                  <a:pt x="3593779" y="950572"/>
                  <a:pt x="3606264" y="941832"/>
                </a:cubicBezTo>
                <a:cubicBezTo>
                  <a:pt x="3624270" y="929228"/>
                  <a:pt x="3642840" y="917448"/>
                  <a:pt x="3661128" y="905256"/>
                </a:cubicBezTo>
                <a:cubicBezTo>
                  <a:pt x="3670272" y="899160"/>
                  <a:pt x="3680789" y="894739"/>
                  <a:pt x="3688560" y="886968"/>
                </a:cubicBezTo>
                <a:cubicBezTo>
                  <a:pt x="3751195" y="824333"/>
                  <a:pt x="3721905" y="846450"/>
                  <a:pt x="3770856" y="813816"/>
                </a:cubicBezTo>
                <a:cubicBezTo>
                  <a:pt x="3790584" y="754632"/>
                  <a:pt x="3766282" y="816432"/>
                  <a:pt x="3825720" y="731520"/>
                </a:cubicBezTo>
                <a:cubicBezTo>
                  <a:pt x="3876473" y="659016"/>
                  <a:pt x="3798531" y="731925"/>
                  <a:pt x="3880584" y="630936"/>
                </a:cubicBezTo>
                <a:cubicBezTo>
                  <a:pt x="3905048" y="600827"/>
                  <a:pt x="3925244" y="558049"/>
                  <a:pt x="3962880" y="548640"/>
                </a:cubicBezTo>
                <a:cubicBezTo>
                  <a:pt x="4055434" y="525502"/>
                  <a:pt x="3947271" y="551926"/>
                  <a:pt x="4136616" y="512064"/>
                </a:cubicBezTo>
                <a:cubicBezTo>
                  <a:pt x="4148914" y="509475"/>
                  <a:pt x="4161000" y="505968"/>
                  <a:pt x="4173192" y="502920"/>
                </a:cubicBezTo>
                <a:cubicBezTo>
                  <a:pt x="4330926" y="507559"/>
                  <a:pt x="4412525" y="495923"/>
                  <a:pt x="4538952" y="521208"/>
                </a:cubicBezTo>
                <a:cubicBezTo>
                  <a:pt x="4551275" y="523673"/>
                  <a:pt x="4563336" y="527304"/>
                  <a:pt x="4575528" y="530352"/>
                </a:cubicBezTo>
                <a:cubicBezTo>
                  <a:pt x="4641758" y="574505"/>
                  <a:pt x="4600257" y="553465"/>
                  <a:pt x="4749264" y="557784"/>
                </a:cubicBezTo>
                <a:cubicBezTo>
                  <a:pt x="4910769" y="562465"/>
                  <a:pt x="5072352" y="563880"/>
                  <a:pt x="5233896" y="566928"/>
                </a:cubicBezTo>
                <a:cubicBezTo>
                  <a:pt x="5200637" y="580232"/>
                  <a:pt x="5140119" y="602971"/>
                  <a:pt x="5115024" y="621792"/>
                </a:cubicBezTo>
                <a:cubicBezTo>
                  <a:pt x="5102832" y="630936"/>
                  <a:pt x="5091371" y="641147"/>
                  <a:pt x="5078448" y="649224"/>
                </a:cubicBezTo>
                <a:cubicBezTo>
                  <a:pt x="5029051" y="680097"/>
                  <a:pt x="5055626" y="653767"/>
                  <a:pt x="5014440" y="685800"/>
                </a:cubicBezTo>
                <a:cubicBezTo>
                  <a:pt x="4995649" y="700415"/>
                  <a:pt x="4979078" y="717868"/>
                  <a:pt x="4959576" y="731520"/>
                </a:cubicBezTo>
                <a:cubicBezTo>
                  <a:pt x="4948409" y="739337"/>
                  <a:pt x="4934559" y="742584"/>
                  <a:pt x="4923000" y="749808"/>
                </a:cubicBezTo>
                <a:cubicBezTo>
                  <a:pt x="4809215" y="820923"/>
                  <a:pt x="4968946" y="728746"/>
                  <a:pt x="4849848" y="813816"/>
                </a:cubicBezTo>
                <a:cubicBezTo>
                  <a:pt x="4842005" y="819418"/>
                  <a:pt x="4831037" y="818649"/>
                  <a:pt x="4822416" y="822960"/>
                </a:cubicBezTo>
                <a:cubicBezTo>
                  <a:pt x="4812586" y="827875"/>
                  <a:pt x="4804632" y="835986"/>
                  <a:pt x="4794984" y="841248"/>
                </a:cubicBezTo>
                <a:cubicBezTo>
                  <a:pt x="4771051" y="854303"/>
                  <a:pt x="4741109" y="858547"/>
                  <a:pt x="4721832" y="877824"/>
                </a:cubicBezTo>
                <a:cubicBezTo>
                  <a:pt x="4709640" y="890016"/>
                  <a:pt x="4696610" y="901424"/>
                  <a:pt x="4685256" y="914400"/>
                </a:cubicBezTo>
                <a:cubicBezTo>
                  <a:pt x="4675220" y="925869"/>
                  <a:pt x="4668076" y="939699"/>
                  <a:pt x="4657824" y="950976"/>
                </a:cubicBezTo>
                <a:cubicBezTo>
                  <a:pt x="4637527" y="973303"/>
                  <a:pt x="4622441" y="1005442"/>
                  <a:pt x="4593816" y="1014984"/>
                </a:cubicBezTo>
                <a:cubicBezTo>
                  <a:pt x="4584672" y="1018032"/>
                  <a:pt x="4574810" y="1019447"/>
                  <a:pt x="4566384" y="1024128"/>
                </a:cubicBezTo>
                <a:cubicBezTo>
                  <a:pt x="4547171" y="1034802"/>
                  <a:pt x="4529808" y="1048512"/>
                  <a:pt x="4511520" y="1060704"/>
                </a:cubicBezTo>
                <a:cubicBezTo>
                  <a:pt x="4502376" y="1066800"/>
                  <a:pt x="4493918" y="1074077"/>
                  <a:pt x="4484088" y="1078992"/>
                </a:cubicBezTo>
                <a:cubicBezTo>
                  <a:pt x="4471896" y="1085088"/>
                  <a:pt x="4458417" y="1089101"/>
                  <a:pt x="4447512" y="1097280"/>
                </a:cubicBezTo>
                <a:cubicBezTo>
                  <a:pt x="4433718" y="1107625"/>
                  <a:pt x="4426117" y="1125682"/>
                  <a:pt x="4410936" y="1133856"/>
                </a:cubicBezTo>
                <a:cubicBezTo>
                  <a:pt x="4385476" y="1147565"/>
                  <a:pt x="4356072" y="1152144"/>
                  <a:pt x="4328640" y="1161288"/>
                </a:cubicBezTo>
                <a:cubicBezTo>
                  <a:pt x="4319496" y="1164336"/>
                  <a:pt x="4310659" y="1168542"/>
                  <a:pt x="4301208" y="1170432"/>
                </a:cubicBezTo>
                <a:cubicBezTo>
                  <a:pt x="4234354" y="1183803"/>
                  <a:pt x="4270874" y="1177378"/>
                  <a:pt x="4191480" y="1188720"/>
                </a:cubicBezTo>
                <a:cubicBezTo>
                  <a:pt x="4167738" y="1196634"/>
                  <a:pt x="4140196" y="1205218"/>
                  <a:pt x="4118328" y="1216152"/>
                </a:cubicBezTo>
                <a:cubicBezTo>
                  <a:pt x="4014933" y="1267850"/>
                  <a:pt x="4089799" y="1240902"/>
                  <a:pt x="4026888" y="1261872"/>
                </a:cubicBezTo>
                <a:cubicBezTo>
                  <a:pt x="4017744" y="1274064"/>
                  <a:pt x="4011648" y="1289304"/>
                  <a:pt x="3999456" y="1298448"/>
                </a:cubicBezTo>
                <a:cubicBezTo>
                  <a:pt x="3986325" y="1308296"/>
                  <a:pt x="3968735" y="1310070"/>
                  <a:pt x="3953736" y="1316736"/>
                </a:cubicBezTo>
                <a:cubicBezTo>
                  <a:pt x="3885940" y="1346867"/>
                  <a:pt x="3946071" y="1325387"/>
                  <a:pt x="3889728" y="1344168"/>
                </a:cubicBezTo>
                <a:cubicBezTo>
                  <a:pt x="3877536" y="1353312"/>
                  <a:pt x="3864480" y="1361405"/>
                  <a:pt x="3853152" y="1371600"/>
                </a:cubicBezTo>
                <a:cubicBezTo>
                  <a:pt x="3802659" y="1417043"/>
                  <a:pt x="3804880" y="1417675"/>
                  <a:pt x="3770856" y="1463040"/>
                </a:cubicBezTo>
                <a:cubicBezTo>
                  <a:pt x="3765744" y="1483486"/>
                  <a:pt x="3752329" y="1541123"/>
                  <a:pt x="3743424" y="1554480"/>
                </a:cubicBezTo>
                <a:lnTo>
                  <a:pt x="3725136" y="1581912"/>
                </a:lnTo>
                <a:cubicBezTo>
                  <a:pt x="3722088" y="1600200"/>
                  <a:pt x="3723123" y="1619662"/>
                  <a:pt x="3715992" y="1636776"/>
                </a:cubicBezTo>
                <a:cubicBezTo>
                  <a:pt x="3707538" y="1657065"/>
                  <a:pt x="3689246" y="1671981"/>
                  <a:pt x="3679416" y="1691640"/>
                </a:cubicBezTo>
                <a:lnTo>
                  <a:pt x="3651984" y="1746504"/>
                </a:lnTo>
                <a:cubicBezTo>
                  <a:pt x="3644161" y="1785618"/>
                  <a:pt x="3641427" y="1809120"/>
                  <a:pt x="3624552" y="1847088"/>
                </a:cubicBezTo>
                <a:cubicBezTo>
                  <a:pt x="3618600" y="1860480"/>
                  <a:pt x="3584028" y="1902782"/>
                  <a:pt x="3578832" y="1911096"/>
                </a:cubicBezTo>
                <a:cubicBezTo>
                  <a:pt x="3559091" y="1942681"/>
                  <a:pt x="3541491" y="2008887"/>
                  <a:pt x="3505680" y="2020824"/>
                </a:cubicBezTo>
                <a:cubicBezTo>
                  <a:pt x="3466326" y="2033942"/>
                  <a:pt x="3487599" y="2027630"/>
                  <a:pt x="3441672" y="2039112"/>
                </a:cubicBezTo>
                <a:cubicBezTo>
                  <a:pt x="3465341" y="2062781"/>
                  <a:pt x="3494743" y="2088596"/>
                  <a:pt x="3505680" y="2121408"/>
                </a:cubicBezTo>
                <a:cubicBezTo>
                  <a:pt x="3508728" y="2130552"/>
                  <a:pt x="3508008" y="2142024"/>
                  <a:pt x="3514824" y="2148840"/>
                </a:cubicBezTo>
                <a:cubicBezTo>
                  <a:pt x="3524463" y="2158479"/>
                  <a:pt x="3540308" y="2159205"/>
                  <a:pt x="3551400" y="2167128"/>
                </a:cubicBezTo>
                <a:cubicBezTo>
                  <a:pt x="3561923" y="2174644"/>
                  <a:pt x="3568072" y="2187387"/>
                  <a:pt x="3578832" y="2194560"/>
                </a:cubicBezTo>
                <a:cubicBezTo>
                  <a:pt x="3586852" y="2199907"/>
                  <a:pt x="3597489" y="2199716"/>
                  <a:pt x="3606264" y="2203704"/>
                </a:cubicBezTo>
                <a:cubicBezTo>
                  <a:pt x="3631083" y="2214985"/>
                  <a:pt x="3654597" y="2228999"/>
                  <a:pt x="3679416" y="2240280"/>
                </a:cubicBezTo>
                <a:cubicBezTo>
                  <a:pt x="3695449" y="2247568"/>
                  <a:pt x="3727904" y="2254688"/>
                  <a:pt x="3743424" y="2258568"/>
                </a:cubicBezTo>
                <a:cubicBezTo>
                  <a:pt x="3758664" y="2267712"/>
                  <a:pt x="3773248" y="2278052"/>
                  <a:pt x="3789144" y="2286000"/>
                </a:cubicBezTo>
                <a:cubicBezTo>
                  <a:pt x="3803825" y="2293341"/>
                  <a:pt x="3819495" y="2298525"/>
                  <a:pt x="3834864" y="2304288"/>
                </a:cubicBezTo>
                <a:cubicBezTo>
                  <a:pt x="3843889" y="2307672"/>
                  <a:pt x="3853675" y="2309121"/>
                  <a:pt x="3862296" y="2313432"/>
                </a:cubicBezTo>
                <a:cubicBezTo>
                  <a:pt x="3872126" y="2318347"/>
                  <a:pt x="3880186" y="2326268"/>
                  <a:pt x="3889728" y="2331720"/>
                </a:cubicBezTo>
                <a:cubicBezTo>
                  <a:pt x="3901563" y="2338483"/>
                  <a:pt x="3914745" y="2342784"/>
                  <a:pt x="3926304" y="2350008"/>
                </a:cubicBezTo>
                <a:cubicBezTo>
                  <a:pt x="3939227" y="2358085"/>
                  <a:pt x="3950479" y="2368582"/>
                  <a:pt x="3962880" y="2377440"/>
                </a:cubicBezTo>
                <a:cubicBezTo>
                  <a:pt x="3971823" y="2383828"/>
                  <a:pt x="3981869" y="2388693"/>
                  <a:pt x="3990312" y="2395728"/>
                </a:cubicBezTo>
                <a:cubicBezTo>
                  <a:pt x="4000246" y="2404007"/>
                  <a:pt x="4007399" y="2415401"/>
                  <a:pt x="4017744" y="2423160"/>
                </a:cubicBezTo>
                <a:cubicBezTo>
                  <a:pt x="4031962" y="2433824"/>
                  <a:pt x="4048393" y="2441172"/>
                  <a:pt x="4063464" y="2450592"/>
                </a:cubicBezTo>
                <a:cubicBezTo>
                  <a:pt x="4072783" y="2456417"/>
                  <a:pt x="4083125" y="2461109"/>
                  <a:pt x="4090896" y="2468880"/>
                </a:cubicBezTo>
                <a:cubicBezTo>
                  <a:pt x="4112617" y="2490601"/>
                  <a:pt x="4128877" y="2516707"/>
                  <a:pt x="4145760" y="2542032"/>
                </a:cubicBezTo>
                <a:cubicBezTo>
                  <a:pt x="4151856" y="2566416"/>
                  <a:pt x="4159119" y="2590538"/>
                  <a:pt x="4164048" y="2615184"/>
                </a:cubicBezTo>
                <a:lnTo>
                  <a:pt x="4182336" y="2706624"/>
                </a:lnTo>
                <a:cubicBezTo>
                  <a:pt x="4176240" y="2770632"/>
                  <a:pt x="4172023" y="2834847"/>
                  <a:pt x="4164048" y="2898648"/>
                </a:cubicBezTo>
                <a:cubicBezTo>
                  <a:pt x="4162852" y="2908212"/>
                  <a:pt x="4160251" y="2918060"/>
                  <a:pt x="4154904" y="2926080"/>
                </a:cubicBezTo>
                <a:cubicBezTo>
                  <a:pt x="4099465" y="3009239"/>
                  <a:pt x="4155538" y="2890192"/>
                  <a:pt x="4100040" y="2990088"/>
                </a:cubicBezTo>
                <a:cubicBezTo>
                  <a:pt x="4092069" y="3004436"/>
                  <a:pt x="4089723" y="3021460"/>
                  <a:pt x="4081752" y="3035808"/>
                </a:cubicBezTo>
                <a:cubicBezTo>
                  <a:pt x="4074351" y="3049130"/>
                  <a:pt x="4063060" y="3059899"/>
                  <a:pt x="4054320" y="3072384"/>
                </a:cubicBezTo>
                <a:cubicBezTo>
                  <a:pt x="4041716" y="3090390"/>
                  <a:pt x="4028418" y="3108035"/>
                  <a:pt x="4017744" y="3127248"/>
                </a:cubicBezTo>
                <a:cubicBezTo>
                  <a:pt x="4013063" y="3135674"/>
                  <a:pt x="4011984" y="3145655"/>
                  <a:pt x="4008600" y="3154680"/>
                </a:cubicBezTo>
                <a:cubicBezTo>
                  <a:pt x="4002837" y="3170049"/>
                  <a:pt x="3996978" y="3185401"/>
                  <a:pt x="3990312" y="3200400"/>
                </a:cubicBezTo>
                <a:cubicBezTo>
                  <a:pt x="3984776" y="3212856"/>
                  <a:pt x="3976810" y="3224213"/>
                  <a:pt x="3972024" y="3236976"/>
                </a:cubicBezTo>
                <a:cubicBezTo>
                  <a:pt x="3967611" y="3248743"/>
                  <a:pt x="3966576" y="3261541"/>
                  <a:pt x="3962880" y="3273552"/>
                </a:cubicBezTo>
                <a:cubicBezTo>
                  <a:pt x="3954376" y="3301189"/>
                  <a:pt x="3944592" y="3328416"/>
                  <a:pt x="3935448" y="3355848"/>
                </a:cubicBezTo>
                <a:cubicBezTo>
                  <a:pt x="3932400" y="3364992"/>
                  <a:pt x="3930615" y="3374659"/>
                  <a:pt x="3926304" y="3383280"/>
                </a:cubicBezTo>
                <a:cubicBezTo>
                  <a:pt x="3902396" y="3431096"/>
                  <a:pt x="3911322" y="3406632"/>
                  <a:pt x="3898872" y="3456432"/>
                </a:cubicBezTo>
                <a:cubicBezTo>
                  <a:pt x="3895824" y="3566160"/>
                  <a:pt x="3899666" y="3676296"/>
                  <a:pt x="3889728" y="3785616"/>
                </a:cubicBezTo>
                <a:cubicBezTo>
                  <a:pt x="3884370" y="3844554"/>
                  <a:pt x="3857089" y="3900302"/>
                  <a:pt x="3853152" y="3959352"/>
                </a:cubicBezTo>
                <a:cubicBezTo>
                  <a:pt x="3852588" y="3967809"/>
                  <a:pt x="3866483" y="4056347"/>
                  <a:pt x="3880584" y="4087368"/>
                </a:cubicBezTo>
                <a:cubicBezTo>
                  <a:pt x="3891865" y="4112187"/>
                  <a:pt x="3917160" y="4160520"/>
                  <a:pt x="3917160" y="4160520"/>
                </a:cubicBezTo>
                <a:cubicBezTo>
                  <a:pt x="3921492" y="4212501"/>
                  <a:pt x="3919407" y="4258702"/>
                  <a:pt x="3935448" y="4306824"/>
                </a:cubicBezTo>
                <a:cubicBezTo>
                  <a:pt x="3940639" y="4322396"/>
                  <a:pt x="3947640" y="4337304"/>
                  <a:pt x="3953736" y="4352544"/>
                </a:cubicBezTo>
                <a:cubicBezTo>
                  <a:pt x="3965883" y="4474012"/>
                  <a:pt x="3967757" y="4443071"/>
                  <a:pt x="3953736" y="4590288"/>
                </a:cubicBezTo>
                <a:cubicBezTo>
                  <a:pt x="3952262" y="4605760"/>
                  <a:pt x="3950904" y="4621806"/>
                  <a:pt x="3944592" y="4636008"/>
                </a:cubicBezTo>
                <a:cubicBezTo>
                  <a:pt x="3930265" y="4668243"/>
                  <a:pt x="3915635" y="4673601"/>
                  <a:pt x="3889728" y="4690872"/>
                </a:cubicBezTo>
                <a:cubicBezTo>
                  <a:pt x="3856200" y="4684776"/>
                  <a:pt x="3821473" y="4683360"/>
                  <a:pt x="3789144" y="4672584"/>
                </a:cubicBezTo>
                <a:cubicBezTo>
                  <a:pt x="3774686" y="4667765"/>
                  <a:pt x="3765248" y="4653606"/>
                  <a:pt x="3752568" y="4645152"/>
                </a:cubicBezTo>
                <a:cubicBezTo>
                  <a:pt x="3737780" y="4635293"/>
                  <a:pt x="3722744" y="4625668"/>
                  <a:pt x="3706848" y="4617720"/>
                </a:cubicBezTo>
                <a:cubicBezTo>
                  <a:pt x="3686086" y="4607339"/>
                  <a:pt x="3662891" y="4601984"/>
                  <a:pt x="3642840" y="4590288"/>
                </a:cubicBezTo>
                <a:cubicBezTo>
                  <a:pt x="3625982" y="4580454"/>
                  <a:pt x="3612733" y="4565422"/>
                  <a:pt x="3597120" y="4553712"/>
                </a:cubicBezTo>
                <a:cubicBezTo>
                  <a:pt x="3588328" y="4547118"/>
                  <a:pt x="3578480" y="4542018"/>
                  <a:pt x="3569688" y="4535424"/>
                </a:cubicBezTo>
                <a:cubicBezTo>
                  <a:pt x="3554075" y="4523714"/>
                  <a:pt x="3540590" y="4509077"/>
                  <a:pt x="3523968" y="4498848"/>
                </a:cubicBezTo>
                <a:cubicBezTo>
                  <a:pt x="3500750" y="4484560"/>
                  <a:pt x="3475200" y="4474464"/>
                  <a:pt x="3450816" y="4462272"/>
                </a:cubicBezTo>
                <a:cubicBezTo>
                  <a:pt x="3397176" y="4435452"/>
                  <a:pt x="3364387" y="4421563"/>
                  <a:pt x="3313656" y="4370832"/>
                </a:cubicBezTo>
                <a:lnTo>
                  <a:pt x="3249648" y="4306824"/>
                </a:lnTo>
                <a:cubicBezTo>
                  <a:pt x="3240504" y="4297680"/>
                  <a:pt x="3229389" y="4290152"/>
                  <a:pt x="3222216" y="4279392"/>
                </a:cubicBezTo>
                <a:cubicBezTo>
                  <a:pt x="3216120" y="4270248"/>
                  <a:pt x="3210675" y="4260635"/>
                  <a:pt x="3203928" y="4251960"/>
                </a:cubicBezTo>
                <a:cubicBezTo>
                  <a:pt x="3144855" y="4176009"/>
                  <a:pt x="3174794" y="4222145"/>
                  <a:pt x="3130776" y="4160520"/>
                </a:cubicBezTo>
                <a:cubicBezTo>
                  <a:pt x="3080438" y="4090047"/>
                  <a:pt x="3147777" y="4182236"/>
                  <a:pt x="3094200" y="4096512"/>
                </a:cubicBezTo>
                <a:cubicBezTo>
                  <a:pt x="3086123" y="4083589"/>
                  <a:pt x="3075912" y="4072128"/>
                  <a:pt x="3066768" y="4059936"/>
                </a:cubicBezTo>
                <a:cubicBezTo>
                  <a:pt x="3063720" y="4050792"/>
                  <a:pt x="3061935" y="4041125"/>
                  <a:pt x="3057624" y="4032504"/>
                </a:cubicBezTo>
                <a:cubicBezTo>
                  <a:pt x="3031095" y="3979445"/>
                  <a:pt x="3045094" y="4032620"/>
                  <a:pt x="3021048" y="3968496"/>
                </a:cubicBezTo>
                <a:cubicBezTo>
                  <a:pt x="3016635" y="3956729"/>
                  <a:pt x="3016854" y="3943471"/>
                  <a:pt x="3011904" y="3931920"/>
                </a:cubicBezTo>
                <a:cubicBezTo>
                  <a:pt x="2976880" y="3850198"/>
                  <a:pt x="2978799" y="3857300"/>
                  <a:pt x="2938752" y="3803904"/>
                </a:cubicBezTo>
                <a:cubicBezTo>
                  <a:pt x="2917308" y="3739571"/>
                  <a:pt x="2945218" y="3818991"/>
                  <a:pt x="2911320" y="3739896"/>
                </a:cubicBezTo>
                <a:cubicBezTo>
                  <a:pt x="2907523" y="3731037"/>
                  <a:pt x="2906487" y="3721085"/>
                  <a:pt x="2902176" y="3712464"/>
                </a:cubicBezTo>
                <a:cubicBezTo>
                  <a:pt x="2897261" y="3702634"/>
                  <a:pt x="2888803" y="3694862"/>
                  <a:pt x="2883888" y="3685032"/>
                </a:cubicBezTo>
                <a:cubicBezTo>
                  <a:pt x="2876547" y="3670351"/>
                  <a:pt x="2872266" y="3654311"/>
                  <a:pt x="2865600" y="3639312"/>
                </a:cubicBezTo>
                <a:cubicBezTo>
                  <a:pt x="2850131" y="3604508"/>
                  <a:pt x="2848638" y="3604724"/>
                  <a:pt x="2829024" y="3575304"/>
                </a:cubicBezTo>
                <a:cubicBezTo>
                  <a:pt x="2808390" y="3492770"/>
                  <a:pt x="2831800" y="3593346"/>
                  <a:pt x="2810736" y="3456432"/>
                </a:cubicBezTo>
                <a:cubicBezTo>
                  <a:pt x="2808825" y="3444011"/>
                  <a:pt x="2803840" y="3432221"/>
                  <a:pt x="2801592" y="3419856"/>
                </a:cubicBezTo>
                <a:cubicBezTo>
                  <a:pt x="2797737" y="3398651"/>
                  <a:pt x="2796303" y="3377053"/>
                  <a:pt x="2792448" y="3355848"/>
                </a:cubicBezTo>
                <a:cubicBezTo>
                  <a:pt x="2785886" y="3319754"/>
                  <a:pt x="2779400" y="3309512"/>
                  <a:pt x="2765016" y="3273552"/>
                </a:cubicBezTo>
                <a:cubicBezTo>
                  <a:pt x="2761968" y="3252216"/>
                  <a:pt x="2758720" y="3230908"/>
                  <a:pt x="2755872" y="3209544"/>
                </a:cubicBezTo>
                <a:cubicBezTo>
                  <a:pt x="2752624" y="3185186"/>
                  <a:pt x="2753955" y="3159879"/>
                  <a:pt x="2746728" y="3136392"/>
                </a:cubicBezTo>
                <a:cubicBezTo>
                  <a:pt x="2741501" y="3119405"/>
                  <a:pt x="2727244" y="3106568"/>
                  <a:pt x="2719296" y="3090672"/>
                </a:cubicBezTo>
                <a:cubicBezTo>
                  <a:pt x="2714985" y="3082051"/>
                  <a:pt x="2716173" y="3070766"/>
                  <a:pt x="2710152" y="3063240"/>
                </a:cubicBezTo>
                <a:cubicBezTo>
                  <a:pt x="2703287" y="3054658"/>
                  <a:pt x="2691163" y="3051987"/>
                  <a:pt x="2682720" y="3044952"/>
                </a:cubicBezTo>
                <a:cubicBezTo>
                  <a:pt x="2672786" y="3036673"/>
                  <a:pt x="2666048" y="3024693"/>
                  <a:pt x="2655288" y="3017520"/>
                </a:cubicBezTo>
                <a:cubicBezTo>
                  <a:pt x="2647268" y="3012173"/>
                  <a:pt x="2636881" y="3011760"/>
                  <a:pt x="2627856" y="3008376"/>
                </a:cubicBezTo>
                <a:cubicBezTo>
                  <a:pt x="2612487" y="3002613"/>
                  <a:pt x="2597505" y="2995851"/>
                  <a:pt x="2582136" y="2990088"/>
                </a:cubicBezTo>
                <a:cubicBezTo>
                  <a:pt x="2573111" y="2986704"/>
                  <a:pt x="2563729" y="2984328"/>
                  <a:pt x="2554704" y="2980944"/>
                </a:cubicBezTo>
                <a:cubicBezTo>
                  <a:pt x="2539335" y="2975181"/>
                  <a:pt x="2524442" y="2968177"/>
                  <a:pt x="2508984" y="2962656"/>
                </a:cubicBezTo>
                <a:cubicBezTo>
                  <a:pt x="2481753" y="2952931"/>
                  <a:pt x="2455042" y="2940895"/>
                  <a:pt x="2426688" y="2935224"/>
                </a:cubicBezTo>
                <a:cubicBezTo>
                  <a:pt x="2402866" y="2930460"/>
                  <a:pt x="2368374" y="2924315"/>
                  <a:pt x="2344392" y="2916936"/>
                </a:cubicBezTo>
                <a:cubicBezTo>
                  <a:pt x="2316755" y="2908432"/>
                  <a:pt x="2262096" y="2889504"/>
                  <a:pt x="2262096" y="2889504"/>
                </a:cubicBezTo>
                <a:lnTo>
                  <a:pt x="2161512" y="2907792"/>
                </a:lnTo>
                <a:cubicBezTo>
                  <a:pt x="2146236" y="2910656"/>
                  <a:pt x="2130344" y="2911479"/>
                  <a:pt x="2115792" y="2916936"/>
                </a:cubicBezTo>
                <a:cubicBezTo>
                  <a:pt x="2105502" y="2920795"/>
                  <a:pt x="2099068" y="2932753"/>
                  <a:pt x="2088360" y="2935224"/>
                </a:cubicBezTo>
                <a:cubicBezTo>
                  <a:pt x="2058512" y="2942112"/>
                  <a:pt x="2027400" y="2941320"/>
                  <a:pt x="1996920" y="2944368"/>
                </a:cubicBezTo>
                <a:cubicBezTo>
                  <a:pt x="1984728" y="2950464"/>
                  <a:pt x="1972873" y="2957286"/>
                  <a:pt x="1960344" y="2962656"/>
                </a:cubicBezTo>
                <a:cubicBezTo>
                  <a:pt x="1951485" y="2966453"/>
                  <a:pt x="1941687" y="2967812"/>
                  <a:pt x="1932912" y="2971800"/>
                </a:cubicBezTo>
                <a:cubicBezTo>
                  <a:pt x="1908093" y="2983081"/>
                  <a:pt x="1886208" y="3001764"/>
                  <a:pt x="1859760" y="3008376"/>
                </a:cubicBezTo>
                <a:cubicBezTo>
                  <a:pt x="1847568" y="3011424"/>
                  <a:pt x="1834951" y="3013107"/>
                  <a:pt x="1823184" y="3017520"/>
                </a:cubicBezTo>
                <a:cubicBezTo>
                  <a:pt x="1810421" y="3022306"/>
                  <a:pt x="1799890" y="3032743"/>
                  <a:pt x="1786608" y="3035808"/>
                </a:cubicBezTo>
                <a:cubicBezTo>
                  <a:pt x="1759714" y="3042014"/>
                  <a:pt x="1731744" y="3041904"/>
                  <a:pt x="1704312" y="3044952"/>
                </a:cubicBezTo>
                <a:cubicBezTo>
                  <a:pt x="1632670" y="3039835"/>
                  <a:pt x="1597557" y="3044738"/>
                  <a:pt x="1539720" y="3026664"/>
                </a:cubicBezTo>
                <a:cubicBezTo>
                  <a:pt x="1502921" y="3015164"/>
                  <a:pt x="1429992" y="2990088"/>
                  <a:pt x="1429992" y="2990088"/>
                </a:cubicBezTo>
                <a:cubicBezTo>
                  <a:pt x="1393416" y="2993136"/>
                  <a:pt x="1355555" y="2989149"/>
                  <a:pt x="1320264" y="2999232"/>
                </a:cubicBezTo>
                <a:cubicBezTo>
                  <a:pt x="1309697" y="3002251"/>
                  <a:pt x="1305732" y="3016336"/>
                  <a:pt x="1301976" y="3026664"/>
                </a:cubicBezTo>
                <a:cubicBezTo>
                  <a:pt x="1299786" y="3032688"/>
                  <a:pt x="1275704" y="3141800"/>
                  <a:pt x="1265400" y="3154680"/>
                </a:cubicBezTo>
                <a:cubicBezTo>
                  <a:pt x="1204335" y="3231011"/>
                  <a:pt x="1215160" y="3239236"/>
                  <a:pt x="1146528" y="3273552"/>
                </a:cubicBezTo>
                <a:cubicBezTo>
                  <a:pt x="1131847" y="3280893"/>
                  <a:pt x="1115489" y="3284499"/>
                  <a:pt x="1100808" y="3291840"/>
                </a:cubicBezTo>
                <a:cubicBezTo>
                  <a:pt x="1072503" y="3305992"/>
                  <a:pt x="1065793" y="3320992"/>
                  <a:pt x="1036800" y="3337560"/>
                </a:cubicBezTo>
                <a:cubicBezTo>
                  <a:pt x="1028431" y="3342342"/>
                  <a:pt x="1018512" y="3343656"/>
                  <a:pt x="1009368" y="3346704"/>
                </a:cubicBezTo>
                <a:cubicBezTo>
                  <a:pt x="994128" y="3358896"/>
                  <a:pt x="979432" y="3371801"/>
                  <a:pt x="963648" y="3383280"/>
                </a:cubicBezTo>
                <a:cubicBezTo>
                  <a:pt x="930120" y="3407664"/>
                  <a:pt x="911832" y="3416808"/>
                  <a:pt x="881352" y="3438144"/>
                </a:cubicBezTo>
                <a:cubicBezTo>
                  <a:pt x="806701" y="3490399"/>
                  <a:pt x="843247" y="3475230"/>
                  <a:pt x="789912" y="3493008"/>
                </a:cubicBezTo>
                <a:cubicBezTo>
                  <a:pt x="761992" y="3491539"/>
                  <a:pt x="601533" y="3487258"/>
                  <a:pt x="543024" y="3474720"/>
                </a:cubicBezTo>
                <a:cubicBezTo>
                  <a:pt x="487523" y="3462827"/>
                  <a:pt x="496709" y="3457483"/>
                  <a:pt x="451584" y="3438144"/>
                </a:cubicBezTo>
                <a:cubicBezTo>
                  <a:pt x="442725" y="3434347"/>
                  <a:pt x="432960" y="3432915"/>
                  <a:pt x="424152" y="3429000"/>
                </a:cubicBezTo>
                <a:cubicBezTo>
                  <a:pt x="405468" y="3420696"/>
                  <a:pt x="388685" y="3408034"/>
                  <a:pt x="369288" y="3401568"/>
                </a:cubicBezTo>
                <a:cubicBezTo>
                  <a:pt x="351699" y="3395705"/>
                  <a:pt x="332604" y="3396060"/>
                  <a:pt x="314424" y="3392424"/>
                </a:cubicBezTo>
                <a:cubicBezTo>
                  <a:pt x="302101" y="3389959"/>
                  <a:pt x="290040" y="3386328"/>
                  <a:pt x="277848" y="3383280"/>
                </a:cubicBezTo>
                <a:cubicBezTo>
                  <a:pt x="262608" y="3386328"/>
                  <a:pt x="246872" y="3387509"/>
                  <a:pt x="232128" y="3392424"/>
                </a:cubicBezTo>
                <a:cubicBezTo>
                  <a:pt x="199326" y="3403358"/>
                  <a:pt x="163200" y="3422316"/>
                  <a:pt x="131544" y="3438144"/>
                </a:cubicBezTo>
                <a:cubicBezTo>
                  <a:pt x="116304" y="3432048"/>
                  <a:pt x="99181" y="3429396"/>
                  <a:pt x="85824" y="3419856"/>
                </a:cubicBezTo>
                <a:cubicBezTo>
                  <a:pt x="76881" y="3413468"/>
                  <a:pt x="75307" y="3400195"/>
                  <a:pt x="67536" y="3392424"/>
                </a:cubicBezTo>
                <a:cubicBezTo>
                  <a:pt x="56760" y="3381648"/>
                  <a:pt x="43152" y="3374136"/>
                  <a:pt x="30960" y="3364992"/>
                </a:cubicBezTo>
                <a:cubicBezTo>
                  <a:pt x="24864" y="3352800"/>
                  <a:pt x="17458" y="3341179"/>
                  <a:pt x="12672" y="3328416"/>
                </a:cubicBezTo>
                <a:cubicBezTo>
                  <a:pt x="-13871" y="3257634"/>
                  <a:pt x="8934" y="3139267"/>
                  <a:pt x="12672" y="3090672"/>
                </a:cubicBezTo>
                <a:cubicBezTo>
                  <a:pt x="16193" y="3044902"/>
                  <a:pt x="42738" y="3027907"/>
                  <a:pt x="58392" y="2980944"/>
                </a:cubicBezTo>
                <a:cubicBezTo>
                  <a:pt x="64488" y="2962656"/>
                  <a:pt x="72899" y="2944983"/>
                  <a:pt x="76680" y="2926080"/>
                </a:cubicBezTo>
                <a:cubicBezTo>
                  <a:pt x="91816" y="2850402"/>
                  <a:pt x="90455" y="2861602"/>
                  <a:pt x="104112" y="2752344"/>
                </a:cubicBezTo>
                <a:cubicBezTo>
                  <a:pt x="107160" y="2727960"/>
                  <a:pt x="107730" y="2703136"/>
                  <a:pt x="113256" y="2679192"/>
                </a:cubicBezTo>
                <a:cubicBezTo>
                  <a:pt x="117272" y="2661791"/>
                  <a:pt x="140260" y="2614125"/>
                  <a:pt x="149832" y="2596896"/>
                </a:cubicBezTo>
                <a:cubicBezTo>
                  <a:pt x="158463" y="2581360"/>
                  <a:pt x="165698" y="2564670"/>
                  <a:pt x="177264" y="2551176"/>
                </a:cubicBezTo>
                <a:cubicBezTo>
                  <a:pt x="184416" y="2542832"/>
                  <a:pt x="195048" y="2538150"/>
                  <a:pt x="204696" y="2532888"/>
                </a:cubicBezTo>
                <a:cubicBezTo>
                  <a:pt x="297634" y="2482195"/>
                  <a:pt x="263450" y="2497621"/>
                  <a:pt x="378432" y="2487168"/>
                </a:cubicBezTo>
                <a:cubicBezTo>
                  <a:pt x="541336" y="2446442"/>
                  <a:pt x="274080" y="2510446"/>
                  <a:pt x="762480" y="2468880"/>
                </a:cubicBezTo>
                <a:cubicBezTo>
                  <a:pt x="791292" y="2466428"/>
                  <a:pt x="844776" y="2441448"/>
                  <a:pt x="844776" y="2441448"/>
                </a:cubicBezTo>
                <a:cubicBezTo>
                  <a:pt x="853920" y="2432304"/>
                  <a:pt x="863792" y="2423834"/>
                  <a:pt x="872208" y="2414016"/>
                </a:cubicBezTo>
                <a:cubicBezTo>
                  <a:pt x="900305" y="2381236"/>
                  <a:pt x="903460" y="2369500"/>
                  <a:pt x="927072" y="2331720"/>
                </a:cubicBezTo>
                <a:cubicBezTo>
                  <a:pt x="932897" y="2322401"/>
                  <a:pt x="940445" y="2314118"/>
                  <a:pt x="945360" y="2304288"/>
                </a:cubicBezTo>
                <a:cubicBezTo>
                  <a:pt x="949671" y="2295667"/>
                  <a:pt x="949545" y="2285121"/>
                  <a:pt x="954504" y="2276856"/>
                </a:cubicBezTo>
                <a:cubicBezTo>
                  <a:pt x="967994" y="2254373"/>
                  <a:pt x="987215" y="2235613"/>
                  <a:pt x="1000224" y="2212848"/>
                </a:cubicBezTo>
                <a:cubicBezTo>
                  <a:pt x="1011741" y="2192694"/>
                  <a:pt x="1014443" y="2167925"/>
                  <a:pt x="1027656" y="2148840"/>
                </a:cubicBezTo>
                <a:cubicBezTo>
                  <a:pt x="1063398" y="2097213"/>
                  <a:pt x="1079447" y="2101237"/>
                  <a:pt x="1119096" y="2066544"/>
                </a:cubicBezTo>
                <a:cubicBezTo>
                  <a:pt x="1132072" y="2055190"/>
                  <a:pt x="1144634" y="2043214"/>
                  <a:pt x="1155672" y="2029968"/>
                </a:cubicBezTo>
                <a:cubicBezTo>
                  <a:pt x="1190433" y="1988255"/>
                  <a:pt x="1229516" y="1936451"/>
                  <a:pt x="1247112" y="1883664"/>
                </a:cubicBezTo>
                <a:cubicBezTo>
                  <a:pt x="1270219" y="1814342"/>
                  <a:pt x="1253834" y="1844222"/>
                  <a:pt x="1292832" y="1792224"/>
                </a:cubicBezTo>
                <a:cubicBezTo>
                  <a:pt x="1295880" y="1749552"/>
                  <a:pt x="1296977" y="1706696"/>
                  <a:pt x="1301976" y="1664208"/>
                </a:cubicBezTo>
                <a:cubicBezTo>
                  <a:pt x="1303102" y="1654635"/>
                  <a:pt x="1310804" y="1646409"/>
                  <a:pt x="1311120" y="1636776"/>
                </a:cubicBezTo>
                <a:cubicBezTo>
                  <a:pt x="1316914" y="1460061"/>
                  <a:pt x="1312112" y="1283046"/>
                  <a:pt x="1320264" y="1106424"/>
                </a:cubicBezTo>
                <a:cubicBezTo>
                  <a:pt x="1321287" y="1084258"/>
                  <a:pt x="1328628" y="1062263"/>
                  <a:pt x="1338552" y="1042416"/>
                </a:cubicBezTo>
                <a:cubicBezTo>
                  <a:pt x="1353296" y="1012927"/>
                  <a:pt x="1382990" y="991397"/>
                  <a:pt x="1393416" y="960120"/>
                </a:cubicBezTo>
                <a:cubicBezTo>
                  <a:pt x="1400878" y="937733"/>
                  <a:pt x="1406724" y="915886"/>
                  <a:pt x="1420848" y="896112"/>
                </a:cubicBezTo>
                <a:cubicBezTo>
                  <a:pt x="1428364" y="885589"/>
                  <a:pt x="1439136" y="877824"/>
                  <a:pt x="1448280" y="868680"/>
                </a:cubicBezTo>
                <a:cubicBezTo>
                  <a:pt x="1415429" y="786552"/>
                  <a:pt x="1434264" y="780154"/>
                  <a:pt x="1365984" y="749808"/>
                </a:cubicBezTo>
                <a:cubicBezTo>
                  <a:pt x="1354500" y="744704"/>
                  <a:pt x="1341600" y="743712"/>
                  <a:pt x="1329408" y="740664"/>
                </a:cubicBezTo>
                <a:cubicBezTo>
                  <a:pt x="1274181" y="703846"/>
                  <a:pt x="1319713" y="731969"/>
                  <a:pt x="1219680" y="685800"/>
                </a:cubicBezTo>
                <a:cubicBezTo>
                  <a:pt x="1163170" y="659718"/>
                  <a:pt x="1204343" y="672822"/>
                  <a:pt x="1146528" y="658368"/>
                </a:cubicBezTo>
                <a:cubicBezTo>
                  <a:pt x="1074842" y="610577"/>
                  <a:pt x="1168407" y="668511"/>
                  <a:pt x="1082520" y="630936"/>
                </a:cubicBezTo>
                <a:cubicBezTo>
                  <a:pt x="893162" y="548092"/>
                  <a:pt x="1028324" y="594583"/>
                  <a:pt x="945360" y="566928"/>
                </a:cubicBezTo>
                <a:cubicBezTo>
                  <a:pt x="936216" y="557784"/>
                  <a:pt x="928136" y="547435"/>
                  <a:pt x="917928" y="539496"/>
                </a:cubicBezTo>
                <a:cubicBezTo>
                  <a:pt x="900578" y="526002"/>
                  <a:pt x="876794" y="520083"/>
                  <a:pt x="863064" y="502920"/>
                </a:cubicBezTo>
                <a:cubicBezTo>
                  <a:pt x="850872" y="487680"/>
                  <a:pt x="839805" y="471468"/>
                  <a:pt x="826488" y="457200"/>
                </a:cubicBezTo>
                <a:cubicBezTo>
                  <a:pt x="797077" y="425688"/>
                  <a:pt x="760911" y="400244"/>
                  <a:pt x="735048" y="365760"/>
                </a:cubicBezTo>
                <a:cubicBezTo>
                  <a:pt x="725904" y="353568"/>
                  <a:pt x="716474" y="341585"/>
                  <a:pt x="707616" y="329184"/>
                </a:cubicBezTo>
                <a:cubicBezTo>
                  <a:pt x="701228" y="320241"/>
                  <a:pt x="696363" y="310195"/>
                  <a:pt x="689328" y="301752"/>
                </a:cubicBezTo>
                <a:cubicBezTo>
                  <a:pt x="649663" y="254153"/>
                  <a:pt x="668090" y="295853"/>
                  <a:pt x="634464" y="228600"/>
                </a:cubicBezTo>
                <a:cubicBezTo>
                  <a:pt x="630153" y="219979"/>
                  <a:pt x="628368" y="210312"/>
                  <a:pt x="625320" y="201168"/>
                </a:cubicBezTo>
                <a:lnTo>
                  <a:pt x="607032" y="15544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87" name="フリーフォーム: 図形 86">
            <a:extLst>
              <a:ext uri="{FF2B5EF4-FFF2-40B4-BE49-F238E27FC236}">
                <a16:creationId xmlns:a16="http://schemas.microsoft.com/office/drawing/2014/main" id="{EFC63AD0-739F-CC9F-CDA2-09BB4432BE08}"/>
              </a:ext>
            </a:extLst>
          </p:cNvPr>
          <p:cNvSpPr>
            <a:spLocks noChangeAspect="1"/>
          </p:cNvSpPr>
          <p:nvPr/>
        </p:nvSpPr>
        <p:spPr>
          <a:xfrm rot="18193829" flipH="1">
            <a:off x="5318074" y="2583551"/>
            <a:ext cx="354015" cy="288000"/>
          </a:xfrm>
          <a:custGeom>
            <a:avLst/>
            <a:gdLst>
              <a:gd name="connsiteX0" fmla="*/ 607032 w 5233896"/>
              <a:gd name="connsiteY0" fmla="*/ 155448 h 4690872"/>
              <a:gd name="connsiteX1" fmla="*/ 652752 w 5233896"/>
              <a:gd name="connsiteY1" fmla="*/ 128016 h 4690872"/>
              <a:gd name="connsiteX2" fmla="*/ 680184 w 5233896"/>
              <a:gd name="connsiteY2" fmla="*/ 109728 h 4690872"/>
              <a:gd name="connsiteX3" fmla="*/ 762480 w 5233896"/>
              <a:gd name="connsiteY3" fmla="*/ 82296 h 4690872"/>
              <a:gd name="connsiteX4" fmla="*/ 817344 w 5233896"/>
              <a:gd name="connsiteY4" fmla="*/ 73152 h 4690872"/>
              <a:gd name="connsiteX5" fmla="*/ 863064 w 5233896"/>
              <a:gd name="connsiteY5" fmla="*/ 64008 h 4690872"/>
              <a:gd name="connsiteX6" fmla="*/ 936216 w 5233896"/>
              <a:gd name="connsiteY6" fmla="*/ 45720 h 4690872"/>
              <a:gd name="connsiteX7" fmla="*/ 1146528 w 5233896"/>
              <a:gd name="connsiteY7" fmla="*/ 27432 h 4690872"/>
              <a:gd name="connsiteX8" fmla="*/ 1512288 w 5233896"/>
              <a:gd name="connsiteY8" fmla="*/ 9144 h 4690872"/>
              <a:gd name="connsiteX9" fmla="*/ 1622016 w 5233896"/>
              <a:gd name="connsiteY9" fmla="*/ 0 h 4690872"/>
              <a:gd name="connsiteX10" fmla="*/ 1969488 w 5233896"/>
              <a:gd name="connsiteY10" fmla="*/ 18288 h 4690872"/>
              <a:gd name="connsiteX11" fmla="*/ 2015208 w 5233896"/>
              <a:gd name="connsiteY11" fmla="*/ 27432 h 4690872"/>
              <a:gd name="connsiteX12" fmla="*/ 2124936 w 5233896"/>
              <a:gd name="connsiteY12" fmla="*/ 54864 h 4690872"/>
              <a:gd name="connsiteX13" fmla="*/ 2161512 w 5233896"/>
              <a:gd name="connsiteY13" fmla="*/ 73152 h 4690872"/>
              <a:gd name="connsiteX14" fmla="*/ 2225520 w 5233896"/>
              <a:gd name="connsiteY14" fmla="*/ 91440 h 4690872"/>
              <a:gd name="connsiteX15" fmla="*/ 2252952 w 5233896"/>
              <a:gd name="connsiteY15" fmla="*/ 100584 h 4690872"/>
              <a:gd name="connsiteX16" fmla="*/ 2335248 w 5233896"/>
              <a:gd name="connsiteY16" fmla="*/ 118872 h 4690872"/>
              <a:gd name="connsiteX17" fmla="*/ 2481552 w 5233896"/>
              <a:gd name="connsiteY17" fmla="*/ 155448 h 4690872"/>
              <a:gd name="connsiteX18" fmla="*/ 2545560 w 5233896"/>
              <a:gd name="connsiteY18" fmla="*/ 173736 h 4690872"/>
              <a:gd name="connsiteX19" fmla="*/ 2582136 w 5233896"/>
              <a:gd name="connsiteY19" fmla="*/ 201168 h 4690872"/>
              <a:gd name="connsiteX20" fmla="*/ 2609568 w 5233896"/>
              <a:gd name="connsiteY20" fmla="*/ 274320 h 4690872"/>
              <a:gd name="connsiteX21" fmla="*/ 2627856 w 5233896"/>
              <a:gd name="connsiteY21" fmla="*/ 310896 h 4690872"/>
              <a:gd name="connsiteX22" fmla="*/ 2627856 w 5233896"/>
              <a:gd name="connsiteY22" fmla="*/ 475488 h 4690872"/>
              <a:gd name="connsiteX23" fmla="*/ 2600424 w 5233896"/>
              <a:gd name="connsiteY23" fmla="*/ 539496 h 4690872"/>
              <a:gd name="connsiteX24" fmla="*/ 2582136 w 5233896"/>
              <a:gd name="connsiteY24" fmla="*/ 585216 h 4690872"/>
              <a:gd name="connsiteX25" fmla="*/ 2563848 w 5233896"/>
              <a:gd name="connsiteY25" fmla="*/ 640080 h 4690872"/>
              <a:gd name="connsiteX26" fmla="*/ 2554704 w 5233896"/>
              <a:gd name="connsiteY26" fmla="*/ 685800 h 4690872"/>
              <a:gd name="connsiteX27" fmla="*/ 2518128 w 5233896"/>
              <a:gd name="connsiteY27" fmla="*/ 740664 h 4690872"/>
              <a:gd name="connsiteX28" fmla="*/ 2499840 w 5233896"/>
              <a:gd name="connsiteY28" fmla="*/ 841248 h 4690872"/>
              <a:gd name="connsiteX29" fmla="*/ 2490696 w 5233896"/>
              <a:gd name="connsiteY29" fmla="*/ 905256 h 4690872"/>
              <a:gd name="connsiteX30" fmla="*/ 2472408 w 5233896"/>
              <a:gd name="connsiteY30" fmla="*/ 978408 h 4690872"/>
              <a:gd name="connsiteX31" fmla="*/ 2481552 w 5233896"/>
              <a:gd name="connsiteY31" fmla="*/ 1143000 h 4690872"/>
              <a:gd name="connsiteX32" fmla="*/ 2490696 w 5233896"/>
              <a:gd name="connsiteY32" fmla="*/ 1179576 h 4690872"/>
              <a:gd name="connsiteX33" fmla="*/ 2536416 w 5233896"/>
              <a:gd name="connsiteY33" fmla="*/ 1207008 h 4690872"/>
              <a:gd name="connsiteX34" fmla="*/ 2591280 w 5233896"/>
              <a:gd name="connsiteY34" fmla="*/ 1216152 h 4690872"/>
              <a:gd name="connsiteX35" fmla="*/ 2682720 w 5233896"/>
              <a:gd name="connsiteY35" fmla="*/ 1225296 h 4690872"/>
              <a:gd name="connsiteX36" fmla="*/ 3149064 w 5233896"/>
              <a:gd name="connsiteY36" fmla="*/ 1207008 h 4690872"/>
              <a:gd name="connsiteX37" fmla="*/ 3185640 w 5233896"/>
              <a:gd name="connsiteY37" fmla="*/ 1188720 h 4690872"/>
              <a:gd name="connsiteX38" fmla="*/ 3240504 w 5233896"/>
              <a:gd name="connsiteY38" fmla="*/ 1170432 h 4690872"/>
              <a:gd name="connsiteX39" fmla="*/ 3322800 w 5233896"/>
              <a:gd name="connsiteY39" fmla="*/ 1115568 h 4690872"/>
              <a:gd name="connsiteX40" fmla="*/ 3359376 w 5233896"/>
              <a:gd name="connsiteY40" fmla="*/ 1097280 h 4690872"/>
              <a:gd name="connsiteX41" fmla="*/ 3414240 w 5233896"/>
              <a:gd name="connsiteY41" fmla="*/ 1060704 h 4690872"/>
              <a:gd name="connsiteX42" fmla="*/ 3450816 w 5233896"/>
              <a:gd name="connsiteY42" fmla="*/ 1033272 h 4690872"/>
              <a:gd name="connsiteX43" fmla="*/ 3569688 w 5233896"/>
              <a:gd name="connsiteY43" fmla="*/ 969264 h 4690872"/>
              <a:gd name="connsiteX44" fmla="*/ 3606264 w 5233896"/>
              <a:gd name="connsiteY44" fmla="*/ 941832 h 4690872"/>
              <a:gd name="connsiteX45" fmla="*/ 3661128 w 5233896"/>
              <a:gd name="connsiteY45" fmla="*/ 905256 h 4690872"/>
              <a:gd name="connsiteX46" fmla="*/ 3688560 w 5233896"/>
              <a:gd name="connsiteY46" fmla="*/ 886968 h 4690872"/>
              <a:gd name="connsiteX47" fmla="*/ 3770856 w 5233896"/>
              <a:gd name="connsiteY47" fmla="*/ 813816 h 4690872"/>
              <a:gd name="connsiteX48" fmla="*/ 3825720 w 5233896"/>
              <a:gd name="connsiteY48" fmla="*/ 731520 h 4690872"/>
              <a:gd name="connsiteX49" fmla="*/ 3880584 w 5233896"/>
              <a:gd name="connsiteY49" fmla="*/ 630936 h 4690872"/>
              <a:gd name="connsiteX50" fmla="*/ 3962880 w 5233896"/>
              <a:gd name="connsiteY50" fmla="*/ 548640 h 4690872"/>
              <a:gd name="connsiteX51" fmla="*/ 4136616 w 5233896"/>
              <a:gd name="connsiteY51" fmla="*/ 512064 h 4690872"/>
              <a:gd name="connsiteX52" fmla="*/ 4173192 w 5233896"/>
              <a:gd name="connsiteY52" fmla="*/ 502920 h 4690872"/>
              <a:gd name="connsiteX53" fmla="*/ 4538952 w 5233896"/>
              <a:gd name="connsiteY53" fmla="*/ 521208 h 4690872"/>
              <a:gd name="connsiteX54" fmla="*/ 4575528 w 5233896"/>
              <a:gd name="connsiteY54" fmla="*/ 530352 h 4690872"/>
              <a:gd name="connsiteX55" fmla="*/ 4749264 w 5233896"/>
              <a:gd name="connsiteY55" fmla="*/ 557784 h 4690872"/>
              <a:gd name="connsiteX56" fmla="*/ 5233896 w 5233896"/>
              <a:gd name="connsiteY56" fmla="*/ 566928 h 4690872"/>
              <a:gd name="connsiteX57" fmla="*/ 5115024 w 5233896"/>
              <a:gd name="connsiteY57" fmla="*/ 621792 h 4690872"/>
              <a:gd name="connsiteX58" fmla="*/ 5078448 w 5233896"/>
              <a:gd name="connsiteY58" fmla="*/ 649224 h 4690872"/>
              <a:gd name="connsiteX59" fmla="*/ 5014440 w 5233896"/>
              <a:gd name="connsiteY59" fmla="*/ 685800 h 4690872"/>
              <a:gd name="connsiteX60" fmla="*/ 4959576 w 5233896"/>
              <a:gd name="connsiteY60" fmla="*/ 731520 h 4690872"/>
              <a:gd name="connsiteX61" fmla="*/ 4923000 w 5233896"/>
              <a:gd name="connsiteY61" fmla="*/ 749808 h 4690872"/>
              <a:gd name="connsiteX62" fmla="*/ 4849848 w 5233896"/>
              <a:gd name="connsiteY62" fmla="*/ 813816 h 4690872"/>
              <a:gd name="connsiteX63" fmla="*/ 4822416 w 5233896"/>
              <a:gd name="connsiteY63" fmla="*/ 822960 h 4690872"/>
              <a:gd name="connsiteX64" fmla="*/ 4794984 w 5233896"/>
              <a:gd name="connsiteY64" fmla="*/ 841248 h 4690872"/>
              <a:gd name="connsiteX65" fmla="*/ 4721832 w 5233896"/>
              <a:gd name="connsiteY65" fmla="*/ 877824 h 4690872"/>
              <a:gd name="connsiteX66" fmla="*/ 4685256 w 5233896"/>
              <a:gd name="connsiteY66" fmla="*/ 914400 h 4690872"/>
              <a:gd name="connsiteX67" fmla="*/ 4657824 w 5233896"/>
              <a:gd name="connsiteY67" fmla="*/ 950976 h 4690872"/>
              <a:gd name="connsiteX68" fmla="*/ 4593816 w 5233896"/>
              <a:gd name="connsiteY68" fmla="*/ 1014984 h 4690872"/>
              <a:gd name="connsiteX69" fmla="*/ 4566384 w 5233896"/>
              <a:gd name="connsiteY69" fmla="*/ 1024128 h 4690872"/>
              <a:gd name="connsiteX70" fmla="*/ 4511520 w 5233896"/>
              <a:gd name="connsiteY70" fmla="*/ 1060704 h 4690872"/>
              <a:gd name="connsiteX71" fmla="*/ 4484088 w 5233896"/>
              <a:gd name="connsiteY71" fmla="*/ 1078992 h 4690872"/>
              <a:gd name="connsiteX72" fmla="*/ 4447512 w 5233896"/>
              <a:gd name="connsiteY72" fmla="*/ 1097280 h 4690872"/>
              <a:gd name="connsiteX73" fmla="*/ 4410936 w 5233896"/>
              <a:gd name="connsiteY73" fmla="*/ 1133856 h 4690872"/>
              <a:gd name="connsiteX74" fmla="*/ 4328640 w 5233896"/>
              <a:gd name="connsiteY74" fmla="*/ 1161288 h 4690872"/>
              <a:gd name="connsiteX75" fmla="*/ 4301208 w 5233896"/>
              <a:gd name="connsiteY75" fmla="*/ 1170432 h 4690872"/>
              <a:gd name="connsiteX76" fmla="*/ 4191480 w 5233896"/>
              <a:gd name="connsiteY76" fmla="*/ 1188720 h 4690872"/>
              <a:gd name="connsiteX77" fmla="*/ 4118328 w 5233896"/>
              <a:gd name="connsiteY77" fmla="*/ 1216152 h 4690872"/>
              <a:gd name="connsiteX78" fmla="*/ 4026888 w 5233896"/>
              <a:gd name="connsiteY78" fmla="*/ 1261872 h 4690872"/>
              <a:gd name="connsiteX79" fmla="*/ 3999456 w 5233896"/>
              <a:gd name="connsiteY79" fmla="*/ 1298448 h 4690872"/>
              <a:gd name="connsiteX80" fmla="*/ 3953736 w 5233896"/>
              <a:gd name="connsiteY80" fmla="*/ 1316736 h 4690872"/>
              <a:gd name="connsiteX81" fmla="*/ 3889728 w 5233896"/>
              <a:gd name="connsiteY81" fmla="*/ 1344168 h 4690872"/>
              <a:gd name="connsiteX82" fmla="*/ 3853152 w 5233896"/>
              <a:gd name="connsiteY82" fmla="*/ 1371600 h 4690872"/>
              <a:gd name="connsiteX83" fmla="*/ 3770856 w 5233896"/>
              <a:gd name="connsiteY83" fmla="*/ 1463040 h 4690872"/>
              <a:gd name="connsiteX84" fmla="*/ 3743424 w 5233896"/>
              <a:gd name="connsiteY84" fmla="*/ 1554480 h 4690872"/>
              <a:gd name="connsiteX85" fmla="*/ 3725136 w 5233896"/>
              <a:gd name="connsiteY85" fmla="*/ 1581912 h 4690872"/>
              <a:gd name="connsiteX86" fmla="*/ 3715992 w 5233896"/>
              <a:gd name="connsiteY86" fmla="*/ 1636776 h 4690872"/>
              <a:gd name="connsiteX87" fmla="*/ 3679416 w 5233896"/>
              <a:gd name="connsiteY87" fmla="*/ 1691640 h 4690872"/>
              <a:gd name="connsiteX88" fmla="*/ 3651984 w 5233896"/>
              <a:gd name="connsiteY88" fmla="*/ 1746504 h 4690872"/>
              <a:gd name="connsiteX89" fmla="*/ 3624552 w 5233896"/>
              <a:gd name="connsiteY89" fmla="*/ 1847088 h 4690872"/>
              <a:gd name="connsiteX90" fmla="*/ 3578832 w 5233896"/>
              <a:gd name="connsiteY90" fmla="*/ 1911096 h 4690872"/>
              <a:gd name="connsiteX91" fmla="*/ 3505680 w 5233896"/>
              <a:gd name="connsiteY91" fmla="*/ 2020824 h 4690872"/>
              <a:gd name="connsiteX92" fmla="*/ 3441672 w 5233896"/>
              <a:gd name="connsiteY92" fmla="*/ 2039112 h 4690872"/>
              <a:gd name="connsiteX93" fmla="*/ 3505680 w 5233896"/>
              <a:gd name="connsiteY93" fmla="*/ 2121408 h 4690872"/>
              <a:gd name="connsiteX94" fmla="*/ 3514824 w 5233896"/>
              <a:gd name="connsiteY94" fmla="*/ 2148840 h 4690872"/>
              <a:gd name="connsiteX95" fmla="*/ 3551400 w 5233896"/>
              <a:gd name="connsiteY95" fmla="*/ 2167128 h 4690872"/>
              <a:gd name="connsiteX96" fmla="*/ 3578832 w 5233896"/>
              <a:gd name="connsiteY96" fmla="*/ 2194560 h 4690872"/>
              <a:gd name="connsiteX97" fmla="*/ 3606264 w 5233896"/>
              <a:gd name="connsiteY97" fmla="*/ 2203704 h 4690872"/>
              <a:gd name="connsiteX98" fmla="*/ 3679416 w 5233896"/>
              <a:gd name="connsiteY98" fmla="*/ 2240280 h 4690872"/>
              <a:gd name="connsiteX99" fmla="*/ 3743424 w 5233896"/>
              <a:gd name="connsiteY99" fmla="*/ 2258568 h 4690872"/>
              <a:gd name="connsiteX100" fmla="*/ 3789144 w 5233896"/>
              <a:gd name="connsiteY100" fmla="*/ 2286000 h 4690872"/>
              <a:gd name="connsiteX101" fmla="*/ 3834864 w 5233896"/>
              <a:gd name="connsiteY101" fmla="*/ 2304288 h 4690872"/>
              <a:gd name="connsiteX102" fmla="*/ 3862296 w 5233896"/>
              <a:gd name="connsiteY102" fmla="*/ 2313432 h 4690872"/>
              <a:gd name="connsiteX103" fmla="*/ 3889728 w 5233896"/>
              <a:gd name="connsiteY103" fmla="*/ 2331720 h 4690872"/>
              <a:gd name="connsiteX104" fmla="*/ 3926304 w 5233896"/>
              <a:gd name="connsiteY104" fmla="*/ 2350008 h 4690872"/>
              <a:gd name="connsiteX105" fmla="*/ 3962880 w 5233896"/>
              <a:gd name="connsiteY105" fmla="*/ 2377440 h 4690872"/>
              <a:gd name="connsiteX106" fmla="*/ 3990312 w 5233896"/>
              <a:gd name="connsiteY106" fmla="*/ 2395728 h 4690872"/>
              <a:gd name="connsiteX107" fmla="*/ 4017744 w 5233896"/>
              <a:gd name="connsiteY107" fmla="*/ 2423160 h 4690872"/>
              <a:gd name="connsiteX108" fmla="*/ 4063464 w 5233896"/>
              <a:gd name="connsiteY108" fmla="*/ 2450592 h 4690872"/>
              <a:gd name="connsiteX109" fmla="*/ 4090896 w 5233896"/>
              <a:gd name="connsiteY109" fmla="*/ 2468880 h 4690872"/>
              <a:gd name="connsiteX110" fmla="*/ 4145760 w 5233896"/>
              <a:gd name="connsiteY110" fmla="*/ 2542032 h 4690872"/>
              <a:gd name="connsiteX111" fmla="*/ 4164048 w 5233896"/>
              <a:gd name="connsiteY111" fmla="*/ 2615184 h 4690872"/>
              <a:gd name="connsiteX112" fmla="*/ 4182336 w 5233896"/>
              <a:gd name="connsiteY112" fmla="*/ 2706624 h 4690872"/>
              <a:gd name="connsiteX113" fmla="*/ 4164048 w 5233896"/>
              <a:gd name="connsiteY113" fmla="*/ 2898648 h 4690872"/>
              <a:gd name="connsiteX114" fmla="*/ 4154904 w 5233896"/>
              <a:gd name="connsiteY114" fmla="*/ 2926080 h 4690872"/>
              <a:gd name="connsiteX115" fmla="*/ 4100040 w 5233896"/>
              <a:gd name="connsiteY115" fmla="*/ 2990088 h 4690872"/>
              <a:gd name="connsiteX116" fmla="*/ 4081752 w 5233896"/>
              <a:gd name="connsiteY116" fmla="*/ 3035808 h 4690872"/>
              <a:gd name="connsiteX117" fmla="*/ 4054320 w 5233896"/>
              <a:gd name="connsiteY117" fmla="*/ 3072384 h 4690872"/>
              <a:gd name="connsiteX118" fmla="*/ 4017744 w 5233896"/>
              <a:gd name="connsiteY118" fmla="*/ 3127248 h 4690872"/>
              <a:gd name="connsiteX119" fmla="*/ 4008600 w 5233896"/>
              <a:gd name="connsiteY119" fmla="*/ 3154680 h 4690872"/>
              <a:gd name="connsiteX120" fmla="*/ 3990312 w 5233896"/>
              <a:gd name="connsiteY120" fmla="*/ 3200400 h 4690872"/>
              <a:gd name="connsiteX121" fmla="*/ 3972024 w 5233896"/>
              <a:gd name="connsiteY121" fmla="*/ 3236976 h 4690872"/>
              <a:gd name="connsiteX122" fmla="*/ 3962880 w 5233896"/>
              <a:gd name="connsiteY122" fmla="*/ 3273552 h 4690872"/>
              <a:gd name="connsiteX123" fmla="*/ 3935448 w 5233896"/>
              <a:gd name="connsiteY123" fmla="*/ 3355848 h 4690872"/>
              <a:gd name="connsiteX124" fmla="*/ 3926304 w 5233896"/>
              <a:gd name="connsiteY124" fmla="*/ 3383280 h 4690872"/>
              <a:gd name="connsiteX125" fmla="*/ 3898872 w 5233896"/>
              <a:gd name="connsiteY125" fmla="*/ 3456432 h 4690872"/>
              <a:gd name="connsiteX126" fmla="*/ 3889728 w 5233896"/>
              <a:gd name="connsiteY126" fmla="*/ 3785616 h 4690872"/>
              <a:gd name="connsiteX127" fmla="*/ 3853152 w 5233896"/>
              <a:gd name="connsiteY127" fmla="*/ 3959352 h 4690872"/>
              <a:gd name="connsiteX128" fmla="*/ 3880584 w 5233896"/>
              <a:gd name="connsiteY128" fmla="*/ 4087368 h 4690872"/>
              <a:gd name="connsiteX129" fmla="*/ 3917160 w 5233896"/>
              <a:gd name="connsiteY129" fmla="*/ 4160520 h 4690872"/>
              <a:gd name="connsiteX130" fmla="*/ 3935448 w 5233896"/>
              <a:gd name="connsiteY130" fmla="*/ 4306824 h 4690872"/>
              <a:gd name="connsiteX131" fmla="*/ 3953736 w 5233896"/>
              <a:gd name="connsiteY131" fmla="*/ 4352544 h 4690872"/>
              <a:gd name="connsiteX132" fmla="*/ 3953736 w 5233896"/>
              <a:gd name="connsiteY132" fmla="*/ 4590288 h 4690872"/>
              <a:gd name="connsiteX133" fmla="*/ 3944592 w 5233896"/>
              <a:gd name="connsiteY133" fmla="*/ 4636008 h 4690872"/>
              <a:gd name="connsiteX134" fmla="*/ 3889728 w 5233896"/>
              <a:gd name="connsiteY134" fmla="*/ 4690872 h 4690872"/>
              <a:gd name="connsiteX135" fmla="*/ 3789144 w 5233896"/>
              <a:gd name="connsiteY135" fmla="*/ 4672584 h 4690872"/>
              <a:gd name="connsiteX136" fmla="*/ 3752568 w 5233896"/>
              <a:gd name="connsiteY136" fmla="*/ 4645152 h 4690872"/>
              <a:gd name="connsiteX137" fmla="*/ 3706848 w 5233896"/>
              <a:gd name="connsiteY137" fmla="*/ 4617720 h 4690872"/>
              <a:gd name="connsiteX138" fmla="*/ 3642840 w 5233896"/>
              <a:gd name="connsiteY138" fmla="*/ 4590288 h 4690872"/>
              <a:gd name="connsiteX139" fmla="*/ 3597120 w 5233896"/>
              <a:gd name="connsiteY139" fmla="*/ 4553712 h 4690872"/>
              <a:gd name="connsiteX140" fmla="*/ 3569688 w 5233896"/>
              <a:gd name="connsiteY140" fmla="*/ 4535424 h 4690872"/>
              <a:gd name="connsiteX141" fmla="*/ 3523968 w 5233896"/>
              <a:gd name="connsiteY141" fmla="*/ 4498848 h 4690872"/>
              <a:gd name="connsiteX142" fmla="*/ 3450816 w 5233896"/>
              <a:gd name="connsiteY142" fmla="*/ 4462272 h 4690872"/>
              <a:gd name="connsiteX143" fmla="*/ 3313656 w 5233896"/>
              <a:gd name="connsiteY143" fmla="*/ 4370832 h 4690872"/>
              <a:gd name="connsiteX144" fmla="*/ 3249648 w 5233896"/>
              <a:gd name="connsiteY144" fmla="*/ 4306824 h 4690872"/>
              <a:gd name="connsiteX145" fmla="*/ 3222216 w 5233896"/>
              <a:gd name="connsiteY145" fmla="*/ 4279392 h 4690872"/>
              <a:gd name="connsiteX146" fmla="*/ 3203928 w 5233896"/>
              <a:gd name="connsiteY146" fmla="*/ 4251960 h 4690872"/>
              <a:gd name="connsiteX147" fmla="*/ 3130776 w 5233896"/>
              <a:gd name="connsiteY147" fmla="*/ 4160520 h 4690872"/>
              <a:gd name="connsiteX148" fmla="*/ 3094200 w 5233896"/>
              <a:gd name="connsiteY148" fmla="*/ 4096512 h 4690872"/>
              <a:gd name="connsiteX149" fmla="*/ 3066768 w 5233896"/>
              <a:gd name="connsiteY149" fmla="*/ 4059936 h 4690872"/>
              <a:gd name="connsiteX150" fmla="*/ 3057624 w 5233896"/>
              <a:gd name="connsiteY150" fmla="*/ 4032504 h 4690872"/>
              <a:gd name="connsiteX151" fmla="*/ 3021048 w 5233896"/>
              <a:gd name="connsiteY151" fmla="*/ 3968496 h 4690872"/>
              <a:gd name="connsiteX152" fmla="*/ 3011904 w 5233896"/>
              <a:gd name="connsiteY152" fmla="*/ 3931920 h 4690872"/>
              <a:gd name="connsiteX153" fmla="*/ 2938752 w 5233896"/>
              <a:gd name="connsiteY153" fmla="*/ 3803904 h 4690872"/>
              <a:gd name="connsiteX154" fmla="*/ 2911320 w 5233896"/>
              <a:gd name="connsiteY154" fmla="*/ 3739896 h 4690872"/>
              <a:gd name="connsiteX155" fmla="*/ 2902176 w 5233896"/>
              <a:gd name="connsiteY155" fmla="*/ 3712464 h 4690872"/>
              <a:gd name="connsiteX156" fmla="*/ 2883888 w 5233896"/>
              <a:gd name="connsiteY156" fmla="*/ 3685032 h 4690872"/>
              <a:gd name="connsiteX157" fmla="*/ 2865600 w 5233896"/>
              <a:gd name="connsiteY157" fmla="*/ 3639312 h 4690872"/>
              <a:gd name="connsiteX158" fmla="*/ 2829024 w 5233896"/>
              <a:gd name="connsiteY158" fmla="*/ 3575304 h 4690872"/>
              <a:gd name="connsiteX159" fmla="*/ 2810736 w 5233896"/>
              <a:gd name="connsiteY159" fmla="*/ 3456432 h 4690872"/>
              <a:gd name="connsiteX160" fmla="*/ 2801592 w 5233896"/>
              <a:gd name="connsiteY160" fmla="*/ 3419856 h 4690872"/>
              <a:gd name="connsiteX161" fmla="*/ 2792448 w 5233896"/>
              <a:gd name="connsiteY161" fmla="*/ 3355848 h 4690872"/>
              <a:gd name="connsiteX162" fmla="*/ 2765016 w 5233896"/>
              <a:gd name="connsiteY162" fmla="*/ 3273552 h 4690872"/>
              <a:gd name="connsiteX163" fmla="*/ 2755872 w 5233896"/>
              <a:gd name="connsiteY163" fmla="*/ 3209544 h 4690872"/>
              <a:gd name="connsiteX164" fmla="*/ 2746728 w 5233896"/>
              <a:gd name="connsiteY164" fmla="*/ 3136392 h 4690872"/>
              <a:gd name="connsiteX165" fmla="*/ 2719296 w 5233896"/>
              <a:gd name="connsiteY165" fmla="*/ 3090672 h 4690872"/>
              <a:gd name="connsiteX166" fmla="*/ 2710152 w 5233896"/>
              <a:gd name="connsiteY166" fmla="*/ 3063240 h 4690872"/>
              <a:gd name="connsiteX167" fmla="*/ 2682720 w 5233896"/>
              <a:gd name="connsiteY167" fmla="*/ 3044952 h 4690872"/>
              <a:gd name="connsiteX168" fmla="*/ 2655288 w 5233896"/>
              <a:gd name="connsiteY168" fmla="*/ 3017520 h 4690872"/>
              <a:gd name="connsiteX169" fmla="*/ 2627856 w 5233896"/>
              <a:gd name="connsiteY169" fmla="*/ 3008376 h 4690872"/>
              <a:gd name="connsiteX170" fmla="*/ 2582136 w 5233896"/>
              <a:gd name="connsiteY170" fmla="*/ 2990088 h 4690872"/>
              <a:gd name="connsiteX171" fmla="*/ 2554704 w 5233896"/>
              <a:gd name="connsiteY171" fmla="*/ 2980944 h 4690872"/>
              <a:gd name="connsiteX172" fmla="*/ 2508984 w 5233896"/>
              <a:gd name="connsiteY172" fmla="*/ 2962656 h 4690872"/>
              <a:gd name="connsiteX173" fmla="*/ 2426688 w 5233896"/>
              <a:gd name="connsiteY173" fmla="*/ 2935224 h 4690872"/>
              <a:gd name="connsiteX174" fmla="*/ 2344392 w 5233896"/>
              <a:gd name="connsiteY174" fmla="*/ 2916936 h 4690872"/>
              <a:gd name="connsiteX175" fmla="*/ 2262096 w 5233896"/>
              <a:gd name="connsiteY175" fmla="*/ 2889504 h 4690872"/>
              <a:gd name="connsiteX176" fmla="*/ 2161512 w 5233896"/>
              <a:gd name="connsiteY176" fmla="*/ 2907792 h 4690872"/>
              <a:gd name="connsiteX177" fmla="*/ 2115792 w 5233896"/>
              <a:gd name="connsiteY177" fmla="*/ 2916936 h 4690872"/>
              <a:gd name="connsiteX178" fmla="*/ 2088360 w 5233896"/>
              <a:gd name="connsiteY178" fmla="*/ 2935224 h 4690872"/>
              <a:gd name="connsiteX179" fmla="*/ 1996920 w 5233896"/>
              <a:gd name="connsiteY179" fmla="*/ 2944368 h 4690872"/>
              <a:gd name="connsiteX180" fmla="*/ 1960344 w 5233896"/>
              <a:gd name="connsiteY180" fmla="*/ 2962656 h 4690872"/>
              <a:gd name="connsiteX181" fmla="*/ 1932912 w 5233896"/>
              <a:gd name="connsiteY181" fmla="*/ 2971800 h 4690872"/>
              <a:gd name="connsiteX182" fmla="*/ 1859760 w 5233896"/>
              <a:gd name="connsiteY182" fmla="*/ 3008376 h 4690872"/>
              <a:gd name="connsiteX183" fmla="*/ 1823184 w 5233896"/>
              <a:gd name="connsiteY183" fmla="*/ 3017520 h 4690872"/>
              <a:gd name="connsiteX184" fmla="*/ 1786608 w 5233896"/>
              <a:gd name="connsiteY184" fmla="*/ 3035808 h 4690872"/>
              <a:gd name="connsiteX185" fmla="*/ 1704312 w 5233896"/>
              <a:gd name="connsiteY185" fmla="*/ 3044952 h 4690872"/>
              <a:gd name="connsiteX186" fmla="*/ 1539720 w 5233896"/>
              <a:gd name="connsiteY186" fmla="*/ 3026664 h 4690872"/>
              <a:gd name="connsiteX187" fmla="*/ 1429992 w 5233896"/>
              <a:gd name="connsiteY187" fmla="*/ 2990088 h 4690872"/>
              <a:gd name="connsiteX188" fmla="*/ 1320264 w 5233896"/>
              <a:gd name="connsiteY188" fmla="*/ 2999232 h 4690872"/>
              <a:gd name="connsiteX189" fmla="*/ 1301976 w 5233896"/>
              <a:gd name="connsiteY189" fmla="*/ 3026664 h 4690872"/>
              <a:gd name="connsiteX190" fmla="*/ 1265400 w 5233896"/>
              <a:gd name="connsiteY190" fmla="*/ 3154680 h 4690872"/>
              <a:gd name="connsiteX191" fmla="*/ 1146528 w 5233896"/>
              <a:gd name="connsiteY191" fmla="*/ 3273552 h 4690872"/>
              <a:gd name="connsiteX192" fmla="*/ 1100808 w 5233896"/>
              <a:gd name="connsiteY192" fmla="*/ 3291840 h 4690872"/>
              <a:gd name="connsiteX193" fmla="*/ 1036800 w 5233896"/>
              <a:gd name="connsiteY193" fmla="*/ 3337560 h 4690872"/>
              <a:gd name="connsiteX194" fmla="*/ 1009368 w 5233896"/>
              <a:gd name="connsiteY194" fmla="*/ 3346704 h 4690872"/>
              <a:gd name="connsiteX195" fmla="*/ 963648 w 5233896"/>
              <a:gd name="connsiteY195" fmla="*/ 3383280 h 4690872"/>
              <a:gd name="connsiteX196" fmla="*/ 881352 w 5233896"/>
              <a:gd name="connsiteY196" fmla="*/ 3438144 h 4690872"/>
              <a:gd name="connsiteX197" fmla="*/ 789912 w 5233896"/>
              <a:gd name="connsiteY197" fmla="*/ 3493008 h 4690872"/>
              <a:gd name="connsiteX198" fmla="*/ 543024 w 5233896"/>
              <a:gd name="connsiteY198" fmla="*/ 3474720 h 4690872"/>
              <a:gd name="connsiteX199" fmla="*/ 451584 w 5233896"/>
              <a:gd name="connsiteY199" fmla="*/ 3438144 h 4690872"/>
              <a:gd name="connsiteX200" fmla="*/ 424152 w 5233896"/>
              <a:gd name="connsiteY200" fmla="*/ 3429000 h 4690872"/>
              <a:gd name="connsiteX201" fmla="*/ 369288 w 5233896"/>
              <a:gd name="connsiteY201" fmla="*/ 3401568 h 4690872"/>
              <a:gd name="connsiteX202" fmla="*/ 314424 w 5233896"/>
              <a:gd name="connsiteY202" fmla="*/ 3392424 h 4690872"/>
              <a:gd name="connsiteX203" fmla="*/ 277848 w 5233896"/>
              <a:gd name="connsiteY203" fmla="*/ 3383280 h 4690872"/>
              <a:gd name="connsiteX204" fmla="*/ 232128 w 5233896"/>
              <a:gd name="connsiteY204" fmla="*/ 3392424 h 4690872"/>
              <a:gd name="connsiteX205" fmla="*/ 131544 w 5233896"/>
              <a:gd name="connsiteY205" fmla="*/ 3438144 h 4690872"/>
              <a:gd name="connsiteX206" fmla="*/ 85824 w 5233896"/>
              <a:gd name="connsiteY206" fmla="*/ 3419856 h 4690872"/>
              <a:gd name="connsiteX207" fmla="*/ 67536 w 5233896"/>
              <a:gd name="connsiteY207" fmla="*/ 3392424 h 4690872"/>
              <a:gd name="connsiteX208" fmla="*/ 30960 w 5233896"/>
              <a:gd name="connsiteY208" fmla="*/ 3364992 h 4690872"/>
              <a:gd name="connsiteX209" fmla="*/ 12672 w 5233896"/>
              <a:gd name="connsiteY209" fmla="*/ 3328416 h 4690872"/>
              <a:gd name="connsiteX210" fmla="*/ 12672 w 5233896"/>
              <a:gd name="connsiteY210" fmla="*/ 3090672 h 4690872"/>
              <a:gd name="connsiteX211" fmla="*/ 58392 w 5233896"/>
              <a:gd name="connsiteY211" fmla="*/ 2980944 h 4690872"/>
              <a:gd name="connsiteX212" fmla="*/ 76680 w 5233896"/>
              <a:gd name="connsiteY212" fmla="*/ 2926080 h 4690872"/>
              <a:gd name="connsiteX213" fmla="*/ 104112 w 5233896"/>
              <a:gd name="connsiteY213" fmla="*/ 2752344 h 4690872"/>
              <a:gd name="connsiteX214" fmla="*/ 113256 w 5233896"/>
              <a:gd name="connsiteY214" fmla="*/ 2679192 h 4690872"/>
              <a:gd name="connsiteX215" fmla="*/ 149832 w 5233896"/>
              <a:gd name="connsiteY215" fmla="*/ 2596896 h 4690872"/>
              <a:gd name="connsiteX216" fmla="*/ 177264 w 5233896"/>
              <a:gd name="connsiteY216" fmla="*/ 2551176 h 4690872"/>
              <a:gd name="connsiteX217" fmla="*/ 204696 w 5233896"/>
              <a:gd name="connsiteY217" fmla="*/ 2532888 h 4690872"/>
              <a:gd name="connsiteX218" fmla="*/ 378432 w 5233896"/>
              <a:gd name="connsiteY218" fmla="*/ 2487168 h 4690872"/>
              <a:gd name="connsiteX219" fmla="*/ 762480 w 5233896"/>
              <a:gd name="connsiteY219" fmla="*/ 2468880 h 4690872"/>
              <a:gd name="connsiteX220" fmla="*/ 844776 w 5233896"/>
              <a:gd name="connsiteY220" fmla="*/ 2441448 h 4690872"/>
              <a:gd name="connsiteX221" fmla="*/ 872208 w 5233896"/>
              <a:gd name="connsiteY221" fmla="*/ 2414016 h 4690872"/>
              <a:gd name="connsiteX222" fmla="*/ 927072 w 5233896"/>
              <a:gd name="connsiteY222" fmla="*/ 2331720 h 4690872"/>
              <a:gd name="connsiteX223" fmla="*/ 945360 w 5233896"/>
              <a:gd name="connsiteY223" fmla="*/ 2304288 h 4690872"/>
              <a:gd name="connsiteX224" fmla="*/ 954504 w 5233896"/>
              <a:gd name="connsiteY224" fmla="*/ 2276856 h 4690872"/>
              <a:gd name="connsiteX225" fmla="*/ 1000224 w 5233896"/>
              <a:gd name="connsiteY225" fmla="*/ 2212848 h 4690872"/>
              <a:gd name="connsiteX226" fmla="*/ 1027656 w 5233896"/>
              <a:gd name="connsiteY226" fmla="*/ 2148840 h 4690872"/>
              <a:gd name="connsiteX227" fmla="*/ 1119096 w 5233896"/>
              <a:gd name="connsiteY227" fmla="*/ 2066544 h 4690872"/>
              <a:gd name="connsiteX228" fmla="*/ 1155672 w 5233896"/>
              <a:gd name="connsiteY228" fmla="*/ 2029968 h 4690872"/>
              <a:gd name="connsiteX229" fmla="*/ 1247112 w 5233896"/>
              <a:gd name="connsiteY229" fmla="*/ 1883664 h 4690872"/>
              <a:gd name="connsiteX230" fmla="*/ 1292832 w 5233896"/>
              <a:gd name="connsiteY230" fmla="*/ 1792224 h 4690872"/>
              <a:gd name="connsiteX231" fmla="*/ 1301976 w 5233896"/>
              <a:gd name="connsiteY231" fmla="*/ 1664208 h 4690872"/>
              <a:gd name="connsiteX232" fmla="*/ 1311120 w 5233896"/>
              <a:gd name="connsiteY232" fmla="*/ 1636776 h 4690872"/>
              <a:gd name="connsiteX233" fmla="*/ 1320264 w 5233896"/>
              <a:gd name="connsiteY233" fmla="*/ 1106424 h 4690872"/>
              <a:gd name="connsiteX234" fmla="*/ 1338552 w 5233896"/>
              <a:gd name="connsiteY234" fmla="*/ 1042416 h 4690872"/>
              <a:gd name="connsiteX235" fmla="*/ 1393416 w 5233896"/>
              <a:gd name="connsiteY235" fmla="*/ 960120 h 4690872"/>
              <a:gd name="connsiteX236" fmla="*/ 1420848 w 5233896"/>
              <a:gd name="connsiteY236" fmla="*/ 896112 h 4690872"/>
              <a:gd name="connsiteX237" fmla="*/ 1448280 w 5233896"/>
              <a:gd name="connsiteY237" fmla="*/ 868680 h 4690872"/>
              <a:gd name="connsiteX238" fmla="*/ 1365984 w 5233896"/>
              <a:gd name="connsiteY238" fmla="*/ 749808 h 4690872"/>
              <a:gd name="connsiteX239" fmla="*/ 1329408 w 5233896"/>
              <a:gd name="connsiteY239" fmla="*/ 740664 h 4690872"/>
              <a:gd name="connsiteX240" fmla="*/ 1219680 w 5233896"/>
              <a:gd name="connsiteY240" fmla="*/ 685800 h 4690872"/>
              <a:gd name="connsiteX241" fmla="*/ 1146528 w 5233896"/>
              <a:gd name="connsiteY241" fmla="*/ 658368 h 4690872"/>
              <a:gd name="connsiteX242" fmla="*/ 1082520 w 5233896"/>
              <a:gd name="connsiteY242" fmla="*/ 630936 h 4690872"/>
              <a:gd name="connsiteX243" fmla="*/ 945360 w 5233896"/>
              <a:gd name="connsiteY243" fmla="*/ 566928 h 4690872"/>
              <a:gd name="connsiteX244" fmla="*/ 917928 w 5233896"/>
              <a:gd name="connsiteY244" fmla="*/ 539496 h 4690872"/>
              <a:gd name="connsiteX245" fmla="*/ 863064 w 5233896"/>
              <a:gd name="connsiteY245" fmla="*/ 502920 h 4690872"/>
              <a:gd name="connsiteX246" fmla="*/ 826488 w 5233896"/>
              <a:gd name="connsiteY246" fmla="*/ 457200 h 4690872"/>
              <a:gd name="connsiteX247" fmla="*/ 735048 w 5233896"/>
              <a:gd name="connsiteY247" fmla="*/ 365760 h 4690872"/>
              <a:gd name="connsiteX248" fmla="*/ 707616 w 5233896"/>
              <a:gd name="connsiteY248" fmla="*/ 329184 h 4690872"/>
              <a:gd name="connsiteX249" fmla="*/ 689328 w 5233896"/>
              <a:gd name="connsiteY249" fmla="*/ 301752 h 4690872"/>
              <a:gd name="connsiteX250" fmla="*/ 634464 w 5233896"/>
              <a:gd name="connsiteY250" fmla="*/ 228600 h 4690872"/>
              <a:gd name="connsiteX251" fmla="*/ 625320 w 5233896"/>
              <a:gd name="connsiteY251" fmla="*/ 201168 h 4690872"/>
              <a:gd name="connsiteX252" fmla="*/ 607032 w 5233896"/>
              <a:gd name="connsiteY252" fmla="*/ 155448 h 4690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5233896" h="4690872">
                <a:moveTo>
                  <a:pt x="607032" y="155448"/>
                </a:moveTo>
                <a:cubicBezTo>
                  <a:pt x="622272" y="146304"/>
                  <a:pt x="637681" y="137436"/>
                  <a:pt x="652752" y="128016"/>
                </a:cubicBezTo>
                <a:cubicBezTo>
                  <a:pt x="662071" y="122191"/>
                  <a:pt x="670354" y="114643"/>
                  <a:pt x="680184" y="109728"/>
                </a:cubicBezTo>
                <a:cubicBezTo>
                  <a:pt x="707015" y="96313"/>
                  <a:pt x="733376" y="88117"/>
                  <a:pt x="762480" y="82296"/>
                </a:cubicBezTo>
                <a:cubicBezTo>
                  <a:pt x="780660" y="78660"/>
                  <a:pt x="799103" y="76469"/>
                  <a:pt x="817344" y="73152"/>
                </a:cubicBezTo>
                <a:cubicBezTo>
                  <a:pt x="832635" y="70372"/>
                  <a:pt x="847920" y="67503"/>
                  <a:pt x="863064" y="64008"/>
                </a:cubicBezTo>
                <a:cubicBezTo>
                  <a:pt x="887555" y="58356"/>
                  <a:pt x="911512" y="50352"/>
                  <a:pt x="936216" y="45720"/>
                </a:cubicBezTo>
                <a:cubicBezTo>
                  <a:pt x="993481" y="34983"/>
                  <a:pt x="1099254" y="30584"/>
                  <a:pt x="1146528" y="27432"/>
                </a:cubicBezTo>
                <a:cubicBezTo>
                  <a:pt x="1310385" y="122"/>
                  <a:pt x="1145243" y="25102"/>
                  <a:pt x="1512288" y="9144"/>
                </a:cubicBezTo>
                <a:cubicBezTo>
                  <a:pt x="1548956" y="7550"/>
                  <a:pt x="1585440" y="3048"/>
                  <a:pt x="1622016" y="0"/>
                </a:cubicBezTo>
                <a:lnTo>
                  <a:pt x="1969488" y="18288"/>
                </a:lnTo>
                <a:cubicBezTo>
                  <a:pt x="1984992" y="19370"/>
                  <a:pt x="2000079" y="23872"/>
                  <a:pt x="2015208" y="27432"/>
                </a:cubicBezTo>
                <a:cubicBezTo>
                  <a:pt x="2051907" y="36067"/>
                  <a:pt x="2091215" y="38003"/>
                  <a:pt x="2124936" y="54864"/>
                </a:cubicBezTo>
                <a:cubicBezTo>
                  <a:pt x="2137128" y="60960"/>
                  <a:pt x="2148702" y="68494"/>
                  <a:pt x="2161512" y="73152"/>
                </a:cubicBezTo>
                <a:cubicBezTo>
                  <a:pt x="2182366" y="80735"/>
                  <a:pt x="2204266" y="85064"/>
                  <a:pt x="2225520" y="91440"/>
                </a:cubicBezTo>
                <a:cubicBezTo>
                  <a:pt x="2234752" y="94210"/>
                  <a:pt x="2243684" y="97936"/>
                  <a:pt x="2252952" y="100584"/>
                </a:cubicBezTo>
                <a:cubicBezTo>
                  <a:pt x="2283083" y="109193"/>
                  <a:pt x="2303821" y="112587"/>
                  <a:pt x="2335248" y="118872"/>
                </a:cubicBezTo>
                <a:cubicBezTo>
                  <a:pt x="2399554" y="161743"/>
                  <a:pt x="2338987" y="126935"/>
                  <a:pt x="2481552" y="155448"/>
                </a:cubicBezTo>
                <a:cubicBezTo>
                  <a:pt x="2503311" y="159800"/>
                  <a:pt x="2524224" y="167640"/>
                  <a:pt x="2545560" y="173736"/>
                </a:cubicBezTo>
                <a:cubicBezTo>
                  <a:pt x="2557752" y="182880"/>
                  <a:pt x="2572218" y="189597"/>
                  <a:pt x="2582136" y="201168"/>
                </a:cubicBezTo>
                <a:cubicBezTo>
                  <a:pt x="2604765" y="227569"/>
                  <a:pt x="2598297" y="244264"/>
                  <a:pt x="2609568" y="274320"/>
                </a:cubicBezTo>
                <a:cubicBezTo>
                  <a:pt x="2614354" y="287083"/>
                  <a:pt x="2621760" y="298704"/>
                  <a:pt x="2627856" y="310896"/>
                </a:cubicBezTo>
                <a:cubicBezTo>
                  <a:pt x="2643239" y="387812"/>
                  <a:pt x="2642167" y="360997"/>
                  <a:pt x="2627856" y="475488"/>
                </a:cubicBezTo>
                <a:cubicBezTo>
                  <a:pt x="2625406" y="495086"/>
                  <a:pt x="2607459" y="523666"/>
                  <a:pt x="2600424" y="539496"/>
                </a:cubicBezTo>
                <a:cubicBezTo>
                  <a:pt x="2593758" y="554495"/>
                  <a:pt x="2587745" y="569790"/>
                  <a:pt x="2582136" y="585216"/>
                </a:cubicBezTo>
                <a:cubicBezTo>
                  <a:pt x="2575548" y="603333"/>
                  <a:pt x="2567629" y="621177"/>
                  <a:pt x="2563848" y="640080"/>
                </a:cubicBezTo>
                <a:cubicBezTo>
                  <a:pt x="2560800" y="655320"/>
                  <a:pt x="2561135" y="671651"/>
                  <a:pt x="2554704" y="685800"/>
                </a:cubicBezTo>
                <a:cubicBezTo>
                  <a:pt x="2545609" y="705809"/>
                  <a:pt x="2530320" y="722376"/>
                  <a:pt x="2518128" y="740664"/>
                </a:cubicBezTo>
                <a:cubicBezTo>
                  <a:pt x="2508617" y="788219"/>
                  <a:pt x="2507639" y="790552"/>
                  <a:pt x="2499840" y="841248"/>
                </a:cubicBezTo>
                <a:cubicBezTo>
                  <a:pt x="2496563" y="862550"/>
                  <a:pt x="2494923" y="884122"/>
                  <a:pt x="2490696" y="905256"/>
                </a:cubicBezTo>
                <a:cubicBezTo>
                  <a:pt x="2485767" y="929902"/>
                  <a:pt x="2472408" y="978408"/>
                  <a:pt x="2472408" y="978408"/>
                </a:cubicBezTo>
                <a:cubicBezTo>
                  <a:pt x="2475456" y="1033272"/>
                  <a:pt x="2476577" y="1088277"/>
                  <a:pt x="2481552" y="1143000"/>
                </a:cubicBezTo>
                <a:cubicBezTo>
                  <a:pt x="2482690" y="1155516"/>
                  <a:pt x="2482517" y="1170034"/>
                  <a:pt x="2490696" y="1179576"/>
                </a:cubicBezTo>
                <a:cubicBezTo>
                  <a:pt x="2502262" y="1193070"/>
                  <a:pt x="2519713" y="1200934"/>
                  <a:pt x="2536416" y="1207008"/>
                </a:cubicBezTo>
                <a:cubicBezTo>
                  <a:pt x="2553840" y="1213344"/>
                  <a:pt x="2572883" y="1213852"/>
                  <a:pt x="2591280" y="1216152"/>
                </a:cubicBezTo>
                <a:cubicBezTo>
                  <a:pt x="2621675" y="1219951"/>
                  <a:pt x="2652240" y="1222248"/>
                  <a:pt x="2682720" y="1225296"/>
                </a:cubicBezTo>
                <a:cubicBezTo>
                  <a:pt x="2854751" y="1268304"/>
                  <a:pt x="2750230" y="1246109"/>
                  <a:pt x="3149064" y="1207008"/>
                </a:cubicBezTo>
                <a:cubicBezTo>
                  <a:pt x="3162630" y="1205678"/>
                  <a:pt x="3172984" y="1193782"/>
                  <a:pt x="3185640" y="1188720"/>
                </a:cubicBezTo>
                <a:cubicBezTo>
                  <a:pt x="3203538" y="1181561"/>
                  <a:pt x="3222216" y="1176528"/>
                  <a:pt x="3240504" y="1170432"/>
                </a:cubicBezTo>
                <a:cubicBezTo>
                  <a:pt x="3279776" y="1140978"/>
                  <a:pt x="3277449" y="1140763"/>
                  <a:pt x="3322800" y="1115568"/>
                </a:cubicBezTo>
                <a:cubicBezTo>
                  <a:pt x="3334716" y="1108948"/>
                  <a:pt x="3347687" y="1104293"/>
                  <a:pt x="3359376" y="1097280"/>
                </a:cubicBezTo>
                <a:cubicBezTo>
                  <a:pt x="3378223" y="1085972"/>
                  <a:pt x="3396656" y="1073892"/>
                  <a:pt x="3414240" y="1060704"/>
                </a:cubicBezTo>
                <a:cubicBezTo>
                  <a:pt x="3426432" y="1051560"/>
                  <a:pt x="3437652" y="1040951"/>
                  <a:pt x="3450816" y="1033272"/>
                </a:cubicBezTo>
                <a:cubicBezTo>
                  <a:pt x="3544121" y="978844"/>
                  <a:pt x="3497816" y="1017179"/>
                  <a:pt x="3569688" y="969264"/>
                </a:cubicBezTo>
                <a:cubicBezTo>
                  <a:pt x="3582368" y="960810"/>
                  <a:pt x="3593779" y="950572"/>
                  <a:pt x="3606264" y="941832"/>
                </a:cubicBezTo>
                <a:cubicBezTo>
                  <a:pt x="3624270" y="929228"/>
                  <a:pt x="3642840" y="917448"/>
                  <a:pt x="3661128" y="905256"/>
                </a:cubicBezTo>
                <a:cubicBezTo>
                  <a:pt x="3670272" y="899160"/>
                  <a:pt x="3680789" y="894739"/>
                  <a:pt x="3688560" y="886968"/>
                </a:cubicBezTo>
                <a:cubicBezTo>
                  <a:pt x="3751195" y="824333"/>
                  <a:pt x="3721905" y="846450"/>
                  <a:pt x="3770856" y="813816"/>
                </a:cubicBezTo>
                <a:cubicBezTo>
                  <a:pt x="3790584" y="754632"/>
                  <a:pt x="3766282" y="816432"/>
                  <a:pt x="3825720" y="731520"/>
                </a:cubicBezTo>
                <a:cubicBezTo>
                  <a:pt x="3876473" y="659016"/>
                  <a:pt x="3798531" y="731925"/>
                  <a:pt x="3880584" y="630936"/>
                </a:cubicBezTo>
                <a:cubicBezTo>
                  <a:pt x="3905048" y="600827"/>
                  <a:pt x="3925244" y="558049"/>
                  <a:pt x="3962880" y="548640"/>
                </a:cubicBezTo>
                <a:cubicBezTo>
                  <a:pt x="4055434" y="525502"/>
                  <a:pt x="3947271" y="551926"/>
                  <a:pt x="4136616" y="512064"/>
                </a:cubicBezTo>
                <a:cubicBezTo>
                  <a:pt x="4148914" y="509475"/>
                  <a:pt x="4161000" y="505968"/>
                  <a:pt x="4173192" y="502920"/>
                </a:cubicBezTo>
                <a:cubicBezTo>
                  <a:pt x="4330926" y="507559"/>
                  <a:pt x="4412525" y="495923"/>
                  <a:pt x="4538952" y="521208"/>
                </a:cubicBezTo>
                <a:cubicBezTo>
                  <a:pt x="4551275" y="523673"/>
                  <a:pt x="4563336" y="527304"/>
                  <a:pt x="4575528" y="530352"/>
                </a:cubicBezTo>
                <a:cubicBezTo>
                  <a:pt x="4641758" y="574505"/>
                  <a:pt x="4600257" y="553465"/>
                  <a:pt x="4749264" y="557784"/>
                </a:cubicBezTo>
                <a:cubicBezTo>
                  <a:pt x="4910769" y="562465"/>
                  <a:pt x="5072352" y="563880"/>
                  <a:pt x="5233896" y="566928"/>
                </a:cubicBezTo>
                <a:cubicBezTo>
                  <a:pt x="5200637" y="580232"/>
                  <a:pt x="5140119" y="602971"/>
                  <a:pt x="5115024" y="621792"/>
                </a:cubicBezTo>
                <a:cubicBezTo>
                  <a:pt x="5102832" y="630936"/>
                  <a:pt x="5091371" y="641147"/>
                  <a:pt x="5078448" y="649224"/>
                </a:cubicBezTo>
                <a:cubicBezTo>
                  <a:pt x="5029051" y="680097"/>
                  <a:pt x="5055626" y="653767"/>
                  <a:pt x="5014440" y="685800"/>
                </a:cubicBezTo>
                <a:cubicBezTo>
                  <a:pt x="4995649" y="700415"/>
                  <a:pt x="4979078" y="717868"/>
                  <a:pt x="4959576" y="731520"/>
                </a:cubicBezTo>
                <a:cubicBezTo>
                  <a:pt x="4948409" y="739337"/>
                  <a:pt x="4934559" y="742584"/>
                  <a:pt x="4923000" y="749808"/>
                </a:cubicBezTo>
                <a:cubicBezTo>
                  <a:pt x="4809215" y="820923"/>
                  <a:pt x="4968946" y="728746"/>
                  <a:pt x="4849848" y="813816"/>
                </a:cubicBezTo>
                <a:cubicBezTo>
                  <a:pt x="4842005" y="819418"/>
                  <a:pt x="4831037" y="818649"/>
                  <a:pt x="4822416" y="822960"/>
                </a:cubicBezTo>
                <a:cubicBezTo>
                  <a:pt x="4812586" y="827875"/>
                  <a:pt x="4804632" y="835986"/>
                  <a:pt x="4794984" y="841248"/>
                </a:cubicBezTo>
                <a:cubicBezTo>
                  <a:pt x="4771051" y="854303"/>
                  <a:pt x="4741109" y="858547"/>
                  <a:pt x="4721832" y="877824"/>
                </a:cubicBezTo>
                <a:cubicBezTo>
                  <a:pt x="4709640" y="890016"/>
                  <a:pt x="4696610" y="901424"/>
                  <a:pt x="4685256" y="914400"/>
                </a:cubicBezTo>
                <a:cubicBezTo>
                  <a:pt x="4675220" y="925869"/>
                  <a:pt x="4668076" y="939699"/>
                  <a:pt x="4657824" y="950976"/>
                </a:cubicBezTo>
                <a:cubicBezTo>
                  <a:pt x="4637527" y="973303"/>
                  <a:pt x="4622441" y="1005442"/>
                  <a:pt x="4593816" y="1014984"/>
                </a:cubicBezTo>
                <a:cubicBezTo>
                  <a:pt x="4584672" y="1018032"/>
                  <a:pt x="4574810" y="1019447"/>
                  <a:pt x="4566384" y="1024128"/>
                </a:cubicBezTo>
                <a:cubicBezTo>
                  <a:pt x="4547171" y="1034802"/>
                  <a:pt x="4529808" y="1048512"/>
                  <a:pt x="4511520" y="1060704"/>
                </a:cubicBezTo>
                <a:cubicBezTo>
                  <a:pt x="4502376" y="1066800"/>
                  <a:pt x="4493918" y="1074077"/>
                  <a:pt x="4484088" y="1078992"/>
                </a:cubicBezTo>
                <a:cubicBezTo>
                  <a:pt x="4471896" y="1085088"/>
                  <a:pt x="4458417" y="1089101"/>
                  <a:pt x="4447512" y="1097280"/>
                </a:cubicBezTo>
                <a:cubicBezTo>
                  <a:pt x="4433718" y="1107625"/>
                  <a:pt x="4426117" y="1125682"/>
                  <a:pt x="4410936" y="1133856"/>
                </a:cubicBezTo>
                <a:cubicBezTo>
                  <a:pt x="4385476" y="1147565"/>
                  <a:pt x="4356072" y="1152144"/>
                  <a:pt x="4328640" y="1161288"/>
                </a:cubicBezTo>
                <a:cubicBezTo>
                  <a:pt x="4319496" y="1164336"/>
                  <a:pt x="4310659" y="1168542"/>
                  <a:pt x="4301208" y="1170432"/>
                </a:cubicBezTo>
                <a:cubicBezTo>
                  <a:pt x="4234354" y="1183803"/>
                  <a:pt x="4270874" y="1177378"/>
                  <a:pt x="4191480" y="1188720"/>
                </a:cubicBezTo>
                <a:cubicBezTo>
                  <a:pt x="4167738" y="1196634"/>
                  <a:pt x="4140196" y="1205218"/>
                  <a:pt x="4118328" y="1216152"/>
                </a:cubicBezTo>
                <a:cubicBezTo>
                  <a:pt x="4014933" y="1267850"/>
                  <a:pt x="4089799" y="1240902"/>
                  <a:pt x="4026888" y="1261872"/>
                </a:cubicBezTo>
                <a:cubicBezTo>
                  <a:pt x="4017744" y="1274064"/>
                  <a:pt x="4011648" y="1289304"/>
                  <a:pt x="3999456" y="1298448"/>
                </a:cubicBezTo>
                <a:cubicBezTo>
                  <a:pt x="3986325" y="1308296"/>
                  <a:pt x="3968735" y="1310070"/>
                  <a:pt x="3953736" y="1316736"/>
                </a:cubicBezTo>
                <a:cubicBezTo>
                  <a:pt x="3885940" y="1346867"/>
                  <a:pt x="3946071" y="1325387"/>
                  <a:pt x="3889728" y="1344168"/>
                </a:cubicBezTo>
                <a:cubicBezTo>
                  <a:pt x="3877536" y="1353312"/>
                  <a:pt x="3864480" y="1361405"/>
                  <a:pt x="3853152" y="1371600"/>
                </a:cubicBezTo>
                <a:cubicBezTo>
                  <a:pt x="3802659" y="1417043"/>
                  <a:pt x="3804880" y="1417675"/>
                  <a:pt x="3770856" y="1463040"/>
                </a:cubicBezTo>
                <a:cubicBezTo>
                  <a:pt x="3765744" y="1483486"/>
                  <a:pt x="3752329" y="1541123"/>
                  <a:pt x="3743424" y="1554480"/>
                </a:cubicBezTo>
                <a:lnTo>
                  <a:pt x="3725136" y="1581912"/>
                </a:lnTo>
                <a:cubicBezTo>
                  <a:pt x="3722088" y="1600200"/>
                  <a:pt x="3723123" y="1619662"/>
                  <a:pt x="3715992" y="1636776"/>
                </a:cubicBezTo>
                <a:cubicBezTo>
                  <a:pt x="3707538" y="1657065"/>
                  <a:pt x="3689246" y="1671981"/>
                  <a:pt x="3679416" y="1691640"/>
                </a:cubicBezTo>
                <a:lnTo>
                  <a:pt x="3651984" y="1746504"/>
                </a:lnTo>
                <a:cubicBezTo>
                  <a:pt x="3644161" y="1785618"/>
                  <a:pt x="3641427" y="1809120"/>
                  <a:pt x="3624552" y="1847088"/>
                </a:cubicBezTo>
                <a:cubicBezTo>
                  <a:pt x="3618600" y="1860480"/>
                  <a:pt x="3584028" y="1902782"/>
                  <a:pt x="3578832" y="1911096"/>
                </a:cubicBezTo>
                <a:cubicBezTo>
                  <a:pt x="3559091" y="1942681"/>
                  <a:pt x="3541491" y="2008887"/>
                  <a:pt x="3505680" y="2020824"/>
                </a:cubicBezTo>
                <a:cubicBezTo>
                  <a:pt x="3466326" y="2033942"/>
                  <a:pt x="3487599" y="2027630"/>
                  <a:pt x="3441672" y="2039112"/>
                </a:cubicBezTo>
                <a:cubicBezTo>
                  <a:pt x="3465341" y="2062781"/>
                  <a:pt x="3494743" y="2088596"/>
                  <a:pt x="3505680" y="2121408"/>
                </a:cubicBezTo>
                <a:cubicBezTo>
                  <a:pt x="3508728" y="2130552"/>
                  <a:pt x="3508008" y="2142024"/>
                  <a:pt x="3514824" y="2148840"/>
                </a:cubicBezTo>
                <a:cubicBezTo>
                  <a:pt x="3524463" y="2158479"/>
                  <a:pt x="3540308" y="2159205"/>
                  <a:pt x="3551400" y="2167128"/>
                </a:cubicBezTo>
                <a:cubicBezTo>
                  <a:pt x="3561923" y="2174644"/>
                  <a:pt x="3568072" y="2187387"/>
                  <a:pt x="3578832" y="2194560"/>
                </a:cubicBezTo>
                <a:cubicBezTo>
                  <a:pt x="3586852" y="2199907"/>
                  <a:pt x="3597489" y="2199716"/>
                  <a:pt x="3606264" y="2203704"/>
                </a:cubicBezTo>
                <a:cubicBezTo>
                  <a:pt x="3631083" y="2214985"/>
                  <a:pt x="3654597" y="2228999"/>
                  <a:pt x="3679416" y="2240280"/>
                </a:cubicBezTo>
                <a:cubicBezTo>
                  <a:pt x="3695449" y="2247568"/>
                  <a:pt x="3727904" y="2254688"/>
                  <a:pt x="3743424" y="2258568"/>
                </a:cubicBezTo>
                <a:cubicBezTo>
                  <a:pt x="3758664" y="2267712"/>
                  <a:pt x="3773248" y="2278052"/>
                  <a:pt x="3789144" y="2286000"/>
                </a:cubicBezTo>
                <a:cubicBezTo>
                  <a:pt x="3803825" y="2293341"/>
                  <a:pt x="3819495" y="2298525"/>
                  <a:pt x="3834864" y="2304288"/>
                </a:cubicBezTo>
                <a:cubicBezTo>
                  <a:pt x="3843889" y="2307672"/>
                  <a:pt x="3853675" y="2309121"/>
                  <a:pt x="3862296" y="2313432"/>
                </a:cubicBezTo>
                <a:cubicBezTo>
                  <a:pt x="3872126" y="2318347"/>
                  <a:pt x="3880186" y="2326268"/>
                  <a:pt x="3889728" y="2331720"/>
                </a:cubicBezTo>
                <a:cubicBezTo>
                  <a:pt x="3901563" y="2338483"/>
                  <a:pt x="3914745" y="2342784"/>
                  <a:pt x="3926304" y="2350008"/>
                </a:cubicBezTo>
                <a:cubicBezTo>
                  <a:pt x="3939227" y="2358085"/>
                  <a:pt x="3950479" y="2368582"/>
                  <a:pt x="3962880" y="2377440"/>
                </a:cubicBezTo>
                <a:cubicBezTo>
                  <a:pt x="3971823" y="2383828"/>
                  <a:pt x="3981869" y="2388693"/>
                  <a:pt x="3990312" y="2395728"/>
                </a:cubicBezTo>
                <a:cubicBezTo>
                  <a:pt x="4000246" y="2404007"/>
                  <a:pt x="4007399" y="2415401"/>
                  <a:pt x="4017744" y="2423160"/>
                </a:cubicBezTo>
                <a:cubicBezTo>
                  <a:pt x="4031962" y="2433824"/>
                  <a:pt x="4048393" y="2441172"/>
                  <a:pt x="4063464" y="2450592"/>
                </a:cubicBezTo>
                <a:cubicBezTo>
                  <a:pt x="4072783" y="2456417"/>
                  <a:pt x="4083125" y="2461109"/>
                  <a:pt x="4090896" y="2468880"/>
                </a:cubicBezTo>
                <a:cubicBezTo>
                  <a:pt x="4112617" y="2490601"/>
                  <a:pt x="4128877" y="2516707"/>
                  <a:pt x="4145760" y="2542032"/>
                </a:cubicBezTo>
                <a:cubicBezTo>
                  <a:pt x="4151856" y="2566416"/>
                  <a:pt x="4159119" y="2590538"/>
                  <a:pt x="4164048" y="2615184"/>
                </a:cubicBezTo>
                <a:lnTo>
                  <a:pt x="4182336" y="2706624"/>
                </a:lnTo>
                <a:cubicBezTo>
                  <a:pt x="4176240" y="2770632"/>
                  <a:pt x="4172023" y="2834847"/>
                  <a:pt x="4164048" y="2898648"/>
                </a:cubicBezTo>
                <a:cubicBezTo>
                  <a:pt x="4162852" y="2908212"/>
                  <a:pt x="4160251" y="2918060"/>
                  <a:pt x="4154904" y="2926080"/>
                </a:cubicBezTo>
                <a:cubicBezTo>
                  <a:pt x="4099465" y="3009239"/>
                  <a:pt x="4155538" y="2890192"/>
                  <a:pt x="4100040" y="2990088"/>
                </a:cubicBezTo>
                <a:cubicBezTo>
                  <a:pt x="4092069" y="3004436"/>
                  <a:pt x="4089723" y="3021460"/>
                  <a:pt x="4081752" y="3035808"/>
                </a:cubicBezTo>
                <a:cubicBezTo>
                  <a:pt x="4074351" y="3049130"/>
                  <a:pt x="4063060" y="3059899"/>
                  <a:pt x="4054320" y="3072384"/>
                </a:cubicBezTo>
                <a:cubicBezTo>
                  <a:pt x="4041716" y="3090390"/>
                  <a:pt x="4028418" y="3108035"/>
                  <a:pt x="4017744" y="3127248"/>
                </a:cubicBezTo>
                <a:cubicBezTo>
                  <a:pt x="4013063" y="3135674"/>
                  <a:pt x="4011984" y="3145655"/>
                  <a:pt x="4008600" y="3154680"/>
                </a:cubicBezTo>
                <a:cubicBezTo>
                  <a:pt x="4002837" y="3170049"/>
                  <a:pt x="3996978" y="3185401"/>
                  <a:pt x="3990312" y="3200400"/>
                </a:cubicBezTo>
                <a:cubicBezTo>
                  <a:pt x="3984776" y="3212856"/>
                  <a:pt x="3976810" y="3224213"/>
                  <a:pt x="3972024" y="3236976"/>
                </a:cubicBezTo>
                <a:cubicBezTo>
                  <a:pt x="3967611" y="3248743"/>
                  <a:pt x="3966576" y="3261541"/>
                  <a:pt x="3962880" y="3273552"/>
                </a:cubicBezTo>
                <a:cubicBezTo>
                  <a:pt x="3954376" y="3301189"/>
                  <a:pt x="3944592" y="3328416"/>
                  <a:pt x="3935448" y="3355848"/>
                </a:cubicBezTo>
                <a:cubicBezTo>
                  <a:pt x="3932400" y="3364992"/>
                  <a:pt x="3930615" y="3374659"/>
                  <a:pt x="3926304" y="3383280"/>
                </a:cubicBezTo>
                <a:cubicBezTo>
                  <a:pt x="3902396" y="3431096"/>
                  <a:pt x="3911322" y="3406632"/>
                  <a:pt x="3898872" y="3456432"/>
                </a:cubicBezTo>
                <a:cubicBezTo>
                  <a:pt x="3895824" y="3566160"/>
                  <a:pt x="3899666" y="3676296"/>
                  <a:pt x="3889728" y="3785616"/>
                </a:cubicBezTo>
                <a:cubicBezTo>
                  <a:pt x="3884370" y="3844554"/>
                  <a:pt x="3857089" y="3900302"/>
                  <a:pt x="3853152" y="3959352"/>
                </a:cubicBezTo>
                <a:cubicBezTo>
                  <a:pt x="3852588" y="3967809"/>
                  <a:pt x="3866483" y="4056347"/>
                  <a:pt x="3880584" y="4087368"/>
                </a:cubicBezTo>
                <a:cubicBezTo>
                  <a:pt x="3891865" y="4112187"/>
                  <a:pt x="3917160" y="4160520"/>
                  <a:pt x="3917160" y="4160520"/>
                </a:cubicBezTo>
                <a:cubicBezTo>
                  <a:pt x="3921492" y="4212501"/>
                  <a:pt x="3919407" y="4258702"/>
                  <a:pt x="3935448" y="4306824"/>
                </a:cubicBezTo>
                <a:cubicBezTo>
                  <a:pt x="3940639" y="4322396"/>
                  <a:pt x="3947640" y="4337304"/>
                  <a:pt x="3953736" y="4352544"/>
                </a:cubicBezTo>
                <a:cubicBezTo>
                  <a:pt x="3965883" y="4474012"/>
                  <a:pt x="3967757" y="4443071"/>
                  <a:pt x="3953736" y="4590288"/>
                </a:cubicBezTo>
                <a:cubicBezTo>
                  <a:pt x="3952262" y="4605760"/>
                  <a:pt x="3950904" y="4621806"/>
                  <a:pt x="3944592" y="4636008"/>
                </a:cubicBezTo>
                <a:cubicBezTo>
                  <a:pt x="3930265" y="4668243"/>
                  <a:pt x="3915635" y="4673601"/>
                  <a:pt x="3889728" y="4690872"/>
                </a:cubicBezTo>
                <a:cubicBezTo>
                  <a:pt x="3856200" y="4684776"/>
                  <a:pt x="3821473" y="4683360"/>
                  <a:pt x="3789144" y="4672584"/>
                </a:cubicBezTo>
                <a:cubicBezTo>
                  <a:pt x="3774686" y="4667765"/>
                  <a:pt x="3765248" y="4653606"/>
                  <a:pt x="3752568" y="4645152"/>
                </a:cubicBezTo>
                <a:cubicBezTo>
                  <a:pt x="3737780" y="4635293"/>
                  <a:pt x="3722744" y="4625668"/>
                  <a:pt x="3706848" y="4617720"/>
                </a:cubicBezTo>
                <a:cubicBezTo>
                  <a:pt x="3686086" y="4607339"/>
                  <a:pt x="3662891" y="4601984"/>
                  <a:pt x="3642840" y="4590288"/>
                </a:cubicBezTo>
                <a:cubicBezTo>
                  <a:pt x="3625982" y="4580454"/>
                  <a:pt x="3612733" y="4565422"/>
                  <a:pt x="3597120" y="4553712"/>
                </a:cubicBezTo>
                <a:cubicBezTo>
                  <a:pt x="3588328" y="4547118"/>
                  <a:pt x="3578480" y="4542018"/>
                  <a:pt x="3569688" y="4535424"/>
                </a:cubicBezTo>
                <a:cubicBezTo>
                  <a:pt x="3554075" y="4523714"/>
                  <a:pt x="3540590" y="4509077"/>
                  <a:pt x="3523968" y="4498848"/>
                </a:cubicBezTo>
                <a:cubicBezTo>
                  <a:pt x="3500750" y="4484560"/>
                  <a:pt x="3475200" y="4474464"/>
                  <a:pt x="3450816" y="4462272"/>
                </a:cubicBezTo>
                <a:cubicBezTo>
                  <a:pt x="3397176" y="4435452"/>
                  <a:pt x="3364387" y="4421563"/>
                  <a:pt x="3313656" y="4370832"/>
                </a:cubicBezTo>
                <a:lnTo>
                  <a:pt x="3249648" y="4306824"/>
                </a:lnTo>
                <a:cubicBezTo>
                  <a:pt x="3240504" y="4297680"/>
                  <a:pt x="3229389" y="4290152"/>
                  <a:pt x="3222216" y="4279392"/>
                </a:cubicBezTo>
                <a:cubicBezTo>
                  <a:pt x="3216120" y="4270248"/>
                  <a:pt x="3210675" y="4260635"/>
                  <a:pt x="3203928" y="4251960"/>
                </a:cubicBezTo>
                <a:cubicBezTo>
                  <a:pt x="3144855" y="4176009"/>
                  <a:pt x="3174794" y="4222145"/>
                  <a:pt x="3130776" y="4160520"/>
                </a:cubicBezTo>
                <a:cubicBezTo>
                  <a:pt x="3080438" y="4090047"/>
                  <a:pt x="3147777" y="4182236"/>
                  <a:pt x="3094200" y="4096512"/>
                </a:cubicBezTo>
                <a:cubicBezTo>
                  <a:pt x="3086123" y="4083589"/>
                  <a:pt x="3075912" y="4072128"/>
                  <a:pt x="3066768" y="4059936"/>
                </a:cubicBezTo>
                <a:cubicBezTo>
                  <a:pt x="3063720" y="4050792"/>
                  <a:pt x="3061935" y="4041125"/>
                  <a:pt x="3057624" y="4032504"/>
                </a:cubicBezTo>
                <a:cubicBezTo>
                  <a:pt x="3031095" y="3979445"/>
                  <a:pt x="3045094" y="4032620"/>
                  <a:pt x="3021048" y="3968496"/>
                </a:cubicBezTo>
                <a:cubicBezTo>
                  <a:pt x="3016635" y="3956729"/>
                  <a:pt x="3016854" y="3943471"/>
                  <a:pt x="3011904" y="3931920"/>
                </a:cubicBezTo>
                <a:cubicBezTo>
                  <a:pt x="2976880" y="3850198"/>
                  <a:pt x="2978799" y="3857300"/>
                  <a:pt x="2938752" y="3803904"/>
                </a:cubicBezTo>
                <a:cubicBezTo>
                  <a:pt x="2917308" y="3739571"/>
                  <a:pt x="2945218" y="3818991"/>
                  <a:pt x="2911320" y="3739896"/>
                </a:cubicBezTo>
                <a:cubicBezTo>
                  <a:pt x="2907523" y="3731037"/>
                  <a:pt x="2906487" y="3721085"/>
                  <a:pt x="2902176" y="3712464"/>
                </a:cubicBezTo>
                <a:cubicBezTo>
                  <a:pt x="2897261" y="3702634"/>
                  <a:pt x="2888803" y="3694862"/>
                  <a:pt x="2883888" y="3685032"/>
                </a:cubicBezTo>
                <a:cubicBezTo>
                  <a:pt x="2876547" y="3670351"/>
                  <a:pt x="2872266" y="3654311"/>
                  <a:pt x="2865600" y="3639312"/>
                </a:cubicBezTo>
                <a:cubicBezTo>
                  <a:pt x="2850131" y="3604508"/>
                  <a:pt x="2848638" y="3604724"/>
                  <a:pt x="2829024" y="3575304"/>
                </a:cubicBezTo>
                <a:cubicBezTo>
                  <a:pt x="2808390" y="3492770"/>
                  <a:pt x="2831800" y="3593346"/>
                  <a:pt x="2810736" y="3456432"/>
                </a:cubicBezTo>
                <a:cubicBezTo>
                  <a:pt x="2808825" y="3444011"/>
                  <a:pt x="2803840" y="3432221"/>
                  <a:pt x="2801592" y="3419856"/>
                </a:cubicBezTo>
                <a:cubicBezTo>
                  <a:pt x="2797737" y="3398651"/>
                  <a:pt x="2796303" y="3377053"/>
                  <a:pt x="2792448" y="3355848"/>
                </a:cubicBezTo>
                <a:cubicBezTo>
                  <a:pt x="2785886" y="3319754"/>
                  <a:pt x="2779400" y="3309512"/>
                  <a:pt x="2765016" y="3273552"/>
                </a:cubicBezTo>
                <a:cubicBezTo>
                  <a:pt x="2761968" y="3252216"/>
                  <a:pt x="2758720" y="3230908"/>
                  <a:pt x="2755872" y="3209544"/>
                </a:cubicBezTo>
                <a:cubicBezTo>
                  <a:pt x="2752624" y="3185186"/>
                  <a:pt x="2753955" y="3159879"/>
                  <a:pt x="2746728" y="3136392"/>
                </a:cubicBezTo>
                <a:cubicBezTo>
                  <a:pt x="2741501" y="3119405"/>
                  <a:pt x="2727244" y="3106568"/>
                  <a:pt x="2719296" y="3090672"/>
                </a:cubicBezTo>
                <a:cubicBezTo>
                  <a:pt x="2714985" y="3082051"/>
                  <a:pt x="2716173" y="3070766"/>
                  <a:pt x="2710152" y="3063240"/>
                </a:cubicBezTo>
                <a:cubicBezTo>
                  <a:pt x="2703287" y="3054658"/>
                  <a:pt x="2691163" y="3051987"/>
                  <a:pt x="2682720" y="3044952"/>
                </a:cubicBezTo>
                <a:cubicBezTo>
                  <a:pt x="2672786" y="3036673"/>
                  <a:pt x="2666048" y="3024693"/>
                  <a:pt x="2655288" y="3017520"/>
                </a:cubicBezTo>
                <a:cubicBezTo>
                  <a:pt x="2647268" y="3012173"/>
                  <a:pt x="2636881" y="3011760"/>
                  <a:pt x="2627856" y="3008376"/>
                </a:cubicBezTo>
                <a:cubicBezTo>
                  <a:pt x="2612487" y="3002613"/>
                  <a:pt x="2597505" y="2995851"/>
                  <a:pt x="2582136" y="2990088"/>
                </a:cubicBezTo>
                <a:cubicBezTo>
                  <a:pt x="2573111" y="2986704"/>
                  <a:pt x="2563729" y="2984328"/>
                  <a:pt x="2554704" y="2980944"/>
                </a:cubicBezTo>
                <a:cubicBezTo>
                  <a:pt x="2539335" y="2975181"/>
                  <a:pt x="2524442" y="2968177"/>
                  <a:pt x="2508984" y="2962656"/>
                </a:cubicBezTo>
                <a:cubicBezTo>
                  <a:pt x="2481753" y="2952931"/>
                  <a:pt x="2455042" y="2940895"/>
                  <a:pt x="2426688" y="2935224"/>
                </a:cubicBezTo>
                <a:cubicBezTo>
                  <a:pt x="2402866" y="2930460"/>
                  <a:pt x="2368374" y="2924315"/>
                  <a:pt x="2344392" y="2916936"/>
                </a:cubicBezTo>
                <a:cubicBezTo>
                  <a:pt x="2316755" y="2908432"/>
                  <a:pt x="2262096" y="2889504"/>
                  <a:pt x="2262096" y="2889504"/>
                </a:cubicBezTo>
                <a:lnTo>
                  <a:pt x="2161512" y="2907792"/>
                </a:lnTo>
                <a:cubicBezTo>
                  <a:pt x="2146236" y="2910656"/>
                  <a:pt x="2130344" y="2911479"/>
                  <a:pt x="2115792" y="2916936"/>
                </a:cubicBezTo>
                <a:cubicBezTo>
                  <a:pt x="2105502" y="2920795"/>
                  <a:pt x="2099068" y="2932753"/>
                  <a:pt x="2088360" y="2935224"/>
                </a:cubicBezTo>
                <a:cubicBezTo>
                  <a:pt x="2058512" y="2942112"/>
                  <a:pt x="2027400" y="2941320"/>
                  <a:pt x="1996920" y="2944368"/>
                </a:cubicBezTo>
                <a:cubicBezTo>
                  <a:pt x="1984728" y="2950464"/>
                  <a:pt x="1972873" y="2957286"/>
                  <a:pt x="1960344" y="2962656"/>
                </a:cubicBezTo>
                <a:cubicBezTo>
                  <a:pt x="1951485" y="2966453"/>
                  <a:pt x="1941687" y="2967812"/>
                  <a:pt x="1932912" y="2971800"/>
                </a:cubicBezTo>
                <a:cubicBezTo>
                  <a:pt x="1908093" y="2983081"/>
                  <a:pt x="1886208" y="3001764"/>
                  <a:pt x="1859760" y="3008376"/>
                </a:cubicBezTo>
                <a:cubicBezTo>
                  <a:pt x="1847568" y="3011424"/>
                  <a:pt x="1834951" y="3013107"/>
                  <a:pt x="1823184" y="3017520"/>
                </a:cubicBezTo>
                <a:cubicBezTo>
                  <a:pt x="1810421" y="3022306"/>
                  <a:pt x="1799890" y="3032743"/>
                  <a:pt x="1786608" y="3035808"/>
                </a:cubicBezTo>
                <a:cubicBezTo>
                  <a:pt x="1759714" y="3042014"/>
                  <a:pt x="1731744" y="3041904"/>
                  <a:pt x="1704312" y="3044952"/>
                </a:cubicBezTo>
                <a:cubicBezTo>
                  <a:pt x="1632670" y="3039835"/>
                  <a:pt x="1597557" y="3044738"/>
                  <a:pt x="1539720" y="3026664"/>
                </a:cubicBezTo>
                <a:cubicBezTo>
                  <a:pt x="1502921" y="3015164"/>
                  <a:pt x="1429992" y="2990088"/>
                  <a:pt x="1429992" y="2990088"/>
                </a:cubicBezTo>
                <a:cubicBezTo>
                  <a:pt x="1393416" y="2993136"/>
                  <a:pt x="1355555" y="2989149"/>
                  <a:pt x="1320264" y="2999232"/>
                </a:cubicBezTo>
                <a:cubicBezTo>
                  <a:pt x="1309697" y="3002251"/>
                  <a:pt x="1305732" y="3016336"/>
                  <a:pt x="1301976" y="3026664"/>
                </a:cubicBezTo>
                <a:cubicBezTo>
                  <a:pt x="1299786" y="3032688"/>
                  <a:pt x="1275704" y="3141800"/>
                  <a:pt x="1265400" y="3154680"/>
                </a:cubicBezTo>
                <a:cubicBezTo>
                  <a:pt x="1204335" y="3231011"/>
                  <a:pt x="1215160" y="3239236"/>
                  <a:pt x="1146528" y="3273552"/>
                </a:cubicBezTo>
                <a:cubicBezTo>
                  <a:pt x="1131847" y="3280893"/>
                  <a:pt x="1115489" y="3284499"/>
                  <a:pt x="1100808" y="3291840"/>
                </a:cubicBezTo>
                <a:cubicBezTo>
                  <a:pt x="1072503" y="3305992"/>
                  <a:pt x="1065793" y="3320992"/>
                  <a:pt x="1036800" y="3337560"/>
                </a:cubicBezTo>
                <a:cubicBezTo>
                  <a:pt x="1028431" y="3342342"/>
                  <a:pt x="1018512" y="3343656"/>
                  <a:pt x="1009368" y="3346704"/>
                </a:cubicBezTo>
                <a:cubicBezTo>
                  <a:pt x="994128" y="3358896"/>
                  <a:pt x="979432" y="3371801"/>
                  <a:pt x="963648" y="3383280"/>
                </a:cubicBezTo>
                <a:cubicBezTo>
                  <a:pt x="930120" y="3407664"/>
                  <a:pt x="911832" y="3416808"/>
                  <a:pt x="881352" y="3438144"/>
                </a:cubicBezTo>
                <a:cubicBezTo>
                  <a:pt x="806701" y="3490399"/>
                  <a:pt x="843247" y="3475230"/>
                  <a:pt x="789912" y="3493008"/>
                </a:cubicBezTo>
                <a:cubicBezTo>
                  <a:pt x="761992" y="3491539"/>
                  <a:pt x="601533" y="3487258"/>
                  <a:pt x="543024" y="3474720"/>
                </a:cubicBezTo>
                <a:cubicBezTo>
                  <a:pt x="487523" y="3462827"/>
                  <a:pt x="496709" y="3457483"/>
                  <a:pt x="451584" y="3438144"/>
                </a:cubicBezTo>
                <a:cubicBezTo>
                  <a:pt x="442725" y="3434347"/>
                  <a:pt x="432960" y="3432915"/>
                  <a:pt x="424152" y="3429000"/>
                </a:cubicBezTo>
                <a:cubicBezTo>
                  <a:pt x="405468" y="3420696"/>
                  <a:pt x="388685" y="3408034"/>
                  <a:pt x="369288" y="3401568"/>
                </a:cubicBezTo>
                <a:cubicBezTo>
                  <a:pt x="351699" y="3395705"/>
                  <a:pt x="332604" y="3396060"/>
                  <a:pt x="314424" y="3392424"/>
                </a:cubicBezTo>
                <a:cubicBezTo>
                  <a:pt x="302101" y="3389959"/>
                  <a:pt x="290040" y="3386328"/>
                  <a:pt x="277848" y="3383280"/>
                </a:cubicBezTo>
                <a:cubicBezTo>
                  <a:pt x="262608" y="3386328"/>
                  <a:pt x="246872" y="3387509"/>
                  <a:pt x="232128" y="3392424"/>
                </a:cubicBezTo>
                <a:cubicBezTo>
                  <a:pt x="199326" y="3403358"/>
                  <a:pt x="163200" y="3422316"/>
                  <a:pt x="131544" y="3438144"/>
                </a:cubicBezTo>
                <a:cubicBezTo>
                  <a:pt x="116304" y="3432048"/>
                  <a:pt x="99181" y="3429396"/>
                  <a:pt x="85824" y="3419856"/>
                </a:cubicBezTo>
                <a:cubicBezTo>
                  <a:pt x="76881" y="3413468"/>
                  <a:pt x="75307" y="3400195"/>
                  <a:pt x="67536" y="3392424"/>
                </a:cubicBezTo>
                <a:cubicBezTo>
                  <a:pt x="56760" y="3381648"/>
                  <a:pt x="43152" y="3374136"/>
                  <a:pt x="30960" y="3364992"/>
                </a:cubicBezTo>
                <a:cubicBezTo>
                  <a:pt x="24864" y="3352800"/>
                  <a:pt x="17458" y="3341179"/>
                  <a:pt x="12672" y="3328416"/>
                </a:cubicBezTo>
                <a:cubicBezTo>
                  <a:pt x="-13871" y="3257634"/>
                  <a:pt x="8934" y="3139267"/>
                  <a:pt x="12672" y="3090672"/>
                </a:cubicBezTo>
                <a:cubicBezTo>
                  <a:pt x="16193" y="3044902"/>
                  <a:pt x="42738" y="3027907"/>
                  <a:pt x="58392" y="2980944"/>
                </a:cubicBezTo>
                <a:cubicBezTo>
                  <a:pt x="64488" y="2962656"/>
                  <a:pt x="72899" y="2944983"/>
                  <a:pt x="76680" y="2926080"/>
                </a:cubicBezTo>
                <a:cubicBezTo>
                  <a:pt x="91816" y="2850402"/>
                  <a:pt x="90455" y="2861602"/>
                  <a:pt x="104112" y="2752344"/>
                </a:cubicBezTo>
                <a:cubicBezTo>
                  <a:pt x="107160" y="2727960"/>
                  <a:pt x="107730" y="2703136"/>
                  <a:pt x="113256" y="2679192"/>
                </a:cubicBezTo>
                <a:cubicBezTo>
                  <a:pt x="117272" y="2661791"/>
                  <a:pt x="140260" y="2614125"/>
                  <a:pt x="149832" y="2596896"/>
                </a:cubicBezTo>
                <a:cubicBezTo>
                  <a:pt x="158463" y="2581360"/>
                  <a:pt x="165698" y="2564670"/>
                  <a:pt x="177264" y="2551176"/>
                </a:cubicBezTo>
                <a:cubicBezTo>
                  <a:pt x="184416" y="2542832"/>
                  <a:pt x="195048" y="2538150"/>
                  <a:pt x="204696" y="2532888"/>
                </a:cubicBezTo>
                <a:cubicBezTo>
                  <a:pt x="297634" y="2482195"/>
                  <a:pt x="263450" y="2497621"/>
                  <a:pt x="378432" y="2487168"/>
                </a:cubicBezTo>
                <a:cubicBezTo>
                  <a:pt x="541336" y="2446442"/>
                  <a:pt x="274080" y="2510446"/>
                  <a:pt x="762480" y="2468880"/>
                </a:cubicBezTo>
                <a:cubicBezTo>
                  <a:pt x="791292" y="2466428"/>
                  <a:pt x="844776" y="2441448"/>
                  <a:pt x="844776" y="2441448"/>
                </a:cubicBezTo>
                <a:cubicBezTo>
                  <a:pt x="853920" y="2432304"/>
                  <a:pt x="863792" y="2423834"/>
                  <a:pt x="872208" y="2414016"/>
                </a:cubicBezTo>
                <a:cubicBezTo>
                  <a:pt x="900305" y="2381236"/>
                  <a:pt x="903460" y="2369500"/>
                  <a:pt x="927072" y="2331720"/>
                </a:cubicBezTo>
                <a:cubicBezTo>
                  <a:pt x="932897" y="2322401"/>
                  <a:pt x="940445" y="2314118"/>
                  <a:pt x="945360" y="2304288"/>
                </a:cubicBezTo>
                <a:cubicBezTo>
                  <a:pt x="949671" y="2295667"/>
                  <a:pt x="949545" y="2285121"/>
                  <a:pt x="954504" y="2276856"/>
                </a:cubicBezTo>
                <a:cubicBezTo>
                  <a:pt x="967994" y="2254373"/>
                  <a:pt x="987215" y="2235613"/>
                  <a:pt x="1000224" y="2212848"/>
                </a:cubicBezTo>
                <a:cubicBezTo>
                  <a:pt x="1011741" y="2192694"/>
                  <a:pt x="1014443" y="2167925"/>
                  <a:pt x="1027656" y="2148840"/>
                </a:cubicBezTo>
                <a:cubicBezTo>
                  <a:pt x="1063398" y="2097213"/>
                  <a:pt x="1079447" y="2101237"/>
                  <a:pt x="1119096" y="2066544"/>
                </a:cubicBezTo>
                <a:cubicBezTo>
                  <a:pt x="1132072" y="2055190"/>
                  <a:pt x="1144634" y="2043214"/>
                  <a:pt x="1155672" y="2029968"/>
                </a:cubicBezTo>
                <a:cubicBezTo>
                  <a:pt x="1190433" y="1988255"/>
                  <a:pt x="1229516" y="1936451"/>
                  <a:pt x="1247112" y="1883664"/>
                </a:cubicBezTo>
                <a:cubicBezTo>
                  <a:pt x="1270219" y="1814342"/>
                  <a:pt x="1253834" y="1844222"/>
                  <a:pt x="1292832" y="1792224"/>
                </a:cubicBezTo>
                <a:cubicBezTo>
                  <a:pt x="1295880" y="1749552"/>
                  <a:pt x="1296977" y="1706696"/>
                  <a:pt x="1301976" y="1664208"/>
                </a:cubicBezTo>
                <a:cubicBezTo>
                  <a:pt x="1303102" y="1654635"/>
                  <a:pt x="1310804" y="1646409"/>
                  <a:pt x="1311120" y="1636776"/>
                </a:cubicBezTo>
                <a:cubicBezTo>
                  <a:pt x="1316914" y="1460061"/>
                  <a:pt x="1312112" y="1283046"/>
                  <a:pt x="1320264" y="1106424"/>
                </a:cubicBezTo>
                <a:cubicBezTo>
                  <a:pt x="1321287" y="1084258"/>
                  <a:pt x="1328628" y="1062263"/>
                  <a:pt x="1338552" y="1042416"/>
                </a:cubicBezTo>
                <a:cubicBezTo>
                  <a:pt x="1353296" y="1012927"/>
                  <a:pt x="1382990" y="991397"/>
                  <a:pt x="1393416" y="960120"/>
                </a:cubicBezTo>
                <a:cubicBezTo>
                  <a:pt x="1400878" y="937733"/>
                  <a:pt x="1406724" y="915886"/>
                  <a:pt x="1420848" y="896112"/>
                </a:cubicBezTo>
                <a:cubicBezTo>
                  <a:pt x="1428364" y="885589"/>
                  <a:pt x="1439136" y="877824"/>
                  <a:pt x="1448280" y="868680"/>
                </a:cubicBezTo>
                <a:cubicBezTo>
                  <a:pt x="1415429" y="786552"/>
                  <a:pt x="1434264" y="780154"/>
                  <a:pt x="1365984" y="749808"/>
                </a:cubicBezTo>
                <a:cubicBezTo>
                  <a:pt x="1354500" y="744704"/>
                  <a:pt x="1341600" y="743712"/>
                  <a:pt x="1329408" y="740664"/>
                </a:cubicBezTo>
                <a:cubicBezTo>
                  <a:pt x="1274181" y="703846"/>
                  <a:pt x="1319713" y="731969"/>
                  <a:pt x="1219680" y="685800"/>
                </a:cubicBezTo>
                <a:cubicBezTo>
                  <a:pt x="1163170" y="659718"/>
                  <a:pt x="1204343" y="672822"/>
                  <a:pt x="1146528" y="658368"/>
                </a:cubicBezTo>
                <a:cubicBezTo>
                  <a:pt x="1074842" y="610577"/>
                  <a:pt x="1168407" y="668511"/>
                  <a:pt x="1082520" y="630936"/>
                </a:cubicBezTo>
                <a:cubicBezTo>
                  <a:pt x="893162" y="548092"/>
                  <a:pt x="1028324" y="594583"/>
                  <a:pt x="945360" y="566928"/>
                </a:cubicBezTo>
                <a:cubicBezTo>
                  <a:pt x="936216" y="557784"/>
                  <a:pt x="928136" y="547435"/>
                  <a:pt x="917928" y="539496"/>
                </a:cubicBezTo>
                <a:cubicBezTo>
                  <a:pt x="900578" y="526002"/>
                  <a:pt x="876794" y="520083"/>
                  <a:pt x="863064" y="502920"/>
                </a:cubicBezTo>
                <a:cubicBezTo>
                  <a:pt x="850872" y="487680"/>
                  <a:pt x="839805" y="471468"/>
                  <a:pt x="826488" y="457200"/>
                </a:cubicBezTo>
                <a:cubicBezTo>
                  <a:pt x="797077" y="425688"/>
                  <a:pt x="760911" y="400244"/>
                  <a:pt x="735048" y="365760"/>
                </a:cubicBezTo>
                <a:cubicBezTo>
                  <a:pt x="725904" y="353568"/>
                  <a:pt x="716474" y="341585"/>
                  <a:pt x="707616" y="329184"/>
                </a:cubicBezTo>
                <a:cubicBezTo>
                  <a:pt x="701228" y="320241"/>
                  <a:pt x="696363" y="310195"/>
                  <a:pt x="689328" y="301752"/>
                </a:cubicBezTo>
                <a:cubicBezTo>
                  <a:pt x="649663" y="254153"/>
                  <a:pt x="668090" y="295853"/>
                  <a:pt x="634464" y="228600"/>
                </a:cubicBezTo>
                <a:cubicBezTo>
                  <a:pt x="630153" y="219979"/>
                  <a:pt x="628368" y="210312"/>
                  <a:pt x="625320" y="201168"/>
                </a:cubicBezTo>
                <a:lnTo>
                  <a:pt x="607032" y="155448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88" name="フリーフォーム: 図形 87">
            <a:extLst>
              <a:ext uri="{FF2B5EF4-FFF2-40B4-BE49-F238E27FC236}">
                <a16:creationId xmlns:a16="http://schemas.microsoft.com/office/drawing/2014/main" id="{09D52CBF-76AE-0514-96BD-1BA4C3B58A88}"/>
              </a:ext>
            </a:extLst>
          </p:cNvPr>
          <p:cNvSpPr>
            <a:spLocks noChangeAspect="1"/>
          </p:cNvSpPr>
          <p:nvPr/>
        </p:nvSpPr>
        <p:spPr>
          <a:xfrm rot="19817951" flipH="1">
            <a:off x="5600784" y="2395090"/>
            <a:ext cx="298310" cy="288000"/>
          </a:xfrm>
          <a:custGeom>
            <a:avLst/>
            <a:gdLst>
              <a:gd name="connsiteX0" fmla="*/ 1709928 w 5257800"/>
              <a:gd name="connsiteY0" fmla="*/ 1177 h 5076097"/>
              <a:gd name="connsiteX1" fmla="*/ 1755648 w 5257800"/>
              <a:gd name="connsiteY1" fmla="*/ 56041 h 5076097"/>
              <a:gd name="connsiteX2" fmla="*/ 1819656 w 5257800"/>
              <a:gd name="connsiteY2" fmla="*/ 138337 h 5076097"/>
              <a:gd name="connsiteX3" fmla="*/ 1920240 w 5257800"/>
              <a:gd name="connsiteY3" fmla="*/ 229777 h 5076097"/>
              <a:gd name="connsiteX4" fmla="*/ 2002536 w 5257800"/>
              <a:gd name="connsiteY4" fmla="*/ 312073 h 5076097"/>
              <a:gd name="connsiteX5" fmla="*/ 2084832 w 5257800"/>
              <a:gd name="connsiteY5" fmla="*/ 385225 h 5076097"/>
              <a:gd name="connsiteX6" fmla="*/ 2221992 w 5257800"/>
              <a:gd name="connsiteY6" fmla="*/ 513241 h 5076097"/>
              <a:gd name="connsiteX7" fmla="*/ 2276856 w 5257800"/>
              <a:gd name="connsiteY7" fmla="*/ 568105 h 5076097"/>
              <a:gd name="connsiteX8" fmla="*/ 2368296 w 5257800"/>
              <a:gd name="connsiteY8" fmla="*/ 686977 h 5076097"/>
              <a:gd name="connsiteX9" fmla="*/ 2450592 w 5257800"/>
              <a:gd name="connsiteY9" fmla="*/ 769273 h 5076097"/>
              <a:gd name="connsiteX10" fmla="*/ 2523744 w 5257800"/>
              <a:gd name="connsiteY10" fmla="*/ 869857 h 5076097"/>
              <a:gd name="connsiteX11" fmla="*/ 2596896 w 5257800"/>
              <a:gd name="connsiteY11" fmla="*/ 943009 h 5076097"/>
              <a:gd name="connsiteX12" fmla="*/ 2697480 w 5257800"/>
              <a:gd name="connsiteY12" fmla="*/ 1089313 h 5076097"/>
              <a:gd name="connsiteX13" fmla="*/ 2779776 w 5257800"/>
              <a:gd name="connsiteY13" fmla="*/ 1217329 h 5076097"/>
              <a:gd name="connsiteX14" fmla="*/ 2816352 w 5257800"/>
              <a:gd name="connsiteY14" fmla="*/ 1272193 h 5076097"/>
              <a:gd name="connsiteX15" fmla="*/ 2852928 w 5257800"/>
              <a:gd name="connsiteY15" fmla="*/ 1336201 h 5076097"/>
              <a:gd name="connsiteX16" fmla="*/ 2898648 w 5257800"/>
              <a:gd name="connsiteY16" fmla="*/ 1427641 h 5076097"/>
              <a:gd name="connsiteX17" fmla="*/ 2962656 w 5257800"/>
              <a:gd name="connsiteY17" fmla="*/ 1537369 h 5076097"/>
              <a:gd name="connsiteX18" fmla="*/ 3008376 w 5257800"/>
              <a:gd name="connsiteY18" fmla="*/ 1610521 h 5076097"/>
              <a:gd name="connsiteX19" fmla="*/ 3035808 w 5257800"/>
              <a:gd name="connsiteY19" fmla="*/ 1683673 h 5076097"/>
              <a:gd name="connsiteX20" fmla="*/ 3054096 w 5257800"/>
              <a:gd name="connsiteY20" fmla="*/ 1720249 h 5076097"/>
              <a:gd name="connsiteX21" fmla="*/ 3035808 w 5257800"/>
              <a:gd name="connsiteY21" fmla="*/ 1921417 h 5076097"/>
              <a:gd name="connsiteX22" fmla="*/ 3026664 w 5257800"/>
              <a:gd name="connsiteY22" fmla="*/ 1957993 h 5076097"/>
              <a:gd name="connsiteX23" fmla="*/ 2980944 w 5257800"/>
              <a:gd name="connsiteY23" fmla="*/ 2040289 h 5076097"/>
              <a:gd name="connsiteX24" fmla="*/ 2962656 w 5257800"/>
              <a:gd name="connsiteY24" fmla="*/ 2086009 h 5076097"/>
              <a:gd name="connsiteX25" fmla="*/ 2935224 w 5257800"/>
              <a:gd name="connsiteY25" fmla="*/ 2223169 h 5076097"/>
              <a:gd name="connsiteX26" fmla="*/ 2926080 w 5257800"/>
              <a:gd name="connsiteY26" fmla="*/ 2250601 h 5076097"/>
              <a:gd name="connsiteX27" fmla="*/ 2926080 w 5257800"/>
              <a:gd name="connsiteY27" fmla="*/ 2826673 h 5076097"/>
              <a:gd name="connsiteX28" fmla="*/ 2944368 w 5257800"/>
              <a:gd name="connsiteY28" fmla="*/ 2899825 h 5076097"/>
              <a:gd name="connsiteX29" fmla="*/ 2953512 w 5257800"/>
              <a:gd name="connsiteY29" fmla="*/ 3018697 h 5076097"/>
              <a:gd name="connsiteX30" fmla="*/ 2990088 w 5257800"/>
              <a:gd name="connsiteY30" fmla="*/ 3137569 h 5076097"/>
              <a:gd name="connsiteX31" fmla="*/ 3017520 w 5257800"/>
              <a:gd name="connsiteY31" fmla="*/ 3229009 h 5076097"/>
              <a:gd name="connsiteX32" fmla="*/ 3044952 w 5257800"/>
              <a:gd name="connsiteY32" fmla="*/ 3265585 h 5076097"/>
              <a:gd name="connsiteX33" fmla="*/ 3063240 w 5257800"/>
              <a:gd name="connsiteY33" fmla="*/ 3320449 h 5076097"/>
              <a:gd name="connsiteX34" fmla="*/ 3081528 w 5257800"/>
              <a:gd name="connsiteY34" fmla="*/ 3357025 h 5076097"/>
              <a:gd name="connsiteX35" fmla="*/ 3127248 w 5257800"/>
              <a:gd name="connsiteY35" fmla="*/ 3421033 h 5076097"/>
              <a:gd name="connsiteX36" fmla="*/ 3246120 w 5257800"/>
              <a:gd name="connsiteY36" fmla="*/ 3549049 h 5076097"/>
              <a:gd name="connsiteX37" fmla="*/ 3300984 w 5257800"/>
              <a:gd name="connsiteY37" fmla="*/ 3594769 h 5076097"/>
              <a:gd name="connsiteX38" fmla="*/ 3328416 w 5257800"/>
              <a:gd name="connsiteY38" fmla="*/ 3603913 h 5076097"/>
              <a:gd name="connsiteX39" fmla="*/ 3383280 w 5257800"/>
              <a:gd name="connsiteY39" fmla="*/ 3631345 h 5076097"/>
              <a:gd name="connsiteX40" fmla="*/ 3429000 w 5257800"/>
              <a:gd name="connsiteY40" fmla="*/ 3658777 h 5076097"/>
              <a:gd name="connsiteX41" fmla="*/ 3456432 w 5257800"/>
              <a:gd name="connsiteY41" fmla="*/ 3686209 h 5076097"/>
              <a:gd name="connsiteX42" fmla="*/ 3602736 w 5257800"/>
              <a:gd name="connsiteY42" fmla="*/ 3713641 h 5076097"/>
              <a:gd name="connsiteX43" fmla="*/ 3666744 w 5257800"/>
              <a:gd name="connsiteY43" fmla="*/ 3731929 h 5076097"/>
              <a:gd name="connsiteX44" fmla="*/ 3803904 w 5257800"/>
              <a:gd name="connsiteY44" fmla="*/ 3750217 h 5076097"/>
              <a:gd name="connsiteX45" fmla="*/ 3840480 w 5257800"/>
              <a:gd name="connsiteY45" fmla="*/ 3759361 h 5076097"/>
              <a:gd name="connsiteX46" fmla="*/ 3922776 w 5257800"/>
              <a:gd name="connsiteY46" fmla="*/ 3768505 h 5076097"/>
              <a:gd name="connsiteX47" fmla="*/ 4709160 w 5257800"/>
              <a:gd name="connsiteY47" fmla="*/ 3750217 h 5076097"/>
              <a:gd name="connsiteX48" fmla="*/ 4745736 w 5257800"/>
              <a:gd name="connsiteY48" fmla="*/ 3722785 h 5076097"/>
              <a:gd name="connsiteX49" fmla="*/ 4828032 w 5257800"/>
              <a:gd name="connsiteY49" fmla="*/ 3741073 h 5076097"/>
              <a:gd name="connsiteX50" fmla="*/ 4855464 w 5257800"/>
              <a:gd name="connsiteY50" fmla="*/ 3750217 h 5076097"/>
              <a:gd name="connsiteX51" fmla="*/ 4882896 w 5257800"/>
              <a:gd name="connsiteY51" fmla="*/ 3768505 h 5076097"/>
              <a:gd name="connsiteX52" fmla="*/ 4901184 w 5257800"/>
              <a:gd name="connsiteY52" fmla="*/ 3795937 h 5076097"/>
              <a:gd name="connsiteX53" fmla="*/ 4919472 w 5257800"/>
              <a:gd name="connsiteY53" fmla="*/ 3832513 h 5076097"/>
              <a:gd name="connsiteX54" fmla="*/ 4956048 w 5257800"/>
              <a:gd name="connsiteY54" fmla="*/ 3859945 h 5076097"/>
              <a:gd name="connsiteX55" fmla="*/ 5047488 w 5257800"/>
              <a:gd name="connsiteY55" fmla="*/ 3914809 h 5076097"/>
              <a:gd name="connsiteX56" fmla="*/ 5074920 w 5257800"/>
              <a:gd name="connsiteY56" fmla="*/ 3923953 h 5076097"/>
              <a:gd name="connsiteX57" fmla="*/ 5221224 w 5257800"/>
              <a:gd name="connsiteY57" fmla="*/ 3951385 h 5076097"/>
              <a:gd name="connsiteX58" fmla="*/ 5257800 w 5257800"/>
              <a:gd name="connsiteY58" fmla="*/ 3978817 h 5076097"/>
              <a:gd name="connsiteX59" fmla="*/ 5221224 w 5257800"/>
              <a:gd name="connsiteY59" fmla="*/ 4006249 h 5076097"/>
              <a:gd name="connsiteX60" fmla="*/ 5138928 w 5257800"/>
              <a:gd name="connsiteY60" fmla="*/ 4015393 h 5076097"/>
              <a:gd name="connsiteX61" fmla="*/ 5111496 w 5257800"/>
              <a:gd name="connsiteY61" fmla="*/ 4024537 h 5076097"/>
              <a:gd name="connsiteX62" fmla="*/ 5047488 w 5257800"/>
              <a:gd name="connsiteY62" fmla="*/ 4042825 h 5076097"/>
              <a:gd name="connsiteX63" fmla="*/ 5020056 w 5257800"/>
              <a:gd name="connsiteY63" fmla="*/ 4070257 h 5076097"/>
              <a:gd name="connsiteX64" fmla="*/ 4956048 w 5257800"/>
              <a:gd name="connsiteY64" fmla="*/ 4088545 h 5076097"/>
              <a:gd name="connsiteX65" fmla="*/ 4562856 w 5257800"/>
              <a:gd name="connsiteY65" fmla="*/ 4061113 h 5076097"/>
              <a:gd name="connsiteX66" fmla="*/ 4526280 w 5257800"/>
              <a:gd name="connsiteY66" fmla="*/ 4042825 h 5076097"/>
              <a:gd name="connsiteX67" fmla="*/ 4480560 w 5257800"/>
              <a:gd name="connsiteY67" fmla="*/ 4024537 h 5076097"/>
              <a:gd name="connsiteX68" fmla="*/ 4453128 w 5257800"/>
              <a:gd name="connsiteY68" fmla="*/ 4015393 h 5076097"/>
              <a:gd name="connsiteX69" fmla="*/ 4050792 w 5257800"/>
              <a:gd name="connsiteY69" fmla="*/ 4006249 h 5076097"/>
              <a:gd name="connsiteX70" fmla="*/ 3950208 w 5257800"/>
              <a:gd name="connsiteY70" fmla="*/ 3987961 h 5076097"/>
              <a:gd name="connsiteX71" fmla="*/ 3803904 w 5257800"/>
              <a:gd name="connsiteY71" fmla="*/ 3997105 h 5076097"/>
              <a:gd name="connsiteX72" fmla="*/ 3721608 w 5257800"/>
              <a:gd name="connsiteY72" fmla="*/ 4015393 h 5076097"/>
              <a:gd name="connsiteX73" fmla="*/ 3694176 w 5257800"/>
              <a:gd name="connsiteY73" fmla="*/ 4024537 h 5076097"/>
              <a:gd name="connsiteX74" fmla="*/ 3639312 w 5257800"/>
              <a:gd name="connsiteY74" fmla="*/ 4051969 h 5076097"/>
              <a:gd name="connsiteX75" fmla="*/ 3547872 w 5257800"/>
              <a:gd name="connsiteY75" fmla="*/ 4070257 h 5076097"/>
              <a:gd name="connsiteX76" fmla="*/ 3474720 w 5257800"/>
              <a:gd name="connsiteY76" fmla="*/ 4106833 h 5076097"/>
              <a:gd name="connsiteX77" fmla="*/ 3438144 w 5257800"/>
              <a:gd name="connsiteY77" fmla="*/ 4115977 h 5076097"/>
              <a:gd name="connsiteX78" fmla="*/ 3410712 w 5257800"/>
              <a:gd name="connsiteY78" fmla="*/ 4125121 h 5076097"/>
              <a:gd name="connsiteX79" fmla="*/ 3364992 w 5257800"/>
              <a:gd name="connsiteY79" fmla="*/ 4134265 h 5076097"/>
              <a:gd name="connsiteX80" fmla="*/ 3291840 w 5257800"/>
              <a:gd name="connsiteY80" fmla="*/ 4161697 h 5076097"/>
              <a:gd name="connsiteX81" fmla="*/ 3127248 w 5257800"/>
              <a:gd name="connsiteY81" fmla="*/ 4189129 h 5076097"/>
              <a:gd name="connsiteX82" fmla="*/ 3099816 w 5257800"/>
              <a:gd name="connsiteY82" fmla="*/ 4198273 h 5076097"/>
              <a:gd name="connsiteX83" fmla="*/ 3063240 w 5257800"/>
              <a:gd name="connsiteY83" fmla="*/ 4216561 h 5076097"/>
              <a:gd name="connsiteX84" fmla="*/ 2990088 w 5257800"/>
              <a:gd name="connsiteY84" fmla="*/ 4234849 h 5076097"/>
              <a:gd name="connsiteX85" fmla="*/ 2843784 w 5257800"/>
              <a:gd name="connsiteY85" fmla="*/ 4253137 h 5076097"/>
              <a:gd name="connsiteX86" fmla="*/ 2770632 w 5257800"/>
              <a:gd name="connsiteY86" fmla="*/ 4280569 h 5076097"/>
              <a:gd name="connsiteX87" fmla="*/ 2660904 w 5257800"/>
              <a:gd name="connsiteY87" fmla="*/ 4298857 h 5076097"/>
              <a:gd name="connsiteX88" fmla="*/ 2587752 w 5257800"/>
              <a:gd name="connsiteY88" fmla="*/ 4317145 h 5076097"/>
              <a:gd name="connsiteX89" fmla="*/ 2560320 w 5257800"/>
              <a:gd name="connsiteY89" fmla="*/ 4326289 h 5076097"/>
              <a:gd name="connsiteX90" fmla="*/ 2423160 w 5257800"/>
              <a:gd name="connsiteY90" fmla="*/ 4335433 h 5076097"/>
              <a:gd name="connsiteX91" fmla="*/ 1956816 w 5257800"/>
              <a:gd name="connsiteY91" fmla="*/ 4326289 h 5076097"/>
              <a:gd name="connsiteX92" fmla="*/ 1901952 w 5257800"/>
              <a:gd name="connsiteY92" fmla="*/ 4317145 h 5076097"/>
              <a:gd name="connsiteX93" fmla="*/ 1847088 w 5257800"/>
              <a:gd name="connsiteY93" fmla="*/ 4298857 h 5076097"/>
              <a:gd name="connsiteX94" fmla="*/ 1810512 w 5257800"/>
              <a:gd name="connsiteY94" fmla="*/ 4317145 h 5076097"/>
              <a:gd name="connsiteX95" fmla="*/ 1682496 w 5257800"/>
              <a:gd name="connsiteY95" fmla="*/ 4408585 h 5076097"/>
              <a:gd name="connsiteX96" fmla="*/ 1600200 w 5257800"/>
              <a:gd name="connsiteY96" fmla="*/ 4436017 h 5076097"/>
              <a:gd name="connsiteX97" fmla="*/ 1481328 w 5257800"/>
              <a:gd name="connsiteY97" fmla="*/ 4463449 h 5076097"/>
              <a:gd name="connsiteX98" fmla="*/ 1453896 w 5257800"/>
              <a:gd name="connsiteY98" fmla="*/ 4481737 h 5076097"/>
              <a:gd name="connsiteX99" fmla="*/ 1325880 w 5257800"/>
              <a:gd name="connsiteY99" fmla="*/ 4509169 h 5076097"/>
              <a:gd name="connsiteX100" fmla="*/ 1298448 w 5257800"/>
              <a:gd name="connsiteY100" fmla="*/ 4527457 h 5076097"/>
              <a:gd name="connsiteX101" fmla="*/ 1216152 w 5257800"/>
              <a:gd name="connsiteY101" fmla="*/ 4554889 h 5076097"/>
              <a:gd name="connsiteX102" fmla="*/ 1161288 w 5257800"/>
              <a:gd name="connsiteY102" fmla="*/ 4600609 h 5076097"/>
              <a:gd name="connsiteX103" fmla="*/ 1097280 w 5257800"/>
              <a:gd name="connsiteY103" fmla="*/ 4618897 h 5076097"/>
              <a:gd name="connsiteX104" fmla="*/ 1005840 w 5257800"/>
              <a:gd name="connsiteY104" fmla="*/ 4655473 h 5076097"/>
              <a:gd name="connsiteX105" fmla="*/ 868680 w 5257800"/>
              <a:gd name="connsiteY105" fmla="*/ 4682905 h 5076097"/>
              <a:gd name="connsiteX106" fmla="*/ 822960 w 5257800"/>
              <a:gd name="connsiteY106" fmla="*/ 4701193 h 5076097"/>
              <a:gd name="connsiteX107" fmla="*/ 795528 w 5257800"/>
              <a:gd name="connsiteY107" fmla="*/ 4710337 h 5076097"/>
              <a:gd name="connsiteX108" fmla="*/ 722376 w 5257800"/>
              <a:gd name="connsiteY108" fmla="*/ 4746913 h 5076097"/>
              <a:gd name="connsiteX109" fmla="*/ 640080 w 5257800"/>
              <a:gd name="connsiteY109" fmla="*/ 4765201 h 5076097"/>
              <a:gd name="connsiteX110" fmla="*/ 585216 w 5257800"/>
              <a:gd name="connsiteY110" fmla="*/ 4783489 h 5076097"/>
              <a:gd name="connsiteX111" fmla="*/ 557784 w 5257800"/>
              <a:gd name="connsiteY111" fmla="*/ 4801777 h 5076097"/>
              <a:gd name="connsiteX112" fmla="*/ 502920 w 5257800"/>
              <a:gd name="connsiteY112" fmla="*/ 4820065 h 5076097"/>
              <a:gd name="connsiteX113" fmla="*/ 466344 w 5257800"/>
              <a:gd name="connsiteY113" fmla="*/ 4838353 h 5076097"/>
              <a:gd name="connsiteX114" fmla="*/ 384048 w 5257800"/>
              <a:gd name="connsiteY114" fmla="*/ 4893217 h 5076097"/>
              <a:gd name="connsiteX115" fmla="*/ 329184 w 5257800"/>
              <a:gd name="connsiteY115" fmla="*/ 4911505 h 5076097"/>
              <a:gd name="connsiteX116" fmla="*/ 219456 w 5257800"/>
              <a:gd name="connsiteY116" fmla="*/ 4938937 h 5076097"/>
              <a:gd name="connsiteX117" fmla="*/ 164592 w 5257800"/>
              <a:gd name="connsiteY117" fmla="*/ 4957225 h 5076097"/>
              <a:gd name="connsiteX118" fmla="*/ 137160 w 5257800"/>
              <a:gd name="connsiteY118" fmla="*/ 4966369 h 5076097"/>
              <a:gd name="connsiteX119" fmla="*/ 0 w 5257800"/>
              <a:gd name="connsiteY119" fmla="*/ 5076097 h 5076097"/>
              <a:gd name="connsiteX120" fmla="*/ 9144 w 5257800"/>
              <a:gd name="connsiteY120" fmla="*/ 4975513 h 5076097"/>
              <a:gd name="connsiteX121" fmla="*/ 54864 w 5257800"/>
              <a:gd name="connsiteY121" fmla="*/ 4929793 h 5076097"/>
              <a:gd name="connsiteX122" fmla="*/ 173736 w 5257800"/>
              <a:gd name="connsiteY122" fmla="*/ 4847497 h 5076097"/>
              <a:gd name="connsiteX123" fmla="*/ 210312 w 5257800"/>
              <a:gd name="connsiteY123" fmla="*/ 4820065 h 5076097"/>
              <a:gd name="connsiteX124" fmla="*/ 283464 w 5257800"/>
              <a:gd name="connsiteY124" fmla="*/ 4746913 h 5076097"/>
              <a:gd name="connsiteX125" fmla="*/ 320040 w 5257800"/>
              <a:gd name="connsiteY125" fmla="*/ 4719481 h 5076097"/>
              <a:gd name="connsiteX126" fmla="*/ 347472 w 5257800"/>
              <a:gd name="connsiteY126" fmla="*/ 4701193 h 5076097"/>
              <a:gd name="connsiteX127" fmla="*/ 384048 w 5257800"/>
              <a:gd name="connsiteY127" fmla="*/ 4664617 h 5076097"/>
              <a:gd name="connsiteX128" fmla="*/ 411480 w 5257800"/>
              <a:gd name="connsiteY128" fmla="*/ 4646329 h 5076097"/>
              <a:gd name="connsiteX129" fmla="*/ 521208 w 5257800"/>
              <a:gd name="connsiteY129" fmla="*/ 4545745 h 5076097"/>
              <a:gd name="connsiteX130" fmla="*/ 585216 w 5257800"/>
              <a:gd name="connsiteY130" fmla="*/ 4509169 h 5076097"/>
              <a:gd name="connsiteX131" fmla="*/ 630936 w 5257800"/>
              <a:gd name="connsiteY131" fmla="*/ 4490881 h 5076097"/>
              <a:gd name="connsiteX132" fmla="*/ 658368 w 5257800"/>
              <a:gd name="connsiteY132" fmla="*/ 4472593 h 5076097"/>
              <a:gd name="connsiteX133" fmla="*/ 731520 w 5257800"/>
              <a:gd name="connsiteY133" fmla="*/ 4445161 h 5076097"/>
              <a:gd name="connsiteX134" fmla="*/ 768096 w 5257800"/>
              <a:gd name="connsiteY134" fmla="*/ 4426873 h 5076097"/>
              <a:gd name="connsiteX135" fmla="*/ 813816 w 5257800"/>
              <a:gd name="connsiteY135" fmla="*/ 4408585 h 5076097"/>
              <a:gd name="connsiteX136" fmla="*/ 896112 w 5257800"/>
              <a:gd name="connsiteY136" fmla="*/ 4344577 h 5076097"/>
              <a:gd name="connsiteX137" fmla="*/ 914400 w 5257800"/>
              <a:gd name="connsiteY137" fmla="*/ 4317145 h 5076097"/>
              <a:gd name="connsiteX138" fmla="*/ 932688 w 5257800"/>
              <a:gd name="connsiteY138" fmla="*/ 4262281 h 5076097"/>
              <a:gd name="connsiteX139" fmla="*/ 941832 w 5257800"/>
              <a:gd name="connsiteY139" fmla="*/ 4179985 h 5076097"/>
              <a:gd name="connsiteX140" fmla="*/ 576072 w 5257800"/>
              <a:gd name="connsiteY140" fmla="*/ 4061113 h 5076097"/>
              <a:gd name="connsiteX141" fmla="*/ 502920 w 5257800"/>
              <a:gd name="connsiteY141" fmla="*/ 3997105 h 5076097"/>
              <a:gd name="connsiteX142" fmla="*/ 457200 w 5257800"/>
              <a:gd name="connsiteY142" fmla="*/ 3923953 h 5076097"/>
              <a:gd name="connsiteX143" fmla="*/ 484632 w 5257800"/>
              <a:gd name="connsiteY143" fmla="*/ 3713641 h 5076097"/>
              <a:gd name="connsiteX144" fmla="*/ 557784 w 5257800"/>
              <a:gd name="connsiteY144" fmla="*/ 3658777 h 5076097"/>
              <a:gd name="connsiteX145" fmla="*/ 594360 w 5257800"/>
              <a:gd name="connsiteY145" fmla="*/ 3631345 h 5076097"/>
              <a:gd name="connsiteX146" fmla="*/ 731520 w 5257800"/>
              <a:gd name="connsiteY146" fmla="*/ 3539905 h 5076097"/>
              <a:gd name="connsiteX147" fmla="*/ 786384 w 5257800"/>
              <a:gd name="connsiteY147" fmla="*/ 3485041 h 5076097"/>
              <a:gd name="connsiteX148" fmla="*/ 914400 w 5257800"/>
              <a:gd name="connsiteY148" fmla="*/ 3494185 h 5076097"/>
              <a:gd name="connsiteX149" fmla="*/ 1188720 w 5257800"/>
              <a:gd name="connsiteY149" fmla="*/ 3521617 h 5076097"/>
              <a:gd name="connsiteX150" fmla="*/ 1225296 w 5257800"/>
              <a:gd name="connsiteY150" fmla="*/ 3530761 h 5076097"/>
              <a:gd name="connsiteX151" fmla="*/ 1581912 w 5257800"/>
              <a:gd name="connsiteY151" fmla="*/ 3530761 h 5076097"/>
              <a:gd name="connsiteX152" fmla="*/ 1691640 w 5257800"/>
              <a:gd name="connsiteY152" fmla="*/ 3448465 h 5076097"/>
              <a:gd name="connsiteX153" fmla="*/ 1709928 w 5257800"/>
              <a:gd name="connsiteY153" fmla="*/ 3421033 h 5076097"/>
              <a:gd name="connsiteX154" fmla="*/ 1691640 w 5257800"/>
              <a:gd name="connsiteY154" fmla="*/ 3293017 h 5076097"/>
              <a:gd name="connsiteX155" fmla="*/ 1673352 w 5257800"/>
              <a:gd name="connsiteY155" fmla="*/ 3174145 h 5076097"/>
              <a:gd name="connsiteX156" fmla="*/ 1664208 w 5257800"/>
              <a:gd name="connsiteY156" fmla="*/ 3146713 h 5076097"/>
              <a:gd name="connsiteX157" fmla="*/ 1655064 w 5257800"/>
              <a:gd name="connsiteY157" fmla="*/ 3100993 h 5076097"/>
              <a:gd name="connsiteX158" fmla="*/ 1636776 w 5257800"/>
              <a:gd name="connsiteY158" fmla="*/ 3009553 h 5076097"/>
              <a:gd name="connsiteX159" fmla="*/ 1627632 w 5257800"/>
              <a:gd name="connsiteY159" fmla="*/ 2963833 h 5076097"/>
              <a:gd name="connsiteX160" fmla="*/ 1609344 w 5257800"/>
              <a:gd name="connsiteY160" fmla="*/ 2844961 h 5076097"/>
              <a:gd name="connsiteX161" fmla="*/ 1581912 w 5257800"/>
              <a:gd name="connsiteY161" fmla="*/ 2579785 h 5076097"/>
              <a:gd name="connsiteX162" fmla="*/ 1609344 w 5257800"/>
              <a:gd name="connsiteY162" fmla="*/ 2396905 h 5076097"/>
              <a:gd name="connsiteX163" fmla="*/ 1618488 w 5257800"/>
              <a:gd name="connsiteY163" fmla="*/ 2323753 h 5076097"/>
              <a:gd name="connsiteX164" fmla="*/ 1636776 w 5257800"/>
              <a:gd name="connsiteY164" fmla="*/ 2268889 h 5076097"/>
              <a:gd name="connsiteX165" fmla="*/ 1645920 w 5257800"/>
              <a:gd name="connsiteY165" fmla="*/ 2232313 h 5076097"/>
              <a:gd name="connsiteX166" fmla="*/ 1673352 w 5257800"/>
              <a:gd name="connsiteY166" fmla="*/ 2177449 h 5076097"/>
              <a:gd name="connsiteX167" fmla="*/ 1709928 w 5257800"/>
              <a:gd name="connsiteY167" fmla="*/ 2040289 h 5076097"/>
              <a:gd name="connsiteX168" fmla="*/ 1737360 w 5257800"/>
              <a:gd name="connsiteY168" fmla="*/ 1957993 h 5076097"/>
              <a:gd name="connsiteX169" fmla="*/ 1755648 w 5257800"/>
              <a:gd name="connsiteY169" fmla="*/ 1893985 h 5076097"/>
              <a:gd name="connsiteX170" fmla="*/ 1810512 w 5257800"/>
              <a:gd name="connsiteY170" fmla="*/ 1802545 h 5076097"/>
              <a:gd name="connsiteX171" fmla="*/ 1837944 w 5257800"/>
              <a:gd name="connsiteY171" fmla="*/ 1793401 h 5076097"/>
              <a:gd name="connsiteX172" fmla="*/ 1856232 w 5257800"/>
              <a:gd name="connsiteY172" fmla="*/ 1765969 h 5076097"/>
              <a:gd name="connsiteX173" fmla="*/ 1837944 w 5257800"/>
              <a:gd name="connsiteY173" fmla="*/ 1674529 h 5076097"/>
              <a:gd name="connsiteX174" fmla="*/ 1801368 w 5257800"/>
              <a:gd name="connsiteY174" fmla="*/ 1601377 h 5076097"/>
              <a:gd name="connsiteX175" fmla="*/ 1755648 w 5257800"/>
              <a:gd name="connsiteY175" fmla="*/ 1482505 h 5076097"/>
              <a:gd name="connsiteX176" fmla="*/ 1737360 w 5257800"/>
              <a:gd name="connsiteY176" fmla="*/ 1445929 h 5076097"/>
              <a:gd name="connsiteX177" fmla="*/ 1728216 w 5257800"/>
              <a:gd name="connsiteY177" fmla="*/ 1400209 h 5076097"/>
              <a:gd name="connsiteX178" fmla="*/ 1709928 w 5257800"/>
              <a:gd name="connsiteY178" fmla="*/ 1354489 h 5076097"/>
              <a:gd name="connsiteX179" fmla="*/ 1700784 w 5257800"/>
              <a:gd name="connsiteY179" fmla="*/ 1299625 h 5076097"/>
              <a:gd name="connsiteX180" fmla="*/ 1682496 w 5257800"/>
              <a:gd name="connsiteY180" fmla="*/ 1244761 h 5076097"/>
              <a:gd name="connsiteX181" fmla="*/ 1655064 w 5257800"/>
              <a:gd name="connsiteY181" fmla="*/ 1171609 h 5076097"/>
              <a:gd name="connsiteX182" fmla="*/ 1636776 w 5257800"/>
              <a:gd name="connsiteY182" fmla="*/ 1080169 h 5076097"/>
              <a:gd name="connsiteX183" fmla="*/ 1609344 w 5257800"/>
              <a:gd name="connsiteY183" fmla="*/ 997873 h 5076097"/>
              <a:gd name="connsiteX184" fmla="*/ 1591056 w 5257800"/>
              <a:gd name="connsiteY184" fmla="*/ 943009 h 5076097"/>
              <a:gd name="connsiteX185" fmla="*/ 1581912 w 5257800"/>
              <a:gd name="connsiteY185" fmla="*/ 915577 h 5076097"/>
              <a:gd name="connsiteX186" fmla="*/ 1563624 w 5257800"/>
              <a:gd name="connsiteY186" fmla="*/ 842425 h 5076097"/>
              <a:gd name="connsiteX187" fmla="*/ 1554480 w 5257800"/>
              <a:gd name="connsiteY187" fmla="*/ 796705 h 5076097"/>
              <a:gd name="connsiteX188" fmla="*/ 1527048 w 5257800"/>
              <a:gd name="connsiteY188" fmla="*/ 696121 h 5076097"/>
              <a:gd name="connsiteX189" fmla="*/ 1517904 w 5257800"/>
              <a:gd name="connsiteY189" fmla="*/ 622969 h 5076097"/>
              <a:gd name="connsiteX190" fmla="*/ 1527048 w 5257800"/>
              <a:gd name="connsiteY190" fmla="*/ 449233 h 5076097"/>
              <a:gd name="connsiteX191" fmla="*/ 1545336 w 5257800"/>
              <a:gd name="connsiteY191" fmla="*/ 366937 h 5076097"/>
              <a:gd name="connsiteX192" fmla="*/ 1572768 w 5257800"/>
              <a:gd name="connsiteY192" fmla="*/ 266353 h 5076097"/>
              <a:gd name="connsiteX193" fmla="*/ 1581912 w 5257800"/>
              <a:gd name="connsiteY193" fmla="*/ 229777 h 5076097"/>
              <a:gd name="connsiteX194" fmla="*/ 1591056 w 5257800"/>
              <a:gd name="connsiteY194" fmla="*/ 184057 h 5076097"/>
              <a:gd name="connsiteX195" fmla="*/ 1609344 w 5257800"/>
              <a:gd name="connsiteY195" fmla="*/ 156625 h 5076097"/>
              <a:gd name="connsiteX196" fmla="*/ 1636776 w 5257800"/>
              <a:gd name="connsiteY196" fmla="*/ 56041 h 5076097"/>
              <a:gd name="connsiteX197" fmla="*/ 1664208 w 5257800"/>
              <a:gd name="connsiteY197" fmla="*/ 19465 h 5076097"/>
              <a:gd name="connsiteX198" fmla="*/ 1709928 w 5257800"/>
              <a:gd name="connsiteY198" fmla="*/ 1177 h 507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5257800" h="5076097">
                <a:moveTo>
                  <a:pt x="1709928" y="1177"/>
                </a:moveTo>
                <a:cubicBezTo>
                  <a:pt x="1725168" y="7273"/>
                  <a:pt x="1741033" y="37250"/>
                  <a:pt x="1755648" y="56041"/>
                </a:cubicBezTo>
                <a:cubicBezTo>
                  <a:pt x="1808145" y="123537"/>
                  <a:pt x="1721402" y="31151"/>
                  <a:pt x="1819656" y="138337"/>
                </a:cubicBezTo>
                <a:cubicBezTo>
                  <a:pt x="1919050" y="246766"/>
                  <a:pt x="1831136" y="147037"/>
                  <a:pt x="1920240" y="229777"/>
                </a:cubicBezTo>
                <a:cubicBezTo>
                  <a:pt x="1948669" y="256175"/>
                  <a:pt x="1971500" y="288796"/>
                  <a:pt x="2002536" y="312073"/>
                </a:cubicBezTo>
                <a:cubicBezTo>
                  <a:pt x="2079182" y="369558"/>
                  <a:pt x="1996052" y="304516"/>
                  <a:pt x="2084832" y="385225"/>
                </a:cubicBezTo>
                <a:cubicBezTo>
                  <a:pt x="2240055" y="526337"/>
                  <a:pt x="2007882" y="299131"/>
                  <a:pt x="2221992" y="513241"/>
                </a:cubicBezTo>
                <a:cubicBezTo>
                  <a:pt x="2240280" y="531529"/>
                  <a:pt x="2261087" y="547605"/>
                  <a:pt x="2276856" y="568105"/>
                </a:cubicBezTo>
                <a:cubicBezTo>
                  <a:pt x="2307336" y="607729"/>
                  <a:pt x="2332947" y="651628"/>
                  <a:pt x="2368296" y="686977"/>
                </a:cubicBezTo>
                <a:cubicBezTo>
                  <a:pt x="2395728" y="714409"/>
                  <a:pt x="2429073" y="736994"/>
                  <a:pt x="2450592" y="769273"/>
                </a:cubicBezTo>
                <a:cubicBezTo>
                  <a:pt x="2475332" y="806383"/>
                  <a:pt x="2493560" y="837158"/>
                  <a:pt x="2523744" y="869857"/>
                </a:cubicBezTo>
                <a:cubicBezTo>
                  <a:pt x="2547134" y="895196"/>
                  <a:pt x="2581474" y="912165"/>
                  <a:pt x="2596896" y="943009"/>
                </a:cubicBezTo>
                <a:cubicBezTo>
                  <a:pt x="2672728" y="1094674"/>
                  <a:pt x="2552482" y="863760"/>
                  <a:pt x="2697480" y="1089313"/>
                </a:cubicBezTo>
                <a:lnTo>
                  <a:pt x="2779776" y="1217329"/>
                </a:lnTo>
                <a:cubicBezTo>
                  <a:pt x="2791755" y="1235758"/>
                  <a:pt x="2805447" y="1253110"/>
                  <a:pt x="2816352" y="1272193"/>
                </a:cubicBezTo>
                <a:cubicBezTo>
                  <a:pt x="2828544" y="1293529"/>
                  <a:pt x="2841430" y="1314483"/>
                  <a:pt x="2852928" y="1336201"/>
                </a:cubicBezTo>
                <a:cubicBezTo>
                  <a:pt x="2868873" y="1366318"/>
                  <a:pt x="2878201" y="1400379"/>
                  <a:pt x="2898648" y="1427641"/>
                </a:cubicBezTo>
                <a:cubicBezTo>
                  <a:pt x="2954566" y="1502198"/>
                  <a:pt x="2897569" y="1421658"/>
                  <a:pt x="2962656" y="1537369"/>
                </a:cubicBezTo>
                <a:cubicBezTo>
                  <a:pt x="2976753" y="1562431"/>
                  <a:pt x="2995516" y="1584802"/>
                  <a:pt x="3008376" y="1610521"/>
                </a:cubicBezTo>
                <a:cubicBezTo>
                  <a:pt x="3020022" y="1633814"/>
                  <a:pt x="3025792" y="1659634"/>
                  <a:pt x="3035808" y="1683673"/>
                </a:cubicBezTo>
                <a:cubicBezTo>
                  <a:pt x="3041051" y="1696256"/>
                  <a:pt x="3048000" y="1708057"/>
                  <a:pt x="3054096" y="1720249"/>
                </a:cubicBezTo>
                <a:cubicBezTo>
                  <a:pt x="3048000" y="1787305"/>
                  <a:pt x="3043526" y="1854528"/>
                  <a:pt x="3035808" y="1921417"/>
                </a:cubicBezTo>
                <a:cubicBezTo>
                  <a:pt x="3034367" y="1933901"/>
                  <a:pt x="3031077" y="1946226"/>
                  <a:pt x="3026664" y="1957993"/>
                </a:cubicBezTo>
                <a:cubicBezTo>
                  <a:pt x="3013455" y="1993217"/>
                  <a:pt x="2998404" y="2005369"/>
                  <a:pt x="2980944" y="2040289"/>
                </a:cubicBezTo>
                <a:cubicBezTo>
                  <a:pt x="2973603" y="2054970"/>
                  <a:pt x="2967165" y="2070227"/>
                  <a:pt x="2962656" y="2086009"/>
                </a:cubicBezTo>
                <a:cubicBezTo>
                  <a:pt x="2931364" y="2195532"/>
                  <a:pt x="2954914" y="2134563"/>
                  <a:pt x="2935224" y="2223169"/>
                </a:cubicBezTo>
                <a:cubicBezTo>
                  <a:pt x="2933133" y="2232578"/>
                  <a:pt x="2929128" y="2241457"/>
                  <a:pt x="2926080" y="2250601"/>
                </a:cubicBezTo>
                <a:cubicBezTo>
                  <a:pt x="2894265" y="2473305"/>
                  <a:pt x="2904892" y="2374671"/>
                  <a:pt x="2926080" y="2826673"/>
                </a:cubicBezTo>
                <a:cubicBezTo>
                  <a:pt x="2927257" y="2851780"/>
                  <a:pt x="2938272" y="2875441"/>
                  <a:pt x="2944368" y="2899825"/>
                </a:cubicBezTo>
                <a:cubicBezTo>
                  <a:pt x="2947416" y="2939449"/>
                  <a:pt x="2947892" y="2979355"/>
                  <a:pt x="2953512" y="3018697"/>
                </a:cubicBezTo>
                <a:cubicBezTo>
                  <a:pt x="2964367" y="3094679"/>
                  <a:pt x="2969919" y="3077063"/>
                  <a:pt x="2990088" y="3137569"/>
                </a:cubicBezTo>
                <a:cubicBezTo>
                  <a:pt x="3003214" y="3176946"/>
                  <a:pt x="2996322" y="3186613"/>
                  <a:pt x="3017520" y="3229009"/>
                </a:cubicBezTo>
                <a:cubicBezTo>
                  <a:pt x="3024336" y="3242640"/>
                  <a:pt x="3035808" y="3253393"/>
                  <a:pt x="3044952" y="3265585"/>
                </a:cubicBezTo>
                <a:cubicBezTo>
                  <a:pt x="3051048" y="3283873"/>
                  <a:pt x="3054619" y="3303207"/>
                  <a:pt x="3063240" y="3320449"/>
                </a:cubicBezTo>
                <a:cubicBezTo>
                  <a:pt x="3069336" y="3332641"/>
                  <a:pt x="3074765" y="3345190"/>
                  <a:pt x="3081528" y="3357025"/>
                </a:cubicBezTo>
                <a:cubicBezTo>
                  <a:pt x="3093842" y="3378575"/>
                  <a:pt x="3113230" y="3401407"/>
                  <a:pt x="3127248" y="3421033"/>
                </a:cubicBezTo>
                <a:cubicBezTo>
                  <a:pt x="3172320" y="3484134"/>
                  <a:pt x="3135684" y="3457019"/>
                  <a:pt x="3246120" y="3549049"/>
                </a:cubicBezTo>
                <a:cubicBezTo>
                  <a:pt x="3264408" y="3564289"/>
                  <a:pt x="3281177" y="3581564"/>
                  <a:pt x="3300984" y="3594769"/>
                </a:cubicBezTo>
                <a:cubicBezTo>
                  <a:pt x="3309004" y="3600116"/>
                  <a:pt x="3319608" y="3599998"/>
                  <a:pt x="3328416" y="3603913"/>
                </a:cubicBezTo>
                <a:cubicBezTo>
                  <a:pt x="3347100" y="3612217"/>
                  <a:pt x="3365330" y="3621554"/>
                  <a:pt x="3383280" y="3631345"/>
                </a:cubicBezTo>
                <a:cubicBezTo>
                  <a:pt x="3398883" y="3639856"/>
                  <a:pt x="3414782" y="3648113"/>
                  <a:pt x="3429000" y="3658777"/>
                </a:cubicBezTo>
                <a:cubicBezTo>
                  <a:pt x="3439345" y="3666536"/>
                  <a:pt x="3444101" y="3682315"/>
                  <a:pt x="3456432" y="3686209"/>
                </a:cubicBezTo>
                <a:cubicBezTo>
                  <a:pt x="3503747" y="3701150"/>
                  <a:pt x="3554182" y="3703419"/>
                  <a:pt x="3602736" y="3713641"/>
                </a:cubicBezTo>
                <a:cubicBezTo>
                  <a:pt x="3685356" y="3731035"/>
                  <a:pt x="3564405" y="3714873"/>
                  <a:pt x="3666744" y="3731929"/>
                </a:cubicBezTo>
                <a:cubicBezTo>
                  <a:pt x="3762275" y="3747851"/>
                  <a:pt x="3714698" y="3733998"/>
                  <a:pt x="3803904" y="3750217"/>
                </a:cubicBezTo>
                <a:cubicBezTo>
                  <a:pt x="3816269" y="3752465"/>
                  <a:pt x="3828059" y="3757450"/>
                  <a:pt x="3840480" y="3759361"/>
                </a:cubicBezTo>
                <a:cubicBezTo>
                  <a:pt x="3867760" y="3763558"/>
                  <a:pt x="3895344" y="3765457"/>
                  <a:pt x="3922776" y="3768505"/>
                </a:cubicBezTo>
                <a:cubicBezTo>
                  <a:pt x="4184904" y="3762409"/>
                  <a:pt x="4447365" y="3764761"/>
                  <a:pt x="4709160" y="3750217"/>
                </a:cubicBezTo>
                <a:cubicBezTo>
                  <a:pt x="4724377" y="3749372"/>
                  <a:pt x="4730541" y="3723954"/>
                  <a:pt x="4745736" y="3722785"/>
                </a:cubicBezTo>
                <a:cubicBezTo>
                  <a:pt x="4773754" y="3720630"/>
                  <a:pt x="4800770" y="3734257"/>
                  <a:pt x="4828032" y="3741073"/>
                </a:cubicBezTo>
                <a:cubicBezTo>
                  <a:pt x="4837383" y="3743411"/>
                  <a:pt x="4846843" y="3745906"/>
                  <a:pt x="4855464" y="3750217"/>
                </a:cubicBezTo>
                <a:cubicBezTo>
                  <a:pt x="4865294" y="3755132"/>
                  <a:pt x="4873752" y="3762409"/>
                  <a:pt x="4882896" y="3768505"/>
                </a:cubicBezTo>
                <a:cubicBezTo>
                  <a:pt x="4888992" y="3777649"/>
                  <a:pt x="4895732" y="3786395"/>
                  <a:pt x="4901184" y="3795937"/>
                </a:cubicBezTo>
                <a:cubicBezTo>
                  <a:pt x="4907947" y="3807772"/>
                  <a:pt x="4910601" y="3822164"/>
                  <a:pt x="4919472" y="3832513"/>
                </a:cubicBezTo>
                <a:cubicBezTo>
                  <a:pt x="4929390" y="3844084"/>
                  <a:pt x="4943563" y="3851205"/>
                  <a:pt x="4956048" y="3859945"/>
                </a:cubicBezTo>
                <a:cubicBezTo>
                  <a:pt x="4990261" y="3883894"/>
                  <a:pt x="5011094" y="3899212"/>
                  <a:pt x="5047488" y="3914809"/>
                </a:cubicBezTo>
                <a:cubicBezTo>
                  <a:pt x="5056347" y="3918606"/>
                  <a:pt x="5065488" y="3921967"/>
                  <a:pt x="5074920" y="3923953"/>
                </a:cubicBezTo>
                <a:cubicBezTo>
                  <a:pt x="5123474" y="3934175"/>
                  <a:pt x="5221224" y="3951385"/>
                  <a:pt x="5221224" y="3951385"/>
                </a:cubicBezTo>
                <a:cubicBezTo>
                  <a:pt x="5233416" y="3960529"/>
                  <a:pt x="5257800" y="3963577"/>
                  <a:pt x="5257800" y="3978817"/>
                </a:cubicBezTo>
                <a:cubicBezTo>
                  <a:pt x="5257800" y="3994057"/>
                  <a:pt x="5235790" y="4001767"/>
                  <a:pt x="5221224" y="4006249"/>
                </a:cubicBezTo>
                <a:cubicBezTo>
                  <a:pt x="5194844" y="4014366"/>
                  <a:pt x="5166360" y="4012345"/>
                  <a:pt x="5138928" y="4015393"/>
                </a:cubicBezTo>
                <a:cubicBezTo>
                  <a:pt x="5129784" y="4018441"/>
                  <a:pt x="5120764" y="4021889"/>
                  <a:pt x="5111496" y="4024537"/>
                </a:cubicBezTo>
                <a:cubicBezTo>
                  <a:pt x="5031124" y="4047500"/>
                  <a:pt x="5113261" y="4020901"/>
                  <a:pt x="5047488" y="4042825"/>
                </a:cubicBezTo>
                <a:cubicBezTo>
                  <a:pt x="5038344" y="4051969"/>
                  <a:pt x="5030816" y="4063084"/>
                  <a:pt x="5020056" y="4070257"/>
                </a:cubicBezTo>
                <a:cubicBezTo>
                  <a:pt x="5012185" y="4075504"/>
                  <a:pt x="4960925" y="4087326"/>
                  <a:pt x="4956048" y="4088545"/>
                </a:cubicBezTo>
                <a:cubicBezTo>
                  <a:pt x="4849502" y="4083218"/>
                  <a:pt x="4664943" y="4076237"/>
                  <a:pt x="4562856" y="4061113"/>
                </a:cubicBezTo>
                <a:cubicBezTo>
                  <a:pt x="4549372" y="4059115"/>
                  <a:pt x="4538736" y="4048361"/>
                  <a:pt x="4526280" y="4042825"/>
                </a:cubicBezTo>
                <a:cubicBezTo>
                  <a:pt x="4511281" y="4036159"/>
                  <a:pt x="4495929" y="4030300"/>
                  <a:pt x="4480560" y="4024537"/>
                </a:cubicBezTo>
                <a:cubicBezTo>
                  <a:pt x="4471535" y="4021153"/>
                  <a:pt x="4462758" y="4015803"/>
                  <a:pt x="4453128" y="4015393"/>
                </a:cubicBezTo>
                <a:cubicBezTo>
                  <a:pt x="4319103" y="4009690"/>
                  <a:pt x="4184904" y="4009297"/>
                  <a:pt x="4050792" y="4006249"/>
                </a:cubicBezTo>
                <a:cubicBezTo>
                  <a:pt x="4018779" y="3998246"/>
                  <a:pt x="3982972" y="3987961"/>
                  <a:pt x="3950208" y="3987961"/>
                </a:cubicBezTo>
                <a:cubicBezTo>
                  <a:pt x="3901345" y="3987961"/>
                  <a:pt x="3852672" y="3994057"/>
                  <a:pt x="3803904" y="3997105"/>
                </a:cubicBezTo>
                <a:cubicBezTo>
                  <a:pt x="3772477" y="4003390"/>
                  <a:pt x="3751739" y="4006784"/>
                  <a:pt x="3721608" y="4015393"/>
                </a:cubicBezTo>
                <a:cubicBezTo>
                  <a:pt x="3712340" y="4018041"/>
                  <a:pt x="3702984" y="4020622"/>
                  <a:pt x="3694176" y="4024537"/>
                </a:cubicBezTo>
                <a:cubicBezTo>
                  <a:pt x="3675492" y="4032841"/>
                  <a:pt x="3658709" y="4045503"/>
                  <a:pt x="3639312" y="4051969"/>
                </a:cubicBezTo>
                <a:cubicBezTo>
                  <a:pt x="3598523" y="4065565"/>
                  <a:pt x="3584492" y="4054999"/>
                  <a:pt x="3547872" y="4070257"/>
                </a:cubicBezTo>
                <a:cubicBezTo>
                  <a:pt x="3522707" y="4080742"/>
                  <a:pt x="3501168" y="4100221"/>
                  <a:pt x="3474720" y="4106833"/>
                </a:cubicBezTo>
                <a:cubicBezTo>
                  <a:pt x="3462528" y="4109881"/>
                  <a:pt x="3450228" y="4112525"/>
                  <a:pt x="3438144" y="4115977"/>
                </a:cubicBezTo>
                <a:cubicBezTo>
                  <a:pt x="3428876" y="4118625"/>
                  <a:pt x="3420063" y="4122783"/>
                  <a:pt x="3410712" y="4125121"/>
                </a:cubicBezTo>
                <a:cubicBezTo>
                  <a:pt x="3395634" y="4128890"/>
                  <a:pt x="3379878" y="4129799"/>
                  <a:pt x="3364992" y="4134265"/>
                </a:cubicBezTo>
                <a:cubicBezTo>
                  <a:pt x="3355928" y="4136984"/>
                  <a:pt x="3308063" y="4158607"/>
                  <a:pt x="3291840" y="4161697"/>
                </a:cubicBezTo>
                <a:cubicBezTo>
                  <a:pt x="3237202" y="4172104"/>
                  <a:pt x="3180015" y="4171540"/>
                  <a:pt x="3127248" y="4189129"/>
                </a:cubicBezTo>
                <a:cubicBezTo>
                  <a:pt x="3118104" y="4192177"/>
                  <a:pt x="3108675" y="4194476"/>
                  <a:pt x="3099816" y="4198273"/>
                </a:cubicBezTo>
                <a:cubicBezTo>
                  <a:pt x="3087287" y="4203643"/>
                  <a:pt x="3076172" y="4212250"/>
                  <a:pt x="3063240" y="4216561"/>
                </a:cubicBezTo>
                <a:cubicBezTo>
                  <a:pt x="3039395" y="4224509"/>
                  <a:pt x="3014880" y="4230717"/>
                  <a:pt x="2990088" y="4234849"/>
                </a:cubicBezTo>
                <a:cubicBezTo>
                  <a:pt x="2941609" y="4242929"/>
                  <a:pt x="2843784" y="4253137"/>
                  <a:pt x="2843784" y="4253137"/>
                </a:cubicBezTo>
                <a:cubicBezTo>
                  <a:pt x="2837937" y="4255476"/>
                  <a:pt x="2784967" y="4277702"/>
                  <a:pt x="2770632" y="4280569"/>
                </a:cubicBezTo>
                <a:cubicBezTo>
                  <a:pt x="2636503" y="4307395"/>
                  <a:pt x="2767228" y="4274321"/>
                  <a:pt x="2660904" y="4298857"/>
                </a:cubicBezTo>
                <a:cubicBezTo>
                  <a:pt x="2636413" y="4304509"/>
                  <a:pt x="2611597" y="4309197"/>
                  <a:pt x="2587752" y="4317145"/>
                </a:cubicBezTo>
                <a:cubicBezTo>
                  <a:pt x="2578608" y="4320193"/>
                  <a:pt x="2569900" y="4325225"/>
                  <a:pt x="2560320" y="4326289"/>
                </a:cubicBezTo>
                <a:cubicBezTo>
                  <a:pt x="2514779" y="4331349"/>
                  <a:pt x="2468880" y="4332385"/>
                  <a:pt x="2423160" y="4335433"/>
                </a:cubicBezTo>
                <a:lnTo>
                  <a:pt x="1956816" y="4326289"/>
                </a:lnTo>
                <a:cubicBezTo>
                  <a:pt x="1938287" y="4325639"/>
                  <a:pt x="1919939" y="4321642"/>
                  <a:pt x="1901952" y="4317145"/>
                </a:cubicBezTo>
                <a:cubicBezTo>
                  <a:pt x="1883250" y="4312470"/>
                  <a:pt x="1865376" y="4304953"/>
                  <a:pt x="1847088" y="4298857"/>
                </a:cubicBezTo>
                <a:cubicBezTo>
                  <a:pt x="1834896" y="4304953"/>
                  <a:pt x="1821854" y="4309584"/>
                  <a:pt x="1810512" y="4317145"/>
                </a:cubicBezTo>
                <a:cubicBezTo>
                  <a:pt x="1766879" y="4346233"/>
                  <a:pt x="1729400" y="4385133"/>
                  <a:pt x="1682496" y="4408585"/>
                </a:cubicBezTo>
                <a:cubicBezTo>
                  <a:pt x="1615436" y="4442115"/>
                  <a:pt x="1678194" y="4414746"/>
                  <a:pt x="1600200" y="4436017"/>
                </a:cubicBezTo>
                <a:cubicBezTo>
                  <a:pt x="1489744" y="4466141"/>
                  <a:pt x="1603713" y="4445965"/>
                  <a:pt x="1481328" y="4463449"/>
                </a:cubicBezTo>
                <a:cubicBezTo>
                  <a:pt x="1472184" y="4469545"/>
                  <a:pt x="1464224" y="4477981"/>
                  <a:pt x="1453896" y="4481737"/>
                </a:cubicBezTo>
                <a:cubicBezTo>
                  <a:pt x="1415337" y="4495758"/>
                  <a:pt x="1366751" y="4502357"/>
                  <a:pt x="1325880" y="4509169"/>
                </a:cubicBezTo>
                <a:cubicBezTo>
                  <a:pt x="1316736" y="4515265"/>
                  <a:pt x="1308592" y="4523230"/>
                  <a:pt x="1298448" y="4527457"/>
                </a:cubicBezTo>
                <a:cubicBezTo>
                  <a:pt x="1271756" y="4538578"/>
                  <a:pt x="1216152" y="4554889"/>
                  <a:pt x="1216152" y="4554889"/>
                </a:cubicBezTo>
                <a:cubicBezTo>
                  <a:pt x="1197864" y="4570129"/>
                  <a:pt x="1181095" y="4587404"/>
                  <a:pt x="1161288" y="4600609"/>
                </a:cubicBezTo>
                <a:cubicBezTo>
                  <a:pt x="1152122" y="4606720"/>
                  <a:pt x="1103846" y="4616552"/>
                  <a:pt x="1097280" y="4618897"/>
                </a:cubicBezTo>
                <a:cubicBezTo>
                  <a:pt x="1066365" y="4629938"/>
                  <a:pt x="1037688" y="4647511"/>
                  <a:pt x="1005840" y="4655473"/>
                </a:cubicBezTo>
                <a:cubicBezTo>
                  <a:pt x="911779" y="4678988"/>
                  <a:pt x="957570" y="4670206"/>
                  <a:pt x="868680" y="4682905"/>
                </a:cubicBezTo>
                <a:cubicBezTo>
                  <a:pt x="853440" y="4689001"/>
                  <a:pt x="838329" y="4695430"/>
                  <a:pt x="822960" y="4701193"/>
                </a:cubicBezTo>
                <a:cubicBezTo>
                  <a:pt x="813935" y="4704577"/>
                  <a:pt x="804303" y="4706349"/>
                  <a:pt x="795528" y="4710337"/>
                </a:cubicBezTo>
                <a:cubicBezTo>
                  <a:pt x="770709" y="4721618"/>
                  <a:pt x="749109" y="4741566"/>
                  <a:pt x="722376" y="4746913"/>
                </a:cubicBezTo>
                <a:cubicBezTo>
                  <a:pt x="696273" y="4752134"/>
                  <a:pt x="665907" y="4757453"/>
                  <a:pt x="640080" y="4765201"/>
                </a:cubicBezTo>
                <a:cubicBezTo>
                  <a:pt x="621616" y="4770740"/>
                  <a:pt x="602832" y="4775660"/>
                  <a:pt x="585216" y="4783489"/>
                </a:cubicBezTo>
                <a:cubicBezTo>
                  <a:pt x="575173" y="4787952"/>
                  <a:pt x="567827" y="4797314"/>
                  <a:pt x="557784" y="4801777"/>
                </a:cubicBezTo>
                <a:cubicBezTo>
                  <a:pt x="540168" y="4809606"/>
                  <a:pt x="520162" y="4811444"/>
                  <a:pt x="502920" y="4820065"/>
                </a:cubicBezTo>
                <a:cubicBezTo>
                  <a:pt x="490728" y="4826161"/>
                  <a:pt x="477953" y="4831209"/>
                  <a:pt x="466344" y="4838353"/>
                </a:cubicBezTo>
                <a:cubicBezTo>
                  <a:pt x="438266" y="4855632"/>
                  <a:pt x="415325" y="4882791"/>
                  <a:pt x="384048" y="4893217"/>
                </a:cubicBezTo>
                <a:cubicBezTo>
                  <a:pt x="365760" y="4899313"/>
                  <a:pt x="348087" y="4907724"/>
                  <a:pt x="329184" y="4911505"/>
                </a:cubicBezTo>
                <a:cubicBezTo>
                  <a:pt x="272990" y="4922744"/>
                  <a:pt x="282295" y="4919602"/>
                  <a:pt x="219456" y="4938937"/>
                </a:cubicBezTo>
                <a:cubicBezTo>
                  <a:pt x="201031" y="4944606"/>
                  <a:pt x="182880" y="4951129"/>
                  <a:pt x="164592" y="4957225"/>
                </a:cubicBezTo>
                <a:lnTo>
                  <a:pt x="137160" y="4966369"/>
                </a:lnTo>
                <a:cubicBezTo>
                  <a:pt x="36073" y="5044992"/>
                  <a:pt x="81562" y="5008129"/>
                  <a:pt x="0" y="5076097"/>
                </a:cubicBezTo>
                <a:cubicBezTo>
                  <a:pt x="3048" y="5042569"/>
                  <a:pt x="2090" y="5008432"/>
                  <a:pt x="9144" y="4975513"/>
                </a:cubicBezTo>
                <a:cubicBezTo>
                  <a:pt x="14679" y="4949685"/>
                  <a:pt x="37137" y="4943429"/>
                  <a:pt x="54864" y="4929793"/>
                </a:cubicBezTo>
                <a:cubicBezTo>
                  <a:pt x="160816" y="4848291"/>
                  <a:pt x="107549" y="4869559"/>
                  <a:pt x="173736" y="4847497"/>
                </a:cubicBezTo>
                <a:cubicBezTo>
                  <a:pt x="185928" y="4838353"/>
                  <a:pt x="199078" y="4830363"/>
                  <a:pt x="210312" y="4820065"/>
                </a:cubicBezTo>
                <a:cubicBezTo>
                  <a:pt x="235732" y="4796763"/>
                  <a:pt x="255877" y="4767604"/>
                  <a:pt x="283464" y="4746913"/>
                </a:cubicBezTo>
                <a:cubicBezTo>
                  <a:pt x="295656" y="4737769"/>
                  <a:pt x="307639" y="4728339"/>
                  <a:pt x="320040" y="4719481"/>
                </a:cubicBezTo>
                <a:cubicBezTo>
                  <a:pt x="328983" y="4713093"/>
                  <a:pt x="339128" y="4708345"/>
                  <a:pt x="347472" y="4701193"/>
                </a:cubicBezTo>
                <a:cubicBezTo>
                  <a:pt x="360563" y="4689972"/>
                  <a:pt x="370957" y="4675838"/>
                  <a:pt x="384048" y="4664617"/>
                </a:cubicBezTo>
                <a:cubicBezTo>
                  <a:pt x="392392" y="4657465"/>
                  <a:pt x="403266" y="4653630"/>
                  <a:pt x="411480" y="4646329"/>
                </a:cubicBezTo>
                <a:cubicBezTo>
                  <a:pt x="514278" y="4554953"/>
                  <a:pt x="417848" y="4626136"/>
                  <a:pt x="521208" y="4545745"/>
                </a:cubicBezTo>
                <a:cubicBezTo>
                  <a:pt x="540822" y="4530490"/>
                  <a:pt x="562576" y="4519231"/>
                  <a:pt x="585216" y="4509169"/>
                </a:cubicBezTo>
                <a:cubicBezTo>
                  <a:pt x="600215" y="4502503"/>
                  <a:pt x="616255" y="4498222"/>
                  <a:pt x="630936" y="4490881"/>
                </a:cubicBezTo>
                <a:cubicBezTo>
                  <a:pt x="640766" y="4485966"/>
                  <a:pt x="648538" y="4477508"/>
                  <a:pt x="658368" y="4472593"/>
                </a:cubicBezTo>
                <a:cubicBezTo>
                  <a:pt x="734144" y="4434705"/>
                  <a:pt x="676122" y="4468903"/>
                  <a:pt x="731520" y="4445161"/>
                </a:cubicBezTo>
                <a:cubicBezTo>
                  <a:pt x="744049" y="4439791"/>
                  <a:pt x="755640" y="4432409"/>
                  <a:pt x="768096" y="4426873"/>
                </a:cubicBezTo>
                <a:cubicBezTo>
                  <a:pt x="783095" y="4420207"/>
                  <a:pt x="799135" y="4415926"/>
                  <a:pt x="813816" y="4408585"/>
                </a:cubicBezTo>
                <a:cubicBezTo>
                  <a:pt x="852581" y="4389202"/>
                  <a:pt x="868059" y="4377305"/>
                  <a:pt x="896112" y="4344577"/>
                </a:cubicBezTo>
                <a:cubicBezTo>
                  <a:pt x="903264" y="4336233"/>
                  <a:pt x="909937" y="4327188"/>
                  <a:pt x="914400" y="4317145"/>
                </a:cubicBezTo>
                <a:cubicBezTo>
                  <a:pt x="922229" y="4299529"/>
                  <a:pt x="932688" y="4262281"/>
                  <a:pt x="932688" y="4262281"/>
                </a:cubicBezTo>
                <a:cubicBezTo>
                  <a:pt x="935736" y="4234849"/>
                  <a:pt x="953158" y="4205155"/>
                  <a:pt x="941832" y="4179985"/>
                </a:cubicBezTo>
                <a:cubicBezTo>
                  <a:pt x="868446" y="4016904"/>
                  <a:pt x="734412" y="4071669"/>
                  <a:pt x="576072" y="4061113"/>
                </a:cubicBezTo>
                <a:cubicBezTo>
                  <a:pt x="542444" y="4035892"/>
                  <a:pt x="531331" y="4030252"/>
                  <a:pt x="502920" y="3997105"/>
                </a:cubicBezTo>
                <a:cubicBezTo>
                  <a:pt x="493538" y="3986159"/>
                  <a:pt x="459940" y="3928520"/>
                  <a:pt x="457200" y="3923953"/>
                </a:cubicBezTo>
                <a:cubicBezTo>
                  <a:pt x="466344" y="3853849"/>
                  <a:pt x="464548" y="3781426"/>
                  <a:pt x="484632" y="3713641"/>
                </a:cubicBezTo>
                <a:cubicBezTo>
                  <a:pt x="487769" y="3703053"/>
                  <a:pt x="542923" y="3669392"/>
                  <a:pt x="557784" y="3658777"/>
                </a:cubicBezTo>
                <a:cubicBezTo>
                  <a:pt x="570185" y="3649919"/>
                  <a:pt x="581782" y="3639951"/>
                  <a:pt x="594360" y="3631345"/>
                </a:cubicBezTo>
                <a:cubicBezTo>
                  <a:pt x="639709" y="3600316"/>
                  <a:pt x="692665" y="3578760"/>
                  <a:pt x="731520" y="3539905"/>
                </a:cubicBezTo>
                <a:lnTo>
                  <a:pt x="786384" y="3485041"/>
                </a:lnTo>
                <a:lnTo>
                  <a:pt x="914400" y="3494185"/>
                </a:lnTo>
                <a:cubicBezTo>
                  <a:pt x="1006006" y="3501513"/>
                  <a:pt x="1097395" y="3511470"/>
                  <a:pt x="1188720" y="3521617"/>
                </a:cubicBezTo>
                <a:cubicBezTo>
                  <a:pt x="1200912" y="3524665"/>
                  <a:pt x="1212875" y="3528850"/>
                  <a:pt x="1225296" y="3530761"/>
                </a:cubicBezTo>
                <a:cubicBezTo>
                  <a:pt x="1358974" y="3551327"/>
                  <a:pt x="1411105" y="3536455"/>
                  <a:pt x="1581912" y="3530761"/>
                </a:cubicBezTo>
                <a:cubicBezTo>
                  <a:pt x="1657526" y="3455147"/>
                  <a:pt x="1617904" y="3477959"/>
                  <a:pt x="1691640" y="3448465"/>
                </a:cubicBezTo>
                <a:cubicBezTo>
                  <a:pt x="1697736" y="3439321"/>
                  <a:pt x="1709015" y="3431985"/>
                  <a:pt x="1709928" y="3421033"/>
                </a:cubicBezTo>
                <a:cubicBezTo>
                  <a:pt x="1713174" y="3382078"/>
                  <a:pt x="1698254" y="3332699"/>
                  <a:pt x="1691640" y="3293017"/>
                </a:cubicBezTo>
                <a:cubicBezTo>
                  <a:pt x="1685049" y="3253472"/>
                  <a:pt x="1680740" y="3213549"/>
                  <a:pt x="1673352" y="3174145"/>
                </a:cubicBezTo>
                <a:cubicBezTo>
                  <a:pt x="1671576" y="3164671"/>
                  <a:pt x="1666546" y="3156064"/>
                  <a:pt x="1664208" y="3146713"/>
                </a:cubicBezTo>
                <a:cubicBezTo>
                  <a:pt x="1660439" y="3131635"/>
                  <a:pt x="1658435" y="3116165"/>
                  <a:pt x="1655064" y="3100993"/>
                </a:cubicBezTo>
                <a:cubicBezTo>
                  <a:pt x="1630804" y="2991822"/>
                  <a:pt x="1663653" y="3157377"/>
                  <a:pt x="1636776" y="3009553"/>
                </a:cubicBezTo>
                <a:cubicBezTo>
                  <a:pt x="1633996" y="2994262"/>
                  <a:pt x="1629686" y="2979238"/>
                  <a:pt x="1627632" y="2963833"/>
                </a:cubicBezTo>
                <a:cubicBezTo>
                  <a:pt x="1611916" y="2845964"/>
                  <a:pt x="1629941" y="2906751"/>
                  <a:pt x="1609344" y="2844961"/>
                </a:cubicBezTo>
                <a:cubicBezTo>
                  <a:pt x="1589105" y="2622329"/>
                  <a:pt x="1600578" y="2710449"/>
                  <a:pt x="1581912" y="2579785"/>
                </a:cubicBezTo>
                <a:cubicBezTo>
                  <a:pt x="1602565" y="2311292"/>
                  <a:pt x="1574662" y="2570314"/>
                  <a:pt x="1609344" y="2396905"/>
                </a:cubicBezTo>
                <a:cubicBezTo>
                  <a:pt x="1614163" y="2372808"/>
                  <a:pt x="1613339" y="2347781"/>
                  <a:pt x="1618488" y="2323753"/>
                </a:cubicBezTo>
                <a:cubicBezTo>
                  <a:pt x="1622527" y="2304904"/>
                  <a:pt x="1631237" y="2287353"/>
                  <a:pt x="1636776" y="2268889"/>
                </a:cubicBezTo>
                <a:cubicBezTo>
                  <a:pt x="1640387" y="2256852"/>
                  <a:pt x="1641253" y="2243981"/>
                  <a:pt x="1645920" y="2232313"/>
                </a:cubicBezTo>
                <a:cubicBezTo>
                  <a:pt x="1653514" y="2213329"/>
                  <a:pt x="1665488" y="2196323"/>
                  <a:pt x="1673352" y="2177449"/>
                </a:cubicBezTo>
                <a:cubicBezTo>
                  <a:pt x="1698500" y="2117094"/>
                  <a:pt x="1690412" y="2110545"/>
                  <a:pt x="1709928" y="2040289"/>
                </a:cubicBezTo>
                <a:cubicBezTo>
                  <a:pt x="1717667" y="2012428"/>
                  <a:pt x="1728735" y="1985593"/>
                  <a:pt x="1737360" y="1957993"/>
                </a:cubicBezTo>
                <a:cubicBezTo>
                  <a:pt x="1743979" y="1936813"/>
                  <a:pt x="1749272" y="1915239"/>
                  <a:pt x="1755648" y="1893985"/>
                </a:cubicBezTo>
                <a:cubicBezTo>
                  <a:pt x="1765936" y="1859690"/>
                  <a:pt x="1779086" y="1823495"/>
                  <a:pt x="1810512" y="1802545"/>
                </a:cubicBezTo>
                <a:cubicBezTo>
                  <a:pt x="1818532" y="1797198"/>
                  <a:pt x="1828800" y="1796449"/>
                  <a:pt x="1837944" y="1793401"/>
                </a:cubicBezTo>
                <a:cubicBezTo>
                  <a:pt x="1844040" y="1784257"/>
                  <a:pt x="1855138" y="1776904"/>
                  <a:pt x="1856232" y="1765969"/>
                </a:cubicBezTo>
                <a:cubicBezTo>
                  <a:pt x="1858026" y="1748031"/>
                  <a:pt x="1848402" y="1697537"/>
                  <a:pt x="1837944" y="1674529"/>
                </a:cubicBezTo>
                <a:cubicBezTo>
                  <a:pt x="1826663" y="1649710"/>
                  <a:pt x="1801368" y="1601377"/>
                  <a:pt x="1801368" y="1601377"/>
                </a:cubicBezTo>
                <a:cubicBezTo>
                  <a:pt x="1786877" y="1528924"/>
                  <a:pt x="1799175" y="1569558"/>
                  <a:pt x="1755648" y="1482505"/>
                </a:cubicBezTo>
                <a:lnTo>
                  <a:pt x="1737360" y="1445929"/>
                </a:lnTo>
                <a:cubicBezTo>
                  <a:pt x="1734312" y="1430689"/>
                  <a:pt x="1732682" y="1415095"/>
                  <a:pt x="1728216" y="1400209"/>
                </a:cubicBezTo>
                <a:cubicBezTo>
                  <a:pt x="1723499" y="1384487"/>
                  <a:pt x="1714247" y="1370325"/>
                  <a:pt x="1709928" y="1354489"/>
                </a:cubicBezTo>
                <a:cubicBezTo>
                  <a:pt x="1705050" y="1336602"/>
                  <a:pt x="1705281" y="1317612"/>
                  <a:pt x="1700784" y="1299625"/>
                </a:cubicBezTo>
                <a:cubicBezTo>
                  <a:pt x="1696109" y="1280923"/>
                  <a:pt x="1687171" y="1263463"/>
                  <a:pt x="1682496" y="1244761"/>
                </a:cubicBezTo>
                <a:cubicBezTo>
                  <a:pt x="1670046" y="1194961"/>
                  <a:pt x="1678972" y="1219425"/>
                  <a:pt x="1655064" y="1171609"/>
                </a:cubicBezTo>
                <a:cubicBezTo>
                  <a:pt x="1648968" y="1141129"/>
                  <a:pt x="1644687" y="1110229"/>
                  <a:pt x="1636776" y="1080169"/>
                </a:cubicBezTo>
                <a:cubicBezTo>
                  <a:pt x="1629417" y="1052205"/>
                  <a:pt x="1618488" y="1025305"/>
                  <a:pt x="1609344" y="997873"/>
                </a:cubicBezTo>
                <a:lnTo>
                  <a:pt x="1591056" y="943009"/>
                </a:lnTo>
                <a:cubicBezTo>
                  <a:pt x="1588008" y="933865"/>
                  <a:pt x="1584250" y="924928"/>
                  <a:pt x="1581912" y="915577"/>
                </a:cubicBezTo>
                <a:cubicBezTo>
                  <a:pt x="1575816" y="891193"/>
                  <a:pt x="1568553" y="867071"/>
                  <a:pt x="1563624" y="842425"/>
                </a:cubicBezTo>
                <a:cubicBezTo>
                  <a:pt x="1560576" y="827185"/>
                  <a:pt x="1558249" y="811783"/>
                  <a:pt x="1554480" y="796705"/>
                </a:cubicBezTo>
                <a:cubicBezTo>
                  <a:pt x="1532478" y="708698"/>
                  <a:pt x="1560476" y="874405"/>
                  <a:pt x="1527048" y="696121"/>
                </a:cubicBezTo>
                <a:cubicBezTo>
                  <a:pt x="1522519" y="671968"/>
                  <a:pt x="1520952" y="647353"/>
                  <a:pt x="1517904" y="622969"/>
                </a:cubicBezTo>
                <a:cubicBezTo>
                  <a:pt x="1520952" y="565057"/>
                  <a:pt x="1520870" y="506895"/>
                  <a:pt x="1527048" y="449233"/>
                </a:cubicBezTo>
                <a:cubicBezTo>
                  <a:pt x="1530042" y="421292"/>
                  <a:pt x="1539448" y="394414"/>
                  <a:pt x="1545336" y="366937"/>
                </a:cubicBezTo>
                <a:cubicBezTo>
                  <a:pt x="1566168" y="269719"/>
                  <a:pt x="1539757" y="376390"/>
                  <a:pt x="1572768" y="266353"/>
                </a:cubicBezTo>
                <a:cubicBezTo>
                  <a:pt x="1576379" y="254316"/>
                  <a:pt x="1579186" y="242045"/>
                  <a:pt x="1581912" y="229777"/>
                </a:cubicBezTo>
                <a:cubicBezTo>
                  <a:pt x="1585283" y="214605"/>
                  <a:pt x="1585599" y="198609"/>
                  <a:pt x="1591056" y="184057"/>
                </a:cubicBezTo>
                <a:cubicBezTo>
                  <a:pt x="1594915" y="173767"/>
                  <a:pt x="1603248" y="165769"/>
                  <a:pt x="1609344" y="156625"/>
                </a:cubicBezTo>
                <a:cubicBezTo>
                  <a:pt x="1616033" y="123180"/>
                  <a:pt x="1621307" y="86978"/>
                  <a:pt x="1636776" y="56041"/>
                </a:cubicBezTo>
                <a:cubicBezTo>
                  <a:pt x="1643592" y="42410"/>
                  <a:pt x="1651528" y="27919"/>
                  <a:pt x="1664208" y="19465"/>
                </a:cubicBezTo>
                <a:cubicBezTo>
                  <a:pt x="1671816" y="14393"/>
                  <a:pt x="1694688" y="-4919"/>
                  <a:pt x="1709928" y="117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89" name="フリーフォーム: 図形 88">
            <a:extLst>
              <a:ext uri="{FF2B5EF4-FFF2-40B4-BE49-F238E27FC236}">
                <a16:creationId xmlns:a16="http://schemas.microsoft.com/office/drawing/2014/main" id="{61654FAC-0861-1431-BC25-3A8E148A5853}"/>
              </a:ext>
            </a:extLst>
          </p:cNvPr>
          <p:cNvSpPr>
            <a:spLocks noChangeAspect="1"/>
          </p:cNvSpPr>
          <p:nvPr/>
        </p:nvSpPr>
        <p:spPr>
          <a:xfrm rot="17236313" flipH="1" flipV="1">
            <a:off x="4381669" y="2570099"/>
            <a:ext cx="317672" cy="306694"/>
          </a:xfrm>
          <a:custGeom>
            <a:avLst/>
            <a:gdLst>
              <a:gd name="connsiteX0" fmla="*/ 1709928 w 5257800"/>
              <a:gd name="connsiteY0" fmla="*/ 1177 h 5076097"/>
              <a:gd name="connsiteX1" fmla="*/ 1755648 w 5257800"/>
              <a:gd name="connsiteY1" fmla="*/ 56041 h 5076097"/>
              <a:gd name="connsiteX2" fmla="*/ 1819656 w 5257800"/>
              <a:gd name="connsiteY2" fmla="*/ 138337 h 5076097"/>
              <a:gd name="connsiteX3" fmla="*/ 1920240 w 5257800"/>
              <a:gd name="connsiteY3" fmla="*/ 229777 h 5076097"/>
              <a:gd name="connsiteX4" fmla="*/ 2002536 w 5257800"/>
              <a:gd name="connsiteY4" fmla="*/ 312073 h 5076097"/>
              <a:gd name="connsiteX5" fmla="*/ 2084832 w 5257800"/>
              <a:gd name="connsiteY5" fmla="*/ 385225 h 5076097"/>
              <a:gd name="connsiteX6" fmla="*/ 2221992 w 5257800"/>
              <a:gd name="connsiteY6" fmla="*/ 513241 h 5076097"/>
              <a:gd name="connsiteX7" fmla="*/ 2276856 w 5257800"/>
              <a:gd name="connsiteY7" fmla="*/ 568105 h 5076097"/>
              <a:gd name="connsiteX8" fmla="*/ 2368296 w 5257800"/>
              <a:gd name="connsiteY8" fmla="*/ 686977 h 5076097"/>
              <a:gd name="connsiteX9" fmla="*/ 2450592 w 5257800"/>
              <a:gd name="connsiteY9" fmla="*/ 769273 h 5076097"/>
              <a:gd name="connsiteX10" fmla="*/ 2523744 w 5257800"/>
              <a:gd name="connsiteY10" fmla="*/ 869857 h 5076097"/>
              <a:gd name="connsiteX11" fmla="*/ 2596896 w 5257800"/>
              <a:gd name="connsiteY11" fmla="*/ 943009 h 5076097"/>
              <a:gd name="connsiteX12" fmla="*/ 2697480 w 5257800"/>
              <a:gd name="connsiteY12" fmla="*/ 1089313 h 5076097"/>
              <a:gd name="connsiteX13" fmla="*/ 2779776 w 5257800"/>
              <a:gd name="connsiteY13" fmla="*/ 1217329 h 5076097"/>
              <a:gd name="connsiteX14" fmla="*/ 2816352 w 5257800"/>
              <a:gd name="connsiteY14" fmla="*/ 1272193 h 5076097"/>
              <a:gd name="connsiteX15" fmla="*/ 2852928 w 5257800"/>
              <a:gd name="connsiteY15" fmla="*/ 1336201 h 5076097"/>
              <a:gd name="connsiteX16" fmla="*/ 2898648 w 5257800"/>
              <a:gd name="connsiteY16" fmla="*/ 1427641 h 5076097"/>
              <a:gd name="connsiteX17" fmla="*/ 2962656 w 5257800"/>
              <a:gd name="connsiteY17" fmla="*/ 1537369 h 5076097"/>
              <a:gd name="connsiteX18" fmla="*/ 3008376 w 5257800"/>
              <a:gd name="connsiteY18" fmla="*/ 1610521 h 5076097"/>
              <a:gd name="connsiteX19" fmla="*/ 3035808 w 5257800"/>
              <a:gd name="connsiteY19" fmla="*/ 1683673 h 5076097"/>
              <a:gd name="connsiteX20" fmla="*/ 3054096 w 5257800"/>
              <a:gd name="connsiteY20" fmla="*/ 1720249 h 5076097"/>
              <a:gd name="connsiteX21" fmla="*/ 3035808 w 5257800"/>
              <a:gd name="connsiteY21" fmla="*/ 1921417 h 5076097"/>
              <a:gd name="connsiteX22" fmla="*/ 3026664 w 5257800"/>
              <a:gd name="connsiteY22" fmla="*/ 1957993 h 5076097"/>
              <a:gd name="connsiteX23" fmla="*/ 2980944 w 5257800"/>
              <a:gd name="connsiteY23" fmla="*/ 2040289 h 5076097"/>
              <a:gd name="connsiteX24" fmla="*/ 2962656 w 5257800"/>
              <a:gd name="connsiteY24" fmla="*/ 2086009 h 5076097"/>
              <a:gd name="connsiteX25" fmla="*/ 2935224 w 5257800"/>
              <a:gd name="connsiteY25" fmla="*/ 2223169 h 5076097"/>
              <a:gd name="connsiteX26" fmla="*/ 2926080 w 5257800"/>
              <a:gd name="connsiteY26" fmla="*/ 2250601 h 5076097"/>
              <a:gd name="connsiteX27" fmla="*/ 2926080 w 5257800"/>
              <a:gd name="connsiteY27" fmla="*/ 2826673 h 5076097"/>
              <a:gd name="connsiteX28" fmla="*/ 2944368 w 5257800"/>
              <a:gd name="connsiteY28" fmla="*/ 2899825 h 5076097"/>
              <a:gd name="connsiteX29" fmla="*/ 2953512 w 5257800"/>
              <a:gd name="connsiteY29" fmla="*/ 3018697 h 5076097"/>
              <a:gd name="connsiteX30" fmla="*/ 2990088 w 5257800"/>
              <a:gd name="connsiteY30" fmla="*/ 3137569 h 5076097"/>
              <a:gd name="connsiteX31" fmla="*/ 3017520 w 5257800"/>
              <a:gd name="connsiteY31" fmla="*/ 3229009 h 5076097"/>
              <a:gd name="connsiteX32" fmla="*/ 3044952 w 5257800"/>
              <a:gd name="connsiteY32" fmla="*/ 3265585 h 5076097"/>
              <a:gd name="connsiteX33" fmla="*/ 3063240 w 5257800"/>
              <a:gd name="connsiteY33" fmla="*/ 3320449 h 5076097"/>
              <a:gd name="connsiteX34" fmla="*/ 3081528 w 5257800"/>
              <a:gd name="connsiteY34" fmla="*/ 3357025 h 5076097"/>
              <a:gd name="connsiteX35" fmla="*/ 3127248 w 5257800"/>
              <a:gd name="connsiteY35" fmla="*/ 3421033 h 5076097"/>
              <a:gd name="connsiteX36" fmla="*/ 3246120 w 5257800"/>
              <a:gd name="connsiteY36" fmla="*/ 3549049 h 5076097"/>
              <a:gd name="connsiteX37" fmla="*/ 3300984 w 5257800"/>
              <a:gd name="connsiteY37" fmla="*/ 3594769 h 5076097"/>
              <a:gd name="connsiteX38" fmla="*/ 3328416 w 5257800"/>
              <a:gd name="connsiteY38" fmla="*/ 3603913 h 5076097"/>
              <a:gd name="connsiteX39" fmla="*/ 3383280 w 5257800"/>
              <a:gd name="connsiteY39" fmla="*/ 3631345 h 5076097"/>
              <a:gd name="connsiteX40" fmla="*/ 3429000 w 5257800"/>
              <a:gd name="connsiteY40" fmla="*/ 3658777 h 5076097"/>
              <a:gd name="connsiteX41" fmla="*/ 3456432 w 5257800"/>
              <a:gd name="connsiteY41" fmla="*/ 3686209 h 5076097"/>
              <a:gd name="connsiteX42" fmla="*/ 3602736 w 5257800"/>
              <a:gd name="connsiteY42" fmla="*/ 3713641 h 5076097"/>
              <a:gd name="connsiteX43" fmla="*/ 3666744 w 5257800"/>
              <a:gd name="connsiteY43" fmla="*/ 3731929 h 5076097"/>
              <a:gd name="connsiteX44" fmla="*/ 3803904 w 5257800"/>
              <a:gd name="connsiteY44" fmla="*/ 3750217 h 5076097"/>
              <a:gd name="connsiteX45" fmla="*/ 3840480 w 5257800"/>
              <a:gd name="connsiteY45" fmla="*/ 3759361 h 5076097"/>
              <a:gd name="connsiteX46" fmla="*/ 3922776 w 5257800"/>
              <a:gd name="connsiteY46" fmla="*/ 3768505 h 5076097"/>
              <a:gd name="connsiteX47" fmla="*/ 4709160 w 5257800"/>
              <a:gd name="connsiteY47" fmla="*/ 3750217 h 5076097"/>
              <a:gd name="connsiteX48" fmla="*/ 4745736 w 5257800"/>
              <a:gd name="connsiteY48" fmla="*/ 3722785 h 5076097"/>
              <a:gd name="connsiteX49" fmla="*/ 4828032 w 5257800"/>
              <a:gd name="connsiteY49" fmla="*/ 3741073 h 5076097"/>
              <a:gd name="connsiteX50" fmla="*/ 4855464 w 5257800"/>
              <a:gd name="connsiteY50" fmla="*/ 3750217 h 5076097"/>
              <a:gd name="connsiteX51" fmla="*/ 4882896 w 5257800"/>
              <a:gd name="connsiteY51" fmla="*/ 3768505 h 5076097"/>
              <a:gd name="connsiteX52" fmla="*/ 4901184 w 5257800"/>
              <a:gd name="connsiteY52" fmla="*/ 3795937 h 5076097"/>
              <a:gd name="connsiteX53" fmla="*/ 4919472 w 5257800"/>
              <a:gd name="connsiteY53" fmla="*/ 3832513 h 5076097"/>
              <a:gd name="connsiteX54" fmla="*/ 4956048 w 5257800"/>
              <a:gd name="connsiteY54" fmla="*/ 3859945 h 5076097"/>
              <a:gd name="connsiteX55" fmla="*/ 5047488 w 5257800"/>
              <a:gd name="connsiteY55" fmla="*/ 3914809 h 5076097"/>
              <a:gd name="connsiteX56" fmla="*/ 5074920 w 5257800"/>
              <a:gd name="connsiteY56" fmla="*/ 3923953 h 5076097"/>
              <a:gd name="connsiteX57" fmla="*/ 5221224 w 5257800"/>
              <a:gd name="connsiteY57" fmla="*/ 3951385 h 5076097"/>
              <a:gd name="connsiteX58" fmla="*/ 5257800 w 5257800"/>
              <a:gd name="connsiteY58" fmla="*/ 3978817 h 5076097"/>
              <a:gd name="connsiteX59" fmla="*/ 5221224 w 5257800"/>
              <a:gd name="connsiteY59" fmla="*/ 4006249 h 5076097"/>
              <a:gd name="connsiteX60" fmla="*/ 5138928 w 5257800"/>
              <a:gd name="connsiteY60" fmla="*/ 4015393 h 5076097"/>
              <a:gd name="connsiteX61" fmla="*/ 5111496 w 5257800"/>
              <a:gd name="connsiteY61" fmla="*/ 4024537 h 5076097"/>
              <a:gd name="connsiteX62" fmla="*/ 5047488 w 5257800"/>
              <a:gd name="connsiteY62" fmla="*/ 4042825 h 5076097"/>
              <a:gd name="connsiteX63" fmla="*/ 5020056 w 5257800"/>
              <a:gd name="connsiteY63" fmla="*/ 4070257 h 5076097"/>
              <a:gd name="connsiteX64" fmla="*/ 4956048 w 5257800"/>
              <a:gd name="connsiteY64" fmla="*/ 4088545 h 5076097"/>
              <a:gd name="connsiteX65" fmla="*/ 4562856 w 5257800"/>
              <a:gd name="connsiteY65" fmla="*/ 4061113 h 5076097"/>
              <a:gd name="connsiteX66" fmla="*/ 4526280 w 5257800"/>
              <a:gd name="connsiteY66" fmla="*/ 4042825 h 5076097"/>
              <a:gd name="connsiteX67" fmla="*/ 4480560 w 5257800"/>
              <a:gd name="connsiteY67" fmla="*/ 4024537 h 5076097"/>
              <a:gd name="connsiteX68" fmla="*/ 4453128 w 5257800"/>
              <a:gd name="connsiteY68" fmla="*/ 4015393 h 5076097"/>
              <a:gd name="connsiteX69" fmla="*/ 4050792 w 5257800"/>
              <a:gd name="connsiteY69" fmla="*/ 4006249 h 5076097"/>
              <a:gd name="connsiteX70" fmla="*/ 3950208 w 5257800"/>
              <a:gd name="connsiteY70" fmla="*/ 3987961 h 5076097"/>
              <a:gd name="connsiteX71" fmla="*/ 3803904 w 5257800"/>
              <a:gd name="connsiteY71" fmla="*/ 3997105 h 5076097"/>
              <a:gd name="connsiteX72" fmla="*/ 3721608 w 5257800"/>
              <a:gd name="connsiteY72" fmla="*/ 4015393 h 5076097"/>
              <a:gd name="connsiteX73" fmla="*/ 3694176 w 5257800"/>
              <a:gd name="connsiteY73" fmla="*/ 4024537 h 5076097"/>
              <a:gd name="connsiteX74" fmla="*/ 3639312 w 5257800"/>
              <a:gd name="connsiteY74" fmla="*/ 4051969 h 5076097"/>
              <a:gd name="connsiteX75" fmla="*/ 3547872 w 5257800"/>
              <a:gd name="connsiteY75" fmla="*/ 4070257 h 5076097"/>
              <a:gd name="connsiteX76" fmla="*/ 3474720 w 5257800"/>
              <a:gd name="connsiteY76" fmla="*/ 4106833 h 5076097"/>
              <a:gd name="connsiteX77" fmla="*/ 3438144 w 5257800"/>
              <a:gd name="connsiteY77" fmla="*/ 4115977 h 5076097"/>
              <a:gd name="connsiteX78" fmla="*/ 3410712 w 5257800"/>
              <a:gd name="connsiteY78" fmla="*/ 4125121 h 5076097"/>
              <a:gd name="connsiteX79" fmla="*/ 3364992 w 5257800"/>
              <a:gd name="connsiteY79" fmla="*/ 4134265 h 5076097"/>
              <a:gd name="connsiteX80" fmla="*/ 3291840 w 5257800"/>
              <a:gd name="connsiteY80" fmla="*/ 4161697 h 5076097"/>
              <a:gd name="connsiteX81" fmla="*/ 3127248 w 5257800"/>
              <a:gd name="connsiteY81" fmla="*/ 4189129 h 5076097"/>
              <a:gd name="connsiteX82" fmla="*/ 3099816 w 5257800"/>
              <a:gd name="connsiteY82" fmla="*/ 4198273 h 5076097"/>
              <a:gd name="connsiteX83" fmla="*/ 3063240 w 5257800"/>
              <a:gd name="connsiteY83" fmla="*/ 4216561 h 5076097"/>
              <a:gd name="connsiteX84" fmla="*/ 2990088 w 5257800"/>
              <a:gd name="connsiteY84" fmla="*/ 4234849 h 5076097"/>
              <a:gd name="connsiteX85" fmla="*/ 2843784 w 5257800"/>
              <a:gd name="connsiteY85" fmla="*/ 4253137 h 5076097"/>
              <a:gd name="connsiteX86" fmla="*/ 2770632 w 5257800"/>
              <a:gd name="connsiteY86" fmla="*/ 4280569 h 5076097"/>
              <a:gd name="connsiteX87" fmla="*/ 2660904 w 5257800"/>
              <a:gd name="connsiteY87" fmla="*/ 4298857 h 5076097"/>
              <a:gd name="connsiteX88" fmla="*/ 2587752 w 5257800"/>
              <a:gd name="connsiteY88" fmla="*/ 4317145 h 5076097"/>
              <a:gd name="connsiteX89" fmla="*/ 2560320 w 5257800"/>
              <a:gd name="connsiteY89" fmla="*/ 4326289 h 5076097"/>
              <a:gd name="connsiteX90" fmla="*/ 2423160 w 5257800"/>
              <a:gd name="connsiteY90" fmla="*/ 4335433 h 5076097"/>
              <a:gd name="connsiteX91" fmla="*/ 1956816 w 5257800"/>
              <a:gd name="connsiteY91" fmla="*/ 4326289 h 5076097"/>
              <a:gd name="connsiteX92" fmla="*/ 1901952 w 5257800"/>
              <a:gd name="connsiteY92" fmla="*/ 4317145 h 5076097"/>
              <a:gd name="connsiteX93" fmla="*/ 1847088 w 5257800"/>
              <a:gd name="connsiteY93" fmla="*/ 4298857 h 5076097"/>
              <a:gd name="connsiteX94" fmla="*/ 1810512 w 5257800"/>
              <a:gd name="connsiteY94" fmla="*/ 4317145 h 5076097"/>
              <a:gd name="connsiteX95" fmla="*/ 1682496 w 5257800"/>
              <a:gd name="connsiteY95" fmla="*/ 4408585 h 5076097"/>
              <a:gd name="connsiteX96" fmla="*/ 1600200 w 5257800"/>
              <a:gd name="connsiteY96" fmla="*/ 4436017 h 5076097"/>
              <a:gd name="connsiteX97" fmla="*/ 1481328 w 5257800"/>
              <a:gd name="connsiteY97" fmla="*/ 4463449 h 5076097"/>
              <a:gd name="connsiteX98" fmla="*/ 1453896 w 5257800"/>
              <a:gd name="connsiteY98" fmla="*/ 4481737 h 5076097"/>
              <a:gd name="connsiteX99" fmla="*/ 1325880 w 5257800"/>
              <a:gd name="connsiteY99" fmla="*/ 4509169 h 5076097"/>
              <a:gd name="connsiteX100" fmla="*/ 1298448 w 5257800"/>
              <a:gd name="connsiteY100" fmla="*/ 4527457 h 5076097"/>
              <a:gd name="connsiteX101" fmla="*/ 1216152 w 5257800"/>
              <a:gd name="connsiteY101" fmla="*/ 4554889 h 5076097"/>
              <a:gd name="connsiteX102" fmla="*/ 1161288 w 5257800"/>
              <a:gd name="connsiteY102" fmla="*/ 4600609 h 5076097"/>
              <a:gd name="connsiteX103" fmla="*/ 1097280 w 5257800"/>
              <a:gd name="connsiteY103" fmla="*/ 4618897 h 5076097"/>
              <a:gd name="connsiteX104" fmla="*/ 1005840 w 5257800"/>
              <a:gd name="connsiteY104" fmla="*/ 4655473 h 5076097"/>
              <a:gd name="connsiteX105" fmla="*/ 868680 w 5257800"/>
              <a:gd name="connsiteY105" fmla="*/ 4682905 h 5076097"/>
              <a:gd name="connsiteX106" fmla="*/ 822960 w 5257800"/>
              <a:gd name="connsiteY106" fmla="*/ 4701193 h 5076097"/>
              <a:gd name="connsiteX107" fmla="*/ 795528 w 5257800"/>
              <a:gd name="connsiteY107" fmla="*/ 4710337 h 5076097"/>
              <a:gd name="connsiteX108" fmla="*/ 722376 w 5257800"/>
              <a:gd name="connsiteY108" fmla="*/ 4746913 h 5076097"/>
              <a:gd name="connsiteX109" fmla="*/ 640080 w 5257800"/>
              <a:gd name="connsiteY109" fmla="*/ 4765201 h 5076097"/>
              <a:gd name="connsiteX110" fmla="*/ 585216 w 5257800"/>
              <a:gd name="connsiteY110" fmla="*/ 4783489 h 5076097"/>
              <a:gd name="connsiteX111" fmla="*/ 557784 w 5257800"/>
              <a:gd name="connsiteY111" fmla="*/ 4801777 h 5076097"/>
              <a:gd name="connsiteX112" fmla="*/ 502920 w 5257800"/>
              <a:gd name="connsiteY112" fmla="*/ 4820065 h 5076097"/>
              <a:gd name="connsiteX113" fmla="*/ 466344 w 5257800"/>
              <a:gd name="connsiteY113" fmla="*/ 4838353 h 5076097"/>
              <a:gd name="connsiteX114" fmla="*/ 384048 w 5257800"/>
              <a:gd name="connsiteY114" fmla="*/ 4893217 h 5076097"/>
              <a:gd name="connsiteX115" fmla="*/ 329184 w 5257800"/>
              <a:gd name="connsiteY115" fmla="*/ 4911505 h 5076097"/>
              <a:gd name="connsiteX116" fmla="*/ 219456 w 5257800"/>
              <a:gd name="connsiteY116" fmla="*/ 4938937 h 5076097"/>
              <a:gd name="connsiteX117" fmla="*/ 164592 w 5257800"/>
              <a:gd name="connsiteY117" fmla="*/ 4957225 h 5076097"/>
              <a:gd name="connsiteX118" fmla="*/ 137160 w 5257800"/>
              <a:gd name="connsiteY118" fmla="*/ 4966369 h 5076097"/>
              <a:gd name="connsiteX119" fmla="*/ 0 w 5257800"/>
              <a:gd name="connsiteY119" fmla="*/ 5076097 h 5076097"/>
              <a:gd name="connsiteX120" fmla="*/ 9144 w 5257800"/>
              <a:gd name="connsiteY120" fmla="*/ 4975513 h 5076097"/>
              <a:gd name="connsiteX121" fmla="*/ 54864 w 5257800"/>
              <a:gd name="connsiteY121" fmla="*/ 4929793 h 5076097"/>
              <a:gd name="connsiteX122" fmla="*/ 173736 w 5257800"/>
              <a:gd name="connsiteY122" fmla="*/ 4847497 h 5076097"/>
              <a:gd name="connsiteX123" fmla="*/ 210312 w 5257800"/>
              <a:gd name="connsiteY123" fmla="*/ 4820065 h 5076097"/>
              <a:gd name="connsiteX124" fmla="*/ 283464 w 5257800"/>
              <a:gd name="connsiteY124" fmla="*/ 4746913 h 5076097"/>
              <a:gd name="connsiteX125" fmla="*/ 320040 w 5257800"/>
              <a:gd name="connsiteY125" fmla="*/ 4719481 h 5076097"/>
              <a:gd name="connsiteX126" fmla="*/ 347472 w 5257800"/>
              <a:gd name="connsiteY126" fmla="*/ 4701193 h 5076097"/>
              <a:gd name="connsiteX127" fmla="*/ 384048 w 5257800"/>
              <a:gd name="connsiteY127" fmla="*/ 4664617 h 5076097"/>
              <a:gd name="connsiteX128" fmla="*/ 411480 w 5257800"/>
              <a:gd name="connsiteY128" fmla="*/ 4646329 h 5076097"/>
              <a:gd name="connsiteX129" fmla="*/ 521208 w 5257800"/>
              <a:gd name="connsiteY129" fmla="*/ 4545745 h 5076097"/>
              <a:gd name="connsiteX130" fmla="*/ 585216 w 5257800"/>
              <a:gd name="connsiteY130" fmla="*/ 4509169 h 5076097"/>
              <a:gd name="connsiteX131" fmla="*/ 630936 w 5257800"/>
              <a:gd name="connsiteY131" fmla="*/ 4490881 h 5076097"/>
              <a:gd name="connsiteX132" fmla="*/ 658368 w 5257800"/>
              <a:gd name="connsiteY132" fmla="*/ 4472593 h 5076097"/>
              <a:gd name="connsiteX133" fmla="*/ 731520 w 5257800"/>
              <a:gd name="connsiteY133" fmla="*/ 4445161 h 5076097"/>
              <a:gd name="connsiteX134" fmla="*/ 768096 w 5257800"/>
              <a:gd name="connsiteY134" fmla="*/ 4426873 h 5076097"/>
              <a:gd name="connsiteX135" fmla="*/ 813816 w 5257800"/>
              <a:gd name="connsiteY135" fmla="*/ 4408585 h 5076097"/>
              <a:gd name="connsiteX136" fmla="*/ 896112 w 5257800"/>
              <a:gd name="connsiteY136" fmla="*/ 4344577 h 5076097"/>
              <a:gd name="connsiteX137" fmla="*/ 914400 w 5257800"/>
              <a:gd name="connsiteY137" fmla="*/ 4317145 h 5076097"/>
              <a:gd name="connsiteX138" fmla="*/ 932688 w 5257800"/>
              <a:gd name="connsiteY138" fmla="*/ 4262281 h 5076097"/>
              <a:gd name="connsiteX139" fmla="*/ 941832 w 5257800"/>
              <a:gd name="connsiteY139" fmla="*/ 4179985 h 5076097"/>
              <a:gd name="connsiteX140" fmla="*/ 576072 w 5257800"/>
              <a:gd name="connsiteY140" fmla="*/ 4061113 h 5076097"/>
              <a:gd name="connsiteX141" fmla="*/ 502920 w 5257800"/>
              <a:gd name="connsiteY141" fmla="*/ 3997105 h 5076097"/>
              <a:gd name="connsiteX142" fmla="*/ 457200 w 5257800"/>
              <a:gd name="connsiteY142" fmla="*/ 3923953 h 5076097"/>
              <a:gd name="connsiteX143" fmla="*/ 484632 w 5257800"/>
              <a:gd name="connsiteY143" fmla="*/ 3713641 h 5076097"/>
              <a:gd name="connsiteX144" fmla="*/ 557784 w 5257800"/>
              <a:gd name="connsiteY144" fmla="*/ 3658777 h 5076097"/>
              <a:gd name="connsiteX145" fmla="*/ 594360 w 5257800"/>
              <a:gd name="connsiteY145" fmla="*/ 3631345 h 5076097"/>
              <a:gd name="connsiteX146" fmla="*/ 731520 w 5257800"/>
              <a:gd name="connsiteY146" fmla="*/ 3539905 h 5076097"/>
              <a:gd name="connsiteX147" fmla="*/ 786384 w 5257800"/>
              <a:gd name="connsiteY147" fmla="*/ 3485041 h 5076097"/>
              <a:gd name="connsiteX148" fmla="*/ 914400 w 5257800"/>
              <a:gd name="connsiteY148" fmla="*/ 3494185 h 5076097"/>
              <a:gd name="connsiteX149" fmla="*/ 1188720 w 5257800"/>
              <a:gd name="connsiteY149" fmla="*/ 3521617 h 5076097"/>
              <a:gd name="connsiteX150" fmla="*/ 1225296 w 5257800"/>
              <a:gd name="connsiteY150" fmla="*/ 3530761 h 5076097"/>
              <a:gd name="connsiteX151" fmla="*/ 1581912 w 5257800"/>
              <a:gd name="connsiteY151" fmla="*/ 3530761 h 5076097"/>
              <a:gd name="connsiteX152" fmla="*/ 1691640 w 5257800"/>
              <a:gd name="connsiteY152" fmla="*/ 3448465 h 5076097"/>
              <a:gd name="connsiteX153" fmla="*/ 1709928 w 5257800"/>
              <a:gd name="connsiteY153" fmla="*/ 3421033 h 5076097"/>
              <a:gd name="connsiteX154" fmla="*/ 1691640 w 5257800"/>
              <a:gd name="connsiteY154" fmla="*/ 3293017 h 5076097"/>
              <a:gd name="connsiteX155" fmla="*/ 1673352 w 5257800"/>
              <a:gd name="connsiteY155" fmla="*/ 3174145 h 5076097"/>
              <a:gd name="connsiteX156" fmla="*/ 1664208 w 5257800"/>
              <a:gd name="connsiteY156" fmla="*/ 3146713 h 5076097"/>
              <a:gd name="connsiteX157" fmla="*/ 1655064 w 5257800"/>
              <a:gd name="connsiteY157" fmla="*/ 3100993 h 5076097"/>
              <a:gd name="connsiteX158" fmla="*/ 1636776 w 5257800"/>
              <a:gd name="connsiteY158" fmla="*/ 3009553 h 5076097"/>
              <a:gd name="connsiteX159" fmla="*/ 1627632 w 5257800"/>
              <a:gd name="connsiteY159" fmla="*/ 2963833 h 5076097"/>
              <a:gd name="connsiteX160" fmla="*/ 1609344 w 5257800"/>
              <a:gd name="connsiteY160" fmla="*/ 2844961 h 5076097"/>
              <a:gd name="connsiteX161" fmla="*/ 1581912 w 5257800"/>
              <a:gd name="connsiteY161" fmla="*/ 2579785 h 5076097"/>
              <a:gd name="connsiteX162" fmla="*/ 1609344 w 5257800"/>
              <a:gd name="connsiteY162" fmla="*/ 2396905 h 5076097"/>
              <a:gd name="connsiteX163" fmla="*/ 1618488 w 5257800"/>
              <a:gd name="connsiteY163" fmla="*/ 2323753 h 5076097"/>
              <a:gd name="connsiteX164" fmla="*/ 1636776 w 5257800"/>
              <a:gd name="connsiteY164" fmla="*/ 2268889 h 5076097"/>
              <a:gd name="connsiteX165" fmla="*/ 1645920 w 5257800"/>
              <a:gd name="connsiteY165" fmla="*/ 2232313 h 5076097"/>
              <a:gd name="connsiteX166" fmla="*/ 1673352 w 5257800"/>
              <a:gd name="connsiteY166" fmla="*/ 2177449 h 5076097"/>
              <a:gd name="connsiteX167" fmla="*/ 1709928 w 5257800"/>
              <a:gd name="connsiteY167" fmla="*/ 2040289 h 5076097"/>
              <a:gd name="connsiteX168" fmla="*/ 1737360 w 5257800"/>
              <a:gd name="connsiteY168" fmla="*/ 1957993 h 5076097"/>
              <a:gd name="connsiteX169" fmla="*/ 1755648 w 5257800"/>
              <a:gd name="connsiteY169" fmla="*/ 1893985 h 5076097"/>
              <a:gd name="connsiteX170" fmla="*/ 1810512 w 5257800"/>
              <a:gd name="connsiteY170" fmla="*/ 1802545 h 5076097"/>
              <a:gd name="connsiteX171" fmla="*/ 1837944 w 5257800"/>
              <a:gd name="connsiteY171" fmla="*/ 1793401 h 5076097"/>
              <a:gd name="connsiteX172" fmla="*/ 1856232 w 5257800"/>
              <a:gd name="connsiteY172" fmla="*/ 1765969 h 5076097"/>
              <a:gd name="connsiteX173" fmla="*/ 1837944 w 5257800"/>
              <a:gd name="connsiteY173" fmla="*/ 1674529 h 5076097"/>
              <a:gd name="connsiteX174" fmla="*/ 1801368 w 5257800"/>
              <a:gd name="connsiteY174" fmla="*/ 1601377 h 5076097"/>
              <a:gd name="connsiteX175" fmla="*/ 1755648 w 5257800"/>
              <a:gd name="connsiteY175" fmla="*/ 1482505 h 5076097"/>
              <a:gd name="connsiteX176" fmla="*/ 1737360 w 5257800"/>
              <a:gd name="connsiteY176" fmla="*/ 1445929 h 5076097"/>
              <a:gd name="connsiteX177" fmla="*/ 1728216 w 5257800"/>
              <a:gd name="connsiteY177" fmla="*/ 1400209 h 5076097"/>
              <a:gd name="connsiteX178" fmla="*/ 1709928 w 5257800"/>
              <a:gd name="connsiteY178" fmla="*/ 1354489 h 5076097"/>
              <a:gd name="connsiteX179" fmla="*/ 1700784 w 5257800"/>
              <a:gd name="connsiteY179" fmla="*/ 1299625 h 5076097"/>
              <a:gd name="connsiteX180" fmla="*/ 1682496 w 5257800"/>
              <a:gd name="connsiteY180" fmla="*/ 1244761 h 5076097"/>
              <a:gd name="connsiteX181" fmla="*/ 1655064 w 5257800"/>
              <a:gd name="connsiteY181" fmla="*/ 1171609 h 5076097"/>
              <a:gd name="connsiteX182" fmla="*/ 1636776 w 5257800"/>
              <a:gd name="connsiteY182" fmla="*/ 1080169 h 5076097"/>
              <a:gd name="connsiteX183" fmla="*/ 1609344 w 5257800"/>
              <a:gd name="connsiteY183" fmla="*/ 997873 h 5076097"/>
              <a:gd name="connsiteX184" fmla="*/ 1591056 w 5257800"/>
              <a:gd name="connsiteY184" fmla="*/ 943009 h 5076097"/>
              <a:gd name="connsiteX185" fmla="*/ 1581912 w 5257800"/>
              <a:gd name="connsiteY185" fmla="*/ 915577 h 5076097"/>
              <a:gd name="connsiteX186" fmla="*/ 1563624 w 5257800"/>
              <a:gd name="connsiteY186" fmla="*/ 842425 h 5076097"/>
              <a:gd name="connsiteX187" fmla="*/ 1554480 w 5257800"/>
              <a:gd name="connsiteY187" fmla="*/ 796705 h 5076097"/>
              <a:gd name="connsiteX188" fmla="*/ 1527048 w 5257800"/>
              <a:gd name="connsiteY188" fmla="*/ 696121 h 5076097"/>
              <a:gd name="connsiteX189" fmla="*/ 1517904 w 5257800"/>
              <a:gd name="connsiteY189" fmla="*/ 622969 h 5076097"/>
              <a:gd name="connsiteX190" fmla="*/ 1527048 w 5257800"/>
              <a:gd name="connsiteY190" fmla="*/ 449233 h 5076097"/>
              <a:gd name="connsiteX191" fmla="*/ 1545336 w 5257800"/>
              <a:gd name="connsiteY191" fmla="*/ 366937 h 5076097"/>
              <a:gd name="connsiteX192" fmla="*/ 1572768 w 5257800"/>
              <a:gd name="connsiteY192" fmla="*/ 266353 h 5076097"/>
              <a:gd name="connsiteX193" fmla="*/ 1581912 w 5257800"/>
              <a:gd name="connsiteY193" fmla="*/ 229777 h 5076097"/>
              <a:gd name="connsiteX194" fmla="*/ 1591056 w 5257800"/>
              <a:gd name="connsiteY194" fmla="*/ 184057 h 5076097"/>
              <a:gd name="connsiteX195" fmla="*/ 1609344 w 5257800"/>
              <a:gd name="connsiteY195" fmla="*/ 156625 h 5076097"/>
              <a:gd name="connsiteX196" fmla="*/ 1636776 w 5257800"/>
              <a:gd name="connsiteY196" fmla="*/ 56041 h 5076097"/>
              <a:gd name="connsiteX197" fmla="*/ 1664208 w 5257800"/>
              <a:gd name="connsiteY197" fmla="*/ 19465 h 5076097"/>
              <a:gd name="connsiteX198" fmla="*/ 1709928 w 5257800"/>
              <a:gd name="connsiteY198" fmla="*/ 1177 h 5076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5257800" h="5076097">
                <a:moveTo>
                  <a:pt x="1709928" y="1177"/>
                </a:moveTo>
                <a:cubicBezTo>
                  <a:pt x="1725168" y="7273"/>
                  <a:pt x="1741033" y="37250"/>
                  <a:pt x="1755648" y="56041"/>
                </a:cubicBezTo>
                <a:cubicBezTo>
                  <a:pt x="1808145" y="123537"/>
                  <a:pt x="1721402" y="31151"/>
                  <a:pt x="1819656" y="138337"/>
                </a:cubicBezTo>
                <a:cubicBezTo>
                  <a:pt x="1919050" y="246766"/>
                  <a:pt x="1831136" y="147037"/>
                  <a:pt x="1920240" y="229777"/>
                </a:cubicBezTo>
                <a:cubicBezTo>
                  <a:pt x="1948669" y="256175"/>
                  <a:pt x="1971500" y="288796"/>
                  <a:pt x="2002536" y="312073"/>
                </a:cubicBezTo>
                <a:cubicBezTo>
                  <a:pt x="2079182" y="369558"/>
                  <a:pt x="1996052" y="304516"/>
                  <a:pt x="2084832" y="385225"/>
                </a:cubicBezTo>
                <a:cubicBezTo>
                  <a:pt x="2240055" y="526337"/>
                  <a:pt x="2007882" y="299131"/>
                  <a:pt x="2221992" y="513241"/>
                </a:cubicBezTo>
                <a:cubicBezTo>
                  <a:pt x="2240280" y="531529"/>
                  <a:pt x="2261087" y="547605"/>
                  <a:pt x="2276856" y="568105"/>
                </a:cubicBezTo>
                <a:cubicBezTo>
                  <a:pt x="2307336" y="607729"/>
                  <a:pt x="2332947" y="651628"/>
                  <a:pt x="2368296" y="686977"/>
                </a:cubicBezTo>
                <a:cubicBezTo>
                  <a:pt x="2395728" y="714409"/>
                  <a:pt x="2429073" y="736994"/>
                  <a:pt x="2450592" y="769273"/>
                </a:cubicBezTo>
                <a:cubicBezTo>
                  <a:pt x="2475332" y="806383"/>
                  <a:pt x="2493560" y="837158"/>
                  <a:pt x="2523744" y="869857"/>
                </a:cubicBezTo>
                <a:cubicBezTo>
                  <a:pt x="2547134" y="895196"/>
                  <a:pt x="2581474" y="912165"/>
                  <a:pt x="2596896" y="943009"/>
                </a:cubicBezTo>
                <a:cubicBezTo>
                  <a:pt x="2672728" y="1094674"/>
                  <a:pt x="2552482" y="863760"/>
                  <a:pt x="2697480" y="1089313"/>
                </a:cubicBezTo>
                <a:lnTo>
                  <a:pt x="2779776" y="1217329"/>
                </a:lnTo>
                <a:cubicBezTo>
                  <a:pt x="2791755" y="1235758"/>
                  <a:pt x="2805447" y="1253110"/>
                  <a:pt x="2816352" y="1272193"/>
                </a:cubicBezTo>
                <a:cubicBezTo>
                  <a:pt x="2828544" y="1293529"/>
                  <a:pt x="2841430" y="1314483"/>
                  <a:pt x="2852928" y="1336201"/>
                </a:cubicBezTo>
                <a:cubicBezTo>
                  <a:pt x="2868873" y="1366318"/>
                  <a:pt x="2878201" y="1400379"/>
                  <a:pt x="2898648" y="1427641"/>
                </a:cubicBezTo>
                <a:cubicBezTo>
                  <a:pt x="2954566" y="1502198"/>
                  <a:pt x="2897569" y="1421658"/>
                  <a:pt x="2962656" y="1537369"/>
                </a:cubicBezTo>
                <a:cubicBezTo>
                  <a:pt x="2976753" y="1562431"/>
                  <a:pt x="2995516" y="1584802"/>
                  <a:pt x="3008376" y="1610521"/>
                </a:cubicBezTo>
                <a:cubicBezTo>
                  <a:pt x="3020022" y="1633814"/>
                  <a:pt x="3025792" y="1659634"/>
                  <a:pt x="3035808" y="1683673"/>
                </a:cubicBezTo>
                <a:cubicBezTo>
                  <a:pt x="3041051" y="1696256"/>
                  <a:pt x="3048000" y="1708057"/>
                  <a:pt x="3054096" y="1720249"/>
                </a:cubicBezTo>
                <a:cubicBezTo>
                  <a:pt x="3048000" y="1787305"/>
                  <a:pt x="3043526" y="1854528"/>
                  <a:pt x="3035808" y="1921417"/>
                </a:cubicBezTo>
                <a:cubicBezTo>
                  <a:pt x="3034367" y="1933901"/>
                  <a:pt x="3031077" y="1946226"/>
                  <a:pt x="3026664" y="1957993"/>
                </a:cubicBezTo>
                <a:cubicBezTo>
                  <a:pt x="3013455" y="1993217"/>
                  <a:pt x="2998404" y="2005369"/>
                  <a:pt x="2980944" y="2040289"/>
                </a:cubicBezTo>
                <a:cubicBezTo>
                  <a:pt x="2973603" y="2054970"/>
                  <a:pt x="2967165" y="2070227"/>
                  <a:pt x="2962656" y="2086009"/>
                </a:cubicBezTo>
                <a:cubicBezTo>
                  <a:pt x="2931364" y="2195532"/>
                  <a:pt x="2954914" y="2134563"/>
                  <a:pt x="2935224" y="2223169"/>
                </a:cubicBezTo>
                <a:cubicBezTo>
                  <a:pt x="2933133" y="2232578"/>
                  <a:pt x="2929128" y="2241457"/>
                  <a:pt x="2926080" y="2250601"/>
                </a:cubicBezTo>
                <a:cubicBezTo>
                  <a:pt x="2894265" y="2473305"/>
                  <a:pt x="2904892" y="2374671"/>
                  <a:pt x="2926080" y="2826673"/>
                </a:cubicBezTo>
                <a:cubicBezTo>
                  <a:pt x="2927257" y="2851780"/>
                  <a:pt x="2938272" y="2875441"/>
                  <a:pt x="2944368" y="2899825"/>
                </a:cubicBezTo>
                <a:cubicBezTo>
                  <a:pt x="2947416" y="2939449"/>
                  <a:pt x="2947892" y="2979355"/>
                  <a:pt x="2953512" y="3018697"/>
                </a:cubicBezTo>
                <a:cubicBezTo>
                  <a:pt x="2964367" y="3094679"/>
                  <a:pt x="2969919" y="3077063"/>
                  <a:pt x="2990088" y="3137569"/>
                </a:cubicBezTo>
                <a:cubicBezTo>
                  <a:pt x="3003214" y="3176946"/>
                  <a:pt x="2996322" y="3186613"/>
                  <a:pt x="3017520" y="3229009"/>
                </a:cubicBezTo>
                <a:cubicBezTo>
                  <a:pt x="3024336" y="3242640"/>
                  <a:pt x="3035808" y="3253393"/>
                  <a:pt x="3044952" y="3265585"/>
                </a:cubicBezTo>
                <a:cubicBezTo>
                  <a:pt x="3051048" y="3283873"/>
                  <a:pt x="3054619" y="3303207"/>
                  <a:pt x="3063240" y="3320449"/>
                </a:cubicBezTo>
                <a:cubicBezTo>
                  <a:pt x="3069336" y="3332641"/>
                  <a:pt x="3074765" y="3345190"/>
                  <a:pt x="3081528" y="3357025"/>
                </a:cubicBezTo>
                <a:cubicBezTo>
                  <a:pt x="3093842" y="3378575"/>
                  <a:pt x="3113230" y="3401407"/>
                  <a:pt x="3127248" y="3421033"/>
                </a:cubicBezTo>
                <a:cubicBezTo>
                  <a:pt x="3172320" y="3484134"/>
                  <a:pt x="3135684" y="3457019"/>
                  <a:pt x="3246120" y="3549049"/>
                </a:cubicBezTo>
                <a:cubicBezTo>
                  <a:pt x="3264408" y="3564289"/>
                  <a:pt x="3281177" y="3581564"/>
                  <a:pt x="3300984" y="3594769"/>
                </a:cubicBezTo>
                <a:cubicBezTo>
                  <a:pt x="3309004" y="3600116"/>
                  <a:pt x="3319608" y="3599998"/>
                  <a:pt x="3328416" y="3603913"/>
                </a:cubicBezTo>
                <a:cubicBezTo>
                  <a:pt x="3347100" y="3612217"/>
                  <a:pt x="3365330" y="3621554"/>
                  <a:pt x="3383280" y="3631345"/>
                </a:cubicBezTo>
                <a:cubicBezTo>
                  <a:pt x="3398883" y="3639856"/>
                  <a:pt x="3414782" y="3648113"/>
                  <a:pt x="3429000" y="3658777"/>
                </a:cubicBezTo>
                <a:cubicBezTo>
                  <a:pt x="3439345" y="3666536"/>
                  <a:pt x="3444101" y="3682315"/>
                  <a:pt x="3456432" y="3686209"/>
                </a:cubicBezTo>
                <a:cubicBezTo>
                  <a:pt x="3503747" y="3701150"/>
                  <a:pt x="3554182" y="3703419"/>
                  <a:pt x="3602736" y="3713641"/>
                </a:cubicBezTo>
                <a:cubicBezTo>
                  <a:pt x="3685356" y="3731035"/>
                  <a:pt x="3564405" y="3714873"/>
                  <a:pt x="3666744" y="3731929"/>
                </a:cubicBezTo>
                <a:cubicBezTo>
                  <a:pt x="3762275" y="3747851"/>
                  <a:pt x="3714698" y="3733998"/>
                  <a:pt x="3803904" y="3750217"/>
                </a:cubicBezTo>
                <a:cubicBezTo>
                  <a:pt x="3816269" y="3752465"/>
                  <a:pt x="3828059" y="3757450"/>
                  <a:pt x="3840480" y="3759361"/>
                </a:cubicBezTo>
                <a:cubicBezTo>
                  <a:pt x="3867760" y="3763558"/>
                  <a:pt x="3895344" y="3765457"/>
                  <a:pt x="3922776" y="3768505"/>
                </a:cubicBezTo>
                <a:cubicBezTo>
                  <a:pt x="4184904" y="3762409"/>
                  <a:pt x="4447365" y="3764761"/>
                  <a:pt x="4709160" y="3750217"/>
                </a:cubicBezTo>
                <a:cubicBezTo>
                  <a:pt x="4724377" y="3749372"/>
                  <a:pt x="4730541" y="3723954"/>
                  <a:pt x="4745736" y="3722785"/>
                </a:cubicBezTo>
                <a:cubicBezTo>
                  <a:pt x="4773754" y="3720630"/>
                  <a:pt x="4800770" y="3734257"/>
                  <a:pt x="4828032" y="3741073"/>
                </a:cubicBezTo>
                <a:cubicBezTo>
                  <a:pt x="4837383" y="3743411"/>
                  <a:pt x="4846843" y="3745906"/>
                  <a:pt x="4855464" y="3750217"/>
                </a:cubicBezTo>
                <a:cubicBezTo>
                  <a:pt x="4865294" y="3755132"/>
                  <a:pt x="4873752" y="3762409"/>
                  <a:pt x="4882896" y="3768505"/>
                </a:cubicBezTo>
                <a:cubicBezTo>
                  <a:pt x="4888992" y="3777649"/>
                  <a:pt x="4895732" y="3786395"/>
                  <a:pt x="4901184" y="3795937"/>
                </a:cubicBezTo>
                <a:cubicBezTo>
                  <a:pt x="4907947" y="3807772"/>
                  <a:pt x="4910601" y="3822164"/>
                  <a:pt x="4919472" y="3832513"/>
                </a:cubicBezTo>
                <a:cubicBezTo>
                  <a:pt x="4929390" y="3844084"/>
                  <a:pt x="4943563" y="3851205"/>
                  <a:pt x="4956048" y="3859945"/>
                </a:cubicBezTo>
                <a:cubicBezTo>
                  <a:pt x="4990261" y="3883894"/>
                  <a:pt x="5011094" y="3899212"/>
                  <a:pt x="5047488" y="3914809"/>
                </a:cubicBezTo>
                <a:cubicBezTo>
                  <a:pt x="5056347" y="3918606"/>
                  <a:pt x="5065488" y="3921967"/>
                  <a:pt x="5074920" y="3923953"/>
                </a:cubicBezTo>
                <a:cubicBezTo>
                  <a:pt x="5123474" y="3934175"/>
                  <a:pt x="5221224" y="3951385"/>
                  <a:pt x="5221224" y="3951385"/>
                </a:cubicBezTo>
                <a:cubicBezTo>
                  <a:pt x="5233416" y="3960529"/>
                  <a:pt x="5257800" y="3963577"/>
                  <a:pt x="5257800" y="3978817"/>
                </a:cubicBezTo>
                <a:cubicBezTo>
                  <a:pt x="5257800" y="3994057"/>
                  <a:pt x="5235790" y="4001767"/>
                  <a:pt x="5221224" y="4006249"/>
                </a:cubicBezTo>
                <a:cubicBezTo>
                  <a:pt x="5194844" y="4014366"/>
                  <a:pt x="5166360" y="4012345"/>
                  <a:pt x="5138928" y="4015393"/>
                </a:cubicBezTo>
                <a:cubicBezTo>
                  <a:pt x="5129784" y="4018441"/>
                  <a:pt x="5120764" y="4021889"/>
                  <a:pt x="5111496" y="4024537"/>
                </a:cubicBezTo>
                <a:cubicBezTo>
                  <a:pt x="5031124" y="4047500"/>
                  <a:pt x="5113261" y="4020901"/>
                  <a:pt x="5047488" y="4042825"/>
                </a:cubicBezTo>
                <a:cubicBezTo>
                  <a:pt x="5038344" y="4051969"/>
                  <a:pt x="5030816" y="4063084"/>
                  <a:pt x="5020056" y="4070257"/>
                </a:cubicBezTo>
                <a:cubicBezTo>
                  <a:pt x="5012185" y="4075504"/>
                  <a:pt x="4960925" y="4087326"/>
                  <a:pt x="4956048" y="4088545"/>
                </a:cubicBezTo>
                <a:cubicBezTo>
                  <a:pt x="4849502" y="4083218"/>
                  <a:pt x="4664943" y="4076237"/>
                  <a:pt x="4562856" y="4061113"/>
                </a:cubicBezTo>
                <a:cubicBezTo>
                  <a:pt x="4549372" y="4059115"/>
                  <a:pt x="4538736" y="4048361"/>
                  <a:pt x="4526280" y="4042825"/>
                </a:cubicBezTo>
                <a:cubicBezTo>
                  <a:pt x="4511281" y="4036159"/>
                  <a:pt x="4495929" y="4030300"/>
                  <a:pt x="4480560" y="4024537"/>
                </a:cubicBezTo>
                <a:cubicBezTo>
                  <a:pt x="4471535" y="4021153"/>
                  <a:pt x="4462758" y="4015803"/>
                  <a:pt x="4453128" y="4015393"/>
                </a:cubicBezTo>
                <a:cubicBezTo>
                  <a:pt x="4319103" y="4009690"/>
                  <a:pt x="4184904" y="4009297"/>
                  <a:pt x="4050792" y="4006249"/>
                </a:cubicBezTo>
                <a:cubicBezTo>
                  <a:pt x="4018779" y="3998246"/>
                  <a:pt x="3982972" y="3987961"/>
                  <a:pt x="3950208" y="3987961"/>
                </a:cubicBezTo>
                <a:cubicBezTo>
                  <a:pt x="3901345" y="3987961"/>
                  <a:pt x="3852672" y="3994057"/>
                  <a:pt x="3803904" y="3997105"/>
                </a:cubicBezTo>
                <a:cubicBezTo>
                  <a:pt x="3772477" y="4003390"/>
                  <a:pt x="3751739" y="4006784"/>
                  <a:pt x="3721608" y="4015393"/>
                </a:cubicBezTo>
                <a:cubicBezTo>
                  <a:pt x="3712340" y="4018041"/>
                  <a:pt x="3702984" y="4020622"/>
                  <a:pt x="3694176" y="4024537"/>
                </a:cubicBezTo>
                <a:cubicBezTo>
                  <a:pt x="3675492" y="4032841"/>
                  <a:pt x="3658709" y="4045503"/>
                  <a:pt x="3639312" y="4051969"/>
                </a:cubicBezTo>
                <a:cubicBezTo>
                  <a:pt x="3598523" y="4065565"/>
                  <a:pt x="3584492" y="4054999"/>
                  <a:pt x="3547872" y="4070257"/>
                </a:cubicBezTo>
                <a:cubicBezTo>
                  <a:pt x="3522707" y="4080742"/>
                  <a:pt x="3501168" y="4100221"/>
                  <a:pt x="3474720" y="4106833"/>
                </a:cubicBezTo>
                <a:cubicBezTo>
                  <a:pt x="3462528" y="4109881"/>
                  <a:pt x="3450228" y="4112525"/>
                  <a:pt x="3438144" y="4115977"/>
                </a:cubicBezTo>
                <a:cubicBezTo>
                  <a:pt x="3428876" y="4118625"/>
                  <a:pt x="3420063" y="4122783"/>
                  <a:pt x="3410712" y="4125121"/>
                </a:cubicBezTo>
                <a:cubicBezTo>
                  <a:pt x="3395634" y="4128890"/>
                  <a:pt x="3379878" y="4129799"/>
                  <a:pt x="3364992" y="4134265"/>
                </a:cubicBezTo>
                <a:cubicBezTo>
                  <a:pt x="3355928" y="4136984"/>
                  <a:pt x="3308063" y="4158607"/>
                  <a:pt x="3291840" y="4161697"/>
                </a:cubicBezTo>
                <a:cubicBezTo>
                  <a:pt x="3237202" y="4172104"/>
                  <a:pt x="3180015" y="4171540"/>
                  <a:pt x="3127248" y="4189129"/>
                </a:cubicBezTo>
                <a:cubicBezTo>
                  <a:pt x="3118104" y="4192177"/>
                  <a:pt x="3108675" y="4194476"/>
                  <a:pt x="3099816" y="4198273"/>
                </a:cubicBezTo>
                <a:cubicBezTo>
                  <a:pt x="3087287" y="4203643"/>
                  <a:pt x="3076172" y="4212250"/>
                  <a:pt x="3063240" y="4216561"/>
                </a:cubicBezTo>
                <a:cubicBezTo>
                  <a:pt x="3039395" y="4224509"/>
                  <a:pt x="3014880" y="4230717"/>
                  <a:pt x="2990088" y="4234849"/>
                </a:cubicBezTo>
                <a:cubicBezTo>
                  <a:pt x="2941609" y="4242929"/>
                  <a:pt x="2843784" y="4253137"/>
                  <a:pt x="2843784" y="4253137"/>
                </a:cubicBezTo>
                <a:cubicBezTo>
                  <a:pt x="2837937" y="4255476"/>
                  <a:pt x="2784967" y="4277702"/>
                  <a:pt x="2770632" y="4280569"/>
                </a:cubicBezTo>
                <a:cubicBezTo>
                  <a:pt x="2636503" y="4307395"/>
                  <a:pt x="2767228" y="4274321"/>
                  <a:pt x="2660904" y="4298857"/>
                </a:cubicBezTo>
                <a:cubicBezTo>
                  <a:pt x="2636413" y="4304509"/>
                  <a:pt x="2611597" y="4309197"/>
                  <a:pt x="2587752" y="4317145"/>
                </a:cubicBezTo>
                <a:cubicBezTo>
                  <a:pt x="2578608" y="4320193"/>
                  <a:pt x="2569900" y="4325225"/>
                  <a:pt x="2560320" y="4326289"/>
                </a:cubicBezTo>
                <a:cubicBezTo>
                  <a:pt x="2514779" y="4331349"/>
                  <a:pt x="2468880" y="4332385"/>
                  <a:pt x="2423160" y="4335433"/>
                </a:cubicBezTo>
                <a:lnTo>
                  <a:pt x="1956816" y="4326289"/>
                </a:lnTo>
                <a:cubicBezTo>
                  <a:pt x="1938287" y="4325639"/>
                  <a:pt x="1919939" y="4321642"/>
                  <a:pt x="1901952" y="4317145"/>
                </a:cubicBezTo>
                <a:cubicBezTo>
                  <a:pt x="1883250" y="4312470"/>
                  <a:pt x="1865376" y="4304953"/>
                  <a:pt x="1847088" y="4298857"/>
                </a:cubicBezTo>
                <a:cubicBezTo>
                  <a:pt x="1834896" y="4304953"/>
                  <a:pt x="1821854" y="4309584"/>
                  <a:pt x="1810512" y="4317145"/>
                </a:cubicBezTo>
                <a:cubicBezTo>
                  <a:pt x="1766879" y="4346233"/>
                  <a:pt x="1729400" y="4385133"/>
                  <a:pt x="1682496" y="4408585"/>
                </a:cubicBezTo>
                <a:cubicBezTo>
                  <a:pt x="1615436" y="4442115"/>
                  <a:pt x="1678194" y="4414746"/>
                  <a:pt x="1600200" y="4436017"/>
                </a:cubicBezTo>
                <a:cubicBezTo>
                  <a:pt x="1489744" y="4466141"/>
                  <a:pt x="1603713" y="4445965"/>
                  <a:pt x="1481328" y="4463449"/>
                </a:cubicBezTo>
                <a:cubicBezTo>
                  <a:pt x="1472184" y="4469545"/>
                  <a:pt x="1464224" y="4477981"/>
                  <a:pt x="1453896" y="4481737"/>
                </a:cubicBezTo>
                <a:cubicBezTo>
                  <a:pt x="1415337" y="4495758"/>
                  <a:pt x="1366751" y="4502357"/>
                  <a:pt x="1325880" y="4509169"/>
                </a:cubicBezTo>
                <a:cubicBezTo>
                  <a:pt x="1316736" y="4515265"/>
                  <a:pt x="1308592" y="4523230"/>
                  <a:pt x="1298448" y="4527457"/>
                </a:cubicBezTo>
                <a:cubicBezTo>
                  <a:pt x="1271756" y="4538578"/>
                  <a:pt x="1216152" y="4554889"/>
                  <a:pt x="1216152" y="4554889"/>
                </a:cubicBezTo>
                <a:cubicBezTo>
                  <a:pt x="1197864" y="4570129"/>
                  <a:pt x="1181095" y="4587404"/>
                  <a:pt x="1161288" y="4600609"/>
                </a:cubicBezTo>
                <a:cubicBezTo>
                  <a:pt x="1152122" y="4606720"/>
                  <a:pt x="1103846" y="4616552"/>
                  <a:pt x="1097280" y="4618897"/>
                </a:cubicBezTo>
                <a:cubicBezTo>
                  <a:pt x="1066365" y="4629938"/>
                  <a:pt x="1037688" y="4647511"/>
                  <a:pt x="1005840" y="4655473"/>
                </a:cubicBezTo>
                <a:cubicBezTo>
                  <a:pt x="911779" y="4678988"/>
                  <a:pt x="957570" y="4670206"/>
                  <a:pt x="868680" y="4682905"/>
                </a:cubicBezTo>
                <a:cubicBezTo>
                  <a:pt x="853440" y="4689001"/>
                  <a:pt x="838329" y="4695430"/>
                  <a:pt x="822960" y="4701193"/>
                </a:cubicBezTo>
                <a:cubicBezTo>
                  <a:pt x="813935" y="4704577"/>
                  <a:pt x="804303" y="4706349"/>
                  <a:pt x="795528" y="4710337"/>
                </a:cubicBezTo>
                <a:cubicBezTo>
                  <a:pt x="770709" y="4721618"/>
                  <a:pt x="749109" y="4741566"/>
                  <a:pt x="722376" y="4746913"/>
                </a:cubicBezTo>
                <a:cubicBezTo>
                  <a:pt x="696273" y="4752134"/>
                  <a:pt x="665907" y="4757453"/>
                  <a:pt x="640080" y="4765201"/>
                </a:cubicBezTo>
                <a:cubicBezTo>
                  <a:pt x="621616" y="4770740"/>
                  <a:pt x="602832" y="4775660"/>
                  <a:pt x="585216" y="4783489"/>
                </a:cubicBezTo>
                <a:cubicBezTo>
                  <a:pt x="575173" y="4787952"/>
                  <a:pt x="567827" y="4797314"/>
                  <a:pt x="557784" y="4801777"/>
                </a:cubicBezTo>
                <a:cubicBezTo>
                  <a:pt x="540168" y="4809606"/>
                  <a:pt x="520162" y="4811444"/>
                  <a:pt x="502920" y="4820065"/>
                </a:cubicBezTo>
                <a:cubicBezTo>
                  <a:pt x="490728" y="4826161"/>
                  <a:pt x="477953" y="4831209"/>
                  <a:pt x="466344" y="4838353"/>
                </a:cubicBezTo>
                <a:cubicBezTo>
                  <a:pt x="438266" y="4855632"/>
                  <a:pt x="415325" y="4882791"/>
                  <a:pt x="384048" y="4893217"/>
                </a:cubicBezTo>
                <a:cubicBezTo>
                  <a:pt x="365760" y="4899313"/>
                  <a:pt x="348087" y="4907724"/>
                  <a:pt x="329184" y="4911505"/>
                </a:cubicBezTo>
                <a:cubicBezTo>
                  <a:pt x="272990" y="4922744"/>
                  <a:pt x="282295" y="4919602"/>
                  <a:pt x="219456" y="4938937"/>
                </a:cubicBezTo>
                <a:cubicBezTo>
                  <a:pt x="201031" y="4944606"/>
                  <a:pt x="182880" y="4951129"/>
                  <a:pt x="164592" y="4957225"/>
                </a:cubicBezTo>
                <a:lnTo>
                  <a:pt x="137160" y="4966369"/>
                </a:lnTo>
                <a:cubicBezTo>
                  <a:pt x="36073" y="5044992"/>
                  <a:pt x="81562" y="5008129"/>
                  <a:pt x="0" y="5076097"/>
                </a:cubicBezTo>
                <a:cubicBezTo>
                  <a:pt x="3048" y="5042569"/>
                  <a:pt x="2090" y="5008432"/>
                  <a:pt x="9144" y="4975513"/>
                </a:cubicBezTo>
                <a:cubicBezTo>
                  <a:pt x="14679" y="4949685"/>
                  <a:pt x="37137" y="4943429"/>
                  <a:pt x="54864" y="4929793"/>
                </a:cubicBezTo>
                <a:cubicBezTo>
                  <a:pt x="160816" y="4848291"/>
                  <a:pt x="107549" y="4869559"/>
                  <a:pt x="173736" y="4847497"/>
                </a:cubicBezTo>
                <a:cubicBezTo>
                  <a:pt x="185928" y="4838353"/>
                  <a:pt x="199078" y="4830363"/>
                  <a:pt x="210312" y="4820065"/>
                </a:cubicBezTo>
                <a:cubicBezTo>
                  <a:pt x="235732" y="4796763"/>
                  <a:pt x="255877" y="4767604"/>
                  <a:pt x="283464" y="4746913"/>
                </a:cubicBezTo>
                <a:cubicBezTo>
                  <a:pt x="295656" y="4737769"/>
                  <a:pt x="307639" y="4728339"/>
                  <a:pt x="320040" y="4719481"/>
                </a:cubicBezTo>
                <a:cubicBezTo>
                  <a:pt x="328983" y="4713093"/>
                  <a:pt x="339128" y="4708345"/>
                  <a:pt x="347472" y="4701193"/>
                </a:cubicBezTo>
                <a:cubicBezTo>
                  <a:pt x="360563" y="4689972"/>
                  <a:pt x="370957" y="4675838"/>
                  <a:pt x="384048" y="4664617"/>
                </a:cubicBezTo>
                <a:cubicBezTo>
                  <a:pt x="392392" y="4657465"/>
                  <a:pt x="403266" y="4653630"/>
                  <a:pt x="411480" y="4646329"/>
                </a:cubicBezTo>
                <a:cubicBezTo>
                  <a:pt x="514278" y="4554953"/>
                  <a:pt x="417848" y="4626136"/>
                  <a:pt x="521208" y="4545745"/>
                </a:cubicBezTo>
                <a:cubicBezTo>
                  <a:pt x="540822" y="4530490"/>
                  <a:pt x="562576" y="4519231"/>
                  <a:pt x="585216" y="4509169"/>
                </a:cubicBezTo>
                <a:cubicBezTo>
                  <a:pt x="600215" y="4502503"/>
                  <a:pt x="616255" y="4498222"/>
                  <a:pt x="630936" y="4490881"/>
                </a:cubicBezTo>
                <a:cubicBezTo>
                  <a:pt x="640766" y="4485966"/>
                  <a:pt x="648538" y="4477508"/>
                  <a:pt x="658368" y="4472593"/>
                </a:cubicBezTo>
                <a:cubicBezTo>
                  <a:pt x="734144" y="4434705"/>
                  <a:pt x="676122" y="4468903"/>
                  <a:pt x="731520" y="4445161"/>
                </a:cubicBezTo>
                <a:cubicBezTo>
                  <a:pt x="744049" y="4439791"/>
                  <a:pt x="755640" y="4432409"/>
                  <a:pt x="768096" y="4426873"/>
                </a:cubicBezTo>
                <a:cubicBezTo>
                  <a:pt x="783095" y="4420207"/>
                  <a:pt x="799135" y="4415926"/>
                  <a:pt x="813816" y="4408585"/>
                </a:cubicBezTo>
                <a:cubicBezTo>
                  <a:pt x="852581" y="4389202"/>
                  <a:pt x="868059" y="4377305"/>
                  <a:pt x="896112" y="4344577"/>
                </a:cubicBezTo>
                <a:cubicBezTo>
                  <a:pt x="903264" y="4336233"/>
                  <a:pt x="909937" y="4327188"/>
                  <a:pt x="914400" y="4317145"/>
                </a:cubicBezTo>
                <a:cubicBezTo>
                  <a:pt x="922229" y="4299529"/>
                  <a:pt x="932688" y="4262281"/>
                  <a:pt x="932688" y="4262281"/>
                </a:cubicBezTo>
                <a:cubicBezTo>
                  <a:pt x="935736" y="4234849"/>
                  <a:pt x="953158" y="4205155"/>
                  <a:pt x="941832" y="4179985"/>
                </a:cubicBezTo>
                <a:cubicBezTo>
                  <a:pt x="868446" y="4016904"/>
                  <a:pt x="734412" y="4071669"/>
                  <a:pt x="576072" y="4061113"/>
                </a:cubicBezTo>
                <a:cubicBezTo>
                  <a:pt x="542444" y="4035892"/>
                  <a:pt x="531331" y="4030252"/>
                  <a:pt x="502920" y="3997105"/>
                </a:cubicBezTo>
                <a:cubicBezTo>
                  <a:pt x="493538" y="3986159"/>
                  <a:pt x="459940" y="3928520"/>
                  <a:pt x="457200" y="3923953"/>
                </a:cubicBezTo>
                <a:cubicBezTo>
                  <a:pt x="466344" y="3853849"/>
                  <a:pt x="464548" y="3781426"/>
                  <a:pt x="484632" y="3713641"/>
                </a:cubicBezTo>
                <a:cubicBezTo>
                  <a:pt x="487769" y="3703053"/>
                  <a:pt x="542923" y="3669392"/>
                  <a:pt x="557784" y="3658777"/>
                </a:cubicBezTo>
                <a:cubicBezTo>
                  <a:pt x="570185" y="3649919"/>
                  <a:pt x="581782" y="3639951"/>
                  <a:pt x="594360" y="3631345"/>
                </a:cubicBezTo>
                <a:cubicBezTo>
                  <a:pt x="639709" y="3600316"/>
                  <a:pt x="692665" y="3578760"/>
                  <a:pt x="731520" y="3539905"/>
                </a:cubicBezTo>
                <a:lnTo>
                  <a:pt x="786384" y="3485041"/>
                </a:lnTo>
                <a:lnTo>
                  <a:pt x="914400" y="3494185"/>
                </a:lnTo>
                <a:cubicBezTo>
                  <a:pt x="1006006" y="3501513"/>
                  <a:pt x="1097395" y="3511470"/>
                  <a:pt x="1188720" y="3521617"/>
                </a:cubicBezTo>
                <a:cubicBezTo>
                  <a:pt x="1200912" y="3524665"/>
                  <a:pt x="1212875" y="3528850"/>
                  <a:pt x="1225296" y="3530761"/>
                </a:cubicBezTo>
                <a:cubicBezTo>
                  <a:pt x="1358974" y="3551327"/>
                  <a:pt x="1411105" y="3536455"/>
                  <a:pt x="1581912" y="3530761"/>
                </a:cubicBezTo>
                <a:cubicBezTo>
                  <a:pt x="1657526" y="3455147"/>
                  <a:pt x="1617904" y="3477959"/>
                  <a:pt x="1691640" y="3448465"/>
                </a:cubicBezTo>
                <a:cubicBezTo>
                  <a:pt x="1697736" y="3439321"/>
                  <a:pt x="1709015" y="3431985"/>
                  <a:pt x="1709928" y="3421033"/>
                </a:cubicBezTo>
                <a:cubicBezTo>
                  <a:pt x="1713174" y="3382078"/>
                  <a:pt x="1698254" y="3332699"/>
                  <a:pt x="1691640" y="3293017"/>
                </a:cubicBezTo>
                <a:cubicBezTo>
                  <a:pt x="1685049" y="3253472"/>
                  <a:pt x="1680740" y="3213549"/>
                  <a:pt x="1673352" y="3174145"/>
                </a:cubicBezTo>
                <a:cubicBezTo>
                  <a:pt x="1671576" y="3164671"/>
                  <a:pt x="1666546" y="3156064"/>
                  <a:pt x="1664208" y="3146713"/>
                </a:cubicBezTo>
                <a:cubicBezTo>
                  <a:pt x="1660439" y="3131635"/>
                  <a:pt x="1658435" y="3116165"/>
                  <a:pt x="1655064" y="3100993"/>
                </a:cubicBezTo>
                <a:cubicBezTo>
                  <a:pt x="1630804" y="2991822"/>
                  <a:pt x="1663653" y="3157377"/>
                  <a:pt x="1636776" y="3009553"/>
                </a:cubicBezTo>
                <a:cubicBezTo>
                  <a:pt x="1633996" y="2994262"/>
                  <a:pt x="1629686" y="2979238"/>
                  <a:pt x="1627632" y="2963833"/>
                </a:cubicBezTo>
                <a:cubicBezTo>
                  <a:pt x="1611916" y="2845964"/>
                  <a:pt x="1629941" y="2906751"/>
                  <a:pt x="1609344" y="2844961"/>
                </a:cubicBezTo>
                <a:cubicBezTo>
                  <a:pt x="1589105" y="2622329"/>
                  <a:pt x="1600578" y="2710449"/>
                  <a:pt x="1581912" y="2579785"/>
                </a:cubicBezTo>
                <a:cubicBezTo>
                  <a:pt x="1602565" y="2311292"/>
                  <a:pt x="1574662" y="2570314"/>
                  <a:pt x="1609344" y="2396905"/>
                </a:cubicBezTo>
                <a:cubicBezTo>
                  <a:pt x="1614163" y="2372808"/>
                  <a:pt x="1613339" y="2347781"/>
                  <a:pt x="1618488" y="2323753"/>
                </a:cubicBezTo>
                <a:cubicBezTo>
                  <a:pt x="1622527" y="2304904"/>
                  <a:pt x="1631237" y="2287353"/>
                  <a:pt x="1636776" y="2268889"/>
                </a:cubicBezTo>
                <a:cubicBezTo>
                  <a:pt x="1640387" y="2256852"/>
                  <a:pt x="1641253" y="2243981"/>
                  <a:pt x="1645920" y="2232313"/>
                </a:cubicBezTo>
                <a:cubicBezTo>
                  <a:pt x="1653514" y="2213329"/>
                  <a:pt x="1665488" y="2196323"/>
                  <a:pt x="1673352" y="2177449"/>
                </a:cubicBezTo>
                <a:cubicBezTo>
                  <a:pt x="1698500" y="2117094"/>
                  <a:pt x="1690412" y="2110545"/>
                  <a:pt x="1709928" y="2040289"/>
                </a:cubicBezTo>
                <a:cubicBezTo>
                  <a:pt x="1717667" y="2012428"/>
                  <a:pt x="1728735" y="1985593"/>
                  <a:pt x="1737360" y="1957993"/>
                </a:cubicBezTo>
                <a:cubicBezTo>
                  <a:pt x="1743979" y="1936813"/>
                  <a:pt x="1749272" y="1915239"/>
                  <a:pt x="1755648" y="1893985"/>
                </a:cubicBezTo>
                <a:cubicBezTo>
                  <a:pt x="1765936" y="1859690"/>
                  <a:pt x="1779086" y="1823495"/>
                  <a:pt x="1810512" y="1802545"/>
                </a:cubicBezTo>
                <a:cubicBezTo>
                  <a:pt x="1818532" y="1797198"/>
                  <a:pt x="1828800" y="1796449"/>
                  <a:pt x="1837944" y="1793401"/>
                </a:cubicBezTo>
                <a:cubicBezTo>
                  <a:pt x="1844040" y="1784257"/>
                  <a:pt x="1855138" y="1776904"/>
                  <a:pt x="1856232" y="1765969"/>
                </a:cubicBezTo>
                <a:cubicBezTo>
                  <a:pt x="1858026" y="1748031"/>
                  <a:pt x="1848402" y="1697537"/>
                  <a:pt x="1837944" y="1674529"/>
                </a:cubicBezTo>
                <a:cubicBezTo>
                  <a:pt x="1826663" y="1649710"/>
                  <a:pt x="1801368" y="1601377"/>
                  <a:pt x="1801368" y="1601377"/>
                </a:cubicBezTo>
                <a:cubicBezTo>
                  <a:pt x="1786877" y="1528924"/>
                  <a:pt x="1799175" y="1569558"/>
                  <a:pt x="1755648" y="1482505"/>
                </a:cubicBezTo>
                <a:lnTo>
                  <a:pt x="1737360" y="1445929"/>
                </a:lnTo>
                <a:cubicBezTo>
                  <a:pt x="1734312" y="1430689"/>
                  <a:pt x="1732682" y="1415095"/>
                  <a:pt x="1728216" y="1400209"/>
                </a:cubicBezTo>
                <a:cubicBezTo>
                  <a:pt x="1723499" y="1384487"/>
                  <a:pt x="1714247" y="1370325"/>
                  <a:pt x="1709928" y="1354489"/>
                </a:cubicBezTo>
                <a:cubicBezTo>
                  <a:pt x="1705050" y="1336602"/>
                  <a:pt x="1705281" y="1317612"/>
                  <a:pt x="1700784" y="1299625"/>
                </a:cubicBezTo>
                <a:cubicBezTo>
                  <a:pt x="1696109" y="1280923"/>
                  <a:pt x="1687171" y="1263463"/>
                  <a:pt x="1682496" y="1244761"/>
                </a:cubicBezTo>
                <a:cubicBezTo>
                  <a:pt x="1670046" y="1194961"/>
                  <a:pt x="1678972" y="1219425"/>
                  <a:pt x="1655064" y="1171609"/>
                </a:cubicBezTo>
                <a:cubicBezTo>
                  <a:pt x="1648968" y="1141129"/>
                  <a:pt x="1644687" y="1110229"/>
                  <a:pt x="1636776" y="1080169"/>
                </a:cubicBezTo>
                <a:cubicBezTo>
                  <a:pt x="1629417" y="1052205"/>
                  <a:pt x="1618488" y="1025305"/>
                  <a:pt x="1609344" y="997873"/>
                </a:cubicBezTo>
                <a:lnTo>
                  <a:pt x="1591056" y="943009"/>
                </a:lnTo>
                <a:cubicBezTo>
                  <a:pt x="1588008" y="933865"/>
                  <a:pt x="1584250" y="924928"/>
                  <a:pt x="1581912" y="915577"/>
                </a:cubicBezTo>
                <a:cubicBezTo>
                  <a:pt x="1575816" y="891193"/>
                  <a:pt x="1568553" y="867071"/>
                  <a:pt x="1563624" y="842425"/>
                </a:cubicBezTo>
                <a:cubicBezTo>
                  <a:pt x="1560576" y="827185"/>
                  <a:pt x="1558249" y="811783"/>
                  <a:pt x="1554480" y="796705"/>
                </a:cubicBezTo>
                <a:cubicBezTo>
                  <a:pt x="1532478" y="708698"/>
                  <a:pt x="1560476" y="874405"/>
                  <a:pt x="1527048" y="696121"/>
                </a:cubicBezTo>
                <a:cubicBezTo>
                  <a:pt x="1522519" y="671968"/>
                  <a:pt x="1520952" y="647353"/>
                  <a:pt x="1517904" y="622969"/>
                </a:cubicBezTo>
                <a:cubicBezTo>
                  <a:pt x="1520952" y="565057"/>
                  <a:pt x="1520870" y="506895"/>
                  <a:pt x="1527048" y="449233"/>
                </a:cubicBezTo>
                <a:cubicBezTo>
                  <a:pt x="1530042" y="421292"/>
                  <a:pt x="1539448" y="394414"/>
                  <a:pt x="1545336" y="366937"/>
                </a:cubicBezTo>
                <a:cubicBezTo>
                  <a:pt x="1566168" y="269719"/>
                  <a:pt x="1539757" y="376390"/>
                  <a:pt x="1572768" y="266353"/>
                </a:cubicBezTo>
                <a:cubicBezTo>
                  <a:pt x="1576379" y="254316"/>
                  <a:pt x="1579186" y="242045"/>
                  <a:pt x="1581912" y="229777"/>
                </a:cubicBezTo>
                <a:cubicBezTo>
                  <a:pt x="1585283" y="214605"/>
                  <a:pt x="1585599" y="198609"/>
                  <a:pt x="1591056" y="184057"/>
                </a:cubicBezTo>
                <a:cubicBezTo>
                  <a:pt x="1594915" y="173767"/>
                  <a:pt x="1603248" y="165769"/>
                  <a:pt x="1609344" y="156625"/>
                </a:cubicBezTo>
                <a:cubicBezTo>
                  <a:pt x="1616033" y="123180"/>
                  <a:pt x="1621307" y="86978"/>
                  <a:pt x="1636776" y="56041"/>
                </a:cubicBezTo>
                <a:cubicBezTo>
                  <a:pt x="1643592" y="42410"/>
                  <a:pt x="1651528" y="27919"/>
                  <a:pt x="1664208" y="19465"/>
                </a:cubicBezTo>
                <a:cubicBezTo>
                  <a:pt x="1671816" y="14393"/>
                  <a:pt x="1694688" y="-4919"/>
                  <a:pt x="1709928" y="117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  <p:sp>
        <p:nvSpPr>
          <p:cNvPr id="96" name="楕円 95">
            <a:extLst>
              <a:ext uri="{FF2B5EF4-FFF2-40B4-BE49-F238E27FC236}">
                <a16:creationId xmlns:a16="http://schemas.microsoft.com/office/drawing/2014/main" id="{73845080-B62D-8704-CEA1-B507DBD58782}"/>
              </a:ext>
            </a:extLst>
          </p:cNvPr>
          <p:cNvSpPr>
            <a:spLocks noChangeAspect="1"/>
          </p:cNvSpPr>
          <p:nvPr/>
        </p:nvSpPr>
        <p:spPr>
          <a:xfrm>
            <a:off x="9187875" y="1976932"/>
            <a:ext cx="360000" cy="36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10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03" name="楕円 102">
            <a:extLst>
              <a:ext uri="{FF2B5EF4-FFF2-40B4-BE49-F238E27FC236}">
                <a16:creationId xmlns:a16="http://schemas.microsoft.com/office/drawing/2014/main" id="{12D285CF-A38A-0349-5A90-A1AC07A9FC54}"/>
              </a:ext>
            </a:extLst>
          </p:cNvPr>
          <p:cNvSpPr>
            <a:spLocks noChangeAspect="1"/>
          </p:cNvSpPr>
          <p:nvPr/>
        </p:nvSpPr>
        <p:spPr>
          <a:xfrm>
            <a:off x="9241605" y="2251319"/>
            <a:ext cx="180000" cy="18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3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7CE061FB-8E5F-9FDC-1553-009989E61E28}"/>
              </a:ext>
            </a:extLst>
          </p:cNvPr>
          <p:cNvSpPr>
            <a:spLocks noChangeAspect="1"/>
          </p:cNvSpPr>
          <p:nvPr/>
        </p:nvSpPr>
        <p:spPr>
          <a:xfrm>
            <a:off x="8213776" y="3358739"/>
            <a:ext cx="252000" cy="252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5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66B4DF-380D-0FAB-C2F5-07C2BBCF2355}"/>
              </a:ext>
            </a:extLst>
          </p:cNvPr>
          <p:cNvSpPr txBox="1"/>
          <p:nvPr/>
        </p:nvSpPr>
        <p:spPr>
          <a:xfrm>
            <a:off x="-386730" y="167251"/>
            <a:ext cx="12197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rial" panose="020B0604020202020204" pitchFamily="34" charset="0"/>
              </a:rPr>
              <a:t>2021</a:t>
            </a:r>
            <a:r>
              <a:rPr kumimoji="1" lang="ja-JP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rial" panose="020B0604020202020204" pitchFamily="34" charset="0"/>
              </a:rPr>
              <a:t>－</a:t>
            </a:r>
            <a:r>
              <a:rPr kumimoji="1" lang="en-US" altLang="ja-JP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rial" panose="020B0604020202020204" pitchFamily="34" charset="0"/>
              </a:rPr>
              <a:t>2022</a:t>
            </a:r>
            <a:r>
              <a:rPr kumimoji="1" lang="ja-JP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Arial" panose="020B0604020202020204" pitchFamily="34" charset="0"/>
              </a:rPr>
              <a:t> の ウイルスの検出 と 秋の渡り鳥の飛来経路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4E109B6-CF81-AA48-D83C-67457AAC5EC5}"/>
              </a:ext>
            </a:extLst>
          </p:cNvPr>
          <p:cNvSpPr txBox="1"/>
          <p:nvPr/>
        </p:nvSpPr>
        <p:spPr>
          <a:xfrm>
            <a:off x="680062" y="6404168"/>
            <a:ext cx="493192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Isoda et al., Viruses, https://doi.org/10.3390/v14102168 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71646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7881409E-ED7D-43CA-98FF-DE05CCC1B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81" y="722957"/>
            <a:ext cx="9881419" cy="5848543"/>
          </a:xfrm>
          <a:prstGeom prst="rect">
            <a:avLst/>
          </a:prstGeom>
        </p:spPr>
      </p:pic>
      <p:sp>
        <p:nvSpPr>
          <p:cNvPr id="24" name="テキスト ボックス 25">
            <a:extLst>
              <a:ext uri="{FF2B5EF4-FFF2-40B4-BE49-F238E27FC236}">
                <a16:creationId xmlns:a16="http://schemas.microsoft.com/office/drawing/2014/main" id="{40E5E0A5-4EAC-45DA-97AA-A84ADB652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056" y="77293"/>
            <a:ext cx="11810135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>
                <a:latin typeface="HGP創英角ｺﾞｼｯｸUB" pitchFamily="50" charset="-128"/>
                <a:ea typeface="HGP創英角ｺﾞｼｯｸUB" pitchFamily="50" charset="-128"/>
              </a:rPr>
              <a:t>ウイルスが野鳥によって広範囲に拡散 </a:t>
            </a:r>
            <a:r>
              <a:rPr lang="en-US" altLang="ja-JP" sz="3200" dirty="0">
                <a:latin typeface="HGP創英角ｺﾞｼｯｸUB" pitchFamily="50" charset="-128"/>
                <a:ea typeface="HGP創英角ｺﾞｼｯｸUB" pitchFamily="50" charset="-128"/>
              </a:rPr>
              <a:t>(2021</a:t>
            </a:r>
            <a:r>
              <a:rPr lang="ja-JP" altLang="en-US" sz="3200" dirty="0">
                <a:latin typeface="HGP創英角ｺﾞｼｯｸUB" pitchFamily="50" charset="-128"/>
                <a:ea typeface="HGP創英角ｺﾞｼｯｸUB" pitchFamily="50" charset="-128"/>
              </a:rPr>
              <a:t>－</a:t>
            </a:r>
            <a:r>
              <a:rPr lang="en-US" altLang="ja-JP" sz="3200" dirty="0">
                <a:latin typeface="HGP創英角ｺﾞｼｯｸUB" pitchFamily="50" charset="-128"/>
                <a:ea typeface="HGP創英角ｺﾞｼｯｸUB" pitchFamily="50" charset="-128"/>
              </a:rPr>
              <a:t>22</a:t>
            </a:r>
            <a:r>
              <a:rPr lang="ja-JP" altLang="en-US" sz="3200" dirty="0">
                <a:latin typeface="HGP創英角ｺﾞｼｯｸUB" pitchFamily="50" charset="-128"/>
                <a:ea typeface="HGP創英角ｺﾞｼｯｸUB" pitchFamily="50" charset="-128"/>
              </a:rPr>
              <a:t>年の例</a:t>
            </a:r>
            <a:r>
              <a:rPr lang="en-US" altLang="ja-JP" sz="3200" dirty="0">
                <a:latin typeface="HGP創英角ｺﾞｼｯｸUB" pitchFamily="50" charset="-128"/>
                <a:ea typeface="HGP創英角ｺﾞｼｯｸUB" pitchFamily="50" charset="-128"/>
              </a:rPr>
              <a:t>)</a:t>
            </a:r>
            <a:r>
              <a:rPr lang="ja-JP" altLang="en-US" sz="3200" dirty="0">
                <a:latin typeface="HGP創英角ｺﾞｼｯｸUB" pitchFamily="50" charset="-128"/>
                <a:ea typeface="HGP創英角ｺﾞｼｯｸUB" pitchFamily="50" charset="-128"/>
              </a:rPr>
              <a:t> </a:t>
            </a:r>
          </a:p>
        </p:txBody>
      </p:sp>
      <p:sp>
        <p:nvSpPr>
          <p:cNvPr id="26" name="星: 16 pt 25">
            <a:extLst>
              <a:ext uri="{FF2B5EF4-FFF2-40B4-BE49-F238E27FC236}">
                <a16:creationId xmlns:a16="http://schemas.microsoft.com/office/drawing/2014/main" id="{9465D238-6FB2-476C-BACF-EA0616B9007D}"/>
              </a:ext>
            </a:extLst>
          </p:cNvPr>
          <p:cNvSpPr>
            <a:spLocks noChangeAspect="1"/>
          </p:cNvSpPr>
          <p:nvPr/>
        </p:nvSpPr>
        <p:spPr>
          <a:xfrm>
            <a:off x="2015169" y="4013465"/>
            <a:ext cx="288000" cy="288000"/>
          </a:xfrm>
          <a:prstGeom prst="star16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09BEF2CA-31DA-45F8-A6B4-17A66B224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308" y="1798343"/>
            <a:ext cx="779956" cy="799031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5D11677-4F6E-44AB-ADB8-6F4A9BEE9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30213">
            <a:off x="3835564" y="2086613"/>
            <a:ext cx="779956" cy="799031"/>
          </a:xfrm>
          <a:prstGeom prst="rect">
            <a:avLst/>
          </a:prstGeom>
        </p:spPr>
      </p:pic>
      <p:sp>
        <p:nvSpPr>
          <p:cNvPr id="54" name="星: 16 pt 53">
            <a:extLst>
              <a:ext uri="{FF2B5EF4-FFF2-40B4-BE49-F238E27FC236}">
                <a16:creationId xmlns:a16="http://schemas.microsoft.com/office/drawing/2014/main" id="{E9CBAF36-8599-40FD-B95E-01996C5083C9}"/>
              </a:ext>
            </a:extLst>
          </p:cNvPr>
          <p:cNvSpPr>
            <a:spLocks noChangeAspect="1"/>
          </p:cNvSpPr>
          <p:nvPr/>
        </p:nvSpPr>
        <p:spPr>
          <a:xfrm>
            <a:off x="1040875" y="3645027"/>
            <a:ext cx="288000" cy="288000"/>
          </a:xfrm>
          <a:prstGeom prst="star16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5" name="星: 16 pt 54">
            <a:extLst>
              <a:ext uri="{FF2B5EF4-FFF2-40B4-BE49-F238E27FC236}">
                <a16:creationId xmlns:a16="http://schemas.microsoft.com/office/drawing/2014/main" id="{63CC210D-7757-46F3-B07E-318E6FCF32F4}"/>
              </a:ext>
            </a:extLst>
          </p:cNvPr>
          <p:cNvSpPr>
            <a:spLocks noChangeAspect="1"/>
          </p:cNvSpPr>
          <p:nvPr/>
        </p:nvSpPr>
        <p:spPr>
          <a:xfrm>
            <a:off x="1628804" y="3735421"/>
            <a:ext cx="288000" cy="288000"/>
          </a:xfrm>
          <a:prstGeom prst="star16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6" name="星: 16 pt 55">
            <a:extLst>
              <a:ext uri="{FF2B5EF4-FFF2-40B4-BE49-F238E27FC236}">
                <a16:creationId xmlns:a16="http://schemas.microsoft.com/office/drawing/2014/main" id="{FB1EEC1C-F7CD-41F3-891A-564BADA5E13D}"/>
              </a:ext>
            </a:extLst>
          </p:cNvPr>
          <p:cNvSpPr>
            <a:spLocks noChangeAspect="1"/>
          </p:cNvSpPr>
          <p:nvPr/>
        </p:nvSpPr>
        <p:spPr>
          <a:xfrm>
            <a:off x="1040875" y="4609555"/>
            <a:ext cx="288000" cy="288000"/>
          </a:xfrm>
          <a:prstGeom prst="star16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7" name="星: 16 pt 56">
            <a:extLst>
              <a:ext uri="{FF2B5EF4-FFF2-40B4-BE49-F238E27FC236}">
                <a16:creationId xmlns:a16="http://schemas.microsoft.com/office/drawing/2014/main" id="{89F81FCD-7BC3-4D85-B3F3-561D29BD5091}"/>
              </a:ext>
            </a:extLst>
          </p:cNvPr>
          <p:cNvSpPr>
            <a:spLocks noChangeAspect="1"/>
          </p:cNvSpPr>
          <p:nvPr/>
        </p:nvSpPr>
        <p:spPr>
          <a:xfrm>
            <a:off x="2815597" y="3360013"/>
            <a:ext cx="288000" cy="288000"/>
          </a:xfrm>
          <a:prstGeom prst="star16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8" name="星: 16 pt 57">
            <a:extLst>
              <a:ext uri="{FF2B5EF4-FFF2-40B4-BE49-F238E27FC236}">
                <a16:creationId xmlns:a16="http://schemas.microsoft.com/office/drawing/2014/main" id="{5F23BCDB-1825-4A5D-BE63-479D23C6C9D1}"/>
              </a:ext>
            </a:extLst>
          </p:cNvPr>
          <p:cNvSpPr>
            <a:spLocks noChangeAspect="1"/>
          </p:cNvSpPr>
          <p:nvPr/>
        </p:nvSpPr>
        <p:spPr>
          <a:xfrm>
            <a:off x="2914232" y="2744676"/>
            <a:ext cx="288000" cy="288000"/>
          </a:xfrm>
          <a:prstGeom prst="star16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9" name="星: 16 pt 58">
            <a:extLst>
              <a:ext uri="{FF2B5EF4-FFF2-40B4-BE49-F238E27FC236}">
                <a16:creationId xmlns:a16="http://schemas.microsoft.com/office/drawing/2014/main" id="{C42A878C-3D19-448D-923D-E98E1D02563C}"/>
              </a:ext>
            </a:extLst>
          </p:cNvPr>
          <p:cNvSpPr>
            <a:spLocks noChangeAspect="1"/>
          </p:cNvSpPr>
          <p:nvPr/>
        </p:nvSpPr>
        <p:spPr>
          <a:xfrm>
            <a:off x="1493204" y="4164580"/>
            <a:ext cx="288000" cy="288000"/>
          </a:xfrm>
          <a:prstGeom prst="star16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0" name="星: 16 pt 59">
            <a:extLst>
              <a:ext uri="{FF2B5EF4-FFF2-40B4-BE49-F238E27FC236}">
                <a16:creationId xmlns:a16="http://schemas.microsoft.com/office/drawing/2014/main" id="{8D555585-E7F4-4FAE-BAF8-BFD80E4C6F4E}"/>
              </a:ext>
            </a:extLst>
          </p:cNvPr>
          <p:cNvSpPr>
            <a:spLocks noChangeAspect="1"/>
          </p:cNvSpPr>
          <p:nvPr/>
        </p:nvSpPr>
        <p:spPr>
          <a:xfrm>
            <a:off x="2001940" y="6168330"/>
            <a:ext cx="288000" cy="288000"/>
          </a:xfrm>
          <a:prstGeom prst="star16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2" name="星: 16 pt 61">
            <a:extLst>
              <a:ext uri="{FF2B5EF4-FFF2-40B4-BE49-F238E27FC236}">
                <a16:creationId xmlns:a16="http://schemas.microsoft.com/office/drawing/2014/main" id="{0069ABBC-D388-41EA-B6D6-C7639A7369B2}"/>
              </a:ext>
            </a:extLst>
          </p:cNvPr>
          <p:cNvSpPr>
            <a:spLocks noChangeAspect="1"/>
          </p:cNvSpPr>
          <p:nvPr/>
        </p:nvSpPr>
        <p:spPr>
          <a:xfrm>
            <a:off x="381865" y="1211658"/>
            <a:ext cx="288000" cy="288000"/>
          </a:xfrm>
          <a:prstGeom prst="star16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3" name="星: 16 pt 62">
            <a:extLst>
              <a:ext uri="{FF2B5EF4-FFF2-40B4-BE49-F238E27FC236}">
                <a16:creationId xmlns:a16="http://schemas.microsoft.com/office/drawing/2014/main" id="{719641D5-B7AC-41D1-BF33-F9942BF39911}"/>
              </a:ext>
            </a:extLst>
          </p:cNvPr>
          <p:cNvSpPr>
            <a:spLocks noChangeAspect="1"/>
          </p:cNvSpPr>
          <p:nvPr/>
        </p:nvSpPr>
        <p:spPr>
          <a:xfrm>
            <a:off x="237865" y="1570256"/>
            <a:ext cx="288000" cy="288000"/>
          </a:xfrm>
          <a:prstGeom prst="star16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2ECD1603-5504-47A5-A5E9-F2B3F64D39E7}"/>
              </a:ext>
            </a:extLst>
          </p:cNvPr>
          <p:cNvSpPr txBox="1"/>
          <p:nvPr/>
        </p:nvSpPr>
        <p:spPr>
          <a:xfrm>
            <a:off x="872576" y="1266888"/>
            <a:ext cx="1903118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6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2021</a:t>
            </a:r>
            <a:r>
              <a:rPr kumimoji="1" lang="ja-JP" altLang="en-US" sz="16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年末にアメリカ大陸にも伝播</a:t>
            </a:r>
          </a:p>
        </p:txBody>
      </p:sp>
      <p:sp>
        <p:nvSpPr>
          <p:cNvPr id="67" name="フリーフォーム: 図形 66">
            <a:extLst>
              <a:ext uri="{FF2B5EF4-FFF2-40B4-BE49-F238E27FC236}">
                <a16:creationId xmlns:a16="http://schemas.microsoft.com/office/drawing/2014/main" id="{D7E2E659-2FE7-4FBB-B74C-DA39A59995C6}"/>
              </a:ext>
            </a:extLst>
          </p:cNvPr>
          <p:cNvSpPr/>
          <p:nvPr/>
        </p:nvSpPr>
        <p:spPr>
          <a:xfrm rot="6909666" flipH="1" flipV="1">
            <a:off x="1105459" y="4987258"/>
            <a:ext cx="1437352" cy="845632"/>
          </a:xfrm>
          <a:custGeom>
            <a:avLst/>
            <a:gdLst>
              <a:gd name="connsiteX0" fmla="*/ 4572000 w 4572000"/>
              <a:gd name="connsiteY0" fmla="*/ 48784 h 1279707"/>
              <a:gd name="connsiteX1" fmla="*/ 2013439 w 4572000"/>
              <a:gd name="connsiteY1" fmla="*/ 145499 h 1279707"/>
              <a:gd name="connsiteX2" fmla="*/ 35169 w 4572000"/>
              <a:gd name="connsiteY2" fmla="*/ 1270915 h 1279707"/>
              <a:gd name="connsiteX3" fmla="*/ 35169 w 4572000"/>
              <a:gd name="connsiteY3" fmla="*/ 1270915 h 1279707"/>
              <a:gd name="connsiteX4" fmla="*/ 35169 w 4572000"/>
              <a:gd name="connsiteY4" fmla="*/ 1270915 h 1279707"/>
              <a:gd name="connsiteX5" fmla="*/ 0 w 4572000"/>
              <a:gd name="connsiteY5" fmla="*/ 1279707 h 1279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1279707">
                <a:moveTo>
                  <a:pt x="4572000" y="48784"/>
                </a:moveTo>
                <a:cubicBezTo>
                  <a:pt x="3670788" y="-4703"/>
                  <a:pt x="2769577" y="-58189"/>
                  <a:pt x="2013439" y="145499"/>
                </a:cubicBezTo>
                <a:cubicBezTo>
                  <a:pt x="1257301" y="349187"/>
                  <a:pt x="35169" y="1270915"/>
                  <a:pt x="35169" y="1270915"/>
                </a:cubicBezTo>
                <a:lnTo>
                  <a:pt x="35169" y="1270915"/>
                </a:lnTo>
                <a:lnTo>
                  <a:pt x="35169" y="1270915"/>
                </a:lnTo>
                <a:lnTo>
                  <a:pt x="0" y="1279707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headEnd type="none"/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1" name="星: 16 pt 70">
            <a:extLst>
              <a:ext uri="{FF2B5EF4-FFF2-40B4-BE49-F238E27FC236}">
                <a16:creationId xmlns:a16="http://schemas.microsoft.com/office/drawing/2014/main" id="{AB95E650-2BA1-47E1-BAE4-4BDB19CEA619}"/>
              </a:ext>
            </a:extLst>
          </p:cNvPr>
          <p:cNvSpPr>
            <a:spLocks noChangeAspect="1"/>
          </p:cNvSpPr>
          <p:nvPr/>
        </p:nvSpPr>
        <p:spPr>
          <a:xfrm>
            <a:off x="9850610" y="4422396"/>
            <a:ext cx="288000" cy="288000"/>
          </a:xfrm>
          <a:prstGeom prst="star16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2" name="星: 16 pt 71">
            <a:extLst>
              <a:ext uri="{FF2B5EF4-FFF2-40B4-BE49-F238E27FC236}">
                <a16:creationId xmlns:a16="http://schemas.microsoft.com/office/drawing/2014/main" id="{90860F98-6868-49B6-8A55-4853AB88781E}"/>
              </a:ext>
            </a:extLst>
          </p:cNvPr>
          <p:cNvSpPr>
            <a:spLocks noChangeAspect="1"/>
          </p:cNvSpPr>
          <p:nvPr/>
        </p:nvSpPr>
        <p:spPr>
          <a:xfrm>
            <a:off x="9944194" y="4818397"/>
            <a:ext cx="288000" cy="288000"/>
          </a:xfrm>
          <a:prstGeom prst="star16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3" name="星: 16 pt 72">
            <a:extLst>
              <a:ext uri="{FF2B5EF4-FFF2-40B4-BE49-F238E27FC236}">
                <a16:creationId xmlns:a16="http://schemas.microsoft.com/office/drawing/2014/main" id="{B7613532-D523-4D42-BA41-B6CA760E792B}"/>
              </a:ext>
            </a:extLst>
          </p:cNvPr>
          <p:cNvSpPr>
            <a:spLocks noChangeAspect="1"/>
          </p:cNvSpPr>
          <p:nvPr/>
        </p:nvSpPr>
        <p:spPr>
          <a:xfrm>
            <a:off x="10110961" y="4560582"/>
            <a:ext cx="288000" cy="288000"/>
          </a:xfrm>
          <a:prstGeom prst="star16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F7CB1DA7-6509-468C-8259-4D6CEA59E1A6}"/>
              </a:ext>
            </a:extLst>
          </p:cNvPr>
          <p:cNvSpPr txBox="1"/>
          <p:nvPr/>
        </p:nvSpPr>
        <p:spPr>
          <a:xfrm>
            <a:off x="1916804" y="4418008"/>
            <a:ext cx="2198705" cy="58477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6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2021</a:t>
            </a:r>
            <a:r>
              <a:rPr kumimoji="1" lang="ja-JP" altLang="en-US" sz="16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年から</a:t>
            </a:r>
            <a:r>
              <a:rPr kumimoji="1" lang="en-US" altLang="ja-JP" sz="16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2022</a:t>
            </a:r>
            <a:r>
              <a:rPr kumimoji="1" lang="ja-JP" altLang="en-US" sz="16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年にかけて欧州で猛威</a:t>
            </a:r>
            <a:endParaRPr kumimoji="1" lang="en-US" altLang="ja-JP" sz="1600" b="1" dirty="0">
              <a:solidFill>
                <a:schemeClr val="accent2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75" name="図 74">
            <a:extLst>
              <a:ext uri="{FF2B5EF4-FFF2-40B4-BE49-F238E27FC236}">
                <a16:creationId xmlns:a16="http://schemas.microsoft.com/office/drawing/2014/main" id="{201768D8-EB44-4B8F-BCAF-A581516FD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30213">
            <a:off x="4775392" y="1911358"/>
            <a:ext cx="779956" cy="799031"/>
          </a:xfrm>
          <a:prstGeom prst="rect">
            <a:avLst/>
          </a:prstGeom>
        </p:spPr>
      </p:pic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C2ED8C82-97F5-4D7C-8948-8D2F923C1E17}"/>
              </a:ext>
            </a:extLst>
          </p:cNvPr>
          <p:cNvSpPr txBox="1"/>
          <p:nvPr/>
        </p:nvSpPr>
        <p:spPr>
          <a:xfrm>
            <a:off x="9531528" y="5225449"/>
            <a:ext cx="1608420" cy="830997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6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欧州流行株が日本にも</a:t>
            </a:r>
            <a:r>
              <a:rPr kumimoji="1" lang="en-US" altLang="ja-JP" sz="16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2022</a:t>
            </a:r>
            <a:r>
              <a:rPr kumimoji="1" lang="ja-JP" altLang="en-US" sz="16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年に侵入</a:t>
            </a:r>
            <a:endParaRPr kumimoji="1" lang="en-US" altLang="ja-JP" sz="1600" b="1" dirty="0">
              <a:solidFill>
                <a:schemeClr val="accent2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4C13AF20-4E8F-45F5-A7D5-55B16B533337}"/>
              </a:ext>
            </a:extLst>
          </p:cNvPr>
          <p:cNvCxnSpPr>
            <a:cxnSpLocks/>
          </p:cNvCxnSpPr>
          <p:nvPr/>
        </p:nvCxnSpPr>
        <p:spPr>
          <a:xfrm flipH="1" flipV="1">
            <a:off x="604461" y="1666709"/>
            <a:ext cx="988914" cy="113247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図 76">
            <a:extLst>
              <a:ext uri="{FF2B5EF4-FFF2-40B4-BE49-F238E27FC236}">
                <a16:creationId xmlns:a16="http://schemas.microsoft.com/office/drawing/2014/main" id="{731BEDEB-B217-431F-8D1C-C796E237D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8973">
            <a:off x="1011561" y="1982061"/>
            <a:ext cx="779956" cy="799031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59F628BC-F3D1-41D4-B514-7915F7281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392994">
            <a:off x="1059167" y="5231019"/>
            <a:ext cx="779956" cy="799031"/>
          </a:xfrm>
          <a:prstGeom prst="rect">
            <a:avLst/>
          </a:prstGeom>
        </p:spPr>
      </p:pic>
      <p:sp>
        <p:nvSpPr>
          <p:cNvPr id="46" name="楕円 45">
            <a:extLst>
              <a:ext uri="{FF2B5EF4-FFF2-40B4-BE49-F238E27FC236}">
                <a16:creationId xmlns:a16="http://schemas.microsoft.com/office/drawing/2014/main" id="{2D7FB696-449B-4E49-88EA-721B837A9B2E}"/>
              </a:ext>
            </a:extLst>
          </p:cNvPr>
          <p:cNvSpPr/>
          <p:nvPr/>
        </p:nvSpPr>
        <p:spPr>
          <a:xfrm>
            <a:off x="6895440" y="1675062"/>
            <a:ext cx="3123632" cy="2260821"/>
          </a:xfrm>
          <a:prstGeom prst="ellipse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7B9AAD6-6820-48B2-A496-DDF0C2D03C75}"/>
              </a:ext>
            </a:extLst>
          </p:cNvPr>
          <p:cNvSpPr txBox="1"/>
          <p:nvPr/>
        </p:nvSpPr>
        <p:spPr>
          <a:xfrm>
            <a:off x="7824230" y="2252416"/>
            <a:ext cx="1217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2000" dirty="0">
                <a:solidFill>
                  <a:srgbClr val="006600"/>
                </a:solidFill>
                <a:latin typeface="Arial" charset="0"/>
                <a:ea typeface="ＭＳ Ｐゴシック" charset="-128"/>
              </a:rPr>
              <a:t>渡り鳥の</a:t>
            </a:r>
            <a:endParaRPr kumimoji="1" lang="en-US" altLang="ja-JP" sz="2000" dirty="0">
              <a:solidFill>
                <a:srgbClr val="006600"/>
              </a:solidFill>
              <a:latin typeface="Arial" charset="0"/>
              <a:ea typeface="ＭＳ Ｐゴシック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2000" dirty="0">
                <a:solidFill>
                  <a:srgbClr val="006600"/>
                </a:solidFill>
                <a:latin typeface="Arial" charset="0"/>
                <a:ea typeface="ＭＳ Ｐゴシック" charset="-128"/>
              </a:rPr>
              <a:t>営巣湖沼</a:t>
            </a:r>
          </a:p>
        </p:txBody>
      </p:sp>
      <p:sp>
        <p:nvSpPr>
          <p:cNvPr id="49" name="フリーフォーム: 図形 48">
            <a:extLst>
              <a:ext uri="{FF2B5EF4-FFF2-40B4-BE49-F238E27FC236}">
                <a16:creationId xmlns:a16="http://schemas.microsoft.com/office/drawing/2014/main" id="{DD688D7A-E512-454F-BC48-6981DFA036B6}"/>
              </a:ext>
            </a:extLst>
          </p:cNvPr>
          <p:cNvSpPr/>
          <p:nvPr/>
        </p:nvSpPr>
        <p:spPr>
          <a:xfrm rot="1943315" flipH="1">
            <a:off x="9336769" y="3283522"/>
            <a:ext cx="1040419" cy="918661"/>
          </a:xfrm>
          <a:custGeom>
            <a:avLst/>
            <a:gdLst>
              <a:gd name="connsiteX0" fmla="*/ 4572000 w 4572000"/>
              <a:gd name="connsiteY0" fmla="*/ 48784 h 1279707"/>
              <a:gd name="connsiteX1" fmla="*/ 2013439 w 4572000"/>
              <a:gd name="connsiteY1" fmla="*/ 145499 h 1279707"/>
              <a:gd name="connsiteX2" fmla="*/ 35169 w 4572000"/>
              <a:gd name="connsiteY2" fmla="*/ 1270915 h 1279707"/>
              <a:gd name="connsiteX3" fmla="*/ 35169 w 4572000"/>
              <a:gd name="connsiteY3" fmla="*/ 1270915 h 1279707"/>
              <a:gd name="connsiteX4" fmla="*/ 35169 w 4572000"/>
              <a:gd name="connsiteY4" fmla="*/ 1270915 h 1279707"/>
              <a:gd name="connsiteX5" fmla="*/ 0 w 4572000"/>
              <a:gd name="connsiteY5" fmla="*/ 1279707 h 1279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1279707">
                <a:moveTo>
                  <a:pt x="4572000" y="48784"/>
                </a:moveTo>
                <a:cubicBezTo>
                  <a:pt x="3670788" y="-4703"/>
                  <a:pt x="2769577" y="-58189"/>
                  <a:pt x="2013439" y="145499"/>
                </a:cubicBezTo>
                <a:cubicBezTo>
                  <a:pt x="1257301" y="349187"/>
                  <a:pt x="35169" y="1270915"/>
                  <a:pt x="35169" y="1270915"/>
                </a:cubicBezTo>
                <a:lnTo>
                  <a:pt x="35169" y="1270915"/>
                </a:lnTo>
                <a:lnTo>
                  <a:pt x="35169" y="1270915"/>
                </a:lnTo>
                <a:lnTo>
                  <a:pt x="0" y="1279707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headEnd type="none"/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0" name="フリーフォーム: 図形 49">
            <a:extLst>
              <a:ext uri="{FF2B5EF4-FFF2-40B4-BE49-F238E27FC236}">
                <a16:creationId xmlns:a16="http://schemas.microsoft.com/office/drawing/2014/main" id="{3B54C1EE-B2D0-4915-8113-A039D761A0CE}"/>
              </a:ext>
            </a:extLst>
          </p:cNvPr>
          <p:cNvSpPr/>
          <p:nvPr/>
        </p:nvSpPr>
        <p:spPr>
          <a:xfrm rot="21251268">
            <a:off x="1944239" y="2463787"/>
            <a:ext cx="5440325" cy="1124666"/>
          </a:xfrm>
          <a:custGeom>
            <a:avLst/>
            <a:gdLst>
              <a:gd name="connsiteX0" fmla="*/ 4572000 w 4572000"/>
              <a:gd name="connsiteY0" fmla="*/ 48784 h 1279707"/>
              <a:gd name="connsiteX1" fmla="*/ 2013439 w 4572000"/>
              <a:gd name="connsiteY1" fmla="*/ 145499 h 1279707"/>
              <a:gd name="connsiteX2" fmla="*/ 35169 w 4572000"/>
              <a:gd name="connsiteY2" fmla="*/ 1270915 h 1279707"/>
              <a:gd name="connsiteX3" fmla="*/ 35169 w 4572000"/>
              <a:gd name="connsiteY3" fmla="*/ 1270915 h 1279707"/>
              <a:gd name="connsiteX4" fmla="*/ 35169 w 4572000"/>
              <a:gd name="connsiteY4" fmla="*/ 1270915 h 1279707"/>
              <a:gd name="connsiteX5" fmla="*/ 0 w 4572000"/>
              <a:gd name="connsiteY5" fmla="*/ 1279707 h 1279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1279707">
                <a:moveTo>
                  <a:pt x="4572000" y="48784"/>
                </a:moveTo>
                <a:cubicBezTo>
                  <a:pt x="3670788" y="-4703"/>
                  <a:pt x="2769577" y="-58189"/>
                  <a:pt x="2013439" y="145499"/>
                </a:cubicBezTo>
                <a:cubicBezTo>
                  <a:pt x="1257301" y="349187"/>
                  <a:pt x="35169" y="1270915"/>
                  <a:pt x="35169" y="1270915"/>
                </a:cubicBezTo>
                <a:lnTo>
                  <a:pt x="35169" y="1270915"/>
                </a:lnTo>
                <a:lnTo>
                  <a:pt x="35169" y="1270915"/>
                </a:lnTo>
                <a:lnTo>
                  <a:pt x="0" y="1279707"/>
                </a:ln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headEnd type="none"/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2" name="フリーフォーム: 図形 51">
            <a:extLst>
              <a:ext uri="{FF2B5EF4-FFF2-40B4-BE49-F238E27FC236}">
                <a16:creationId xmlns:a16="http://schemas.microsoft.com/office/drawing/2014/main" id="{576332CB-5896-4844-8085-A1BB9126A002}"/>
              </a:ext>
            </a:extLst>
          </p:cNvPr>
          <p:cNvSpPr/>
          <p:nvPr/>
        </p:nvSpPr>
        <p:spPr>
          <a:xfrm rot="21440795">
            <a:off x="4005331" y="2937182"/>
            <a:ext cx="3185016" cy="470000"/>
          </a:xfrm>
          <a:custGeom>
            <a:avLst/>
            <a:gdLst>
              <a:gd name="connsiteX0" fmla="*/ 4572000 w 4572000"/>
              <a:gd name="connsiteY0" fmla="*/ 48784 h 1279707"/>
              <a:gd name="connsiteX1" fmla="*/ 2013439 w 4572000"/>
              <a:gd name="connsiteY1" fmla="*/ 145499 h 1279707"/>
              <a:gd name="connsiteX2" fmla="*/ 35169 w 4572000"/>
              <a:gd name="connsiteY2" fmla="*/ 1270915 h 1279707"/>
              <a:gd name="connsiteX3" fmla="*/ 35169 w 4572000"/>
              <a:gd name="connsiteY3" fmla="*/ 1270915 h 1279707"/>
              <a:gd name="connsiteX4" fmla="*/ 35169 w 4572000"/>
              <a:gd name="connsiteY4" fmla="*/ 1270915 h 1279707"/>
              <a:gd name="connsiteX5" fmla="*/ 0 w 4572000"/>
              <a:gd name="connsiteY5" fmla="*/ 1279707 h 1279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1279707">
                <a:moveTo>
                  <a:pt x="4572000" y="48784"/>
                </a:moveTo>
                <a:cubicBezTo>
                  <a:pt x="3670788" y="-4703"/>
                  <a:pt x="2769577" y="-58189"/>
                  <a:pt x="2013439" y="145499"/>
                </a:cubicBezTo>
                <a:cubicBezTo>
                  <a:pt x="1257301" y="349187"/>
                  <a:pt x="35169" y="1270915"/>
                  <a:pt x="35169" y="1270915"/>
                </a:cubicBezTo>
                <a:lnTo>
                  <a:pt x="35169" y="1270915"/>
                </a:lnTo>
                <a:lnTo>
                  <a:pt x="35169" y="1270915"/>
                </a:lnTo>
                <a:lnTo>
                  <a:pt x="0" y="1279707"/>
                </a:lnTo>
              </a:path>
            </a:pathLst>
          </a:custGeom>
          <a:noFill/>
          <a:ln w="38100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ysDash"/>
            <a:headEnd type="triangle" w="lg" len="lg"/>
            <a:tailEnd type="non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80" name="図 79">
            <a:extLst>
              <a:ext uri="{FF2B5EF4-FFF2-40B4-BE49-F238E27FC236}">
                <a16:creationId xmlns:a16="http://schemas.microsoft.com/office/drawing/2014/main" id="{372F040B-070C-4815-A6BB-DDA8E21E5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45159" flipH="1">
            <a:off x="9865889" y="3282521"/>
            <a:ext cx="825780" cy="799031"/>
          </a:xfrm>
          <a:prstGeom prst="rect">
            <a:avLst/>
          </a:prstGeom>
        </p:spPr>
      </p:pic>
      <p:sp>
        <p:nvSpPr>
          <p:cNvPr id="81" name="フリーフォーム: 図形 80">
            <a:extLst>
              <a:ext uri="{FF2B5EF4-FFF2-40B4-BE49-F238E27FC236}">
                <a16:creationId xmlns:a16="http://schemas.microsoft.com/office/drawing/2014/main" id="{8AB683D5-A7CA-40F0-9E1A-62F479C8D0C9}"/>
              </a:ext>
            </a:extLst>
          </p:cNvPr>
          <p:cNvSpPr/>
          <p:nvPr/>
        </p:nvSpPr>
        <p:spPr>
          <a:xfrm rot="13448778" flipV="1">
            <a:off x="7629790" y="3945031"/>
            <a:ext cx="1287506" cy="461933"/>
          </a:xfrm>
          <a:custGeom>
            <a:avLst/>
            <a:gdLst>
              <a:gd name="connsiteX0" fmla="*/ 4572000 w 4572000"/>
              <a:gd name="connsiteY0" fmla="*/ 48784 h 1279707"/>
              <a:gd name="connsiteX1" fmla="*/ 2013439 w 4572000"/>
              <a:gd name="connsiteY1" fmla="*/ 145499 h 1279707"/>
              <a:gd name="connsiteX2" fmla="*/ 35169 w 4572000"/>
              <a:gd name="connsiteY2" fmla="*/ 1270915 h 1279707"/>
              <a:gd name="connsiteX3" fmla="*/ 35169 w 4572000"/>
              <a:gd name="connsiteY3" fmla="*/ 1270915 h 1279707"/>
              <a:gd name="connsiteX4" fmla="*/ 35169 w 4572000"/>
              <a:gd name="connsiteY4" fmla="*/ 1270915 h 1279707"/>
              <a:gd name="connsiteX5" fmla="*/ 0 w 4572000"/>
              <a:gd name="connsiteY5" fmla="*/ 1279707 h 1279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1279707">
                <a:moveTo>
                  <a:pt x="4572000" y="48784"/>
                </a:moveTo>
                <a:cubicBezTo>
                  <a:pt x="3670788" y="-4703"/>
                  <a:pt x="2769577" y="-58189"/>
                  <a:pt x="2013439" y="145499"/>
                </a:cubicBezTo>
                <a:cubicBezTo>
                  <a:pt x="1257301" y="349187"/>
                  <a:pt x="35169" y="1270915"/>
                  <a:pt x="35169" y="1270915"/>
                </a:cubicBezTo>
                <a:lnTo>
                  <a:pt x="35169" y="1270915"/>
                </a:lnTo>
                <a:lnTo>
                  <a:pt x="35169" y="1270915"/>
                </a:lnTo>
                <a:lnTo>
                  <a:pt x="0" y="1279707"/>
                </a:lnTo>
              </a:path>
            </a:pathLst>
          </a:custGeom>
          <a:noFill/>
          <a:ln w="38100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ysDash"/>
            <a:headEnd type="triangle" w="lg" len="lg"/>
            <a:tailEnd type="non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4800EC03-9D6B-4E83-8C42-6090878AA11A}"/>
              </a:ext>
            </a:extLst>
          </p:cNvPr>
          <p:cNvSpPr txBox="1"/>
          <p:nvPr/>
        </p:nvSpPr>
        <p:spPr>
          <a:xfrm>
            <a:off x="6237014" y="3668623"/>
            <a:ext cx="1712516" cy="8558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600" b="1" dirty="0">
                <a:solidFill>
                  <a:srgbClr val="002060"/>
                </a:solidFill>
                <a:latin typeface="Arial" charset="0"/>
                <a:ea typeface="ＭＳ Ｐゴシック" charset="-128"/>
              </a:rPr>
              <a:t>ユーラシア各所からウイルスが持ち帰られた？</a:t>
            </a:r>
            <a:endParaRPr kumimoji="1" lang="en-US" altLang="ja-JP" sz="1600" b="1" dirty="0">
              <a:solidFill>
                <a:srgbClr val="00206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5" name="フリーフォーム: 図形 84">
            <a:extLst>
              <a:ext uri="{FF2B5EF4-FFF2-40B4-BE49-F238E27FC236}">
                <a16:creationId xmlns:a16="http://schemas.microsoft.com/office/drawing/2014/main" id="{B04768E0-CB05-450C-8FA8-BF3AB70CDA0D}"/>
              </a:ext>
            </a:extLst>
          </p:cNvPr>
          <p:cNvSpPr/>
          <p:nvPr/>
        </p:nvSpPr>
        <p:spPr>
          <a:xfrm rot="21440795">
            <a:off x="5823958" y="3396150"/>
            <a:ext cx="1572783" cy="500740"/>
          </a:xfrm>
          <a:custGeom>
            <a:avLst/>
            <a:gdLst>
              <a:gd name="connsiteX0" fmla="*/ 4572000 w 4572000"/>
              <a:gd name="connsiteY0" fmla="*/ 48784 h 1279707"/>
              <a:gd name="connsiteX1" fmla="*/ 2013439 w 4572000"/>
              <a:gd name="connsiteY1" fmla="*/ 145499 h 1279707"/>
              <a:gd name="connsiteX2" fmla="*/ 35169 w 4572000"/>
              <a:gd name="connsiteY2" fmla="*/ 1270915 h 1279707"/>
              <a:gd name="connsiteX3" fmla="*/ 35169 w 4572000"/>
              <a:gd name="connsiteY3" fmla="*/ 1270915 h 1279707"/>
              <a:gd name="connsiteX4" fmla="*/ 35169 w 4572000"/>
              <a:gd name="connsiteY4" fmla="*/ 1270915 h 1279707"/>
              <a:gd name="connsiteX5" fmla="*/ 0 w 4572000"/>
              <a:gd name="connsiteY5" fmla="*/ 1279707 h 1279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1279707">
                <a:moveTo>
                  <a:pt x="4572000" y="48784"/>
                </a:moveTo>
                <a:cubicBezTo>
                  <a:pt x="3670788" y="-4703"/>
                  <a:pt x="2769577" y="-58189"/>
                  <a:pt x="2013439" y="145499"/>
                </a:cubicBezTo>
                <a:cubicBezTo>
                  <a:pt x="1257301" y="349187"/>
                  <a:pt x="35169" y="1270915"/>
                  <a:pt x="35169" y="1270915"/>
                </a:cubicBezTo>
                <a:lnTo>
                  <a:pt x="35169" y="1270915"/>
                </a:lnTo>
                <a:lnTo>
                  <a:pt x="35169" y="1270915"/>
                </a:lnTo>
                <a:lnTo>
                  <a:pt x="0" y="1279707"/>
                </a:lnTo>
              </a:path>
            </a:pathLst>
          </a:custGeom>
          <a:noFill/>
          <a:ln w="38100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prstDash val="sysDash"/>
            <a:headEnd type="triangle" w="lg" len="lg"/>
            <a:tailEnd type="non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6" name="星: 16 pt 85">
            <a:extLst>
              <a:ext uri="{FF2B5EF4-FFF2-40B4-BE49-F238E27FC236}">
                <a16:creationId xmlns:a16="http://schemas.microsoft.com/office/drawing/2014/main" id="{638DB10D-7221-495D-8354-328FE59E26F9}"/>
              </a:ext>
            </a:extLst>
          </p:cNvPr>
          <p:cNvSpPr>
            <a:spLocks noChangeAspect="1"/>
          </p:cNvSpPr>
          <p:nvPr/>
        </p:nvSpPr>
        <p:spPr>
          <a:xfrm>
            <a:off x="3391285" y="3506230"/>
            <a:ext cx="288000" cy="288000"/>
          </a:xfrm>
          <a:prstGeom prst="star16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7" name="星: 16 pt 86">
            <a:extLst>
              <a:ext uri="{FF2B5EF4-FFF2-40B4-BE49-F238E27FC236}">
                <a16:creationId xmlns:a16="http://schemas.microsoft.com/office/drawing/2014/main" id="{EDCB5905-1B72-46F3-B9A6-6E133719A69C}"/>
              </a:ext>
            </a:extLst>
          </p:cNvPr>
          <p:cNvSpPr>
            <a:spLocks noChangeAspect="1"/>
          </p:cNvSpPr>
          <p:nvPr/>
        </p:nvSpPr>
        <p:spPr>
          <a:xfrm>
            <a:off x="4109421" y="3506230"/>
            <a:ext cx="288000" cy="288000"/>
          </a:xfrm>
          <a:prstGeom prst="star16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88" name="直線矢印コネクタ 87">
            <a:extLst>
              <a:ext uri="{FF2B5EF4-FFF2-40B4-BE49-F238E27FC236}">
                <a16:creationId xmlns:a16="http://schemas.microsoft.com/office/drawing/2014/main" id="{683E68BB-FE49-4048-BA68-B85C1CC41CFC}"/>
              </a:ext>
            </a:extLst>
          </p:cNvPr>
          <p:cNvCxnSpPr/>
          <p:nvPr/>
        </p:nvCxnSpPr>
        <p:spPr>
          <a:xfrm flipV="1">
            <a:off x="3716159" y="3659190"/>
            <a:ext cx="352927" cy="943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星: 16 pt 88">
            <a:extLst>
              <a:ext uri="{FF2B5EF4-FFF2-40B4-BE49-F238E27FC236}">
                <a16:creationId xmlns:a16="http://schemas.microsoft.com/office/drawing/2014/main" id="{70F0767A-1E79-4FEF-B0A8-ECE57E871BAC}"/>
              </a:ext>
            </a:extLst>
          </p:cNvPr>
          <p:cNvSpPr>
            <a:spLocks noChangeAspect="1"/>
          </p:cNvSpPr>
          <p:nvPr/>
        </p:nvSpPr>
        <p:spPr>
          <a:xfrm>
            <a:off x="5187196" y="3948923"/>
            <a:ext cx="288000" cy="288000"/>
          </a:xfrm>
          <a:prstGeom prst="star16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0" name="星: 16 pt 89">
            <a:extLst>
              <a:ext uri="{FF2B5EF4-FFF2-40B4-BE49-F238E27FC236}">
                <a16:creationId xmlns:a16="http://schemas.microsoft.com/office/drawing/2014/main" id="{1E0CC7FA-C6CD-43B5-88FC-D0D16C1BE955}"/>
              </a:ext>
            </a:extLst>
          </p:cNvPr>
          <p:cNvSpPr>
            <a:spLocks noChangeAspect="1"/>
          </p:cNvSpPr>
          <p:nvPr/>
        </p:nvSpPr>
        <p:spPr>
          <a:xfrm>
            <a:off x="5905332" y="3948923"/>
            <a:ext cx="288000" cy="288000"/>
          </a:xfrm>
          <a:prstGeom prst="star16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91" name="直線矢印コネクタ 90">
            <a:extLst>
              <a:ext uri="{FF2B5EF4-FFF2-40B4-BE49-F238E27FC236}">
                <a16:creationId xmlns:a16="http://schemas.microsoft.com/office/drawing/2014/main" id="{D3E709CD-BCB8-459F-B93E-ECC5AC58B768}"/>
              </a:ext>
            </a:extLst>
          </p:cNvPr>
          <p:cNvCxnSpPr/>
          <p:nvPr/>
        </p:nvCxnSpPr>
        <p:spPr>
          <a:xfrm flipV="1">
            <a:off x="5512070" y="4101883"/>
            <a:ext cx="352927" cy="943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星: 16 pt 91">
            <a:extLst>
              <a:ext uri="{FF2B5EF4-FFF2-40B4-BE49-F238E27FC236}">
                <a16:creationId xmlns:a16="http://schemas.microsoft.com/office/drawing/2014/main" id="{5F0AF7ED-794B-409A-AAF8-848B968EB907}"/>
              </a:ext>
            </a:extLst>
          </p:cNvPr>
          <p:cNvSpPr>
            <a:spLocks noChangeAspect="1"/>
          </p:cNvSpPr>
          <p:nvPr/>
        </p:nvSpPr>
        <p:spPr>
          <a:xfrm>
            <a:off x="8122028" y="4894938"/>
            <a:ext cx="288000" cy="288000"/>
          </a:xfrm>
          <a:prstGeom prst="star16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3" name="星: 16 pt 92">
            <a:extLst>
              <a:ext uri="{FF2B5EF4-FFF2-40B4-BE49-F238E27FC236}">
                <a16:creationId xmlns:a16="http://schemas.microsoft.com/office/drawing/2014/main" id="{739F325B-C1CA-4018-A165-EBD9F7602DC4}"/>
              </a:ext>
            </a:extLst>
          </p:cNvPr>
          <p:cNvSpPr>
            <a:spLocks noChangeAspect="1"/>
          </p:cNvSpPr>
          <p:nvPr/>
        </p:nvSpPr>
        <p:spPr>
          <a:xfrm>
            <a:off x="8840164" y="4894938"/>
            <a:ext cx="288000" cy="288000"/>
          </a:xfrm>
          <a:prstGeom prst="star16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94" name="直線矢印コネクタ 93">
            <a:extLst>
              <a:ext uri="{FF2B5EF4-FFF2-40B4-BE49-F238E27FC236}">
                <a16:creationId xmlns:a16="http://schemas.microsoft.com/office/drawing/2014/main" id="{1CBFF358-DB9A-427F-BF3B-A1C8B00192FA}"/>
              </a:ext>
            </a:extLst>
          </p:cNvPr>
          <p:cNvCxnSpPr/>
          <p:nvPr/>
        </p:nvCxnSpPr>
        <p:spPr>
          <a:xfrm flipV="1">
            <a:off x="8446902" y="5047898"/>
            <a:ext cx="352927" cy="943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0FC1202A-0701-4F96-9CA0-3C6A1E2A84E7}"/>
              </a:ext>
            </a:extLst>
          </p:cNvPr>
          <p:cNvSpPr txBox="1"/>
          <p:nvPr/>
        </p:nvSpPr>
        <p:spPr>
          <a:xfrm>
            <a:off x="3738383" y="2950962"/>
            <a:ext cx="55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00"/>
                </a:solidFill>
              </a:rPr>
              <a:t>？</a:t>
            </a:r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1A55F77B-6157-404F-B9B9-85019CF2F20C}"/>
              </a:ext>
            </a:extLst>
          </p:cNvPr>
          <p:cNvSpPr txBox="1"/>
          <p:nvPr/>
        </p:nvSpPr>
        <p:spPr>
          <a:xfrm>
            <a:off x="5680823" y="3313029"/>
            <a:ext cx="55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00"/>
                </a:solidFill>
              </a:rPr>
              <a:t>？</a:t>
            </a: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6F50ED67-1315-43F1-A4CA-46D4934700BA}"/>
              </a:ext>
            </a:extLst>
          </p:cNvPr>
          <p:cNvSpPr txBox="1"/>
          <p:nvPr/>
        </p:nvSpPr>
        <p:spPr>
          <a:xfrm>
            <a:off x="8487130" y="4322886"/>
            <a:ext cx="559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00"/>
                </a:solidFill>
              </a:rPr>
              <a:t>？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CE6AD0E5-E1FC-4B2C-91AB-5E39EFC4917E}"/>
              </a:ext>
            </a:extLst>
          </p:cNvPr>
          <p:cNvSpPr txBox="1"/>
          <p:nvPr/>
        </p:nvSpPr>
        <p:spPr>
          <a:xfrm>
            <a:off x="10144524" y="2441758"/>
            <a:ext cx="1753619" cy="830997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2021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年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9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月にサハリンでも同様のウイルスが確認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37BDC1-570E-45F5-A08A-B86D82394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246B-2C0A-437A-9754-8E1B6FF5350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BE07635-3EEB-484E-BA8C-596F32DBF700}"/>
              </a:ext>
            </a:extLst>
          </p:cNvPr>
          <p:cNvSpPr txBox="1"/>
          <p:nvPr/>
        </p:nvSpPr>
        <p:spPr>
          <a:xfrm>
            <a:off x="6089405" y="6367361"/>
            <a:ext cx="493192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Isoda et al., Viruses, https://doi.org/10.3390/v14102168 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65310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66" grpId="0" animBg="1"/>
      <p:bldP spid="67" grpId="0" animBg="1"/>
      <p:bldP spid="71" grpId="0" animBg="1"/>
      <p:bldP spid="72" grpId="0" animBg="1"/>
      <p:bldP spid="73" grpId="0" animBg="1"/>
      <p:bldP spid="74" grpId="0" animBg="1"/>
      <p:bldP spid="76" grpId="0" animBg="1"/>
      <p:bldP spid="46" grpId="0" animBg="1"/>
      <p:bldP spid="47" grpId="0"/>
      <p:bldP spid="49" grpId="0" animBg="1"/>
      <p:bldP spid="50" grpId="0" animBg="1"/>
      <p:bldP spid="5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067224" y="175069"/>
            <a:ext cx="8183563" cy="58477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32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海外旅行者によるウイルスの拡散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1962151" y="1821813"/>
            <a:ext cx="4633913" cy="38766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・携帯品の検査</a:t>
            </a:r>
            <a:endParaRPr lang="en-US" altLang="ja-JP" sz="24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　✓検疫カウンター</a:t>
            </a:r>
            <a:endParaRPr lang="en-US" altLang="ja-JP" sz="24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　✓検疫探知犬</a:t>
            </a:r>
            <a:endParaRPr lang="en-US" altLang="ja-JP" sz="24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10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・靴底消毒、車両消毒</a:t>
            </a:r>
            <a:endParaRPr lang="en-US" altLang="ja-JP" sz="24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10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・注意喚起ポスター、アナウンス</a:t>
            </a:r>
            <a:endParaRPr lang="en-US" altLang="ja-JP" sz="24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10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・入国者への質問</a:t>
            </a:r>
            <a:endParaRPr lang="en-US" altLang="ja-JP" sz="24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　✓畜産物の所持</a:t>
            </a:r>
            <a:endParaRPr lang="en-US" altLang="ja-JP" sz="24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　✓家畜や畜産施設への接触歴</a:t>
            </a:r>
            <a:endParaRPr lang="en-US" altLang="ja-JP" sz="24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　✓国内で家畜へ接触する可能性</a:t>
            </a:r>
            <a:endParaRPr lang="en-US" altLang="ja-JP" sz="24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itchFamily="50" charset="-128"/>
            </a:endParaRPr>
          </a:p>
        </p:txBody>
      </p:sp>
      <p:sp>
        <p:nvSpPr>
          <p:cNvPr id="13318" name="正方形/長方形 3"/>
          <p:cNvSpPr>
            <a:spLocks noChangeArrowheads="1"/>
          </p:cNvSpPr>
          <p:nvPr/>
        </p:nvSpPr>
        <p:spPr bwMode="auto">
          <a:xfrm>
            <a:off x="2207568" y="6234390"/>
            <a:ext cx="341632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農林水産省　動物検疫所　作成　</a:t>
            </a:r>
            <a:endParaRPr lang="ja-JP" altLang="en-US" dirty="0">
              <a:solidFill>
                <a:prstClr val="black"/>
              </a:solidFill>
              <a:ea typeface="Meiryo UI" panose="020B060403050404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850812" y="1156864"/>
            <a:ext cx="4743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動物検疫所における水際対策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itchFamily="50" charset="-128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C1E72BB-FF67-487B-AED6-631C94047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5" r="10345"/>
          <a:stretch>
            <a:fillRect/>
          </a:stretch>
        </p:blipFill>
        <p:spPr bwMode="auto">
          <a:xfrm>
            <a:off x="6623108" y="3754863"/>
            <a:ext cx="371316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28EA172-75FC-400A-A019-956A7EC3A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04" y="913239"/>
            <a:ext cx="3713162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069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295530C-26F9-4CFF-A5AB-8F03CBAA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246B-2C0A-437A-9754-8E1B6FF5350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AF6C2D2-9B21-406E-A3D3-6CAC7D8E3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69" y="1130515"/>
            <a:ext cx="5600662" cy="481488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F870E88-6B32-4487-AAE3-873FE57AE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82" y="1037210"/>
            <a:ext cx="5424478" cy="500149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1D55AF4-2532-4151-960B-A0665F0EC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55" y="354560"/>
            <a:ext cx="9547534" cy="4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図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t="6828" r="3909"/>
          <a:stretch>
            <a:fillRect/>
          </a:stretch>
        </p:blipFill>
        <p:spPr bwMode="auto">
          <a:xfrm>
            <a:off x="1524001" y="2652714"/>
            <a:ext cx="5641975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図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1" t="20705" r="4034" b="9930"/>
          <a:stretch>
            <a:fillRect/>
          </a:stretch>
        </p:blipFill>
        <p:spPr bwMode="auto">
          <a:xfrm>
            <a:off x="5127626" y="1"/>
            <a:ext cx="5540375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1796870" y="260649"/>
            <a:ext cx="3032571" cy="1930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8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スーツケースの</a:t>
            </a:r>
            <a:endParaRPr lang="en-US" altLang="ja-JP" sz="2800" b="1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itchFamily="50" charset="-128"/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8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中には</a:t>
            </a:r>
            <a:endParaRPr lang="en-US" altLang="ja-JP" sz="2800" b="1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itchFamily="50" charset="-128"/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8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itchFamily="50" charset="-128"/>
              </a:rPr>
              <a:t>未加熱 家きん肉</a:t>
            </a:r>
            <a:endParaRPr lang="en-US" altLang="ja-JP" sz="2800" b="1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itchFamily="50" charset="-128"/>
            </a:endParaRPr>
          </a:p>
        </p:txBody>
      </p:sp>
      <p:sp>
        <p:nvSpPr>
          <p:cNvPr id="8" name="正方形/長方形 3">
            <a:extLst>
              <a:ext uri="{FF2B5EF4-FFF2-40B4-BE49-F238E27FC236}">
                <a16:creationId xmlns:a16="http://schemas.microsoft.com/office/drawing/2014/main" id="{B828AF02-BEAE-4098-BAFD-D37EE7B55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8094" y="6430963"/>
            <a:ext cx="341632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農林水産省　動物検疫所　作成　</a:t>
            </a:r>
            <a:endParaRPr lang="ja-JP" altLang="en-US" dirty="0">
              <a:solidFill>
                <a:prstClr val="black"/>
              </a:solidFill>
              <a:ea typeface="Meiryo UI" panose="020B0604030504040204" pitchFamily="50" charset="-128"/>
            </a:endParaRPr>
          </a:p>
        </p:txBody>
      </p:sp>
      <p:sp>
        <p:nvSpPr>
          <p:cNvPr id="9" name="星: 12 pt 8">
            <a:extLst>
              <a:ext uri="{FF2B5EF4-FFF2-40B4-BE49-F238E27FC236}">
                <a16:creationId xmlns:a16="http://schemas.microsoft.com/office/drawing/2014/main" id="{79DC7B73-696D-4DC2-853C-AD8658A0716F}"/>
              </a:ext>
            </a:extLst>
          </p:cNvPr>
          <p:cNvSpPr/>
          <p:nvPr/>
        </p:nvSpPr>
        <p:spPr>
          <a:xfrm>
            <a:off x="6636973" y="3013730"/>
            <a:ext cx="838293" cy="838293"/>
          </a:xfrm>
          <a:prstGeom prst="star12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99FEF59-3E8A-4395-9D3D-8D0490AACBFC}"/>
              </a:ext>
            </a:extLst>
          </p:cNvPr>
          <p:cNvSpPr txBox="1"/>
          <p:nvPr/>
        </p:nvSpPr>
        <p:spPr>
          <a:xfrm>
            <a:off x="7551025" y="3098477"/>
            <a:ext cx="302037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2015</a:t>
            </a:r>
            <a:r>
              <a:rPr lang="ja-JP" altLang="en-US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年</a:t>
            </a:r>
            <a:endParaRPr lang="en-US" altLang="ja-JP" b="1" dirty="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高病原性</a:t>
            </a:r>
            <a:r>
              <a:rPr lang="en-US" altLang="ja-JP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H5N6</a:t>
            </a:r>
            <a:r>
              <a:rPr lang="ja-JP" altLang="en-US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ウイルス分離</a:t>
            </a:r>
          </a:p>
        </p:txBody>
      </p:sp>
      <p:sp>
        <p:nvSpPr>
          <p:cNvPr id="11" name="星: 12 pt 10">
            <a:extLst>
              <a:ext uri="{FF2B5EF4-FFF2-40B4-BE49-F238E27FC236}">
                <a16:creationId xmlns:a16="http://schemas.microsoft.com/office/drawing/2014/main" id="{73C71CB0-6C26-402A-B027-FA28DB69BDBC}"/>
              </a:ext>
            </a:extLst>
          </p:cNvPr>
          <p:cNvSpPr/>
          <p:nvPr/>
        </p:nvSpPr>
        <p:spPr>
          <a:xfrm>
            <a:off x="2828926" y="5766232"/>
            <a:ext cx="838293" cy="838293"/>
          </a:xfrm>
          <a:prstGeom prst="star12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8815069-50E1-4643-9B80-5B80559A1DE1}"/>
              </a:ext>
            </a:extLst>
          </p:cNvPr>
          <p:cNvSpPr txBox="1"/>
          <p:nvPr/>
        </p:nvSpPr>
        <p:spPr>
          <a:xfrm>
            <a:off x="3687812" y="5873089"/>
            <a:ext cx="302037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2015</a:t>
            </a:r>
            <a:r>
              <a:rPr lang="ja-JP" altLang="en-US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年</a:t>
            </a:r>
            <a:endParaRPr lang="en-US" altLang="ja-JP" b="1" dirty="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高病原性</a:t>
            </a:r>
            <a:r>
              <a:rPr lang="en-US" altLang="ja-JP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H5N1</a:t>
            </a:r>
            <a:r>
              <a:rPr lang="ja-JP" altLang="en-US" b="1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ウイルス分離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2F0386A-E305-46D3-8B4F-2647883855AE}"/>
              </a:ext>
            </a:extLst>
          </p:cNvPr>
          <p:cNvSpPr/>
          <p:nvPr/>
        </p:nvSpPr>
        <p:spPr>
          <a:xfrm>
            <a:off x="7230812" y="53045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 Shibata et al.,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  </a:t>
            </a:r>
            <a:r>
              <a:rPr lang="en-US" altLang="ja-JP" dirty="0" err="1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Transbound</a:t>
            </a:r>
            <a:r>
              <a:rPr lang="en-US" altLang="ja-JP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 Emerg Dis (2018)</a:t>
            </a:r>
            <a:endParaRPr lang="ja-JP" altLang="en-US" dirty="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533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6E0562E-72BA-4C1D-B91B-FF31245A4AB3}"/>
              </a:ext>
            </a:extLst>
          </p:cNvPr>
          <p:cNvSpPr/>
          <p:nvPr/>
        </p:nvSpPr>
        <p:spPr>
          <a:xfrm>
            <a:off x="-128338" y="0"/>
            <a:ext cx="12448675" cy="701823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DB5BEF-8CD3-4A34-B8C8-34E6CCE2E560}"/>
              </a:ext>
            </a:extLst>
          </p:cNvPr>
          <p:cNvSpPr txBox="1"/>
          <p:nvPr/>
        </p:nvSpPr>
        <p:spPr>
          <a:xfrm>
            <a:off x="5117430" y="3417959"/>
            <a:ext cx="4551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5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．ウイルスの種類と感染する動物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2AA63F9-7026-4F92-92AD-42CFB610C9AB}"/>
              </a:ext>
            </a:extLst>
          </p:cNvPr>
          <p:cNvSpPr txBox="1"/>
          <p:nvPr/>
        </p:nvSpPr>
        <p:spPr>
          <a:xfrm>
            <a:off x="5117430" y="4104393"/>
            <a:ext cx="4094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6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．昨年の国内、道内での発生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64D6112-1341-42EC-904F-B3ADC1452F6C}"/>
              </a:ext>
            </a:extLst>
          </p:cNvPr>
          <p:cNvSpPr txBox="1"/>
          <p:nvPr/>
        </p:nvSpPr>
        <p:spPr>
          <a:xfrm>
            <a:off x="5117430" y="4790827"/>
            <a:ext cx="6295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7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．ウイルスはどうやって国境を越えて運ばれる？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4108D1-9A80-415B-8E41-8F3427418E68}"/>
              </a:ext>
            </a:extLst>
          </p:cNvPr>
          <p:cNvSpPr txBox="1"/>
          <p:nvPr/>
        </p:nvSpPr>
        <p:spPr>
          <a:xfrm>
            <a:off x="5117430" y="5477261"/>
            <a:ext cx="5759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8</a:t>
            </a:r>
            <a:r>
              <a:rPr kumimoji="1" lang="ja-JP" altLang="en-US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．今年の見通し？ 感染をどうやって防ぐ？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EBAB7EE-5DD9-4E16-8AEC-D2E6B3CD01CE}"/>
              </a:ext>
            </a:extLst>
          </p:cNvPr>
          <p:cNvSpPr txBox="1"/>
          <p:nvPr/>
        </p:nvSpPr>
        <p:spPr>
          <a:xfrm>
            <a:off x="555558" y="792202"/>
            <a:ext cx="416492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鳥インフルエンザ</a:t>
            </a:r>
            <a:endParaRPr kumimoji="1"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とは？</a:t>
            </a:r>
            <a:endParaRPr kumimoji="1"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＜各論＞</a:t>
            </a:r>
            <a:endParaRPr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5A0D7A3-73A1-4590-BF65-BA3A1241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0442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マップ&#10;&#10;自動的に生成された説明">
            <a:extLst>
              <a:ext uri="{FF2B5EF4-FFF2-40B4-BE49-F238E27FC236}">
                <a16:creationId xmlns:a16="http://schemas.microsoft.com/office/drawing/2014/main" id="{F83E15CB-32C4-434A-5A4D-EF33A8C54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23" y="770076"/>
            <a:ext cx="8642613" cy="612692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255C51D-149C-0E27-EABF-0DA661A6E1E1}"/>
              </a:ext>
            </a:extLst>
          </p:cNvPr>
          <p:cNvSpPr txBox="1"/>
          <p:nvPr/>
        </p:nvSpPr>
        <p:spPr>
          <a:xfrm>
            <a:off x="2525367" y="128786"/>
            <a:ext cx="759720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23">
              <a:defRPr/>
            </a:pPr>
            <a:r>
              <a:rPr lang="en-US" altLang="ja-JP" sz="2667" b="1" dirty="0">
                <a:solidFill>
                  <a:prstClr val="black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Detection of HPAIVs (7</a:t>
            </a:r>
            <a:r>
              <a:rPr lang="ja-JP" altLang="en-US" sz="2667" b="1" dirty="0">
                <a:solidFill>
                  <a:prstClr val="black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月</a:t>
            </a:r>
            <a:r>
              <a:rPr lang="en-US" altLang="ja-JP" sz="2667" b="1" dirty="0">
                <a:solidFill>
                  <a:prstClr val="black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1</a:t>
            </a:r>
            <a:r>
              <a:rPr lang="ja-JP" altLang="en-US" sz="2667" b="1" dirty="0">
                <a:solidFill>
                  <a:prstClr val="black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日</a:t>
            </a:r>
            <a:r>
              <a:rPr lang="en-US" altLang="ja-JP" sz="2667" b="1" dirty="0">
                <a:solidFill>
                  <a:prstClr val="black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 – 9</a:t>
            </a:r>
            <a:r>
              <a:rPr lang="ja-JP" altLang="en-US" sz="2667" b="1" dirty="0">
                <a:solidFill>
                  <a:prstClr val="black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月</a:t>
            </a:r>
            <a:r>
              <a:rPr lang="en-US" altLang="ja-JP" sz="2667" b="1" dirty="0">
                <a:solidFill>
                  <a:prstClr val="black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15</a:t>
            </a:r>
            <a:r>
              <a:rPr lang="ja-JP" altLang="en-US" sz="2667" b="1" dirty="0">
                <a:solidFill>
                  <a:prstClr val="black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日</a:t>
            </a:r>
            <a:r>
              <a:rPr lang="en-US" altLang="ja-JP" sz="2667" b="1" dirty="0">
                <a:solidFill>
                  <a:prstClr val="black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2023</a:t>
            </a:r>
            <a:r>
              <a:rPr lang="ja-JP" altLang="en-US" sz="2667" b="1" dirty="0">
                <a:solidFill>
                  <a:prstClr val="black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年</a:t>
            </a:r>
            <a:r>
              <a:rPr lang="en-US" altLang="ja-JP" sz="2667" b="1" dirty="0">
                <a:solidFill>
                  <a:prstClr val="black"/>
                </a:solidFill>
                <a:latin typeface="Arial" panose="020B0604020202020204" pitchFamily="34" charset="0"/>
                <a:ea typeface="HGP創英角ｺﾞｼｯｸUB" panose="020B0900000000000000" pitchFamily="50" charset="-128"/>
                <a:cs typeface="Arial" panose="020B0604020202020204" pitchFamily="34" charset="0"/>
              </a:rPr>
              <a:t>)</a:t>
            </a:r>
            <a:endParaRPr lang="ja-JP" altLang="en-US" sz="2667" b="1" dirty="0">
              <a:solidFill>
                <a:prstClr val="black"/>
              </a:solidFill>
              <a:latin typeface="Arial" panose="020B0604020202020204" pitchFamily="34" charset="0"/>
              <a:ea typeface="HGP創英角ｺﾞｼｯｸUB" panose="020B09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31B716A-EE6C-3EF1-A0A6-1768FEF6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9241" y="6266042"/>
            <a:ext cx="2844800" cy="365125"/>
          </a:xfrm>
        </p:spPr>
        <p:txBody>
          <a:bodyPr/>
          <a:lstStyle/>
          <a:p>
            <a:pPr defTabSz="457223"/>
            <a:fld id="{336E9EA9-0435-436A-8A9B-68A5877C973E}" type="slidenum">
              <a:rPr kumimoji="0" lang="ja-JP" altLang="en-US">
                <a:ea typeface="ＭＳ Ｐゴシック" panose="020B0600070205080204" pitchFamily="50" charset="-128"/>
              </a:rPr>
              <a:pPr defTabSz="457223"/>
              <a:t>42</a:t>
            </a:fld>
            <a:endParaRPr kumimoji="0"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0971008-872B-F55B-3D8A-BD11DC5025A8}"/>
              </a:ext>
            </a:extLst>
          </p:cNvPr>
          <p:cNvSpPr txBox="1"/>
          <p:nvPr/>
        </p:nvSpPr>
        <p:spPr>
          <a:xfrm>
            <a:off x="7072815" y="6256252"/>
            <a:ext cx="6132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23">
              <a:defRPr/>
            </a:pPr>
            <a:r>
              <a:rPr kumimoji="0"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https://empres-i.apps.fao.org/</a:t>
            </a:r>
            <a:endParaRPr kumimoji="0" lang="ja-JP" altLang="en-US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C434FDD4-DCD6-F6BC-BE03-C61C07998237}"/>
              </a:ext>
            </a:extLst>
          </p:cNvPr>
          <p:cNvSpPr/>
          <p:nvPr/>
        </p:nvSpPr>
        <p:spPr>
          <a:xfrm>
            <a:off x="7721665" y="2128567"/>
            <a:ext cx="2469520" cy="3188459"/>
          </a:xfrm>
          <a:prstGeom prst="wedgeRoundRectCallout">
            <a:avLst>
              <a:gd name="adj1" fmla="val -91699"/>
              <a:gd name="adj2" fmla="val 11776"/>
              <a:gd name="adj3" fmla="val 16667"/>
            </a:avLst>
          </a:prstGeom>
          <a:solidFill>
            <a:srgbClr val="FAFBB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Russia</a:t>
            </a:r>
            <a:r>
              <a:rPr lang="ja-JP" altLang="en-US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：</a:t>
            </a:r>
            <a:endParaRPr lang="en-US" altLang="ja-JP" b="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 defTabSz="457223"/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July 25</a:t>
            </a:r>
          </a:p>
          <a:p>
            <a:pPr algn="ctr" defTabSz="457223"/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Sea birds</a:t>
            </a:r>
          </a:p>
          <a:p>
            <a:pPr algn="ctr" defTabSz="457223"/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Sea mammals</a:t>
            </a:r>
          </a:p>
          <a:p>
            <a:pPr algn="ctr" defTabSz="457223"/>
            <a:endParaRPr lang="en-US" altLang="ja-JP" b="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 defTabSz="457223"/>
            <a:endParaRPr lang="en-US" altLang="ja-JP" b="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 defTabSz="457223"/>
            <a:endParaRPr lang="en-US" altLang="ja-JP" b="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 defTabSz="457223"/>
            <a:endParaRPr lang="en-US" altLang="ja-JP" b="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 defTabSz="457223"/>
            <a:endParaRPr lang="en-US" altLang="ja-JP" b="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 defTabSz="457223"/>
            <a:endParaRPr lang="en-US" altLang="ja-JP" b="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 defTabSz="457223"/>
            <a:endParaRPr lang="en-US" altLang="ja-JP" b="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4CBE7C89-66CA-72E9-DEA8-5CEC16CDCF29}"/>
              </a:ext>
            </a:extLst>
          </p:cNvPr>
          <p:cNvSpPr/>
          <p:nvPr/>
        </p:nvSpPr>
        <p:spPr>
          <a:xfrm>
            <a:off x="3822497" y="5174974"/>
            <a:ext cx="1810670" cy="611643"/>
          </a:xfrm>
          <a:prstGeom prst="wedgeRoundRectCallout">
            <a:avLst>
              <a:gd name="adj1" fmla="val 58712"/>
              <a:gd name="adj2" fmla="val -118360"/>
              <a:gd name="adj3" fmla="val 16667"/>
            </a:avLst>
          </a:prstGeom>
          <a:solidFill>
            <a:srgbClr val="FAFBB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Korea</a:t>
            </a:r>
            <a:r>
              <a:rPr lang="ja-JP" altLang="en-US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：</a:t>
            </a:r>
            <a:endParaRPr lang="en-US" altLang="ja-JP" b="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 defTabSz="457223"/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July 29</a:t>
            </a:r>
            <a:r>
              <a:rPr lang="ja-JP" altLang="en-US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　</a:t>
            </a:r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Cat</a:t>
            </a:r>
            <a:endParaRPr lang="ja-JP" altLang="en-US" b="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4" name="図 3" descr="水の中にいる鳥&#10;&#10;自動的に生成された説明">
            <a:extLst>
              <a:ext uri="{FF2B5EF4-FFF2-40B4-BE49-F238E27FC236}">
                <a16:creationId xmlns:a16="http://schemas.microsoft.com/office/drawing/2014/main" id="{560119EE-C6C7-01FF-20F8-BD05FFFFB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942" y="3405128"/>
            <a:ext cx="1422115" cy="797717"/>
          </a:xfrm>
          <a:prstGeom prst="rect">
            <a:avLst/>
          </a:prstGeom>
        </p:spPr>
      </p:pic>
      <p:pic>
        <p:nvPicPr>
          <p:cNvPr id="12" name="図 11" descr="山, 立つ が含まれている画像&#10;&#10;自動的に生成された説明">
            <a:extLst>
              <a:ext uri="{FF2B5EF4-FFF2-40B4-BE49-F238E27FC236}">
                <a16:creationId xmlns:a16="http://schemas.microsoft.com/office/drawing/2014/main" id="{9CC5162B-808A-8B23-9B89-D14C5B2FE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122" y="4210693"/>
            <a:ext cx="1114181" cy="111418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95716D6-C3FC-781C-F10F-672B0653D31D}"/>
              </a:ext>
            </a:extLst>
          </p:cNvPr>
          <p:cNvSpPr txBox="1"/>
          <p:nvPr/>
        </p:nvSpPr>
        <p:spPr>
          <a:xfrm>
            <a:off x="9468764" y="3803986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ja-JP" altLang="en-US" sz="1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チドリ目</a:t>
            </a:r>
          </a:p>
        </p:txBody>
      </p:sp>
      <p:sp>
        <p:nvSpPr>
          <p:cNvPr id="14" name="吹き出し: 角を丸めた四角形 13">
            <a:extLst>
              <a:ext uri="{FF2B5EF4-FFF2-40B4-BE49-F238E27FC236}">
                <a16:creationId xmlns:a16="http://schemas.microsoft.com/office/drawing/2014/main" id="{37DCA895-CB99-1DFA-E039-DD401948ACED}"/>
              </a:ext>
            </a:extLst>
          </p:cNvPr>
          <p:cNvSpPr/>
          <p:nvPr/>
        </p:nvSpPr>
        <p:spPr>
          <a:xfrm>
            <a:off x="3944380" y="770077"/>
            <a:ext cx="2261687" cy="2508271"/>
          </a:xfrm>
          <a:prstGeom prst="wedgeRoundRectCallout">
            <a:avLst>
              <a:gd name="adj1" fmla="val 46444"/>
              <a:gd name="adj2" fmla="val 85080"/>
              <a:gd name="adj3" fmla="val 16667"/>
            </a:avLst>
          </a:prstGeom>
          <a:solidFill>
            <a:srgbClr val="FAFBB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Russia</a:t>
            </a:r>
            <a:r>
              <a:rPr lang="ja-JP" altLang="en-US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：</a:t>
            </a:r>
            <a:endParaRPr lang="en-US" altLang="ja-JP" b="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 defTabSz="457223"/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August 14</a:t>
            </a:r>
          </a:p>
          <a:p>
            <a:pPr algn="ctr" defTabSz="457223"/>
            <a:endParaRPr lang="en-US" altLang="ja-JP" b="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 defTabSz="457223"/>
            <a:endParaRPr lang="en-US" altLang="ja-JP" b="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 defTabSz="457223"/>
            <a:endParaRPr lang="en-US" altLang="ja-JP" b="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 defTabSz="457223"/>
            <a:endParaRPr lang="en-US" altLang="ja-JP" b="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 defTabSz="457223"/>
            <a:endParaRPr lang="en-US" altLang="ja-JP" b="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 defTabSz="457223"/>
            <a:endParaRPr lang="en-US" altLang="ja-JP" b="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 defTabSz="457223"/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Water birds</a:t>
            </a:r>
            <a:endParaRPr lang="ja-JP" altLang="en-US" b="1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16" name="図 15" descr="水の上を飛んでいる鳥の群れ&#10;&#10;中程度の精度で自動的に生成された説明">
            <a:extLst>
              <a:ext uri="{FF2B5EF4-FFF2-40B4-BE49-F238E27FC236}">
                <a16:creationId xmlns:a16="http://schemas.microsoft.com/office/drawing/2014/main" id="{FD257897-78AA-17C7-BDDA-852835EE51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89" y="1473533"/>
            <a:ext cx="1168400" cy="131006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81489BD-DB8B-56FD-107B-29721A7CAEDB}"/>
              </a:ext>
            </a:extLst>
          </p:cNvPr>
          <p:cNvSpPr txBox="1"/>
          <p:nvPr/>
        </p:nvSpPr>
        <p:spPr>
          <a:xfrm>
            <a:off x="5347712" y="2343447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ja-JP" altLang="en-US" sz="1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カモ目</a:t>
            </a:r>
          </a:p>
        </p:txBody>
      </p:sp>
    </p:spTree>
    <p:extLst>
      <p:ext uri="{BB962C8B-B14F-4D97-AF65-F5344CB8AC3E}">
        <p14:creationId xmlns:p14="http://schemas.microsoft.com/office/powerpoint/2010/main" val="297717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14" grpId="0" animBg="1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6"/>
          <p:cNvGrpSpPr>
            <a:grpSpLocks/>
          </p:cNvGrpSpPr>
          <p:nvPr/>
        </p:nvGrpSpPr>
        <p:grpSpPr bwMode="auto">
          <a:xfrm>
            <a:off x="7275830" y="3568911"/>
            <a:ext cx="1571625" cy="1476375"/>
            <a:chOff x="1142976" y="3572810"/>
            <a:chExt cx="1100350" cy="1032905"/>
          </a:xfrm>
        </p:grpSpPr>
        <p:graphicFrame>
          <p:nvGraphicFramePr>
            <p:cNvPr id="1028" name="Object 13"/>
            <p:cNvGraphicFramePr>
              <a:graphicFrameLocks noChangeAspect="1"/>
            </p:cNvGraphicFramePr>
            <p:nvPr/>
          </p:nvGraphicFramePr>
          <p:xfrm>
            <a:off x="1142976" y="3615859"/>
            <a:ext cx="320675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Photo Editor 写真" r:id="rId3" imgW="561905" imgH="752381" progId="">
                    <p:embed/>
                  </p:oleObj>
                </mc:Choice>
                <mc:Fallback>
                  <p:oleObj name="Photo Editor 写真" r:id="rId3" imgW="561905" imgH="752381" progId="">
                    <p:embed/>
                    <p:pic>
                      <p:nvPicPr>
                        <p:cNvPr id="1028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2976" y="3615859"/>
                          <a:ext cx="320675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5"/>
            <p:cNvGraphicFramePr>
              <a:graphicFrameLocks noChangeAspect="1"/>
            </p:cNvGraphicFramePr>
            <p:nvPr/>
          </p:nvGraphicFramePr>
          <p:xfrm>
            <a:off x="1922651" y="4175503"/>
            <a:ext cx="320675" cy="430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Photo Editor 写真" r:id="rId5" imgW="561905" imgH="752381" progId="">
                    <p:embed/>
                  </p:oleObj>
                </mc:Choice>
                <mc:Fallback>
                  <p:oleObj name="Photo Editor 写真" r:id="rId5" imgW="561905" imgH="752381" progId="">
                    <p:embed/>
                    <p:pic>
                      <p:nvPicPr>
                        <p:cNvPr id="102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2651" y="4175503"/>
                          <a:ext cx="320675" cy="430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0" name="Object 15"/>
            <p:cNvGraphicFramePr>
              <a:graphicFrameLocks noChangeAspect="1"/>
            </p:cNvGraphicFramePr>
            <p:nvPr/>
          </p:nvGraphicFramePr>
          <p:xfrm>
            <a:off x="1186025" y="4175503"/>
            <a:ext cx="320675" cy="430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Photo Editor 写真" r:id="rId6" imgW="561905" imgH="752381" progId="">
                    <p:embed/>
                  </p:oleObj>
                </mc:Choice>
                <mc:Fallback>
                  <p:oleObj name="Photo Editor 写真" r:id="rId6" imgW="561905" imgH="752381" progId="">
                    <p:embed/>
                    <p:pic>
                      <p:nvPicPr>
                        <p:cNvPr id="103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86025" y="4175503"/>
                          <a:ext cx="320675" cy="430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" name="Object 16"/>
            <p:cNvGraphicFramePr>
              <a:graphicFrameLocks noChangeAspect="1"/>
            </p:cNvGraphicFramePr>
            <p:nvPr/>
          </p:nvGraphicFramePr>
          <p:xfrm>
            <a:off x="1487372" y="3572810"/>
            <a:ext cx="320675" cy="430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Photo Editor 写真" r:id="rId7" imgW="561905" imgH="752381" progId="">
                    <p:embed/>
                  </p:oleObj>
                </mc:Choice>
                <mc:Fallback>
                  <p:oleObj name="Photo Editor 写真" r:id="rId7" imgW="561905" imgH="752381" progId="">
                    <p:embed/>
                    <p:pic>
                      <p:nvPicPr>
                        <p:cNvPr id="1031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7372" y="3572810"/>
                          <a:ext cx="320675" cy="430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" name="Object 17"/>
            <p:cNvGraphicFramePr>
              <a:graphicFrameLocks noChangeAspect="1"/>
            </p:cNvGraphicFramePr>
            <p:nvPr/>
          </p:nvGraphicFramePr>
          <p:xfrm>
            <a:off x="1831768" y="3768728"/>
            <a:ext cx="320675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Photo Editor 写真" r:id="rId8" imgW="561905" imgH="752381" progId="">
                    <p:embed/>
                  </p:oleObj>
                </mc:Choice>
                <mc:Fallback>
                  <p:oleObj name="Photo Editor 写真" r:id="rId8" imgW="561905" imgH="752381" progId="">
                    <p:embed/>
                    <p:pic>
                      <p:nvPicPr>
                        <p:cNvPr id="1032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1768" y="3768728"/>
                          <a:ext cx="320675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3" name="Object 18"/>
            <p:cNvGraphicFramePr>
              <a:graphicFrameLocks noChangeAspect="1"/>
            </p:cNvGraphicFramePr>
            <p:nvPr/>
          </p:nvGraphicFramePr>
          <p:xfrm>
            <a:off x="1571604" y="4071942"/>
            <a:ext cx="319087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Photo Editor 写真" r:id="rId9" imgW="561905" imgH="752381" progId="">
                    <p:embed/>
                  </p:oleObj>
                </mc:Choice>
                <mc:Fallback>
                  <p:oleObj name="Photo Editor 写真" r:id="rId9" imgW="561905" imgH="752381" progId="">
                    <p:embed/>
                    <p:pic>
                      <p:nvPicPr>
                        <p:cNvPr id="1033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1604" y="4071942"/>
                          <a:ext cx="319087" cy="42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ホームベース 15"/>
          <p:cNvSpPr/>
          <p:nvPr/>
        </p:nvSpPr>
        <p:spPr>
          <a:xfrm rot="16200000">
            <a:off x="7494111" y="2009193"/>
            <a:ext cx="2714625" cy="3500437"/>
          </a:xfrm>
          <a:prstGeom prst="homePlat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23" eaLnBrk="0" hangingPunct="0">
              <a:defRPr/>
            </a:pPr>
            <a:endParaRPr lang="ja-JP" altLang="en-US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aphicFrame>
        <p:nvGraphicFramePr>
          <p:cNvPr id="1026" name="Object 60"/>
          <p:cNvGraphicFramePr>
            <a:graphicFrameLocks noChangeAspect="1"/>
          </p:cNvGraphicFramePr>
          <p:nvPr/>
        </p:nvGraphicFramePr>
        <p:xfrm>
          <a:off x="9422128" y="4580148"/>
          <a:ext cx="677862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Photo Editor 写真" r:id="rId10" imgW="752381" imgH="561905" progId="">
                  <p:embed/>
                </p:oleObj>
              </mc:Choice>
              <mc:Fallback>
                <p:oleObj name="Photo Editor 写真" r:id="rId10" imgW="752381" imgH="561905" progId="">
                  <p:embed/>
                  <p:pic>
                    <p:nvPicPr>
                      <p:cNvPr id="1026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2128" y="4580148"/>
                        <a:ext cx="677862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7" name="テキスト ボックス 19"/>
          <p:cNvSpPr txBox="1">
            <a:spLocks noChangeArrowheads="1"/>
          </p:cNvSpPr>
          <p:nvPr/>
        </p:nvSpPr>
        <p:spPr bwMode="auto">
          <a:xfrm>
            <a:off x="894424" y="2717337"/>
            <a:ext cx="23583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高病原性</a:t>
            </a:r>
            <a:endParaRPr lang="en-US" altLang="ja-JP" sz="2400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鳥インフルエンザ</a:t>
            </a:r>
            <a:endParaRPr lang="en-US" altLang="ja-JP" sz="2400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ウイルス</a:t>
            </a:r>
          </a:p>
        </p:txBody>
      </p:sp>
      <p:sp>
        <p:nvSpPr>
          <p:cNvPr id="21" name="右矢印 20"/>
          <p:cNvSpPr/>
          <p:nvPr/>
        </p:nvSpPr>
        <p:spPr>
          <a:xfrm>
            <a:off x="3395187" y="4003213"/>
            <a:ext cx="3550443" cy="35718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23" eaLnBrk="0" hangingPunct="0">
              <a:defRPr/>
            </a:pPr>
            <a:endParaRPr lang="ja-JP" altLang="en-US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039" name="テキスト ボックス 22"/>
          <p:cNvSpPr txBox="1">
            <a:spLocks noChangeArrowheads="1"/>
          </p:cNvSpPr>
          <p:nvPr/>
        </p:nvSpPr>
        <p:spPr bwMode="auto">
          <a:xfrm>
            <a:off x="3903086" y="4449299"/>
            <a:ext cx="19446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鶏舎への</a:t>
            </a:r>
            <a:endParaRPr lang="en-US" altLang="ja-JP" sz="2400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の持ち込み</a:t>
            </a:r>
            <a:endParaRPr lang="en-US" altLang="ja-JP" sz="2400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9244328" y="3973724"/>
            <a:ext cx="1428750" cy="12144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23" eaLnBrk="0" hangingPunct="0">
              <a:defRPr/>
            </a:pPr>
            <a:endParaRPr lang="ja-JP" altLang="en-US">
              <a:solidFill>
                <a:prstClr val="whit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aphicFrame>
        <p:nvGraphicFramePr>
          <p:cNvPr id="1027" name="Object 14"/>
          <p:cNvGraphicFramePr>
            <a:graphicFrameLocks noChangeAspect="1"/>
          </p:cNvGraphicFramePr>
          <p:nvPr/>
        </p:nvGraphicFramePr>
        <p:xfrm>
          <a:off x="9853930" y="4259472"/>
          <a:ext cx="6762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hoto Editor 写真" r:id="rId12" imgW="752381" imgH="561905" progId="">
                  <p:embed/>
                </p:oleObj>
              </mc:Choice>
              <mc:Fallback>
                <p:oleObj name="Photo Editor 写真" r:id="rId12" imgW="752381" imgH="561905" progId="">
                  <p:embed/>
                  <p:pic>
                    <p:nvPicPr>
                      <p:cNvPr id="102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3930" y="4259472"/>
                        <a:ext cx="67627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1" name="Picture 45" descr="iz3mwrim[1]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828199" y="1010774"/>
            <a:ext cx="114617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36" descr="http://www.misaki.rdy.jp/illust/child/icon/tori/sozai/403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980724" y="1155236"/>
            <a:ext cx="107156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3" name="AutoShape 46"/>
          <p:cNvSpPr>
            <a:spLocks noChangeArrowheads="1"/>
          </p:cNvSpPr>
          <p:nvPr/>
        </p:nvSpPr>
        <p:spPr bwMode="auto">
          <a:xfrm flipH="1">
            <a:off x="2355372" y="1802936"/>
            <a:ext cx="217488" cy="234950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044" name="AutoShape 46"/>
          <p:cNvSpPr>
            <a:spLocks noChangeArrowheads="1"/>
          </p:cNvSpPr>
          <p:nvPr/>
        </p:nvSpPr>
        <p:spPr bwMode="auto">
          <a:xfrm flipH="1">
            <a:off x="1115537" y="1515598"/>
            <a:ext cx="217487" cy="234950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045" name="テキスト ボックス 29"/>
          <p:cNvSpPr txBox="1">
            <a:spLocks noChangeArrowheads="1"/>
          </p:cNvSpPr>
          <p:nvPr/>
        </p:nvSpPr>
        <p:spPr bwMode="auto">
          <a:xfrm>
            <a:off x="864711" y="2183937"/>
            <a:ext cx="2307042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dirty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長距離ウイルスを運ぶ</a:t>
            </a:r>
          </a:p>
        </p:txBody>
      </p:sp>
      <p:sp>
        <p:nvSpPr>
          <p:cNvPr id="1048" name="テキスト ボックス 32"/>
          <p:cNvSpPr txBox="1">
            <a:spLocks noChangeArrowheads="1"/>
          </p:cNvSpPr>
          <p:nvPr/>
        </p:nvSpPr>
        <p:spPr bwMode="auto">
          <a:xfrm>
            <a:off x="3945551" y="1319762"/>
            <a:ext cx="2823209" cy="64633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dirty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国内でウイルスを運ぶ、</a:t>
            </a:r>
            <a:endParaRPr lang="en-US" altLang="ja-JP" dirty="0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dirty="0">
                <a:solidFill>
                  <a:prstClr val="black"/>
                </a:solidFill>
                <a:latin typeface="HGP創英角ｺﾞｼｯｸUB" pitchFamily="50" charset="-128"/>
                <a:ea typeface="HGP創英角ｺﾞｼｯｸUB" pitchFamily="50" charset="-128"/>
              </a:rPr>
              <a:t>さらにウイルスを増幅させる</a:t>
            </a:r>
          </a:p>
        </p:txBody>
      </p:sp>
      <p:grpSp>
        <p:nvGrpSpPr>
          <p:cNvPr id="3" name="グループ化 34"/>
          <p:cNvGrpSpPr>
            <a:grpSpLocks/>
          </p:cNvGrpSpPr>
          <p:nvPr/>
        </p:nvGrpSpPr>
        <p:grpSpPr bwMode="auto">
          <a:xfrm>
            <a:off x="4118986" y="1929936"/>
            <a:ext cx="1584325" cy="1363662"/>
            <a:chOff x="2916238" y="2693988"/>
            <a:chExt cx="1584325" cy="1363662"/>
          </a:xfrm>
        </p:grpSpPr>
        <p:pic>
          <p:nvPicPr>
            <p:cNvPr id="1070" name="Picture 3" descr="C:\Users\VAIO-7Sako\Desktop\65757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563938" y="2982913"/>
              <a:ext cx="936625" cy="1074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1" name="Picture 4" descr="C:\Users\VAIO-7Sako\Desktop\sparrow_a02.png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916238" y="3198813"/>
              <a:ext cx="792162" cy="681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2" name="テキスト ボックス 35"/>
            <p:cNvSpPr txBox="1">
              <a:spLocks noChangeArrowheads="1"/>
            </p:cNvSpPr>
            <p:nvPr/>
          </p:nvSpPr>
          <p:spPr bwMode="auto">
            <a:xfrm>
              <a:off x="3248025" y="2693988"/>
              <a:ext cx="1107996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2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7200">
                  <a:solidFill>
                    <a:srgbClr val="FF0000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？</a:t>
              </a:r>
            </a:p>
          </p:txBody>
        </p:sp>
      </p:grpSp>
      <p:grpSp>
        <p:nvGrpSpPr>
          <p:cNvPr id="4" name="グループ化 40"/>
          <p:cNvGrpSpPr>
            <a:grpSpLocks/>
          </p:cNvGrpSpPr>
          <p:nvPr/>
        </p:nvGrpSpPr>
        <p:grpSpPr bwMode="auto">
          <a:xfrm>
            <a:off x="3614161" y="5314485"/>
            <a:ext cx="1223963" cy="1295653"/>
            <a:chOff x="3203848" y="5373216"/>
            <a:chExt cx="1223963" cy="1295926"/>
          </a:xfrm>
        </p:grpSpPr>
        <p:pic>
          <p:nvPicPr>
            <p:cNvPr id="1068" name="Picture 2" descr="C:\Users\SakodaReds\Desktop\nezu103.jpg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203848" y="5373216"/>
              <a:ext cx="1223963" cy="1223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9" name="テキスト ボックス 38"/>
            <p:cNvSpPr txBox="1">
              <a:spLocks noChangeArrowheads="1"/>
            </p:cNvSpPr>
            <p:nvPr/>
          </p:nvSpPr>
          <p:spPr bwMode="auto">
            <a:xfrm>
              <a:off x="3248253" y="5468560"/>
              <a:ext cx="1107996" cy="1200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2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7200">
                  <a:solidFill>
                    <a:srgbClr val="FF0000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？</a:t>
              </a:r>
            </a:p>
          </p:txBody>
        </p:sp>
      </p:grpSp>
      <p:pic>
        <p:nvPicPr>
          <p:cNvPr id="1051" name="Picture 45" descr="iz3mwrim[1]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4360284" y="3130088"/>
            <a:ext cx="81915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グループ化 36"/>
          <p:cNvGrpSpPr>
            <a:grpSpLocks/>
          </p:cNvGrpSpPr>
          <p:nvPr/>
        </p:nvGrpSpPr>
        <p:grpSpPr bwMode="auto">
          <a:xfrm>
            <a:off x="5187372" y="5181136"/>
            <a:ext cx="515938" cy="1428750"/>
            <a:chOff x="7092950" y="500063"/>
            <a:chExt cx="1855788" cy="5143500"/>
          </a:xfrm>
        </p:grpSpPr>
        <p:sp>
          <p:nvSpPr>
            <p:cNvPr id="1054" name="AutoShape 4"/>
            <p:cNvSpPr>
              <a:spLocks noChangeAspect="1" noChangeArrowheads="1" noTextEdit="1"/>
            </p:cNvSpPr>
            <p:nvPr/>
          </p:nvSpPr>
          <p:spPr bwMode="auto">
            <a:xfrm>
              <a:off x="7092950" y="500063"/>
              <a:ext cx="1855788" cy="514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2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55" name="Freeform 6"/>
            <p:cNvSpPr>
              <a:spLocks noEditPoints="1"/>
            </p:cNvSpPr>
            <p:nvPr/>
          </p:nvSpPr>
          <p:spPr bwMode="auto">
            <a:xfrm>
              <a:off x="7092950" y="503238"/>
              <a:ext cx="1855788" cy="5140325"/>
            </a:xfrm>
            <a:custGeom>
              <a:avLst/>
              <a:gdLst>
                <a:gd name="T0" fmla="*/ 2147483647 w 1169"/>
                <a:gd name="T1" fmla="*/ 2147483647 h 3238"/>
                <a:gd name="T2" fmla="*/ 2147483647 w 1169"/>
                <a:gd name="T3" fmla="*/ 2147483647 h 3238"/>
                <a:gd name="T4" fmla="*/ 2147483647 w 1169"/>
                <a:gd name="T5" fmla="*/ 2147483647 h 3238"/>
                <a:gd name="T6" fmla="*/ 2147483647 w 1169"/>
                <a:gd name="T7" fmla="*/ 2147483647 h 3238"/>
                <a:gd name="T8" fmla="*/ 2147483647 w 1169"/>
                <a:gd name="T9" fmla="*/ 2147483647 h 3238"/>
                <a:gd name="T10" fmla="*/ 2147483647 w 1169"/>
                <a:gd name="T11" fmla="*/ 2147483647 h 3238"/>
                <a:gd name="T12" fmla="*/ 2147483647 w 1169"/>
                <a:gd name="T13" fmla="*/ 2147483647 h 3238"/>
                <a:gd name="T14" fmla="*/ 2147483647 w 1169"/>
                <a:gd name="T15" fmla="*/ 2147483647 h 3238"/>
                <a:gd name="T16" fmla="*/ 2147483647 w 1169"/>
                <a:gd name="T17" fmla="*/ 2147483647 h 3238"/>
                <a:gd name="T18" fmla="*/ 2147483647 w 1169"/>
                <a:gd name="T19" fmla="*/ 2147483647 h 3238"/>
                <a:gd name="T20" fmla="*/ 2147483647 w 1169"/>
                <a:gd name="T21" fmla="*/ 2147483647 h 3238"/>
                <a:gd name="T22" fmla="*/ 2147483647 w 1169"/>
                <a:gd name="T23" fmla="*/ 2147483647 h 3238"/>
                <a:gd name="T24" fmla="*/ 2147483647 w 1169"/>
                <a:gd name="T25" fmla="*/ 2147483647 h 3238"/>
                <a:gd name="T26" fmla="*/ 2147483647 w 1169"/>
                <a:gd name="T27" fmla="*/ 2147483647 h 3238"/>
                <a:gd name="T28" fmla="*/ 2147483647 w 1169"/>
                <a:gd name="T29" fmla="*/ 2147483647 h 3238"/>
                <a:gd name="T30" fmla="*/ 2147483647 w 1169"/>
                <a:gd name="T31" fmla="*/ 2147483647 h 3238"/>
                <a:gd name="T32" fmla="*/ 2147483647 w 1169"/>
                <a:gd name="T33" fmla="*/ 2147483647 h 3238"/>
                <a:gd name="T34" fmla="*/ 2147483647 w 1169"/>
                <a:gd name="T35" fmla="*/ 2147483647 h 3238"/>
                <a:gd name="T36" fmla="*/ 2147483647 w 1169"/>
                <a:gd name="T37" fmla="*/ 2147483647 h 3238"/>
                <a:gd name="T38" fmla="*/ 2147483647 w 1169"/>
                <a:gd name="T39" fmla="*/ 2147483647 h 3238"/>
                <a:gd name="T40" fmla="*/ 2147483647 w 1169"/>
                <a:gd name="T41" fmla="*/ 2147483647 h 3238"/>
                <a:gd name="T42" fmla="*/ 2147483647 w 1169"/>
                <a:gd name="T43" fmla="*/ 2147483647 h 3238"/>
                <a:gd name="T44" fmla="*/ 2147483647 w 1169"/>
                <a:gd name="T45" fmla="*/ 2147483647 h 3238"/>
                <a:gd name="T46" fmla="*/ 2147483647 w 1169"/>
                <a:gd name="T47" fmla="*/ 2147483647 h 3238"/>
                <a:gd name="T48" fmla="*/ 2147483647 w 1169"/>
                <a:gd name="T49" fmla="*/ 2147483647 h 3238"/>
                <a:gd name="T50" fmla="*/ 2147483647 w 1169"/>
                <a:gd name="T51" fmla="*/ 2147483647 h 3238"/>
                <a:gd name="T52" fmla="*/ 2147483647 w 1169"/>
                <a:gd name="T53" fmla="*/ 2147483647 h 3238"/>
                <a:gd name="T54" fmla="*/ 2147483647 w 1169"/>
                <a:gd name="T55" fmla="*/ 2147483647 h 3238"/>
                <a:gd name="T56" fmla="*/ 2147483647 w 1169"/>
                <a:gd name="T57" fmla="*/ 2147483647 h 3238"/>
                <a:gd name="T58" fmla="*/ 2147483647 w 1169"/>
                <a:gd name="T59" fmla="*/ 2147483647 h 3238"/>
                <a:gd name="T60" fmla="*/ 2147483647 w 1169"/>
                <a:gd name="T61" fmla="*/ 2147483647 h 3238"/>
                <a:gd name="T62" fmla="*/ 2147483647 w 1169"/>
                <a:gd name="T63" fmla="*/ 2147483647 h 3238"/>
                <a:gd name="T64" fmla="*/ 2147483647 w 1169"/>
                <a:gd name="T65" fmla="*/ 2147483647 h 3238"/>
                <a:gd name="T66" fmla="*/ 2147483647 w 1169"/>
                <a:gd name="T67" fmla="*/ 2147483647 h 3238"/>
                <a:gd name="T68" fmla="*/ 2147483647 w 1169"/>
                <a:gd name="T69" fmla="*/ 2147483647 h 3238"/>
                <a:gd name="T70" fmla="*/ 2147483647 w 1169"/>
                <a:gd name="T71" fmla="*/ 2147483647 h 3238"/>
                <a:gd name="T72" fmla="*/ 2147483647 w 1169"/>
                <a:gd name="T73" fmla="*/ 2147483647 h 3238"/>
                <a:gd name="T74" fmla="*/ 2147483647 w 1169"/>
                <a:gd name="T75" fmla="*/ 2147483647 h 3238"/>
                <a:gd name="T76" fmla="*/ 2147483647 w 1169"/>
                <a:gd name="T77" fmla="*/ 2147483647 h 3238"/>
                <a:gd name="T78" fmla="*/ 2147483647 w 1169"/>
                <a:gd name="T79" fmla="*/ 2147483647 h 3238"/>
                <a:gd name="T80" fmla="*/ 2147483647 w 1169"/>
                <a:gd name="T81" fmla="*/ 2147483647 h 3238"/>
                <a:gd name="T82" fmla="*/ 2147483647 w 1169"/>
                <a:gd name="T83" fmla="*/ 2147483647 h 3238"/>
                <a:gd name="T84" fmla="*/ 2147483647 w 1169"/>
                <a:gd name="T85" fmla="*/ 2147483647 h 3238"/>
                <a:gd name="T86" fmla="*/ 2147483647 w 1169"/>
                <a:gd name="T87" fmla="*/ 2147483647 h 3238"/>
                <a:gd name="T88" fmla="*/ 2147483647 w 1169"/>
                <a:gd name="T89" fmla="*/ 2147483647 h 3238"/>
                <a:gd name="T90" fmla="*/ 2147483647 w 1169"/>
                <a:gd name="T91" fmla="*/ 2147483647 h 3238"/>
                <a:gd name="T92" fmla="*/ 2147483647 w 1169"/>
                <a:gd name="T93" fmla="*/ 2147483647 h 3238"/>
                <a:gd name="T94" fmla="*/ 2147483647 w 1169"/>
                <a:gd name="T95" fmla="*/ 2147483647 h 3238"/>
                <a:gd name="T96" fmla="*/ 2147483647 w 1169"/>
                <a:gd name="T97" fmla="*/ 2147483647 h 3238"/>
                <a:gd name="T98" fmla="*/ 2147483647 w 1169"/>
                <a:gd name="T99" fmla="*/ 2147483647 h 3238"/>
                <a:gd name="T100" fmla="*/ 2147483647 w 1169"/>
                <a:gd name="T101" fmla="*/ 2147483647 h 3238"/>
                <a:gd name="T102" fmla="*/ 2147483647 w 1169"/>
                <a:gd name="T103" fmla="*/ 2147483647 h 3238"/>
                <a:gd name="T104" fmla="*/ 2147483647 w 1169"/>
                <a:gd name="T105" fmla="*/ 2147483647 h 3238"/>
                <a:gd name="T106" fmla="*/ 2147483647 w 1169"/>
                <a:gd name="T107" fmla="*/ 2147483647 h 3238"/>
                <a:gd name="T108" fmla="*/ 2147483647 w 1169"/>
                <a:gd name="T109" fmla="*/ 2147483647 h 3238"/>
                <a:gd name="T110" fmla="*/ 2147483647 w 1169"/>
                <a:gd name="T111" fmla="*/ 2147483647 h 3238"/>
                <a:gd name="T112" fmla="*/ 2147483647 w 1169"/>
                <a:gd name="T113" fmla="*/ 2147483647 h 3238"/>
                <a:gd name="T114" fmla="*/ 2147483647 w 1169"/>
                <a:gd name="T115" fmla="*/ 2147483647 h 3238"/>
                <a:gd name="T116" fmla="*/ 2147483647 w 1169"/>
                <a:gd name="T117" fmla="*/ 2147483647 h 3238"/>
                <a:gd name="T118" fmla="*/ 2147483647 w 1169"/>
                <a:gd name="T119" fmla="*/ 2147483647 h 3238"/>
                <a:gd name="T120" fmla="*/ 2147483647 w 1169"/>
                <a:gd name="T121" fmla="*/ 2147483647 h 3238"/>
                <a:gd name="T122" fmla="*/ 2147483647 w 1169"/>
                <a:gd name="T123" fmla="*/ 2147483647 h 3238"/>
                <a:gd name="T124" fmla="*/ 2147483647 w 1169"/>
                <a:gd name="T125" fmla="*/ 2147483647 h 323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69"/>
                <a:gd name="T190" fmla="*/ 0 h 3238"/>
                <a:gd name="T191" fmla="*/ 1169 w 1169"/>
                <a:gd name="T192" fmla="*/ 3238 h 323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69" h="3238">
                  <a:moveTo>
                    <a:pt x="1155" y="1275"/>
                  </a:moveTo>
                  <a:lnTo>
                    <a:pt x="1155" y="1275"/>
                  </a:lnTo>
                  <a:lnTo>
                    <a:pt x="1157" y="1327"/>
                  </a:lnTo>
                  <a:lnTo>
                    <a:pt x="1159" y="1380"/>
                  </a:lnTo>
                  <a:lnTo>
                    <a:pt x="1164" y="1492"/>
                  </a:lnTo>
                  <a:lnTo>
                    <a:pt x="1167" y="1547"/>
                  </a:lnTo>
                  <a:lnTo>
                    <a:pt x="1169" y="1603"/>
                  </a:lnTo>
                  <a:lnTo>
                    <a:pt x="1167" y="1657"/>
                  </a:lnTo>
                  <a:lnTo>
                    <a:pt x="1166" y="1708"/>
                  </a:lnTo>
                  <a:lnTo>
                    <a:pt x="1166" y="1712"/>
                  </a:lnTo>
                  <a:lnTo>
                    <a:pt x="1162" y="1739"/>
                  </a:lnTo>
                  <a:lnTo>
                    <a:pt x="1162" y="1767"/>
                  </a:lnTo>
                  <a:lnTo>
                    <a:pt x="1162" y="1768"/>
                  </a:lnTo>
                  <a:lnTo>
                    <a:pt x="1160" y="1768"/>
                  </a:lnTo>
                  <a:lnTo>
                    <a:pt x="1160" y="1792"/>
                  </a:lnTo>
                  <a:lnTo>
                    <a:pt x="1160" y="1794"/>
                  </a:lnTo>
                  <a:lnTo>
                    <a:pt x="1157" y="1818"/>
                  </a:lnTo>
                  <a:lnTo>
                    <a:pt x="1154" y="1844"/>
                  </a:lnTo>
                  <a:lnTo>
                    <a:pt x="1154" y="1846"/>
                  </a:lnTo>
                  <a:lnTo>
                    <a:pt x="1152" y="1854"/>
                  </a:lnTo>
                  <a:lnTo>
                    <a:pt x="1152" y="1863"/>
                  </a:lnTo>
                  <a:lnTo>
                    <a:pt x="1150" y="1880"/>
                  </a:lnTo>
                  <a:lnTo>
                    <a:pt x="1150" y="1882"/>
                  </a:lnTo>
                  <a:lnTo>
                    <a:pt x="1148" y="1897"/>
                  </a:lnTo>
                  <a:lnTo>
                    <a:pt x="1147" y="1914"/>
                  </a:lnTo>
                  <a:lnTo>
                    <a:pt x="1147" y="1916"/>
                  </a:lnTo>
                  <a:lnTo>
                    <a:pt x="1145" y="1931"/>
                  </a:lnTo>
                  <a:lnTo>
                    <a:pt x="1145" y="1947"/>
                  </a:lnTo>
                  <a:lnTo>
                    <a:pt x="1148" y="1978"/>
                  </a:lnTo>
                  <a:lnTo>
                    <a:pt x="1152" y="2009"/>
                  </a:lnTo>
                  <a:lnTo>
                    <a:pt x="1154" y="2022"/>
                  </a:lnTo>
                  <a:lnTo>
                    <a:pt x="1154" y="2036"/>
                  </a:lnTo>
                  <a:lnTo>
                    <a:pt x="1154" y="2057"/>
                  </a:lnTo>
                  <a:lnTo>
                    <a:pt x="1150" y="2079"/>
                  </a:lnTo>
                  <a:lnTo>
                    <a:pt x="1147" y="2100"/>
                  </a:lnTo>
                  <a:lnTo>
                    <a:pt x="1140" y="2120"/>
                  </a:lnTo>
                  <a:lnTo>
                    <a:pt x="1130" y="2141"/>
                  </a:lnTo>
                  <a:lnTo>
                    <a:pt x="1116" y="2163"/>
                  </a:lnTo>
                  <a:lnTo>
                    <a:pt x="1109" y="2173"/>
                  </a:lnTo>
                  <a:lnTo>
                    <a:pt x="1100" y="2180"/>
                  </a:lnTo>
                  <a:lnTo>
                    <a:pt x="1092" y="2187"/>
                  </a:lnTo>
                  <a:lnTo>
                    <a:pt x="1083" y="2189"/>
                  </a:lnTo>
                  <a:lnTo>
                    <a:pt x="1076" y="2185"/>
                  </a:lnTo>
                  <a:lnTo>
                    <a:pt x="1068" y="2182"/>
                  </a:lnTo>
                  <a:lnTo>
                    <a:pt x="1061" y="2175"/>
                  </a:lnTo>
                  <a:lnTo>
                    <a:pt x="1056" y="2168"/>
                  </a:lnTo>
                  <a:lnTo>
                    <a:pt x="1051" y="2160"/>
                  </a:lnTo>
                  <a:lnTo>
                    <a:pt x="1047" y="2149"/>
                  </a:lnTo>
                  <a:lnTo>
                    <a:pt x="1042" y="2125"/>
                  </a:lnTo>
                  <a:lnTo>
                    <a:pt x="1037" y="2101"/>
                  </a:lnTo>
                  <a:lnTo>
                    <a:pt x="1033" y="2079"/>
                  </a:lnTo>
                  <a:lnTo>
                    <a:pt x="1027" y="2081"/>
                  </a:lnTo>
                  <a:lnTo>
                    <a:pt x="1021" y="2077"/>
                  </a:lnTo>
                  <a:lnTo>
                    <a:pt x="1016" y="2076"/>
                  </a:lnTo>
                  <a:lnTo>
                    <a:pt x="1015" y="2077"/>
                  </a:lnTo>
                  <a:lnTo>
                    <a:pt x="1011" y="2077"/>
                  </a:lnTo>
                  <a:lnTo>
                    <a:pt x="1008" y="2096"/>
                  </a:lnTo>
                  <a:lnTo>
                    <a:pt x="1008" y="2115"/>
                  </a:lnTo>
                  <a:lnTo>
                    <a:pt x="1008" y="2124"/>
                  </a:lnTo>
                  <a:lnTo>
                    <a:pt x="1008" y="2132"/>
                  </a:lnTo>
                  <a:lnTo>
                    <a:pt x="1006" y="2146"/>
                  </a:lnTo>
                  <a:lnTo>
                    <a:pt x="1002" y="2179"/>
                  </a:lnTo>
                  <a:lnTo>
                    <a:pt x="1002" y="2215"/>
                  </a:lnTo>
                  <a:lnTo>
                    <a:pt x="1004" y="2249"/>
                  </a:lnTo>
                  <a:lnTo>
                    <a:pt x="1006" y="2283"/>
                  </a:lnTo>
                  <a:lnTo>
                    <a:pt x="1006" y="2285"/>
                  </a:lnTo>
                  <a:lnTo>
                    <a:pt x="1004" y="2306"/>
                  </a:lnTo>
                  <a:lnTo>
                    <a:pt x="1006" y="2330"/>
                  </a:lnTo>
                  <a:lnTo>
                    <a:pt x="1006" y="2355"/>
                  </a:lnTo>
                  <a:lnTo>
                    <a:pt x="1006" y="2383"/>
                  </a:lnTo>
                  <a:lnTo>
                    <a:pt x="1006" y="2385"/>
                  </a:lnTo>
                  <a:lnTo>
                    <a:pt x="1004" y="2405"/>
                  </a:lnTo>
                  <a:lnTo>
                    <a:pt x="1004" y="2428"/>
                  </a:lnTo>
                  <a:lnTo>
                    <a:pt x="1004" y="2474"/>
                  </a:lnTo>
                  <a:lnTo>
                    <a:pt x="1004" y="2488"/>
                  </a:lnTo>
                  <a:lnTo>
                    <a:pt x="1004" y="2500"/>
                  </a:lnTo>
                  <a:lnTo>
                    <a:pt x="1002" y="2500"/>
                  </a:lnTo>
                  <a:lnTo>
                    <a:pt x="1002" y="2534"/>
                  </a:lnTo>
                  <a:lnTo>
                    <a:pt x="1001" y="2568"/>
                  </a:lnTo>
                  <a:lnTo>
                    <a:pt x="1001" y="2574"/>
                  </a:lnTo>
                  <a:lnTo>
                    <a:pt x="1001" y="2577"/>
                  </a:lnTo>
                  <a:lnTo>
                    <a:pt x="1002" y="2580"/>
                  </a:lnTo>
                  <a:lnTo>
                    <a:pt x="1001" y="2584"/>
                  </a:lnTo>
                  <a:lnTo>
                    <a:pt x="999" y="2601"/>
                  </a:lnTo>
                  <a:lnTo>
                    <a:pt x="999" y="2625"/>
                  </a:lnTo>
                  <a:lnTo>
                    <a:pt x="999" y="2628"/>
                  </a:lnTo>
                  <a:lnTo>
                    <a:pt x="997" y="2634"/>
                  </a:lnTo>
                  <a:lnTo>
                    <a:pt x="997" y="2640"/>
                  </a:lnTo>
                  <a:lnTo>
                    <a:pt x="997" y="2656"/>
                  </a:lnTo>
                  <a:lnTo>
                    <a:pt x="997" y="2658"/>
                  </a:lnTo>
                  <a:lnTo>
                    <a:pt x="996" y="2677"/>
                  </a:lnTo>
                  <a:lnTo>
                    <a:pt x="996" y="2697"/>
                  </a:lnTo>
                  <a:lnTo>
                    <a:pt x="996" y="2707"/>
                  </a:lnTo>
                  <a:lnTo>
                    <a:pt x="994" y="2716"/>
                  </a:lnTo>
                  <a:lnTo>
                    <a:pt x="994" y="2725"/>
                  </a:lnTo>
                  <a:lnTo>
                    <a:pt x="994" y="2733"/>
                  </a:lnTo>
                  <a:lnTo>
                    <a:pt x="990" y="2738"/>
                  </a:lnTo>
                  <a:lnTo>
                    <a:pt x="990" y="2744"/>
                  </a:lnTo>
                  <a:lnTo>
                    <a:pt x="990" y="2757"/>
                  </a:lnTo>
                  <a:lnTo>
                    <a:pt x="990" y="2764"/>
                  </a:lnTo>
                  <a:lnTo>
                    <a:pt x="989" y="2769"/>
                  </a:lnTo>
                  <a:lnTo>
                    <a:pt x="989" y="2776"/>
                  </a:lnTo>
                  <a:lnTo>
                    <a:pt x="989" y="2792"/>
                  </a:lnTo>
                  <a:lnTo>
                    <a:pt x="990" y="2793"/>
                  </a:lnTo>
                  <a:lnTo>
                    <a:pt x="992" y="2797"/>
                  </a:lnTo>
                  <a:lnTo>
                    <a:pt x="990" y="2800"/>
                  </a:lnTo>
                  <a:lnTo>
                    <a:pt x="989" y="2802"/>
                  </a:lnTo>
                  <a:lnTo>
                    <a:pt x="987" y="2805"/>
                  </a:lnTo>
                  <a:lnTo>
                    <a:pt x="987" y="2810"/>
                  </a:lnTo>
                  <a:lnTo>
                    <a:pt x="987" y="2821"/>
                  </a:lnTo>
                  <a:lnTo>
                    <a:pt x="989" y="2829"/>
                  </a:lnTo>
                  <a:lnTo>
                    <a:pt x="989" y="2833"/>
                  </a:lnTo>
                  <a:lnTo>
                    <a:pt x="987" y="2836"/>
                  </a:lnTo>
                  <a:lnTo>
                    <a:pt x="985" y="2859"/>
                  </a:lnTo>
                  <a:lnTo>
                    <a:pt x="985" y="2884"/>
                  </a:lnTo>
                  <a:lnTo>
                    <a:pt x="985" y="2932"/>
                  </a:lnTo>
                  <a:lnTo>
                    <a:pt x="985" y="2934"/>
                  </a:lnTo>
                  <a:lnTo>
                    <a:pt x="984" y="2955"/>
                  </a:lnTo>
                  <a:lnTo>
                    <a:pt x="984" y="2980"/>
                  </a:lnTo>
                  <a:lnTo>
                    <a:pt x="984" y="2989"/>
                  </a:lnTo>
                  <a:lnTo>
                    <a:pt x="982" y="2998"/>
                  </a:lnTo>
                  <a:lnTo>
                    <a:pt x="980" y="3003"/>
                  </a:lnTo>
                  <a:lnTo>
                    <a:pt x="980" y="3010"/>
                  </a:lnTo>
                  <a:lnTo>
                    <a:pt x="982" y="3015"/>
                  </a:lnTo>
                  <a:lnTo>
                    <a:pt x="989" y="3023"/>
                  </a:lnTo>
                  <a:lnTo>
                    <a:pt x="997" y="3032"/>
                  </a:lnTo>
                  <a:lnTo>
                    <a:pt x="1009" y="3049"/>
                  </a:lnTo>
                  <a:lnTo>
                    <a:pt x="1020" y="3068"/>
                  </a:lnTo>
                  <a:lnTo>
                    <a:pt x="1030" y="3087"/>
                  </a:lnTo>
                  <a:lnTo>
                    <a:pt x="1040" y="3101"/>
                  </a:lnTo>
                  <a:lnTo>
                    <a:pt x="1044" y="3108"/>
                  </a:lnTo>
                  <a:lnTo>
                    <a:pt x="1047" y="3116"/>
                  </a:lnTo>
                  <a:lnTo>
                    <a:pt x="1049" y="3123"/>
                  </a:lnTo>
                  <a:lnTo>
                    <a:pt x="1052" y="3130"/>
                  </a:lnTo>
                  <a:lnTo>
                    <a:pt x="1054" y="3140"/>
                  </a:lnTo>
                  <a:lnTo>
                    <a:pt x="1056" y="3144"/>
                  </a:lnTo>
                  <a:lnTo>
                    <a:pt x="1056" y="3149"/>
                  </a:lnTo>
                  <a:lnTo>
                    <a:pt x="1056" y="3152"/>
                  </a:lnTo>
                  <a:lnTo>
                    <a:pt x="1057" y="3156"/>
                  </a:lnTo>
                  <a:lnTo>
                    <a:pt x="1057" y="3159"/>
                  </a:lnTo>
                  <a:lnTo>
                    <a:pt x="1056" y="3162"/>
                  </a:lnTo>
                  <a:lnTo>
                    <a:pt x="1056" y="3173"/>
                  </a:lnTo>
                  <a:lnTo>
                    <a:pt x="1052" y="3186"/>
                  </a:lnTo>
                  <a:lnTo>
                    <a:pt x="1045" y="3200"/>
                  </a:lnTo>
                  <a:lnTo>
                    <a:pt x="1042" y="3205"/>
                  </a:lnTo>
                  <a:lnTo>
                    <a:pt x="1039" y="3211"/>
                  </a:lnTo>
                  <a:lnTo>
                    <a:pt x="1027" y="3219"/>
                  </a:lnTo>
                  <a:lnTo>
                    <a:pt x="1011" y="3226"/>
                  </a:lnTo>
                  <a:lnTo>
                    <a:pt x="992" y="3231"/>
                  </a:lnTo>
                  <a:lnTo>
                    <a:pt x="973" y="3235"/>
                  </a:lnTo>
                  <a:lnTo>
                    <a:pt x="953" y="3238"/>
                  </a:lnTo>
                  <a:lnTo>
                    <a:pt x="932" y="3238"/>
                  </a:lnTo>
                  <a:lnTo>
                    <a:pt x="910" y="3238"/>
                  </a:lnTo>
                  <a:lnTo>
                    <a:pt x="889" y="3235"/>
                  </a:lnTo>
                  <a:lnTo>
                    <a:pt x="853" y="3228"/>
                  </a:lnTo>
                  <a:lnTo>
                    <a:pt x="815" y="3219"/>
                  </a:lnTo>
                  <a:lnTo>
                    <a:pt x="779" y="3207"/>
                  </a:lnTo>
                  <a:lnTo>
                    <a:pt x="764" y="3200"/>
                  </a:lnTo>
                  <a:lnTo>
                    <a:pt x="747" y="3192"/>
                  </a:lnTo>
                  <a:lnTo>
                    <a:pt x="731" y="3183"/>
                  </a:lnTo>
                  <a:lnTo>
                    <a:pt x="718" y="3173"/>
                  </a:lnTo>
                  <a:lnTo>
                    <a:pt x="706" y="3162"/>
                  </a:lnTo>
                  <a:lnTo>
                    <a:pt x="694" y="3152"/>
                  </a:lnTo>
                  <a:lnTo>
                    <a:pt x="685" y="3138"/>
                  </a:lnTo>
                  <a:lnTo>
                    <a:pt x="676" y="3126"/>
                  </a:lnTo>
                  <a:lnTo>
                    <a:pt x="671" y="3111"/>
                  </a:lnTo>
                  <a:lnTo>
                    <a:pt x="668" y="3095"/>
                  </a:lnTo>
                  <a:lnTo>
                    <a:pt x="656" y="3092"/>
                  </a:lnTo>
                  <a:lnTo>
                    <a:pt x="645" y="3089"/>
                  </a:lnTo>
                  <a:lnTo>
                    <a:pt x="637" y="3082"/>
                  </a:lnTo>
                  <a:lnTo>
                    <a:pt x="630" y="3073"/>
                  </a:lnTo>
                  <a:lnTo>
                    <a:pt x="623" y="3065"/>
                  </a:lnTo>
                  <a:lnTo>
                    <a:pt x="620" y="3054"/>
                  </a:lnTo>
                  <a:lnTo>
                    <a:pt x="618" y="3041"/>
                  </a:lnTo>
                  <a:lnTo>
                    <a:pt x="616" y="3027"/>
                  </a:lnTo>
                  <a:lnTo>
                    <a:pt x="616" y="3023"/>
                  </a:lnTo>
                  <a:lnTo>
                    <a:pt x="616" y="3018"/>
                  </a:lnTo>
                  <a:lnTo>
                    <a:pt x="620" y="3006"/>
                  </a:lnTo>
                  <a:lnTo>
                    <a:pt x="623" y="3001"/>
                  </a:lnTo>
                  <a:lnTo>
                    <a:pt x="623" y="2996"/>
                  </a:lnTo>
                  <a:lnTo>
                    <a:pt x="623" y="2986"/>
                  </a:lnTo>
                  <a:lnTo>
                    <a:pt x="623" y="2974"/>
                  </a:lnTo>
                  <a:lnTo>
                    <a:pt x="620" y="2963"/>
                  </a:lnTo>
                  <a:lnTo>
                    <a:pt x="620" y="2962"/>
                  </a:lnTo>
                  <a:lnTo>
                    <a:pt x="618" y="2936"/>
                  </a:lnTo>
                  <a:lnTo>
                    <a:pt x="618" y="2924"/>
                  </a:lnTo>
                  <a:lnTo>
                    <a:pt x="615" y="2912"/>
                  </a:lnTo>
                  <a:lnTo>
                    <a:pt x="615" y="2908"/>
                  </a:lnTo>
                  <a:lnTo>
                    <a:pt x="613" y="2847"/>
                  </a:lnTo>
                  <a:lnTo>
                    <a:pt x="609" y="2785"/>
                  </a:lnTo>
                  <a:lnTo>
                    <a:pt x="609" y="2783"/>
                  </a:lnTo>
                  <a:lnTo>
                    <a:pt x="608" y="2654"/>
                  </a:lnTo>
                  <a:lnTo>
                    <a:pt x="604" y="2537"/>
                  </a:lnTo>
                  <a:lnTo>
                    <a:pt x="599" y="2421"/>
                  </a:lnTo>
                  <a:lnTo>
                    <a:pt x="587" y="2295"/>
                  </a:lnTo>
                  <a:lnTo>
                    <a:pt x="584" y="2297"/>
                  </a:lnTo>
                  <a:lnTo>
                    <a:pt x="582" y="2301"/>
                  </a:lnTo>
                  <a:lnTo>
                    <a:pt x="580" y="2309"/>
                  </a:lnTo>
                  <a:lnTo>
                    <a:pt x="580" y="2313"/>
                  </a:lnTo>
                  <a:lnTo>
                    <a:pt x="575" y="2328"/>
                  </a:lnTo>
                  <a:lnTo>
                    <a:pt x="572" y="2343"/>
                  </a:lnTo>
                  <a:lnTo>
                    <a:pt x="566" y="2357"/>
                  </a:lnTo>
                  <a:lnTo>
                    <a:pt x="565" y="2371"/>
                  </a:lnTo>
                  <a:lnTo>
                    <a:pt x="565" y="2378"/>
                  </a:lnTo>
                  <a:lnTo>
                    <a:pt x="563" y="2378"/>
                  </a:lnTo>
                  <a:lnTo>
                    <a:pt x="561" y="2386"/>
                  </a:lnTo>
                  <a:lnTo>
                    <a:pt x="560" y="2390"/>
                  </a:lnTo>
                  <a:lnTo>
                    <a:pt x="560" y="2395"/>
                  </a:lnTo>
                  <a:lnTo>
                    <a:pt x="558" y="2405"/>
                  </a:lnTo>
                  <a:lnTo>
                    <a:pt x="556" y="2410"/>
                  </a:lnTo>
                  <a:lnTo>
                    <a:pt x="556" y="2417"/>
                  </a:lnTo>
                  <a:lnTo>
                    <a:pt x="554" y="2424"/>
                  </a:lnTo>
                  <a:lnTo>
                    <a:pt x="553" y="2433"/>
                  </a:lnTo>
                  <a:lnTo>
                    <a:pt x="551" y="2450"/>
                  </a:lnTo>
                  <a:lnTo>
                    <a:pt x="551" y="2453"/>
                  </a:lnTo>
                  <a:lnTo>
                    <a:pt x="549" y="2453"/>
                  </a:lnTo>
                  <a:lnTo>
                    <a:pt x="549" y="2455"/>
                  </a:lnTo>
                  <a:lnTo>
                    <a:pt x="546" y="2474"/>
                  </a:lnTo>
                  <a:lnTo>
                    <a:pt x="544" y="2495"/>
                  </a:lnTo>
                  <a:lnTo>
                    <a:pt x="544" y="2496"/>
                  </a:lnTo>
                  <a:lnTo>
                    <a:pt x="542" y="2500"/>
                  </a:lnTo>
                  <a:lnTo>
                    <a:pt x="542" y="2505"/>
                  </a:lnTo>
                  <a:lnTo>
                    <a:pt x="542" y="2517"/>
                  </a:lnTo>
                  <a:lnTo>
                    <a:pt x="542" y="2529"/>
                  </a:lnTo>
                  <a:lnTo>
                    <a:pt x="541" y="2541"/>
                  </a:lnTo>
                  <a:lnTo>
                    <a:pt x="539" y="2546"/>
                  </a:lnTo>
                  <a:lnTo>
                    <a:pt x="539" y="2551"/>
                  </a:lnTo>
                  <a:lnTo>
                    <a:pt x="539" y="2563"/>
                  </a:lnTo>
                  <a:lnTo>
                    <a:pt x="539" y="2575"/>
                  </a:lnTo>
                  <a:lnTo>
                    <a:pt x="537" y="2586"/>
                  </a:lnTo>
                  <a:lnTo>
                    <a:pt x="537" y="2596"/>
                  </a:lnTo>
                  <a:lnTo>
                    <a:pt x="537" y="2620"/>
                  </a:lnTo>
                  <a:lnTo>
                    <a:pt x="537" y="2623"/>
                  </a:lnTo>
                  <a:lnTo>
                    <a:pt x="536" y="2627"/>
                  </a:lnTo>
                  <a:lnTo>
                    <a:pt x="536" y="2630"/>
                  </a:lnTo>
                  <a:lnTo>
                    <a:pt x="536" y="2640"/>
                  </a:lnTo>
                  <a:lnTo>
                    <a:pt x="536" y="2647"/>
                  </a:lnTo>
                  <a:lnTo>
                    <a:pt x="537" y="2654"/>
                  </a:lnTo>
                  <a:lnTo>
                    <a:pt x="536" y="2654"/>
                  </a:lnTo>
                  <a:lnTo>
                    <a:pt x="536" y="2656"/>
                  </a:lnTo>
                  <a:lnTo>
                    <a:pt x="536" y="2659"/>
                  </a:lnTo>
                  <a:lnTo>
                    <a:pt x="534" y="2668"/>
                  </a:lnTo>
                  <a:lnTo>
                    <a:pt x="534" y="2680"/>
                  </a:lnTo>
                  <a:lnTo>
                    <a:pt x="534" y="2702"/>
                  </a:lnTo>
                  <a:lnTo>
                    <a:pt x="534" y="2711"/>
                  </a:lnTo>
                  <a:lnTo>
                    <a:pt x="534" y="2719"/>
                  </a:lnTo>
                  <a:lnTo>
                    <a:pt x="534" y="2726"/>
                  </a:lnTo>
                  <a:lnTo>
                    <a:pt x="536" y="2733"/>
                  </a:lnTo>
                  <a:lnTo>
                    <a:pt x="534" y="2737"/>
                  </a:lnTo>
                  <a:lnTo>
                    <a:pt x="534" y="2742"/>
                  </a:lnTo>
                  <a:lnTo>
                    <a:pt x="534" y="2754"/>
                  </a:lnTo>
                  <a:lnTo>
                    <a:pt x="532" y="2759"/>
                  </a:lnTo>
                  <a:lnTo>
                    <a:pt x="530" y="2768"/>
                  </a:lnTo>
                  <a:lnTo>
                    <a:pt x="532" y="2776"/>
                  </a:lnTo>
                  <a:lnTo>
                    <a:pt x="534" y="2783"/>
                  </a:lnTo>
                  <a:lnTo>
                    <a:pt x="534" y="2826"/>
                  </a:lnTo>
                  <a:lnTo>
                    <a:pt x="532" y="2835"/>
                  </a:lnTo>
                  <a:lnTo>
                    <a:pt x="530" y="2847"/>
                  </a:lnTo>
                  <a:lnTo>
                    <a:pt x="532" y="2869"/>
                  </a:lnTo>
                  <a:lnTo>
                    <a:pt x="532" y="2872"/>
                  </a:lnTo>
                  <a:lnTo>
                    <a:pt x="530" y="2876"/>
                  </a:lnTo>
                  <a:lnTo>
                    <a:pt x="529" y="2881"/>
                  </a:lnTo>
                  <a:lnTo>
                    <a:pt x="530" y="2891"/>
                  </a:lnTo>
                  <a:lnTo>
                    <a:pt x="529" y="2895"/>
                  </a:lnTo>
                  <a:lnTo>
                    <a:pt x="530" y="2898"/>
                  </a:lnTo>
                  <a:lnTo>
                    <a:pt x="532" y="2900"/>
                  </a:lnTo>
                  <a:lnTo>
                    <a:pt x="532" y="2903"/>
                  </a:lnTo>
                  <a:lnTo>
                    <a:pt x="529" y="2917"/>
                  </a:lnTo>
                  <a:lnTo>
                    <a:pt x="527" y="2931"/>
                  </a:lnTo>
                  <a:lnTo>
                    <a:pt x="525" y="2934"/>
                  </a:lnTo>
                  <a:lnTo>
                    <a:pt x="525" y="2939"/>
                  </a:lnTo>
                  <a:lnTo>
                    <a:pt x="525" y="2951"/>
                  </a:lnTo>
                  <a:lnTo>
                    <a:pt x="527" y="2963"/>
                  </a:lnTo>
                  <a:lnTo>
                    <a:pt x="525" y="2977"/>
                  </a:lnTo>
                  <a:lnTo>
                    <a:pt x="522" y="3003"/>
                  </a:lnTo>
                  <a:lnTo>
                    <a:pt x="522" y="3010"/>
                  </a:lnTo>
                  <a:lnTo>
                    <a:pt x="520" y="3015"/>
                  </a:lnTo>
                  <a:lnTo>
                    <a:pt x="520" y="3020"/>
                  </a:lnTo>
                  <a:lnTo>
                    <a:pt x="522" y="3025"/>
                  </a:lnTo>
                  <a:lnTo>
                    <a:pt x="524" y="3030"/>
                  </a:lnTo>
                  <a:lnTo>
                    <a:pt x="525" y="3035"/>
                  </a:lnTo>
                  <a:lnTo>
                    <a:pt x="525" y="3041"/>
                  </a:lnTo>
                  <a:lnTo>
                    <a:pt x="525" y="3047"/>
                  </a:lnTo>
                  <a:lnTo>
                    <a:pt x="525" y="3066"/>
                  </a:lnTo>
                  <a:lnTo>
                    <a:pt x="525" y="3068"/>
                  </a:lnTo>
                  <a:lnTo>
                    <a:pt x="524" y="3075"/>
                  </a:lnTo>
                  <a:lnTo>
                    <a:pt x="520" y="3080"/>
                  </a:lnTo>
                  <a:lnTo>
                    <a:pt x="512" y="3089"/>
                  </a:lnTo>
                  <a:lnTo>
                    <a:pt x="503" y="3095"/>
                  </a:lnTo>
                  <a:lnTo>
                    <a:pt x="494" y="3104"/>
                  </a:lnTo>
                  <a:lnTo>
                    <a:pt x="494" y="3108"/>
                  </a:lnTo>
                  <a:lnTo>
                    <a:pt x="494" y="3121"/>
                  </a:lnTo>
                  <a:lnTo>
                    <a:pt x="491" y="3133"/>
                  </a:lnTo>
                  <a:lnTo>
                    <a:pt x="489" y="3140"/>
                  </a:lnTo>
                  <a:lnTo>
                    <a:pt x="488" y="3147"/>
                  </a:lnTo>
                  <a:lnTo>
                    <a:pt x="484" y="3161"/>
                  </a:lnTo>
                  <a:lnTo>
                    <a:pt x="484" y="3162"/>
                  </a:lnTo>
                  <a:lnTo>
                    <a:pt x="481" y="3171"/>
                  </a:lnTo>
                  <a:lnTo>
                    <a:pt x="475" y="3180"/>
                  </a:lnTo>
                  <a:lnTo>
                    <a:pt x="469" y="3186"/>
                  </a:lnTo>
                  <a:lnTo>
                    <a:pt x="462" y="3195"/>
                  </a:lnTo>
                  <a:lnTo>
                    <a:pt x="453" y="3200"/>
                  </a:lnTo>
                  <a:lnTo>
                    <a:pt x="445" y="3207"/>
                  </a:lnTo>
                  <a:lnTo>
                    <a:pt x="434" y="3211"/>
                  </a:lnTo>
                  <a:lnTo>
                    <a:pt x="422" y="3214"/>
                  </a:lnTo>
                  <a:lnTo>
                    <a:pt x="412" y="3214"/>
                  </a:lnTo>
                  <a:lnTo>
                    <a:pt x="400" y="3214"/>
                  </a:lnTo>
                  <a:lnTo>
                    <a:pt x="376" y="3212"/>
                  </a:lnTo>
                  <a:lnTo>
                    <a:pt x="350" y="3209"/>
                  </a:lnTo>
                  <a:lnTo>
                    <a:pt x="323" y="3205"/>
                  </a:lnTo>
                  <a:lnTo>
                    <a:pt x="297" y="3207"/>
                  </a:lnTo>
                  <a:lnTo>
                    <a:pt x="271" y="3211"/>
                  </a:lnTo>
                  <a:lnTo>
                    <a:pt x="247" y="3212"/>
                  </a:lnTo>
                  <a:lnTo>
                    <a:pt x="223" y="3214"/>
                  </a:lnTo>
                  <a:lnTo>
                    <a:pt x="211" y="3212"/>
                  </a:lnTo>
                  <a:lnTo>
                    <a:pt x="201" y="3211"/>
                  </a:lnTo>
                  <a:lnTo>
                    <a:pt x="191" y="3207"/>
                  </a:lnTo>
                  <a:lnTo>
                    <a:pt x="180" y="3204"/>
                  </a:lnTo>
                  <a:lnTo>
                    <a:pt x="170" y="3199"/>
                  </a:lnTo>
                  <a:lnTo>
                    <a:pt x="163" y="3192"/>
                  </a:lnTo>
                  <a:lnTo>
                    <a:pt x="154" y="3185"/>
                  </a:lnTo>
                  <a:lnTo>
                    <a:pt x="149" y="3178"/>
                  </a:lnTo>
                  <a:lnTo>
                    <a:pt x="144" y="3169"/>
                  </a:lnTo>
                  <a:lnTo>
                    <a:pt x="139" y="3161"/>
                  </a:lnTo>
                  <a:lnTo>
                    <a:pt x="137" y="3152"/>
                  </a:lnTo>
                  <a:lnTo>
                    <a:pt x="136" y="3142"/>
                  </a:lnTo>
                  <a:lnTo>
                    <a:pt x="134" y="3132"/>
                  </a:lnTo>
                  <a:lnTo>
                    <a:pt x="136" y="3120"/>
                  </a:lnTo>
                  <a:lnTo>
                    <a:pt x="137" y="3108"/>
                  </a:lnTo>
                  <a:lnTo>
                    <a:pt x="142" y="3095"/>
                  </a:lnTo>
                  <a:lnTo>
                    <a:pt x="142" y="3094"/>
                  </a:lnTo>
                  <a:lnTo>
                    <a:pt x="146" y="3090"/>
                  </a:lnTo>
                  <a:lnTo>
                    <a:pt x="148" y="3085"/>
                  </a:lnTo>
                  <a:lnTo>
                    <a:pt x="149" y="3080"/>
                  </a:lnTo>
                  <a:lnTo>
                    <a:pt x="153" y="3075"/>
                  </a:lnTo>
                  <a:lnTo>
                    <a:pt x="153" y="3073"/>
                  </a:lnTo>
                  <a:lnTo>
                    <a:pt x="158" y="3070"/>
                  </a:lnTo>
                  <a:lnTo>
                    <a:pt x="161" y="3065"/>
                  </a:lnTo>
                  <a:lnTo>
                    <a:pt x="168" y="3054"/>
                  </a:lnTo>
                  <a:lnTo>
                    <a:pt x="170" y="3054"/>
                  </a:lnTo>
                  <a:lnTo>
                    <a:pt x="175" y="3047"/>
                  </a:lnTo>
                  <a:lnTo>
                    <a:pt x="179" y="3042"/>
                  </a:lnTo>
                  <a:lnTo>
                    <a:pt x="180" y="3037"/>
                  </a:lnTo>
                  <a:lnTo>
                    <a:pt x="180" y="3030"/>
                  </a:lnTo>
                  <a:lnTo>
                    <a:pt x="179" y="3017"/>
                  </a:lnTo>
                  <a:lnTo>
                    <a:pt x="177" y="2999"/>
                  </a:lnTo>
                  <a:lnTo>
                    <a:pt x="177" y="2975"/>
                  </a:lnTo>
                  <a:lnTo>
                    <a:pt x="179" y="2950"/>
                  </a:lnTo>
                  <a:lnTo>
                    <a:pt x="180" y="2927"/>
                  </a:lnTo>
                  <a:lnTo>
                    <a:pt x="182" y="2917"/>
                  </a:lnTo>
                  <a:lnTo>
                    <a:pt x="180" y="2907"/>
                  </a:lnTo>
                  <a:lnTo>
                    <a:pt x="180" y="2905"/>
                  </a:lnTo>
                  <a:lnTo>
                    <a:pt x="184" y="2872"/>
                  </a:lnTo>
                  <a:lnTo>
                    <a:pt x="184" y="2840"/>
                  </a:lnTo>
                  <a:lnTo>
                    <a:pt x="180" y="2773"/>
                  </a:lnTo>
                  <a:lnTo>
                    <a:pt x="180" y="2771"/>
                  </a:lnTo>
                  <a:lnTo>
                    <a:pt x="180" y="2721"/>
                  </a:lnTo>
                  <a:lnTo>
                    <a:pt x="179" y="2675"/>
                  </a:lnTo>
                  <a:lnTo>
                    <a:pt x="175" y="2630"/>
                  </a:lnTo>
                  <a:lnTo>
                    <a:pt x="172" y="2586"/>
                  </a:lnTo>
                  <a:lnTo>
                    <a:pt x="170" y="2577"/>
                  </a:lnTo>
                  <a:lnTo>
                    <a:pt x="170" y="2574"/>
                  </a:lnTo>
                  <a:lnTo>
                    <a:pt x="172" y="2570"/>
                  </a:lnTo>
                  <a:lnTo>
                    <a:pt x="170" y="2541"/>
                  </a:lnTo>
                  <a:lnTo>
                    <a:pt x="168" y="2515"/>
                  </a:lnTo>
                  <a:lnTo>
                    <a:pt x="168" y="2512"/>
                  </a:lnTo>
                  <a:lnTo>
                    <a:pt x="167" y="2460"/>
                  </a:lnTo>
                  <a:lnTo>
                    <a:pt x="165" y="2436"/>
                  </a:lnTo>
                  <a:lnTo>
                    <a:pt x="161" y="2412"/>
                  </a:lnTo>
                  <a:lnTo>
                    <a:pt x="161" y="2410"/>
                  </a:lnTo>
                  <a:lnTo>
                    <a:pt x="163" y="2393"/>
                  </a:lnTo>
                  <a:lnTo>
                    <a:pt x="161" y="2373"/>
                  </a:lnTo>
                  <a:lnTo>
                    <a:pt x="158" y="2333"/>
                  </a:lnTo>
                  <a:lnTo>
                    <a:pt x="158" y="2330"/>
                  </a:lnTo>
                  <a:lnTo>
                    <a:pt x="160" y="2302"/>
                  </a:lnTo>
                  <a:lnTo>
                    <a:pt x="158" y="2285"/>
                  </a:lnTo>
                  <a:lnTo>
                    <a:pt x="156" y="2271"/>
                  </a:lnTo>
                  <a:lnTo>
                    <a:pt x="156" y="2244"/>
                  </a:lnTo>
                  <a:lnTo>
                    <a:pt x="158" y="2240"/>
                  </a:lnTo>
                  <a:lnTo>
                    <a:pt x="158" y="2237"/>
                  </a:lnTo>
                  <a:lnTo>
                    <a:pt x="156" y="2232"/>
                  </a:lnTo>
                  <a:lnTo>
                    <a:pt x="156" y="2227"/>
                  </a:lnTo>
                  <a:lnTo>
                    <a:pt x="154" y="2222"/>
                  </a:lnTo>
                  <a:lnTo>
                    <a:pt x="154" y="2218"/>
                  </a:lnTo>
                  <a:lnTo>
                    <a:pt x="156" y="2213"/>
                  </a:lnTo>
                  <a:lnTo>
                    <a:pt x="156" y="2208"/>
                  </a:lnTo>
                  <a:lnTo>
                    <a:pt x="158" y="2180"/>
                  </a:lnTo>
                  <a:lnTo>
                    <a:pt x="158" y="2149"/>
                  </a:lnTo>
                  <a:lnTo>
                    <a:pt x="158" y="2089"/>
                  </a:lnTo>
                  <a:lnTo>
                    <a:pt x="156" y="2086"/>
                  </a:lnTo>
                  <a:lnTo>
                    <a:pt x="156" y="2081"/>
                  </a:lnTo>
                  <a:lnTo>
                    <a:pt x="158" y="2081"/>
                  </a:lnTo>
                  <a:lnTo>
                    <a:pt x="158" y="2079"/>
                  </a:lnTo>
                  <a:lnTo>
                    <a:pt x="158" y="2076"/>
                  </a:lnTo>
                  <a:lnTo>
                    <a:pt x="160" y="2067"/>
                  </a:lnTo>
                  <a:lnTo>
                    <a:pt x="161" y="2055"/>
                  </a:lnTo>
                  <a:lnTo>
                    <a:pt x="160" y="2043"/>
                  </a:lnTo>
                  <a:lnTo>
                    <a:pt x="158" y="2033"/>
                  </a:lnTo>
                  <a:lnTo>
                    <a:pt x="153" y="2033"/>
                  </a:lnTo>
                  <a:lnTo>
                    <a:pt x="148" y="2031"/>
                  </a:lnTo>
                  <a:lnTo>
                    <a:pt x="144" y="2029"/>
                  </a:lnTo>
                  <a:lnTo>
                    <a:pt x="139" y="2029"/>
                  </a:lnTo>
                  <a:lnTo>
                    <a:pt x="134" y="2034"/>
                  </a:lnTo>
                  <a:lnTo>
                    <a:pt x="134" y="2038"/>
                  </a:lnTo>
                  <a:lnTo>
                    <a:pt x="136" y="2040"/>
                  </a:lnTo>
                  <a:lnTo>
                    <a:pt x="136" y="2043"/>
                  </a:lnTo>
                  <a:lnTo>
                    <a:pt x="136" y="2046"/>
                  </a:lnTo>
                  <a:lnTo>
                    <a:pt x="134" y="2050"/>
                  </a:lnTo>
                  <a:lnTo>
                    <a:pt x="136" y="2055"/>
                  </a:lnTo>
                  <a:lnTo>
                    <a:pt x="132" y="2067"/>
                  </a:lnTo>
                  <a:lnTo>
                    <a:pt x="130" y="2084"/>
                  </a:lnTo>
                  <a:lnTo>
                    <a:pt x="129" y="2098"/>
                  </a:lnTo>
                  <a:lnTo>
                    <a:pt x="127" y="2110"/>
                  </a:lnTo>
                  <a:lnTo>
                    <a:pt x="122" y="2122"/>
                  </a:lnTo>
                  <a:lnTo>
                    <a:pt x="115" y="2131"/>
                  </a:lnTo>
                  <a:lnTo>
                    <a:pt x="112" y="2131"/>
                  </a:lnTo>
                  <a:lnTo>
                    <a:pt x="100" y="2131"/>
                  </a:lnTo>
                  <a:lnTo>
                    <a:pt x="91" y="2129"/>
                  </a:lnTo>
                  <a:lnTo>
                    <a:pt x="82" y="2124"/>
                  </a:lnTo>
                  <a:lnTo>
                    <a:pt x="74" y="2119"/>
                  </a:lnTo>
                  <a:lnTo>
                    <a:pt x="60" y="2103"/>
                  </a:lnTo>
                  <a:lnTo>
                    <a:pt x="46" y="2088"/>
                  </a:lnTo>
                  <a:lnTo>
                    <a:pt x="29" y="2065"/>
                  </a:lnTo>
                  <a:lnTo>
                    <a:pt x="22" y="2053"/>
                  </a:lnTo>
                  <a:lnTo>
                    <a:pt x="15" y="2041"/>
                  </a:lnTo>
                  <a:lnTo>
                    <a:pt x="10" y="2029"/>
                  </a:lnTo>
                  <a:lnTo>
                    <a:pt x="7" y="2015"/>
                  </a:lnTo>
                  <a:lnTo>
                    <a:pt x="3" y="2000"/>
                  </a:lnTo>
                  <a:lnTo>
                    <a:pt x="2" y="1986"/>
                  </a:lnTo>
                  <a:lnTo>
                    <a:pt x="0" y="1978"/>
                  </a:lnTo>
                  <a:lnTo>
                    <a:pt x="0" y="1969"/>
                  </a:lnTo>
                  <a:lnTo>
                    <a:pt x="2" y="1961"/>
                  </a:lnTo>
                  <a:lnTo>
                    <a:pt x="2" y="1950"/>
                  </a:lnTo>
                  <a:lnTo>
                    <a:pt x="2" y="1949"/>
                  </a:lnTo>
                  <a:lnTo>
                    <a:pt x="3" y="1942"/>
                  </a:lnTo>
                  <a:lnTo>
                    <a:pt x="3" y="1933"/>
                  </a:lnTo>
                  <a:lnTo>
                    <a:pt x="5" y="1924"/>
                  </a:lnTo>
                  <a:lnTo>
                    <a:pt x="7" y="1916"/>
                  </a:lnTo>
                  <a:lnTo>
                    <a:pt x="9" y="1914"/>
                  </a:lnTo>
                  <a:lnTo>
                    <a:pt x="9" y="1909"/>
                  </a:lnTo>
                  <a:lnTo>
                    <a:pt x="10" y="1909"/>
                  </a:lnTo>
                  <a:lnTo>
                    <a:pt x="10" y="1906"/>
                  </a:lnTo>
                  <a:lnTo>
                    <a:pt x="10" y="1904"/>
                  </a:lnTo>
                  <a:lnTo>
                    <a:pt x="12" y="1902"/>
                  </a:lnTo>
                  <a:lnTo>
                    <a:pt x="17" y="1894"/>
                  </a:lnTo>
                  <a:lnTo>
                    <a:pt x="19" y="1883"/>
                  </a:lnTo>
                  <a:lnTo>
                    <a:pt x="19" y="1880"/>
                  </a:lnTo>
                  <a:lnTo>
                    <a:pt x="14" y="1823"/>
                  </a:lnTo>
                  <a:lnTo>
                    <a:pt x="14" y="1816"/>
                  </a:lnTo>
                  <a:lnTo>
                    <a:pt x="14" y="1772"/>
                  </a:lnTo>
                  <a:lnTo>
                    <a:pt x="14" y="1749"/>
                  </a:lnTo>
                  <a:lnTo>
                    <a:pt x="12" y="1739"/>
                  </a:lnTo>
                  <a:lnTo>
                    <a:pt x="10" y="1730"/>
                  </a:lnTo>
                  <a:lnTo>
                    <a:pt x="10" y="1729"/>
                  </a:lnTo>
                  <a:lnTo>
                    <a:pt x="12" y="1729"/>
                  </a:lnTo>
                  <a:lnTo>
                    <a:pt x="10" y="1701"/>
                  </a:lnTo>
                  <a:lnTo>
                    <a:pt x="10" y="1672"/>
                  </a:lnTo>
                  <a:lnTo>
                    <a:pt x="10" y="1662"/>
                  </a:lnTo>
                  <a:lnTo>
                    <a:pt x="10" y="1657"/>
                  </a:lnTo>
                  <a:lnTo>
                    <a:pt x="12" y="1651"/>
                  </a:lnTo>
                  <a:lnTo>
                    <a:pt x="14" y="1646"/>
                  </a:lnTo>
                  <a:lnTo>
                    <a:pt x="14" y="1639"/>
                  </a:lnTo>
                  <a:lnTo>
                    <a:pt x="14" y="1627"/>
                  </a:lnTo>
                  <a:lnTo>
                    <a:pt x="14" y="1626"/>
                  </a:lnTo>
                  <a:lnTo>
                    <a:pt x="15" y="1621"/>
                  </a:lnTo>
                  <a:lnTo>
                    <a:pt x="15" y="1614"/>
                  </a:lnTo>
                  <a:lnTo>
                    <a:pt x="15" y="1603"/>
                  </a:lnTo>
                  <a:lnTo>
                    <a:pt x="14" y="1600"/>
                  </a:lnTo>
                  <a:lnTo>
                    <a:pt x="15" y="1598"/>
                  </a:lnTo>
                  <a:lnTo>
                    <a:pt x="17" y="1590"/>
                  </a:lnTo>
                  <a:lnTo>
                    <a:pt x="17" y="1585"/>
                  </a:lnTo>
                  <a:lnTo>
                    <a:pt x="15" y="1579"/>
                  </a:lnTo>
                  <a:lnTo>
                    <a:pt x="15" y="1574"/>
                  </a:lnTo>
                  <a:lnTo>
                    <a:pt x="17" y="1559"/>
                  </a:lnTo>
                  <a:lnTo>
                    <a:pt x="15" y="1540"/>
                  </a:lnTo>
                  <a:lnTo>
                    <a:pt x="15" y="1536"/>
                  </a:lnTo>
                  <a:lnTo>
                    <a:pt x="15" y="1494"/>
                  </a:lnTo>
                  <a:lnTo>
                    <a:pt x="14" y="1451"/>
                  </a:lnTo>
                  <a:lnTo>
                    <a:pt x="14" y="1406"/>
                  </a:lnTo>
                  <a:lnTo>
                    <a:pt x="15" y="1365"/>
                  </a:lnTo>
                  <a:lnTo>
                    <a:pt x="15" y="1363"/>
                  </a:lnTo>
                  <a:lnTo>
                    <a:pt x="17" y="1358"/>
                  </a:lnTo>
                  <a:lnTo>
                    <a:pt x="17" y="1351"/>
                  </a:lnTo>
                  <a:lnTo>
                    <a:pt x="17" y="1337"/>
                  </a:lnTo>
                  <a:lnTo>
                    <a:pt x="17" y="1332"/>
                  </a:lnTo>
                  <a:lnTo>
                    <a:pt x="21" y="1305"/>
                  </a:lnTo>
                  <a:lnTo>
                    <a:pt x="22" y="1275"/>
                  </a:lnTo>
                  <a:lnTo>
                    <a:pt x="22" y="1272"/>
                  </a:lnTo>
                  <a:lnTo>
                    <a:pt x="26" y="1248"/>
                  </a:lnTo>
                  <a:lnTo>
                    <a:pt x="27" y="1221"/>
                  </a:lnTo>
                  <a:lnTo>
                    <a:pt x="27" y="1207"/>
                  </a:lnTo>
                  <a:lnTo>
                    <a:pt x="27" y="1205"/>
                  </a:lnTo>
                  <a:lnTo>
                    <a:pt x="29" y="1205"/>
                  </a:lnTo>
                  <a:lnTo>
                    <a:pt x="29" y="1200"/>
                  </a:lnTo>
                  <a:lnTo>
                    <a:pt x="33" y="1193"/>
                  </a:lnTo>
                  <a:lnTo>
                    <a:pt x="33" y="1186"/>
                  </a:lnTo>
                  <a:lnTo>
                    <a:pt x="34" y="1171"/>
                  </a:lnTo>
                  <a:lnTo>
                    <a:pt x="33" y="1162"/>
                  </a:lnTo>
                  <a:lnTo>
                    <a:pt x="34" y="1159"/>
                  </a:lnTo>
                  <a:lnTo>
                    <a:pt x="36" y="1155"/>
                  </a:lnTo>
                  <a:lnTo>
                    <a:pt x="41" y="1130"/>
                  </a:lnTo>
                  <a:lnTo>
                    <a:pt x="48" y="1102"/>
                  </a:lnTo>
                  <a:lnTo>
                    <a:pt x="48" y="1097"/>
                  </a:lnTo>
                  <a:lnTo>
                    <a:pt x="48" y="1093"/>
                  </a:lnTo>
                  <a:lnTo>
                    <a:pt x="51" y="1088"/>
                  </a:lnTo>
                  <a:lnTo>
                    <a:pt x="60" y="1075"/>
                  </a:lnTo>
                  <a:lnTo>
                    <a:pt x="67" y="1061"/>
                  </a:lnTo>
                  <a:lnTo>
                    <a:pt x="76" y="1047"/>
                  </a:lnTo>
                  <a:lnTo>
                    <a:pt x="86" y="1035"/>
                  </a:lnTo>
                  <a:lnTo>
                    <a:pt x="106" y="1018"/>
                  </a:lnTo>
                  <a:lnTo>
                    <a:pt x="130" y="1001"/>
                  </a:lnTo>
                  <a:lnTo>
                    <a:pt x="158" y="987"/>
                  </a:lnTo>
                  <a:lnTo>
                    <a:pt x="187" y="973"/>
                  </a:lnTo>
                  <a:lnTo>
                    <a:pt x="220" y="961"/>
                  </a:lnTo>
                  <a:lnTo>
                    <a:pt x="251" y="953"/>
                  </a:lnTo>
                  <a:lnTo>
                    <a:pt x="283" y="944"/>
                  </a:lnTo>
                  <a:lnTo>
                    <a:pt x="312" y="939"/>
                  </a:lnTo>
                  <a:lnTo>
                    <a:pt x="331" y="937"/>
                  </a:lnTo>
                  <a:lnTo>
                    <a:pt x="338" y="935"/>
                  </a:lnTo>
                  <a:lnTo>
                    <a:pt x="342" y="934"/>
                  </a:lnTo>
                  <a:lnTo>
                    <a:pt x="345" y="930"/>
                  </a:lnTo>
                  <a:lnTo>
                    <a:pt x="330" y="915"/>
                  </a:lnTo>
                  <a:lnTo>
                    <a:pt x="312" y="899"/>
                  </a:lnTo>
                  <a:lnTo>
                    <a:pt x="297" y="886"/>
                  </a:lnTo>
                  <a:lnTo>
                    <a:pt x="282" y="869"/>
                  </a:lnTo>
                  <a:lnTo>
                    <a:pt x="271" y="851"/>
                  </a:lnTo>
                  <a:lnTo>
                    <a:pt x="263" y="834"/>
                  </a:lnTo>
                  <a:lnTo>
                    <a:pt x="244" y="798"/>
                  </a:lnTo>
                  <a:lnTo>
                    <a:pt x="244" y="796"/>
                  </a:lnTo>
                  <a:lnTo>
                    <a:pt x="237" y="767"/>
                  </a:lnTo>
                  <a:lnTo>
                    <a:pt x="228" y="740"/>
                  </a:lnTo>
                  <a:lnTo>
                    <a:pt x="228" y="738"/>
                  </a:lnTo>
                  <a:lnTo>
                    <a:pt x="225" y="699"/>
                  </a:lnTo>
                  <a:lnTo>
                    <a:pt x="220" y="664"/>
                  </a:lnTo>
                  <a:lnTo>
                    <a:pt x="220" y="659"/>
                  </a:lnTo>
                  <a:lnTo>
                    <a:pt x="220" y="635"/>
                  </a:lnTo>
                  <a:lnTo>
                    <a:pt x="220" y="620"/>
                  </a:lnTo>
                  <a:lnTo>
                    <a:pt x="218" y="608"/>
                  </a:lnTo>
                  <a:lnTo>
                    <a:pt x="206" y="601"/>
                  </a:lnTo>
                  <a:lnTo>
                    <a:pt x="196" y="590"/>
                  </a:lnTo>
                  <a:lnTo>
                    <a:pt x="192" y="585"/>
                  </a:lnTo>
                  <a:lnTo>
                    <a:pt x="191" y="578"/>
                  </a:lnTo>
                  <a:lnTo>
                    <a:pt x="189" y="571"/>
                  </a:lnTo>
                  <a:lnTo>
                    <a:pt x="187" y="563"/>
                  </a:lnTo>
                  <a:lnTo>
                    <a:pt x="187" y="559"/>
                  </a:lnTo>
                  <a:lnTo>
                    <a:pt x="191" y="553"/>
                  </a:lnTo>
                  <a:lnTo>
                    <a:pt x="191" y="542"/>
                  </a:lnTo>
                  <a:lnTo>
                    <a:pt x="191" y="534"/>
                  </a:lnTo>
                  <a:lnTo>
                    <a:pt x="192" y="527"/>
                  </a:lnTo>
                  <a:lnTo>
                    <a:pt x="194" y="511"/>
                  </a:lnTo>
                  <a:lnTo>
                    <a:pt x="192" y="498"/>
                  </a:lnTo>
                  <a:lnTo>
                    <a:pt x="189" y="482"/>
                  </a:lnTo>
                  <a:lnTo>
                    <a:pt x="185" y="468"/>
                  </a:lnTo>
                  <a:lnTo>
                    <a:pt x="177" y="441"/>
                  </a:lnTo>
                  <a:lnTo>
                    <a:pt x="175" y="427"/>
                  </a:lnTo>
                  <a:lnTo>
                    <a:pt x="173" y="412"/>
                  </a:lnTo>
                  <a:lnTo>
                    <a:pt x="173" y="410"/>
                  </a:lnTo>
                  <a:lnTo>
                    <a:pt x="173" y="403"/>
                  </a:lnTo>
                  <a:lnTo>
                    <a:pt x="175" y="396"/>
                  </a:lnTo>
                  <a:lnTo>
                    <a:pt x="180" y="386"/>
                  </a:lnTo>
                  <a:lnTo>
                    <a:pt x="187" y="377"/>
                  </a:lnTo>
                  <a:lnTo>
                    <a:pt x="189" y="372"/>
                  </a:lnTo>
                  <a:lnTo>
                    <a:pt x="191" y="367"/>
                  </a:lnTo>
                  <a:lnTo>
                    <a:pt x="191" y="360"/>
                  </a:lnTo>
                  <a:lnTo>
                    <a:pt x="189" y="353"/>
                  </a:lnTo>
                  <a:lnTo>
                    <a:pt x="184" y="340"/>
                  </a:lnTo>
                  <a:lnTo>
                    <a:pt x="182" y="331"/>
                  </a:lnTo>
                  <a:lnTo>
                    <a:pt x="180" y="324"/>
                  </a:lnTo>
                  <a:lnTo>
                    <a:pt x="182" y="316"/>
                  </a:lnTo>
                  <a:lnTo>
                    <a:pt x="184" y="307"/>
                  </a:lnTo>
                  <a:lnTo>
                    <a:pt x="184" y="305"/>
                  </a:lnTo>
                  <a:lnTo>
                    <a:pt x="192" y="281"/>
                  </a:lnTo>
                  <a:lnTo>
                    <a:pt x="197" y="257"/>
                  </a:lnTo>
                  <a:lnTo>
                    <a:pt x="211" y="207"/>
                  </a:lnTo>
                  <a:lnTo>
                    <a:pt x="220" y="183"/>
                  </a:lnTo>
                  <a:lnTo>
                    <a:pt x="228" y="161"/>
                  </a:lnTo>
                  <a:lnTo>
                    <a:pt x="240" y="142"/>
                  </a:lnTo>
                  <a:lnTo>
                    <a:pt x="247" y="132"/>
                  </a:lnTo>
                  <a:lnTo>
                    <a:pt x="254" y="123"/>
                  </a:lnTo>
                  <a:lnTo>
                    <a:pt x="276" y="104"/>
                  </a:lnTo>
                  <a:lnTo>
                    <a:pt x="300" y="86"/>
                  </a:lnTo>
                  <a:lnTo>
                    <a:pt x="326" y="67"/>
                  </a:lnTo>
                  <a:lnTo>
                    <a:pt x="354" y="51"/>
                  </a:lnTo>
                  <a:lnTo>
                    <a:pt x="383" y="36"/>
                  </a:lnTo>
                  <a:lnTo>
                    <a:pt x="414" y="24"/>
                  </a:lnTo>
                  <a:lnTo>
                    <a:pt x="446" y="13"/>
                  </a:lnTo>
                  <a:lnTo>
                    <a:pt x="482" y="7"/>
                  </a:lnTo>
                  <a:lnTo>
                    <a:pt x="510" y="3"/>
                  </a:lnTo>
                  <a:lnTo>
                    <a:pt x="537" y="0"/>
                  </a:lnTo>
                  <a:lnTo>
                    <a:pt x="565" y="0"/>
                  </a:lnTo>
                  <a:lnTo>
                    <a:pt x="594" y="0"/>
                  </a:lnTo>
                  <a:lnTo>
                    <a:pt x="651" y="1"/>
                  </a:lnTo>
                  <a:lnTo>
                    <a:pt x="707" y="8"/>
                  </a:lnTo>
                  <a:lnTo>
                    <a:pt x="747" y="12"/>
                  </a:lnTo>
                  <a:lnTo>
                    <a:pt x="766" y="15"/>
                  </a:lnTo>
                  <a:lnTo>
                    <a:pt x="783" y="19"/>
                  </a:lnTo>
                  <a:lnTo>
                    <a:pt x="793" y="22"/>
                  </a:lnTo>
                  <a:lnTo>
                    <a:pt x="803" y="27"/>
                  </a:lnTo>
                  <a:lnTo>
                    <a:pt x="826" y="41"/>
                  </a:lnTo>
                  <a:lnTo>
                    <a:pt x="836" y="48"/>
                  </a:lnTo>
                  <a:lnTo>
                    <a:pt x="846" y="56"/>
                  </a:lnTo>
                  <a:lnTo>
                    <a:pt x="855" y="63"/>
                  </a:lnTo>
                  <a:lnTo>
                    <a:pt x="865" y="68"/>
                  </a:lnTo>
                  <a:lnTo>
                    <a:pt x="875" y="68"/>
                  </a:lnTo>
                  <a:lnTo>
                    <a:pt x="887" y="67"/>
                  </a:lnTo>
                  <a:lnTo>
                    <a:pt x="898" y="67"/>
                  </a:lnTo>
                  <a:lnTo>
                    <a:pt x="908" y="67"/>
                  </a:lnTo>
                  <a:lnTo>
                    <a:pt x="922" y="68"/>
                  </a:lnTo>
                  <a:lnTo>
                    <a:pt x="934" y="72"/>
                  </a:lnTo>
                  <a:lnTo>
                    <a:pt x="946" y="79"/>
                  </a:lnTo>
                  <a:lnTo>
                    <a:pt x="954" y="86"/>
                  </a:lnTo>
                  <a:lnTo>
                    <a:pt x="965" y="94"/>
                  </a:lnTo>
                  <a:lnTo>
                    <a:pt x="972" y="103"/>
                  </a:lnTo>
                  <a:lnTo>
                    <a:pt x="980" y="113"/>
                  </a:lnTo>
                  <a:lnTo>
                    <a:pt x="985" y="125"/>
                  </a:lnTo>
                  <a:lnTo>
                    <a:pt x="996" y="149"/>
                  </a:lnTo>
                  <a:lnTo>
                    <a:pt x="1004" y="178"/>
                  </a:lnTo>
                  <a:lnTo>
                    <a:pt x="1009" y="206"/>
                  </a:lnTo>
                  <a:lnTo>
                    <a:pt x="1013" y="237"/>
                  </a:lnTo>
                  <a:lnTo>
                    <a:pt x="1013" y="238"/>
                  </a:lnTo>
                  <a:lnTo>
                    <a:pt x="1009" y="268"/>
                  </a:lnTo>
                  <a:lnTo>
                    <a:pt x="1006" y="295"/>
                  </a:lnTo>
                  <a:lnTo>
                    <a:pt x="1001" y="323"/>
                  </a:lnTo>
                  <a:lnTo>
                    <a:pt x="997" y="352"/>
                  </a:lnTo>
                  <a:lnTo>
                    <a:pt x="1009" y="355"/>
                  </a:lnTo>
                  <a:lnTo>
                    <a:pt x="1020" y="360"/>
                  </a:lnTo>
                  <a:lnTo>
                    <a:pt x="1028" y="367"/>
                  </a:lnTo>
                  <a:lnTo>
                    <a:pt x="1035" y="377"/>
                  </a:lnTo>
                  <a:lnTo>
                    <a:pt x="1040" y="391"/>
                  </a:lnTo>
                  <a:lnTo>
                    <a:pt x="1044" y="405"/>
                  </a:lnTo>
                  <a:lnTo>
                    <a:pt x="1045" y="420"/>
                  </a:lnTo>
                  <a:lnTo>
                    <a:pt x="1044" y="439"/>
                  </a:lnTo>
                  <a:lnTo>
                    <a:pt x="1040" y="453"/>
                  </a:lnTo>
                  <a:lnTo>
                    <a:pt x="1035" y="470"/>
                  </a:lnTo>
                  <a:lnTo>
                    <a:pt x="1032" y="489"/>
                  </a:lnTo>
                  <a:lnTo>
                    <a:pt x="1028" y="510"/>
                  </a:lnTo>
                  <a:lnTo>
                    <a:pt x="1027" y="535"/>
                  </a:lnTo>
                  <a:lnTo>
                    <a:pt x="1028" y="561"/>
                  </a:lnTo>
                  <a:lnTo>
                    <a:pt x="1028" y="582"/>
                  </a:lnTo>
                  <a:lnTo>
                    <a:pt x="1027" y="592"/>
                  </a:lnTo>
                  <a:lnTo>
                    <a:pt x="1023" y="602"/>
                  </a:lnTo>
                  <a:lnTo>
                    <a:pt x="1021" y="608"/>
                  </a:lnTo>
                  <a:lnTo>
                    <a:pt x="1018" y="613"/>
                  </a:lnTo>
                  <a:lnTo>
                    <a:pt x="1008" y="623"/>
                  </a:lnTo>
                  <a:lnTo>
                    <a:pt x="999" y="632"/>
                  </a:lnTo>
                  <a:lnTo>
                    <a:pt x="989" y="637"/>
                  </a:lnTo>
                  <a:lnTo>
                    <a:pt x="984" y="675"/>
                  </a:lnTo>
                  <a:lnTo>
                    <a:pt x="977" y="712"/>
                  </a:lnTo>
                  <a:lnTo>
                    <a:pt x="977" y="716"/>
                  </a:lnTo>
                  <a:lnTo>
                    <a:pt x="973" y="724"/>
                  </a:lnTo>
                  <a:lnTo>
                    <a:pt x="972" y="733"/>
                  </a:lnTo>
                  <a:lnTo>
                    <a:pt x="968" y="750"/>
                  </a:lnTo>
                  <a:lnTo>
                    <a:pt x="968" y="755"/>
                  </a:lnTo>
                  <a:lnTo>
                    <a:pt x="966" y="757"/>
                  </a:lnTo>
                  <a:lnTo>
                    <a:pt x="948" y="802"/>
                  </a:lnTo>
                  <a:lnTo>
                    <a:pt x="948" y="803"/>
                  </a:lnTo>
                  <a:lnTo>
                    <a:pt x="946" y="803"/>
                  </a:lnTo>
                  <a:lnTo>
                    <a:pt x="946" y="805"/>
                  </a:lnTo>
                  <a:lnTo>
                    <a:pt x="939" y="820"/>
                  </a:lnTo>
                  <a:lnTo>
                    <a:pt x="930" y="836"/>
                  </a:lnTo>
                  <a:lnTo>
                    <a:pt x="922" y="850"/>
                  </a:lnTo>
                  <a:lnTo>
                    <a:pt x="912" y="863"/>
                  </a:lnTo>
                  <a:lnTo>
                    <a:pt x="889" y="889"/>
                  </a:lnTo>
                  <a:lnTo>
                    <a:pt x="869" y="915"/>
                  </a:lnTo>
                  <a:lnTo>
                    <a:pt x="925" y="939"/>
                  </a:lnTo>
                  <a:lnTo>
                    <a:pt x="953" y="953"/>
                  </a:lnTo>
                  <a:lnTo>
                    <a:pt x="980" y="966"/>
                  </a:lnTo>
                  <a:lnTo>
                    <a:pt x="1006" y="982"/>
                  </a:lnTo>
                  <a:lnTo>
                    <a:pt x="1030" y="999"/>
                  </a:lnTo>
                  <a:lnTo>
                    <a:pt x="1054" y="1016"/>
                  </a:lnTo>
                  <a:lnTo>
                    <a:pt x="1075" y="1035"/>
                  </a:lnTo>
                  <a:lnTo>
                    <a:pt x="1093" y="1057"/>
                  </a:lnTo>
                  <a:lnTo>
                    <a:pt x="1111" y="1080"/>
                  </a:lnTo>
                  <a:lnTo>
                    <a:pt x="1126" y="1105"/>
                  </a:lnTo>
                  <a:lnTo>
                    <a:pt x="1138" y="1135"/>
                  </a:lnTo>
                  <a:lnTo>
                    <a:pt x="1148" y="1164"/>
                  </a:lnTo>
                  <a:lnTo>
                    <a:pt x="1154" y="1198"/>
                  </a:lnTo>
                  <a:lnTo>
                    <a:pt x="1157" y="1234"/>
                  </a:lnTo>
                  <a:lnTo>
                    <a:pt x="1155" y="1274"/>
                  </a:lnTo>
                  <a:lnTo>
                    <a:pt x="1155" y="1275"/>
                  </a:lnTo>
                  <a:close/>
                  <a:moveTo>
                    <a:pt x="1142" y="1701"/>
                  </a:moveTo>
                  <a:lnTo>
                    <a:pt x="1142" y="1701"/>
                  </a:lnTo>
                  <a:lnTo>
                    <a:pt x="1143" y="1648"/>
                  </a:lnTo>
                  <a:lnTo>
                    <a:pt x="1143" y="1597"/>
                  </a:lnTo>
                  <a:lnTo>
                    <a:pt x="1138" y="1494"/>
                  </a:lnTo>
                  <a:lnTo>
                    <a:pt x="1133" y="1394"/>
                  </a:lnTo>
                  <a:lnTo>
                    <a:pt x="1131" y="1344"/>
                  </a:lnTo>
                  <a:lnTo>
                    <a:pt x="1131" y="1298"/>
                  </a:lnTo>
                  <a:lnTo>
                    <a:pt x="1131" y="1246"/>
                  </a:lnTo>
                  <a:lnTo>
                    <a:pt x="1130" y="1221"/>
                  </a:lnTo>
                  <a:lnTo>
                    <a:pt x="1130" y="1196"/>
                  </a:lnTo>
                  <a:lnTo>
                    <a:pt x="1126" y="1174"/>
                  </a:lnTo>
                  <a:lnTo>
                    <a:pt x="1121" y="1152"/>
                  </a:lnTo>
                  <a:lnTo>
                    <a:pt x="1114" y="1131"/>
                  </a:lnTo>
                  <a:lnTo>
                    <a:pt x="1105" y="1111"/>
                  </a:lnTo>
                  <a:lnTo>
                    <a:pt x="1095" y="1093"/>
                  </a:lnTo>
                  <a:lnTo>
                    <a:pt x="1083" y="1080"/>
                  </a:lnTo>
                  <a:lnTo>
                    <a:pt x="1059" y="1051"/>
                  </a:lnTo>
                  <a:lnTo>
                    <a:pt x="1039" y="1032"/>
                  </a:lnTo>
                  <a:lnTo>
                    <a:pt x="1018" y="1014"/>
                  </a:lnTo>
                  <a:lnTo>
                    <a:pt x="996" y="999"/>
                  </a:lnTo>
                  <a:lnTo>
                    <a:pt x="972" y="985"/>
                  </a:lnTo>
                  <a:lnTo>
                    <a:pt x="948" y="973"/>
                  </a:lnTo>
                  <a:lnTo>
                    <a:pt x="922" y="960"/>
                  </a:lnTo>
                  <a:lnTo>
                    <a:pt x="869" y="937"/>
                  </a:lnTo>
                  <a:lnTo>
                    <a:pt x="857" y="934"/>
                  </a:lnTo>
                  <a:lnTo>
                    <a:pt x="846" y="934"/>
                  </a:lnTo>
                  <a:lnTo>
                    <a:pt x="838" y="934"/>
                  </a:lnTo>
                  <a:lnTo>
                    <a:pt x="829" y="937"/>
                  </a:lnTo>
                  <a:lnTo>
                    <a:pt x="814" y="944"/>
                  </a:lnTo>
                  <a:lnTo>
                    <a:pt x="798" y="951"/>
                  </a:lnTo>
                  <a:lnTo>
                    <a:pt x="778" y="960"/>
                  </a:lnTo>
                  <a:lnTo>
                    <a:pt x="757" y="965"/>
                  </a:lnTo>
                  <a:lnTo>
                    <a:pt x="736" y="972"/>
                  </a:lnTo>
                  <a:lnTo>
                    <a:pt x="716" y="978"/>
                  </a:lnTo>
                  <a:lnTo>
                    <a:pt x="719" y="1001"/>
                  </a:lnTo>
                  <a:lnTo>
                    <a:pt x="719" y="1011"/>
                  </a:lnTo>
                  <a:lnTo>
                    <a:pt x="718" y="1016"/>
                  </a:lnTo>
                  <a:lnTo>
                    <a:pt x="716" y="1020"/>
                  </a:lnTo>
                  <a:lnTo>
                    <a:pt x="688" y="1028"/>
                  </a:lnTo>
                  <a:lnTo>
                    <a:pt x="657" y="1033"/>
                  </a:lnTo>
                  <a:lnTo>
                    <a:pt x="623" y="1037"/>
                  </a:lnTo>
                  <a:lnTo>
                    <a:pt x="589" y="1037"/>
                  </a:lnTo>
                  <a:lnTo>
                    <a:pt x="554" y="1033"/>
                  </a:lnTo>
                  <a:lnTo>
                    <a:pt x="522" y="1028"/>
                  </a:lnTo>
                  <a:lnTo>
                    <a:pt x="508" y="1025"/>
                  </a:lnTo>
                  <a:lnTo>
                    <a:pt x="494" y="1020"/>
                  </a:lnTo>
                  <a:lnTo>
                    <a:pt x="482" y="1014"/>
                  </a:lnTo>
                  <a:lnTo>
                    <a:pt x="472" y="1009"/>
                  </a:lnTo>
                  <a:lnTo>
                    <a:pt x="467" y="1006"/>
                  </a:lnTo>
                  <a:lnTo>
                    <a:pt x="463" y="1001"/>
                  </a:lnTo>
                  <a:lnTo>
                    <a:pt x="457" y="990"/>
                  </a:lnTo>
                  <a:lnTo>
                    <a:pt x="448" y="970"/>
                  </a:lnTo>
                  <a:lnTo>
                    <a:pt x="441" y="968"/>
                  </a:lnTo>
                  <a:lnTo>
                    <a:pt x="434" y="966"/>
                  </a:lnTo>
                  <a:lnTo>
                    <a:pt x="421" y="960"/>
                  </a:lnTo>
                  <a:lnTo>
                    <a:pt x="409" y="954"/>
                  </a:lnTo>
                  <a:lnTo>
                    <a:pt x="402" y="953"/>
                  </a:lnTo>
                  <a:lnTo>
                    <a:pt x="395" y="951"/>
                  </a:lnTo>
                  <a:lnTo>
                    <a:pt x="390" y="953"/>
                  </a:lnTo>
                  <a:lnTo>
                    <a:pt x="386" y="954"/>
                  </a:lnTo>
                  <a:lnTo>
                    <a:pt x="376" y="956"/>
                  </a:lnTo>
                  <a:lnTo>
                    <a:pt x="367" y="958"/>
                  </a:lnTo>
                  <a:lnTo>
                    <a:pt x="357" y="958"/>
                  </a:lnTo>
                  <a:lnTo>
                    <a:pt x="340" y="956"/>
                  </a:lnTo>
                  <a:lnTo>
                    <a:pt x="306" y="961"/>
                  </a:lnTo>
                  <a:lnTo>
                    <a:pt x="270" y="970"/>
                  </a:lnTo>
                  <a:lnTo>
                    <a:pt x="237" y="980"/>
                  </a:lnTo>
                  <a:lnTo>
                    <a:pt x="204" y="990"/>
                  </a:lnTo>
                  <a:lnTo>
                    <a:pt x="179" y="1001"/>
                  </a:lnTo>
                  <a:lnTo>
                    <a:pt x="156" y="1013"/>
                  </a:lnTo>
                  <a:lnTo>
                    <a:pt x="134" y="1025"/>
                  </a:lnTo>
                  <a:lnTo>
                    <a:pt x="115" y="1039"/>
                  </a:lnTo>
                  <a:lnTo>
                    <a:pt x="106" y="1045"/>
                  </a:lnTo>
                  <a:lnTo>
                    <a:pt x="100" y="1056"/>
                  </a:lnTo>
                  <a:lnTo>
                    <a:pt x="93" y="1064"/>
                  </a:lnTo>
                  <a:lnTo>
                    <a:pt x="86" y="1075"/>
                  </a:lnTo>
                  <a:lnTo>
                    <a:pt x="76" y="1097"/>
                  </a:lnTo>
                  <a:lnTo>
                    <a:pt x="67" y="1123"/>
                  </a:lnTo>
                  <a:lnTo>
                    <a:pt x="62" y="1148"/>
                  </a:lnTo>
                  <a:lnTo>
                    <a:pt x="57" y="1178"/>
                  </a:lnTo>
                  <a:lnTo>
                    <a:pt x="53" y="1205"/>
                  </a:lnTo>
                  <a:lnTo>
                    <a:pt x="51" y="1233"/>
                  </a:lnTo>
                  <a:lnTo>
                    <a:pt x="51" y="1236"/>
                  </a:lnTo>
                  <a:lnTo>
                    <a:pt x="45" y="1294"/>
                  </a:lnTo>
                  <a:lnTo>
                    <a:pt x="39" y="1365"/>
                  </a:lnTo>
                  <a:lnTo>
                    <a:pt x="36" y="1435"/>
                  </a:lnTo>
                  <a:lnTo>
                    <a:pt x="38" y="1466"/>
                  </a:lnTo>
                  <a:lnTo>
                    <a:pt x="39" y="1492"/>
                  </a:lnTo>
                  <a:lnTo>
                    <a:pt x="39" y="1494"/>
                  </a:lnTo>
                  <a:lnTo>
                    <a:pt x="39" y="1533"/>
                  </a:lnTo>
                  <a:lnTo>
                    <a:pt x="39" y="1552"/>
                  </a:lnTo>
                  <a:lnTo>
                    <a:pt x="41" y="1571"/>
                  </a:lnTo>
                  <a:lnTo>
                    <a:pt x="41" y="1572"/>
                  </a:lnTo>
                  <a:lnTo>
                    <a:pt x="38" y="1633"/>
                  </a:lnTo>
                  <a:lnTo>
                    <a:pt x="34" y="1694"/>
                  </a:lnTo>
                  <a:lnTo>
                    <a:pt x="34" y="1696"/>
                  </a:lnTo>
                  <a:lnTo>
                    <a:pt x="36" y="1746"/>
                  </a:lnTo>
                  <a:lnTo>
                    <a:pt x="39" y="1796"/>
                  </a:lnTo>
                  <a:lnTo>
                    <a:pt x="39" y="1799"/>
                  </a:lnTo>
                  <a:lnTo>
                    <a:pt x="38" y="1809"/>
                  </a:lnTo>
                  <a:lnTo>
                    <a:pt x="38" y="1823"/>
                  </a:lnTo>
                  <a:lnTo>
                    <a:pt x="41" y="1847"/>
                  </a:lnTo>
                  <a:lnTo>
                    <a:pt x="50" y="1842"/>
                  </a:lnTo>
                  <a:lnTo>
                    <a:pt x="58" y="1839"/>
                  </a:lnTo>
                  <a:lnTo>
                    <a:pt x="69" y="1837"/>
                  </a:lnTo>
                  <a:lnTo>
                    <a:pt x="79" y="1839"/>
                  </a:lnTo>
                  <a:lnTo>
                    <a:pt x="89" y="1840"/>
                  </a:lnTo>
                  <a:lnTo>
                    <a:pt x="100" y="1842"/>
                  </a:lnTo>
                  <a:lnTo>
                    <a:pt x="110" y="1847"/>
                  </a:lnTo>
                  <a:lnTo>
                    <a:pt x="117" y="1851"/>
                  </a:lnTo>
                  <a:lnTo>
                    <a:pt x="117" y="1849"/>
                  </a:lnTo>
                  <a:lnTo>
                    <a:pt x="118" y="1849"/>
                  </a:lnTo>
                  <a:lnTo>
                    <a:pt x="120" y="1847"/>
                  </a:lnTo>
                  <a:lnTo>
                    <a:pt x="120" y="1844"/>
                  </a:lnTo>
                  <a:lnTo>
                    <a:pt x="120" y="1840"/>
                  </a:lnTo>
                  <a:lnTo>
                    <a:pt x="122" y="1839"/>
                  </a:lnTo>
                  <a:lnTo>
                    <a:pt x="124" y="1835"/>
                  </a:lnTo>
                  <a:lnTo>
                    <a:pt x="124" y="1827"/>
                  </a:lnTo>
                  <a:lnTo>
                    <a:pt x="127" y="1813"/>
                  </a:lnTo>
                  <a:lnTo>
                    <a:pt x="127" y="1797"/>
                  </a:lnTo>
                  <a:lnTo>
                    <a:pt x="127" y="1796"/>
                  </a:lnTo>
                  <a:lnTo>
                    <a:pt x="132" y="1760"/>
                  </a:lnTo>
                  <a:lnTo>
                    <a:pt x="136" y="1722"/>
                  </a:lnTo>
                  <a:lnTo>
                    <a:pt x="136" y="1715"/>
                  </a:lnTo>
                  <a:lnTo>
                    <a:pt x="137" y="1700"/>
                  </a:lnTo>
                  <a:lnTo>
                    <a:pt x="139" y="1681"/>
                  </a:lnTo>
                  <a:lnTo>
                    <a:pt x="139" y="1669"/>
                  </a:lnTo>
                  <a:lnTo>
                    <a:pt x="139" y="1662"/>
                  </a:lnTo>
                  <a:lnTo>
                    <a:pt x="141" y="1658"/>
                  </a:lnTo>
                  <a:lnTo>
                    <a:pt x="144" y="1627"/>
                  </a:lnTo>
                  <a:lnTo>
                    <a:pt x="146" y="1597"/>
                  </a:lnTo>
                  <a:lnTo>
                    <a:pt x="148" y="1564"/>
                  </a:lnTo>
                  <a:lnTo>
                    <a:pt x="148" y="1535"/>
                  </a:lnTo>
                  <a:lnTo>
                    <a:pt x="148" y="1533"/>
                  </a:lnTo>
                  <a:lnTo>
                    <a:pt x="149" y="1530"/>
                  </a:lnTo>
                  <a:lnTo>
                    <a:pt x="149" y="1524"/>
                  </a:lnTo>
                  <a:lnTo>
                    <a:pt x="149" y="1514"/>
                  </a:lnTo>
                  <a:lnTo>
                    <a:pt x="151" y="1504"/>
                  </a:lnTo>
                  <a:lnTo>
                    <a:pt x="153" y="1492"/>
                  </a:lnTo>
                  <a:lnTo>
                    <a:pt x="153" y="1469"/>
                  </a:lnTo>
                  <a:lnTo>
                    <a:pt x="153" y="1468"/>
                  </a:lnTo>
                  <a:lnTo>
                    <a:pt x="154" y="1447"/>
                  </a:lnTo>
                  <a:lnTo>
                    <a:pt x="154" y="1425"/>
                  </a:lnTo>
                  <a:lnTo>
                    <a:pt x="154" y="1403"/>
                  </a:lnTo>
                  <a:lnTo>
                    <a:pt x="156" y="1382"/>
                  </a:lnTo>
                  <a:lnTo>
                    <a:pt x="156" y="1378"/>
                  </a:lnTo>
                  <a:lnTo>
                    <a:pt x="160" y="1373"/>
                  </a:lnTo>
                  <a:lnTo>
                    <a:pt x="160" y="1368"/>
                  </a:lnTo>
                  <a:lnTo>
                    <a:pt x="161" y="1354"/>
                  </a:lnTo>
                  <a:lnTo>
                    <a:pt x="161" y="1351"/>
                  </a:lnTo>
                  <a:lnTo>
                    <a:pt x="163" y="1349"/>
                  </a:lnTo>
                  <a:lnTo>
                    <a:pt x="163" y="1344"/>
                  </a:lnTo>
                  <a:lnTo>
                    <a:pt x="167" y="1339"/>
                  </a:lnTo>
                  <a:lnTo>
                    <a:pt x="167" y="1334"/>
                  </a:lnTo>
                  <a:lnTo>
                    <a:pt x="167" y="1322"/>
                  </a:lnTo>
                  <a:lnTo>
                    <a:pt x="167" y="1312"/>
                  </a:lnTo>
                  <a:lnTo>
                    <a:pt x="167" y="1305"/>
                  </a:lnTo>
                  <a:lnTo>
                    <a:pt x="170" y="1301"/>
                  </a:lnTo>
                  <a:lnTo>
                    <a:pt x="179" y="1301"/>
                  </a:lnTo>
                  <a:lnTo>
                    <a:pt x="184" y="1305"/>
                  </a:lnTo>
                  <a:lnTo>
                    <a:pt x="187" y="1310"/>
                  </a:lnTo>
                  <a:lnTo>
                    <a:pt x="191" y="1315"/>
                  </a:lnTo>
                  <a:lnTo>
                    <a:pt x="191" y="1322"/>
                  </a:lnTo>
                  <a:lnTo>
                    <a:pt x="191" y="1329"/>
                  </a:lnTo>
                  <a:lnTo>
                    <a:pt x="189" y="1342"/>
                  </a:lnTo>
                  <a:lnTo>
                    <a:pt x="184" y="1372"/>
                  </a:lnTo>
                  <a:lnTo>
                    <a:pt x="180" y="1385"/>
                  </a:lnTo>
                  <a:lnTo>
                    <a:pt x="179" y="1399"/>
                  </a:lnTo>
                  <a:lnTo>
                    <a:pt x="179" y="1416"/>
                  </a:lnTo>
                  <a:lnTo>
                    <a:pt x="179" y="1435"/>
                  </a:lnTo>
                  <a:lnTo>
                    <a:pt x="179" y="1471"/>
                  </a:lnTo>
                  <a:lnTo>
                    <a:pt x="175" y="1524"/>
                  </a:lnTo>
                  <a:lnTo>
                    <a:pt x="170" y="1578"/>
                  </a:lnTo>
                  <a:lnTo>
                    <a:pt x="167" y="1629"/>
                  </a:lnTo>
                  <a:lnTo>
                    <a:pt x="163" y="1679"/>
                  </a:lnTo>
                  <a:lnTo>
                    <a:pt x="163" y="1681"/>
                  </a:lnTo>
                  <a:lnTo>
                    <a:pt x="161" y="1684"/>
                  </a:lnTo>
                  <a:lnTo>
                    <a:pt x="161" y="1689"/>
                  </a:lnTo>
                  <a:lnTo>
                    <a:pt x="161" y="1700"/>
                  </a:lnTo>
                  <a:lnTo>
                    <a:pt x="161" y="1703"/>
                  </a:lnTo>
                  <a:lnTo>
                    <a:pt x="158" y="1729"/>
                  </a:lnTo>
                  <a:lnTo>
                    <a:pt x="156" y="1756"/>
                  </a:lnTo>
                  <a:lnTo>
                    <a:pt x="151" y="1813"/>
                  </a:lnTo>
                  <a:lnTo>
                    <a:pt x="151" y="1816"/>
                  </a:lnTo>
                  <a:lnTo>
                    <a:pt x="148" y="1835"/>
                  </a:lnTo>
                  <a:lnTo>
                    <a:pt x="144" y="1854"/>
                  </a:lnTo>
                  <a:lnTo>
                    <a:pt x="144" y="1861"/>
                  </a:lnTo>
                  <a:lnTo>
                    <a:pt x="144" y="1875"/>
                  </a:lnTo>
                  <a:lnTo>
                    <a:pt x="144" y="1887"/>
                  </a:lnTo>
                  <a:lnTo>
                    <a:pt x="148" y="1899"/>
                  </a:lnTo>
                  <a:lnTo>
                    <a:pt x="151" y="1902"/>
                  </a:lnTo>
                  <a:lnTo>
                    <a:pt x="154" y="1907"/>
                  </a:lnTo>
                  <a:lnTo>
                    <a:pt x="154" y="1909"/>
                  </a:lnTo>
                  <a:lnTo>
                    <a:pt x="167" y="1943"/>
                  </a:lnTo>
                  <a:lnTo>
                    <a:pt x="167" y="1945"/>
                  </a:lnTo>
                  <a:lnTo>
                    <a:pt x="167" y="1962"/>
                  </a:lnTo>
                  <a:lnTo>
                    <a:pt x="165" y="1981"/>
                  </a:lnTo>
                  <a:lnTo>
                    <a:pt x="167" y="1997"/>
                  </a:lnTo>
                  <a:lnTo>
                    <a:pt x="167" y="2005"/>
                  </a:lnTo>
                  <a:lnTo>
                    <a:pt x="170" y="2010"/>
                  </a:lnTo>
                  <a:lnTo>
                    <a:pt x="196" y="2000"/>
                  </a:lnTo>
                  <a:lnTo>
                    <a:pt x="225" y="1990"/>
                  </a:lnTo>
                  <a:lnTo>
                    <a:pt x="239" y="1985"/>
                  </a:lnTo>
                  <a:lnTo>
                    <a:pt x="252" y="1979"/>
                  </a:lnTo>
                  <a:lnTo>
                    <a:pt x="268" y="1976"/>
                  </a:lnTo>
                  <a:lnTo>
                    <a:pt x="283" y="1974"/>
                  </a:lnTo>
                  <a:lnTo>
                    <a:pt x="307" y="1976"/>
                  </a:lnTo>
                  <a:lnTo>
                    <a:pt x="331" y="1979"/>
                  </a:lnTo>
                  <a:lnTo>
                    <a:pt x="355" y="1983"/>
                  </a:lnTo>
                  <a:lnTo>
                    <a:pt x="381" y="1986"/>
                  </a:lnTo>
                  <a:lnTo>
                    <a:pt x="470" y="1991"/>
                  </a:lnTo>
                  <a:lnTo>
                    <a:pt x="556" y="1995"/>
                  </a:lnTo>
                  <a:lnTo>
                    <a:pt x="615" y="1998"/>
                  </a:lnTo>
                  <a:lnTo>
                    <a:pt x="644" y="2002"/>
                  </a:lnTo>
                  <a:lnTo>
                    <a:pt x="673" y="2002"/>
                  </a:lnTo>
                  <a:lnTo>
                    <a:pt x="726" y="2000"/>
                  </a:lnTo>
                  <a:lnTo>
                    <a:pt x="778" y="1998"/>
                  </a:lnTo>
                  <a:lnTo>
                    <a:pt x="829" y="1997"/>
                  </a:lnTo>
                  <a:lnTo>
                    <a:pt x="879" y="1997"/>
                  </a:lnTo>
                  <a:lnTo>
                    <a:pt x="896" y="1997"/>
                  </a:lnTo>
                  <a:lnTo>
                    <a:pt x="913" y="1995"/>
                  </a:lnTo>
                  <a:lnTo>
                    <a:pt x="942" y="1991"/>
                  </a:lnTo>
                  <a:lnTo>
                    <a:pt x="972" y="1986"/>
                  </a:lnTo>
                  <a:lnTo>
                    <a:pt x="1002" y="1981"/>
                  </a:lnTo>
                  <a:lnTo>
                    <a:pt x="1006" y="1971"/>
                  </a:lnTo>
                  <a:lnTo>
                    <a:pt x="1009" y="1959"/>
                  </a:lnTo>
                  <a:lnTo>
                    <a:pt x="1015" y="1935"/>
                  </a:lnTo>
                  <a:lnTo>
                    <a:pt x="1009" y="1930"/>
                  </a:lnTo>
                  <a:lnTo>
                    <a:pt x="1006" y="1924"/>
                  </a:lnTo>
                  <a:lnTo>
                    <a:pt x="1002" y="1916"/>
                  </a:lnTo>
                  <a:lnTo>
                    <a:pt x="1001" y="1909"/>
                  </a:lnTo>
                  <a:lnTo>
                    <a:pt x="997" y="1892"/>
                  </a:lnTo>
                  <a:lnTo>
                    <a:pt x="997" y="1873"/>
                  </a:lnTo>
                  <a:lnTo>
                    <a:pt x="994" y="1820"/>
                  </a:lnTo>
                  <a:lnTo>
                    <a:pt x="994" y="1768"/>
                  </a:lnTo>
                  <a:lnTo>
                    <a:pt x="994" y="1665"/>
                  </a:lnTo>
                  <a:lnTo>
                    <a:pt x="996" y="1562"/>
                  </a:lnTo>
                  <a:lnTo>
                    <a:pt x="994" y="1509"/>
                  </a:lnTo>
                  <a:lnTo>
                    <a:pt x="994" y="1456"/>
                  </a:lnTo>
                  <a:lnTo>
                    <a:pt x="992" y="1404"/>
                  </a:lnTo>
                  <a:lnTo>
                    <a:pt x="992" y="1377"/>
                  </a:lnTo>
                  <a:lnTo>
                    <a:pt x="996" y="1351"/>
                  </a:lnTo>
                  <a:lnTo>
                    <a:pt x="997" y="1330"/>
                  </a:lnTo>
                  <a:lnTo>
                    <a:pt x="999" y="1317"/>
                  </a:lnTo>
                  <a:lnTo>
                    <a:pt x="1001" y="1305"/>
                  </a:lnTo>
                  <a:lnTo>
                    <a:pt x="1006" y="1294"/>
                  </a:lnTo>
                  <a:lnTo>
                    <a:pt x="1011" y="1286"/>
                  </a:lnTo>
                  <a:lnTo>
                    <a:pt x="1015" y="1282"/>
                  </a:lnTo>
                  <a:lnTo>
                    <a:pt x="1020" y="1281"/>
                  </a:lnTo>
                  <a:lnTo>
                    <a:pt x="1023" y="1279"/>
                  </a:lnTo>
                  <a:lnTo>
                    <a:pt x="1030" y="1279"/>
                  </a:lnTo>
                  <a:lnTo>
                    <a:pt x="1032" y="1286"/>
                  </a:lnTo>
                  <a:lnTo>
                    <a:pt x="1032" y="1291"/>
                  </a:lnTo>
                  <a:lnTo>
                    <a:pt x="1032" y="1296"/>
                  </a:lnTo>
                  <a:lnTo>
                    <a:pt x="1030" y="1303"/>
                  </a:lnTo>
                  <a:lnTo>
                    <a:pt x="1025" y="1315"/>
                  </a:lnTo>
                  <a:lnTo>
                    <a:pt x="1023" y="1320"/>
                  </a:lnTo>
                  <a:lnTo>
                    <a:pt x="1023" y="1329"/>
                  </a:lnTo>
                  <a:lnTo>
                    <a:pt x="1023" y="1330"/>
                  </a:lnTo>
                  <a:lnTo>
                    <a:pt x="1020" y="1360"/>
                  </a:lnTo>
                  <a:lnTo>
                    <a:pt x="1016" y="1390"/>
                  </a:lnTo>
                  <a:lnTo>
                    <a:pt x="1016" y="1423"/>
                  </a:lnTo>
                  <a:lnTo>
                    <a:pt x="1016" y="1456"/>
                  </a:lnTo>
                  <a:lnTo>
                    <a:pt x="1020" y="1521"/>
                  </a:lnTo>
                  <a:lnTo>
                    <a:pt x="1020" y="1555"/>
                  </a:lnTo>
                  <a:lnTo>
                    <a:pt x="1020" y="1586"/>
                  </a:lnTo>
                  <a:lnTo>
                    <a:pt x="1018" y="1657"/>
                  </a:lnTo>
                  <a:lnTo>
                    <a:pt x="1018" y="1727"/>
                  </a:lnTo>
                  <a:lnTo>
                    <a:pt x="1018" y="1796"/>
                  </a:lnTo>
                  <a:lnTo>
                    <a:pt x="1021" y="1864"/>
                  </a:lnTo>
                  <a:lnTo>
                    <a:pt x="1021" y="1866"/>
                  </a:lnTo>
                  <a:lnTo>
                    <a:pt x="1021" y="1890"/>
                  </a:lnTo>
                  <a:lnTo>
                    <a:pt x="1023" y="1900"/>
                  </a:lnTo>
                  <a:lnTo>
                    <a:pt x="1027" y="1909"/>
                  </a:lnTo>
                  <a:lnTo>
                    <a:pt x="1037" y="1902"/>
                  </a:lnTo>
                  <a:lnTo>
                    <a:pt x="1049" y="1895"/>
                  </a:lnTo>
                  <a:lnTo>
                    <a:pt x="1061" y="1892"/>
                  </a:lnTo>
                  <a:lnTo>
                    <a:pt x="1073" y="1890"/>
                  </a:lnTo>
                  <a:lnTo>
                    <a:pt x="1085" y="1890"/>
                  </a:lnTo>
                  <a:lnTo>
                    <a:pt x="1097" y="1894"/>
                  </a:lnTo>
                  <a:lnTo>
                    <a:pt x="1109" y="1899"/>
                  </a:lnTo>
                  <a:lnTo>
                    <a:pt x="1119" y="1906"/>
                  </a:lnTo>
                  <a:lnTo>
                    <a:pt x="1128" y="1856"/>
                  </a:lnTo>
                  <a:lnTo>
                    <a:pt x="1133" y="1806"/>
                  </a:lnTo>
                  <a:lnTo>
                    <a:pt x="1138" y="1755"/>
                  </a:lnTo>
                  <a:lnTo>
                    <a:pt x="1142" y="1701"/>
                  </a:lnTo>
                  <a:close/>
                  <a:moveTo>
                    <a:pt x="1080" y="2160"/>
                  </a:moveTo>
                  <a:lnTo>
                    <a:pt x="1080" y="2160"/>
                  </a:lnTo>
                  <a:lnTo>
                    <a:pt x="1090" y="2153"/>
                  </a:lnTo>
                  <a:lnTo>
                    <a:pt x="1099" y="2144"/>
                  </a:lnTo>
                  <a:lnTo>
                    <a:pt x="1105" y="2132"/>
                  </a:lnTo>
                  <a:lnTo>
                    <a:pt x="1112" y="2120"/>
                  </a:lnTo>
                  <a:lnTo>
                    <a:pt x="1118" y="2105"/>
                  </a:lnTo>
                  <a:lnTo>
                    <a:pt x="1121" y="2089"/>
                  </a:lnTo>
                  <a:lnTo>
                    <a:pt x="1126" y="2072"/>
                  </a:lnTo>
                  <a:lnTo>
                    <a:pt x="1128" y="2055"/>
                  </a:lnTo>
                  <a:lnTo>
                    <a:pt x="1130" y="2036"/>
                  </a:lnTo>
                  <a:lnTo>
                    <a:pt x="1130" y="2019"/>
                  </a:lnTo>
                  <a:lnTo>
                    <a:pt x="1128" y="2002"/>
                  </a:lnTo>
                  <a:lnTo>
                    <a:pt x="1126" y="1985"/>
                  </a:lnTo>
                  <a:lnTo>
                    <a:pt x="1123" y="1969"/>
                  </a:lnTo>
                  <a:lnTo>
                    <a:pt x="1119" y="1954"/>
                  </a:lnTo>
                  <a:lnTo>
                    <a:pt x="1114" y="1940"/>
                  </a:lnTo>
                  <a:lnTo>
                    <a:pt x="1107" y="1930"/>
                  </a:lnTo>
                  <a:lnTo>
                    <a:pt x="1099" y="1919"/>
                  </a:lnTo>
                  <a:lnTo>
                    <a:pt x="1090" y="1914"/>
                  </a:lnTo>
                  <a:lnTo>
                    <a:pt x="1083" y="1911"/>
                  </a:lnTo>
                  <a:lnTo>
                    <a:pt x="1075" y="1911"/>
                  </a:lnTo>
                  <a:lnTo>
                    <a:pt x="1066" y="1914"/>
                  </a:lnTo>
                  <a:lnTo>
                    <a:pt x="1059" y="1919"/>
                  </a:lnTo>
                  <a:lnTo>
                    <a:pt x="1052" y="1926"/>
                  </a:lnTo>
                  <a:lnTo>
                    <a:pt x="1045" y="1935"/>
                  </a:lnTo>
                  <a:lnTo>
                    <a:pt x="1040" y="1943"/>
                  </a:lnTo>
                  <a:lnTo>
                    <a:pt x="1035" y="1955"/>
                  </a:lnTo>
                  <a:lnTo>
                    <a:pt x="1032" y="1967"/>
                  </a:lnTo>
                  <a:lnTo>
                    <a:pt x="1028" y="1979"/>
                  </a:lnTo>
                  <a:lnTo>
                    <a:pt x="1027" y="1991"/>
                  </a:lnTo>
                  <a:lnTo>
                    <a:pt x="1027" y="2003"/>
                  </a:lnTo>
                  <a:lnTo>
                    <a:pt x="1027" y="2015"/>
                  </a:lnTo>
                  <a:lnTo>
                    <a:pt x="1030" y="2028"/>
                  </a:lnTo>
                  <a:lnTo>
                    <a:pt x="1042" y="2029"/>
                  </a:lnTo>
                  <a:lnTo>
                    <a:pt x="1047" y="2031"/>
                  </a:lnTo>
                  <a:lnTo>
                    <a:pt x="1051" y="2034"/>
                  </a:lnTo>
                  <a:lnTo>
                    <a:pt x="1054" y="2050"/>
                  </a:lnTo>
                  <a:lnTo>
                    <a:pt x="1057" y="2067"/>
                  </a:lnTo>
                  <a:lnTo>
                    <a:pt x="1061" y="2101"/>
                  </a:lnTo>
                  <a:lnTo>
                    <a:pt x="1063" y="2119"/>
                  </a:lnTo>
                  <a:lnTo>
                    <a:pt x="1068" y="2134"/>
                  </a:lnTo>
                  <a:lnTo>
                    <a:pt x="1073" y="2148"/>
                  </a:lnTo>
                  <a:lnTo>
                    <a:pt x="1080" y="2160"/>
                  </a:lnTo>
                  <a:close/>
                  <a:moveTo>
                    <a:pt x="1020" y="436"/>
                  </a:moveTo>
                  <a:lnTo>
                    <a:pt x="1020" y="436"/>
                  </a:lnTo>
                  <a:lnTo>
                    <a:pt x="1021" y="415"/>
                  </a:lnTo>
                  <a:lnTo>
                    <a:pt x="1018" y="398"/>
                  </a:lnTo>
                  <a:lnTo>
                    <a:pt x="1016" y="389"/>
                  </a:lnTo>
                  <a:lnTo>
                    <a:pt x="1013" y="383"/>
                  </a:lnTo>
                  <a:lnTo>
                    <a:pt x="1009" y="379"/>
                  </a:lnTo>
                  <a:lnTo>
                    <a:pt x="1004" y="377"/>
                  </a:lnTo>
                  <a:lnTo>
                    <a:pt x="999" y="377"/>
                  </a:lnTo>
                  <a:lnTo>
                    <a:pt x="997" y="379"/>
                  </a:lnTo>
                  <a:lnTo>
                    <a:pt x="992" y="383"/>
                  </a:lnTo>
                  <a:lnTo>
                    <a:pt x="990" y="389"/>
                  </a:lnTo>
                  <a:lnTo>
                    <a:pt x="990" y="398"/>
                  </a:lnTo>
                  <a:lnTo>
                    <a:pt x="990" y="415"/>
                  </a:lnTo>
                  <a:lnTo>
                    <a:pt x="989" y="422"/>
                  </a:lnTo>
                  <a:lnTo>
                    <a:pt x="985" y="427"/>
                  </a:lnTo>
                  <a:lnTo>
                    <a:pt x="982" y="429"/>
                  </a:lnTo>
                  <a:lnTo>
                    <a:pt x="978" y="429"/>
                  </a:lnTo>
                  <a:lnTo>
                    <a:pt x="973" y="426"/>
                  </a:lnTo>
                  <a:lnTo>
                    <a:pt x="968" y="422"/>
                  </a:lnTo>
                  <a:lnTo>
                    <a:pt x="965" y="422"/>
                  </a:lnTo>
                  <a:lnTo>
                    <a:pt x="963" y="424"/>
                  </a:lnTo>
                  <a:lnTo>
                    <a:pt x="956" y="441"/>
                  </a:lnTo>
                  <a:lnTo>
                    <a:pt x="951" y="446"/>
                  </a:lnTo>
                  <a:lnTo>
                    <a:pt x="948" y="450"/>
                  </a:lnTo>
                  <a:lnTo>
                    <a:pt x="944" y="450"/>
                  </a:lnTo>
                  <a:lnTo>
                    <a:pt x="941" y="450"/>
                  </a:lnTo>
                  <a:lnTo>
                    <a:pt x="936" y="448"/>
                  </a:lnTo>
                  <a:lnTo>
                    <a:pt x="930" y="443"/>
                  </a:lnTo>
                  <a:lnTo>
                    <a:pt x="925" y="434"/>
                  </a:lnTo>
                  <a:lnTo>
                    <a:pt x="924" y="424"/>
                  </a:lnTo>
                  <a:lnTo>
                    <a:pt x="918" y="401"/>
                  </a:lnTo>
                  <a:lnTo>
                    <a:pt x="915" y="381"/>
                  </a:lnTo>
                  <a:lnTo>
                    <a:pt x="912" y="371"/>
                  </a:lnTo>
                  <a:lnTo>
                    <a:pt x="906" y="360"/>
                  </a:lnTo>
                  <a:lnTo>
                    <a:pt x="896" y="338"/>
                  </a:lnTo>
                  <a:lnTo>
                    <a:pt x="893" y="328"/>
                  </a:lnTo>
                  <a:lnTo>
                    <a:pt x="889" y="316"/>
                  </a:lnTo>
                  <a:lnTo>
                    <a:pt x="886" y="304"/>
                  </a:lnTo>
                  <a:lnTo>
                    <a:pt x="886" y="290"/>
                  </a:lnTo>
                  <a:lnTo>
                    <a:pt x="879" y="283"/>
                  </a:lnTo>
                  <a:lnTo>
                    <a:pt x="869" y="274"/>
                  </a:lnTo>
                  <a:lnTo>
                    <a:pt x="850" y="262"/>
                  </a:lnTo>
                  <a:lnTo>
                    <a:pt x="841" y="254"/>
                  </a:lnTo>
                  <a:lnTo>
                    <a:pt x="836" y="244"/>
                  </a:lnTo>
                  <a:lnTo>
                    <a:pt x="833" y="238"/>
                  </a:lnTo>
                  <a:lnTo>
                    <a:pt x="833" y="232"/>
                  </a:lnTo>
                  <a:lnTo>
                    <a:pt x="831" y="223"/>
                  </a:lnTo>
                  <a:lnTo>
                    <a:pt x="833" y="214"/>
                  </a:lnTo>
                  <a:lnTo>
                    <a:pt x="812" y="211"/>
                  </a:lnTo>
                  <a:lnTo>
                    <a:pt x="791" y="207"/>
                  </a:lnTo>
                  <a:lnTo>
                    <a:pt x="771" y="206"/>
                  </a:lnTo>
                  <a:lnTo>
                    <a:pt x="748" y="206"/>
                  </a:lnTo>
                  <a:lnTo>
                    <a:pt x="728" y="207"/>
                  </a:lnTo>
                  <a:lnTo>
                    <a:pt x="706" y="211"/>
                  </a:lnTo>
                  <a:lnTo>
                    <a:pt x="685" y="216"/>
                  </a:lnTo>
                  <a:lnTo>
                    <a:pt x="666" y="221"/>
                  </a:lnTo>
                  <a:lnTo>
                    <a:pt x="652" y="226"/>
                  </a:lnTo>
                  <a:lnTo>
                    <a:pt x="640" y="233"/>
                  </a:lnTo>
                  <a:lnTo>
                    <a:pt x="618" y="247"/>
                  </a:lnTo>
                  <a:lnTo>
                    <a:pt x="596" y="262"/>
                  </a:lnTo>
                  <a:lnTo>
                    <a:pt x="573" y="274"/>
                  </a:lnTo>
                  <a:lnTo>
                    <a:pt x="565" y="276"/>
                  </a:lnTo>
                  <a:lnTo>
                    <a:pt x="556" y="278"/>
                  </a:lnTo>
                  <a:lnTo>
                    <a:pt x="548" y="278"/>
                  </a:lnTo>
                  <a:lnTo>
                    <a:pt x="541" y="274"/>
                  </a:lnTo>
                  <a:lnTo>
                    <a:pt x="537" y="269"/>
                  </a:lnTo>
                  <a:lnTo>
                    <a:pt x="537" y="264"/>
                  </a:lnTo>
                  <a:lnTo>
                    <a:pt x="539" y="256"/>
                  </a:lnTo>
                  <a:lnTo>
                    <a:pt x="542" y="245"/>
                  </a:lnTo>
                  <a:lnTo>
                    <a:pt x="544" y="235"/>
                  </a:lnTo>
                  <a:lnTo>
                    <a:pt x="539" y="233"/>
                  </a:lnTo>
                  <a:lnTo>
                    <a:pt x="534" y="235"/>
                  </a:lnTo>
                  <a:lnTo>
                    <a:pt x="525" y="240"/>
                  </a:lnTo>
                  <a:lnTo>
                    <a:pt x="524" y="240"/>
                  </a:lnTo>
                  <a:lnTo>
                    <a:pt x="510" y="245"/>
                  </a:lnTo>
                  <a:lnTo>
                    <a:pt x="494" y="254"/>
                  </a:lnTo>
                  <a:lnTo>
                    <a:pt x="488" y="256"/>
                  </a:lnTo>
                  <a:lnTo>
                    <a:pt x="479" y="257"/>
                  </a:lnTo>
                  <a:lnTo>
                    <a:pt x="470" y="259"/>
                  </a:lnTo>
                  <a:lnTo>
                    <a:pt x="460" y="257"/>
                  </a:lnTo>
                  <a:lnTo>
                    <a:pt x="460" y="250"/>
                  </a:lnTo>
                  <a:lnTo>
                    <a:pt x="458" y="244"/>
                  </a:lnTo>
                  <a:lnTo>
                    <a:pt x="457" y="237"/>
                  </a:lnTo>
                  <a:lnTo>
                    <a:pt x="453" y="232"/>
                  </a:lnTo>
                  <a:lnTo>
                    <a:pt x="439" y="233"/>
                  </a:lnTo>
                  <a:lnTo>
                    <a:pt x="427" y="235"/>
                  </a:lnTo>
                  <a:lnTo>
                    <a:pt x="417" y="238"/>
                  </a:lnTo>
                  <a:lnTo>
                    <a:pt x="407" y="242"/>
                  </a:lnTo>
                  <a:lnTo>
                    <a:pt x="388" y="252"/>
                  </a:lnTo>
                  <a:lnTo>
                    <a:pt x="369" y="266"/>
                  </a:lnTo>
                  <a:lnTo>
                    <a:pt x="354" y="276"/>
                  </a:lnTo>
                  <a:lnTo>
                    <a:pt x="338" y="288"/>
                  </a:lnTo>
                  <a:lnTo>
                    <a:pt x="330" y="293"/>
                  </a:lnTo>
                  <a:lnTo>
                    <a:pt x="321" y="297"/>
                  </a:lnTo>
                  <a:lnTo>
                    <a:pt x="312" y="298"/>
                  </a:lnTo>
                  <a:lnTo>
                    <a:pt x="306" y="298"/>
                  </a:lnTo>
                  <a:lnTo>
                    <a:pt x="304" y="290"/>
                  </a:lnTo>
                  <a:lnTo>
                    <a:pt x="304" y="281"/>
                  </a:lnTo>
                  <a:lnTo>
                    <a:pt x="302" y="273"/>
                  </a:lnTo>
                  <a:lnTo>
                    <a:pt x="300" y="269"/>
                  </a:lnTo>
                  <a:lnTo>
                    <a:pt x="299" y="269"/>
                  </a:lnTo>
                  <a:lnTo>
                    <a:pt x="295" y="269"/>
                  </a:lnTo>
                  <a:lnTo>
                    <a:pt x="295" y="271"/>
                  </a:lnTo>
                  <a:lnTo>
                    <a:pt x="294" y="276"/>
                  </a:lnTo>
                  <a:lnTo>
                    <a:pt x="294" y="286"/>
                  </a:lnTo>
                  <a:lnTo>
                    <a:pt x="294" y="290"/>
                  </a:lnTo>
                  <a:lnTo>
                    <a:pt x="294" y="336"/>
                  </a:lnTo>
                  <a:lnTo>
                    <a:pt x="292" y="359"/>
                  </a:lnTo>
                  <a:lnTo>
                    <a:pt x="290" y="383"/>
                  </a:lnTo>
                  <a:lnTo>
                    <a:pt x="285" y="403"/>
                  </a:lnTo>
                  <a:lnTo>
                    <a:pt x="282" y="414"/>
                  </a:lnTo>
                  <a:lnTo>
                    <a:pt x="278" y="422"/>
                  </a:lnTo>
                  <a:lnTo>
                    <a:pt x="273" y="431"/>
                  </a:lnTo>
                  <a:lnTo>
                    <a:pt x="266" y="438"/>
                  </a:lnTo>
                  <a:lnTo>
                    <a:pt x="257" y="443"/>
                  </a:lnTo>
                  <a:lnTo>
                    <a:pt x="249" y="446"/>
                  </a:lnTo>
                  <a:lnTo>
                    <a:pt x="247" y="458"/>
                  </a:lnTo>
                  <a:lnTo>
                    <a:pt x="245" y="462"/>
                  </a:lnTo>
                  <a:lnTo>
                    <a:pt x="242" y="465"/>
                  </a:lnTo>
                  <a:lnTo>
                    <a:pt x="240" y="465"/>
                  </a:lnTo>
                  <a:lnTo>
                    <a:pt x="237" y="465"/>
                  </a:lnTo>
                  <a:lnTo>
                    <a:pt x="232" y="463"/>
                  </a:lnTo>
                  <a:lnTo>
                    <a:pt x="228" y="458"/>
                  </a:lnTo>
                  <a:lnTo>
                    <a:pt x="225" y="450"/>
                  </a:lnTo>
                  <a:lnTo>
                    <a:pt x="223" y="439"/>
                  </a:lnTo>
                  <a:lnTo>
                    <a:pt x="225" y="427"/>
                  </a:lnTo>
                  <a:lnTo>
                    <a:pt x="220" y="420"/>
                  </a:lnTo>
                  <a:lnTo>
                    <a:pt x="215" y="412"/>
                  </a:lnTo>
                  <a:lnTo>
                    <a:pt x="209" y="403"/>
                  </a:lnTo>
                  <a:lnTo>
                    <a:pt x="206" y="400"/>
                  </a:lnTo>
                  <a:lnTo>
                    <a:pt x="203" y="398"/>
                  </a:lnTo>
                  <a:lnTo>
                    <a:pt x="199" y="405"/>
                  </a:lnTo>
                  <a:lnTo>
                    <a:pt x="197" y="414"/>
                  </a:lnTo>
                  <a:lnTo>
                    <a:pt x="197" y="429"/>
                  </a:lnTo>
                  <a:lnTo>
                    <a:pt x="201" y="446"/>
                  </a:lnTo>
                  <a:lnTo>
                    <a:pt x="204" y="462"/>
                  </a:lnTo>
                  <a:lnTo>
                    <a:pt x="213" y="494"/>
                  </a:lnTo>
                  <a:lnTo>
                    <a:pt x="216" y="511"/>
                  </a:lnTo>
                  <a:lnTo>
                    <a:pt x="216" y="530"/>
                  </a:lnTo>
                  <a:lnTo>
                    <a:pt x="215" y="542"/>
                  </a:lnTo>
                  <a:lnTo>
                    <a:pt x="211" y="556"/>
                  </a:lnTo>
                  <a:lnTo>
                    <a:pt x="209" y="563"/>
                  </a:lnTo>
                  <a:lnTo>
                    <a:pt x="211" y="570"/>
                  </a:lnTo>
                  <a:lnTo>
                    <a:pt x="213" y="575"/>
                  </a:lnTo>
                  <a:lnTo>
                    <a:pt x="218" y="580"/>
                  </a:lnTo>
                  <a:lnTo>
                    <a:pt x="220" y="571"/>
                  </a:lnTo>
                  <a:lnTo>
                    <a:pt x="223" y="563"/>
                  </a:lnTo>
                  <a:lnTo>
                    <a:pt x="225" y="561"/>
                  </a:lnTo>
                  <a:lnTo>
                    <a:pt x="228" y="559"/>
                  </a:lnTo>
                  <a:lnTo>
                    <a:pt x="232" y="558"/>
                  </a:lnTo>
                  <a:lnTo>
                    <a:pt x="239" y="558"/>
                  </a:lnTo>
                  <a:lnTo>
                    <a:pt x="242" y="566"/>
                  </a:lnTo>
                  <a:lnTo>
                    <a:pt x="244" y="577"/>
                  </a:lnTo>
                  <a:lnTo>
                    <a:pt x="244" y="597"/>
                  </a:lnTo>
                  <a:lnTo>
                    <a:pt x="244" y="599"/>
                  </a:lnTo>
                  <a:lnTo>
                    <a:pt x="242" y="635"/>
                  </a:lnTo>
                  <a:lnTo>
                    <a:pt x="244" y="673"/>
                  </a:lnTo>
                  <a:lnTo>
                    <a:pt x="245" y="702"/>
                  </a:lnTo>
                  <a:lnTo>
                    <a:pt x="251" y="729"/>
                  </a:lnTo>
                  <a:lnTo>
                    <a:pt x="256" y="757"/>
                  </a:lnTo>
                  <a:lnTo>
                    <a:pt x="263" y="783"/>
                  </a:lnTo>
                  <a:lnTo>
                    <a:pt x="271" y="807"/>
                  </a:lnTo>
                  <a:lnTo>
                    <a:pt x="282" y="829"/>
                  </a:lnTo>
                  <a:lnTo>
                    <a:pt x="295" y="850"/>
                  </a:lnTo>
                  <a:lnTo>
                    <a:pt x="309" y="869"/>
                  </a:lnTo>
                  <a:lnTo>
                    <a:pt x="319" y="881"/>
                  </a:lnTo>
                  <a:lnTo>
                    <a:pt x="331" y="891"/>
                  </a:lnTo>
                  <a:lnTo>
                    <a:pt x="345" y="901"/>
                  </a:lnTo>
                  <a:lnTo>
                    <a:pt x="360" y="910"/>
                  </a:lnTo>
                  <a:lnTo>
                    <a:pt x="376" y="918"/>
                  </a:lnTo>
                  <a:lnTo>
                    <a:pt x="391" y="927"/>
                  </a:lnTo>
                  <a:lnTo>
                    <a:pt x="427" y="941"/>
                  </a:lnTo>
                  <a:lnTo>
                    <a:pt x="465" y="951"/>
                  </a:lnTo>
                  <a:lnTo>
                    <a:pt x="505" y="960"/>
                  </a:lnTo>
                  <a:lnTo>
                    <a:pt x="546" y="965"/>
                  </a:lnTo>
                  <a:lnTo>
                    <a:pt x="587" y="966"/>
                  </a:lnTo>
                  <a:lnTo>
                    <a:pt x="630" y="966"/>
                  </a:lnTo>
                  <a:lnTo>
                    <a:pt x="671" y="961"/>
                  </a:lnTo>
                  <a:lnTo>
                    <a:pt x="711" y="956"/>
                  </a:lnTo>
                  <a:lnTo>
                    <a:pt x="748" y="946"/>
                  </a:lnTo>
                  <a:lnTo>
                    <a:pt x="784" y="934"/>
                  </a:lnTo>
                  <a:lnTo>
                    <a:pt x="802" y="925"/>
                  </a:lnTo>
                  <a:lnTo>
                    <a:pt x="817" y="917"/>
                  </a:lnTo>
                  <a:lnTo>
                    <a:pt x="833" y="908"/>
                  </a:lnTo>
                  <a:lnTo>
                    <a:pt x="846" y="899"/>
                  </a:lnTo>
                  <a:lnTo>
                    <a:pt x="860" y="889"/>
                  </a:lnTo>
                  <a:lnTo>
                    <a:pt x="872" y="877"/>
                  </a:lnTo>
                  <a:lnTo>
                    <a:pt x="882" y="865"/>
                  </a:lnTo>
                  <a:lnTo>
                    <a:pt x="893" y="851"/>
                  </a:lnTo>
                  <a:lnTo>
                    <a:pt x="903" y="838"/>
                  </a:lnTo>
                  <a:lnTo>
                    <a:pt x="912" y="824"/>
                  </a:lnTo>
                  <a:lnTo>
                    <a:pt x="927" y="793"/>
                  </a:lnTo>
                  <a:lnTo>
                    <a:pt x="939" y="759"/>
                  </a:lnTo>
                  <a:lnTo>
                    <a:pt x="949" y="724"/>
                  </a:lnTo>
                  <a:lnTo>
                    <a:pt x="958" y="687"/>
                  </a:lnTo>
                  <a:lnTo>
                    <a:pt x="963" y="650"/>
                  </a:lnTo>
                  <a:lnTo>
                    <a:pt x="968" y="613"/>
                  </a:lnTo>
                  <a:lnTo>
                    <a:pt x="968" y="599"/>
                  </a:lnTo>
                  <a:lnTo>
                    <a:pt x="968" y="585"/>
                  </a:lnTo>
                  <a:lnTo>
                    <a:pt x="970" y="578"/>
                  </a:lnTo>
                  <a:lnTo>
                    <a:pt x="972" y="571"/>
                  </a:lnTo>
                  <a:lnTo>
                    <a:pt x="977" y="566"/>
                  </a:lnTo>
                  <a:lnTo>
                    <a:pt x="982" y="563"/>
                  </a:lnTo>
                  <a:lnTo>
                    <a:pt x="987" y="565"/>
                  </a:lnTo>
                  <a:lnTo>
                    <a:pt x="990" y="568"/>
                  </a:lnTo>
                  <a:lnTo>
                    <a:pt x="990" y="571"/>
                  </a:lnTo>
                  <a:lnTo>
                    <a:pt x="992" y="578"/>
                  </a:lnTo>
                  <a:lnTo>
                    <a:pt x="992" y="589"/>
                  </a:lnTo>
                  <a:lnTo>
                    <a:pt x="994" y="594"/>
                  </a:lnTo>
                  <a:lnTo>
                    <a:pt x="997" y="599"/>
                  </a:lnTo>
                  <a:lnTo>
                    <a:pt x="1001" y="590"/>
                  </a:lnTo>
                  <a:lnTo>
                    <a:pt x="1004" y="580"/>
                  </a:lnTo>
                  <a:lnTo>
                    <a:pt x="1004" y="570"/>
                  </a:lnTo>
                  <a:lnTo>
                    <a:pt x="1004" y="558"/>
                  </a:lnTo>
                  <a:lnTo>
                    <a:pt x="1002" y="534"/>
                  </a:lnTo>
                  <a:lnTo>
                    <a:pt x="1002" y="520"/>
                  </a:lnTo>
                  <a:lnTo>
                    <a:pt x="1004" y="508"/>
                  </a:lnTo>
                  <a:lnTo>
                    <a:pt x="1008" y="491"/>
                  </a:lnTo>
                  <a:lnTo>
                    <a:pt x="1013" y="472"/>
                  </a:lnTo>
                  <a:lnTo>
                    <a:pt x="1018" y="453"/>
                  </a:lnTo>
                  <a:lnTo>
                    <a:pt x="1020" y="436"/>
                  </a:lnTo>
                  <a:close/>
                  <a:moveTo>
                    <a:pt x="973" y="2189"/>
                  </a:moveTo>
                  <a:lnTo>
                    <a:pt x="973" y="2189"/>
                  </a:lnTo>
                  <a:lnTo>
                    <a:pt x="973" y="2167"/>
                  </a:lnTo>
                  <a:lnTo>
                    <a:pt x="975" y="2144"/>
                  </a:lnTo>
                  <a:lnTo>
                    <a:pt x="980" y="2101"/>
                  </a:lnTo>
                  <a:lnTo>
                    <a:pt x="984" y="2057"/>
                  </a:lnTo>
                  <a:lnTo>
                    <a:pt x="984" y="2034"/>
                  </a:lnTo>
                  <a:lnTo>
                    <a:pt x="982" y="2012"/>
                  </a:lnTo>
                  <a:lnTo>
                    <a:pt x="966" y="2014"/>
                  </a:lnTo>
                  <a:lnTo>
                    <a:pt x="953" y="2017"/>
                  </a:lnTo>
                  <a:lnTo>
                    <a:pt x="937" y="2021"/>
                  </a:lnTo>
                  <a:lnTo>
                    <a:pt x="920" y="2024"/>
                  </a:lnTo>
                  <a:lnTo>
                    <a:pt x="884" y="2024"/>
                  </a:lnTo>
                  <a:lnTo>
                    <a:pt x="848" y="2024"/>
                  </a:lnTo>
                  <a:lnTo>
                    <a:pt x="814" y="2024"/>
                  </a:lnTo>
                  <a:lnTo>
                    <a:pt x="798" y="2026"/>
                  </a:lnTo>
                  <a:lnTo>
                    <a:pt x="783" y="2029"/>
                  </a:lnTo>
                  <a:lnTo>
                    <a:pt x="687" y="2026"/>
                  </a:lnTo>
                  <a:lnTo>
                    <a:pt x="639" y="2026"/>
                  </a:lnTo>
                  <a:lnTo>
                    <a:pt x="594" y="2024"/>
                  </a:lnTo>
                  <a:lnTo>
                    <a:pt x="518" y="2019"/>
                  </a:lnTo>
                  <a:lnTo>
                    <a:pt x="441" y="2015"/>
                  </a:lnTo>
                  <a:lnTo>
                    <a:pt x="434" y="2015"/>
                  </a:lnTo>
                  <a:lnTo>
                    <a:pt x="429" y="2014"/>
                  </a:lnTo>
                  <a:lnTo>
                    <a:pt x="424" y="2012"/>
                  </a:lnTo>
                  <a:lnTo>
                    <a:pt x="417" y="2010"/>
                  </a:lnTo>
                  <a:lnTo>
                    <a:pt x="405" y="2012"/>
                  </a:lnTo>
                  <a:lnTo>
                    <a:pt x="391" y="2012"/>
                  </a:lnTo>
                  <a:lnTo>
                    <a:pt x="371" y="2010"/>
                  </a:lnTo>
                  <a:lnTo>
                    <a:pt x="348" y="2007"/>
                  </a:lnTo>
                  <a:lnTo>
                    <a:pt x="326" y="2002"/>
                  </a:lnTo>
                  <a:lnTo>
                    <a:pt x="306" y="2000"/>
                  </a:lnTo>
                  <a:lnTo>
                    <a:pt x="288" y="2000"/>
                  </a:lnTo>
                  <a:lnTo>
                    <a:pt x="271" y="2002"/>
                  </a:lnTo>
                  <a:lnTo>
                    <a:pt x="257" y="2005"/>
                  </a:lnTo>
                  <a:lnTo>
                    <a:pt x="242" y="2009"/>
                  </a:lnTo>
                  <a:lnTo>
                    <a:pt x="215" y="2021"/>
                  </a:lnTo>
                  <a:lnTo>
                    <a:pt x="187" y="2034"/>
                  </a:lnTo>
                  <a:lnTo>
                    <a:pt x="185" y="2131"/>
                  </a:lnTo>
                  <a:lnTo>
                    <a:pt x="184" y="2232"/>
                  </a:lnTo>
                  <a:lnTo>
                    <a:pt x="184" y="2282"/>
                  </a:lnTo>
                  <a:lnTo>
                    <a:pt x="185" y="2331"/>
                  </a:lnTo>
                  <a:lnTo>
                    <a:pt x="189" y="2379"/>
                  </a:lnTo>
                  <a:lnTo>
                    <a:pt x="192" y="2424"/>
                  </a:lnTo>
                  <a:lnTo>
                    <a:pt x="191" y="2436"/>
                  </a:lnTo>
                  <a:lnTo>
                    <a:pt x="191" y="2448"/>
                  </a:lnTo>
                  <a:lnTo>
                    <a:pt x="192" y="2470"/>
                  </a:lnTo>
                  <a:lnTo>
                    <a:pt x="203" y="2671"/>
                  </a:lnTo>
                  <a:lnTo>
                    <a:pt x="206" y="2766"/>
                  </a:lnTo>
                  <a:lnTo>
                    <a:pt x="208" y="2862"/>
                  </a:lnTo>
                  <a:lnTo>
                    <a:pt x="208" y="2900"/>
                  </a:lnTo>
                  <a:lnTo>
                    <a:pt x="206" y="2936"/>
                  </a:lnTo>
                  <a:lnTo>
                    <a:pt x="204" y="2975"/>
                  </a:lnTo>
                  <a:lnTo>
                    <a:pt x="204" y="3017"/>
                  </a:lnTo>
                  <a:lnTo>
                    <a:pt x="237" y="2998"/>
                  </a:lnTo>
                  <a:lnTo>
                    <a:pt x="275" y="2980"/>
                  </a:lnTo>
                  <a:lnTo>
                    <a:pt x="294" y="2974"/>
                  </a:lnTo>
                  <a:lnTo>
                    <a:pt x="314" y="2967"/>
                  </a:lnTo>
                  <a:lnTo>
                    <a:pt x="336" y="2962"/>
                  </a:lnTo>
                  <a:lnTo>
                    <a:pt x="359" y="2960"/>
                  </a:lnTo>
                  <a:lnTo>
                    <a:pt x="379" y="2960"/>
                  </a:lnTo>
                  <a:lnTo>
                    <a:pt x="398" y="2962"/>
                  </a:lnTo>
                  <a:lnTo>
                    <a:pt x="415" y="2963"/>
                  </a:lnTo>
                  <a:lnTo>
                    <a:pt x="433" y="2968"/>
                  </a:lnTo>
                  <a:lnTo>
                    <a:pt x="465" y="2979"/>
                  </a:lnTo>
                  <a:lnTo>
                    <a:pt x="493" y="2991"/>
                  </a:lnTo>
                  <a:lnTo>
                    <a:pt x="500" y="2939"/>
                  </a:lnTo>
                  <a:lnTo>
                    <a:pt x="503" y="2886"/>
                  </a:lnTo>
                  <a:lnTo>
                    <a:pt x="505" y="2829"/>
                  </a:lnTo>
                  <a:lnTo>
                    <a:pt x="506" y="2771"/>
                  </a:lnTo>
                  <a:lnTo>
                    <a:pt x="510" y="2651"/>
                  </a:lnTo>
                  <a:lnTo>
                    <a:pt x="512" y="2589"/>
                  </a:lnTo>
                  <a:lnTo>
                    <a:pt x="515" y="2527"/>
                  </a:lnTo>
                  <a:lnTo>
                    <a:pt x="518" y="2493"/>
                  </a:lnTo>
                  <a:lnTo>
                    <a:pt x="522" y="2460"/>
                  </a:lnTo>
                  <a:lnTo>
                    <a:pt x="530" y="2402"/>
                  </a:lnTo>
                  <a:lnTo>
                    <a:pt x="544" y="2345"/>
                  </a:lnTo>
                  <a:lnTo>
                    <a:pt x="558" y="2287"/>
                  </a:lnTo>
                  <a:lnTo>
                    <a:pt x="563" y="2268"/>
                  </a:lnTo>
                  <a:lnTo>
                    <a:pt x="570" y="2251"/>
                  </a:lnTo>
                  <a:lnTo>
                    <a:pt x="573" y="2242"/>
                  </a:lnTo>
                  <a:lnTo>
                    <a:pt x="578" y="2235"/>
                  </a:lnTo>
                  <a:lnTo>
                    <a:pt x="582" y="2230"/>
                  </a:lnTo>
                  <a:lnTo>
                    <a:pt x="587" y="2228"/>
                  </a:lnTo>
                  <a:lnTo>
                    <a:pt x="594" y="2228"/>
                  </a:lnTo>
                  <a:lnTo>
                    <a:pt x="599" y="2230"/>
                  </a:lnTo>
                  <a:lnTo>
                    <a:pt x="603" y="2234"/>
                  </a:lnTo>
                  <a:lnTo>
                    <a:pt x="606" y="2237"/>
                  </a:lnTo>
                  <a:lnTo>
                    <a:pt x="611" y="2249"/>
                  </a:lnTo>
                  <a:lnTo>
                    <a:pt x="613" y="2264"/>
                  </a:lnTo>
                  <a:lnTo>
                    <a:pt x="616" y="2294"/>
                  </a:lnTo>
                  <a:lnTo>
                    <a:pt x="616" y="2307"/>
                  </a:lnTo>
                  <a:lnTo>
                    <a:pt x="618" y="2316"/>
                  </a:lnTo>
                  <a:lnTo>
                    <a:pt x="616" y="2318"/>
                  </a:lnTo>
                  <a:lnTo>
                    <a:pt x="620" y="2318"/>
                  </a:lnTo>
                  <a:lnTo>
                    <a:pt x="620" y="2330"/>
                  </a:lnTo>
                  <a:lnTo>
                    <a:pt x="620" y="2340"/>
                  </a:lnTo>
                  <a:lnTo>
                    <a:pt x="621" y="2362"/>
                  </a:lnTo>
                  <a:lnTo>
                    <a:pt x="627" y="2438"/>
                  </a:lnTo>
                  <a:lnTo>
                    <a:pt x="630" y="2513"/>
                  </a:lnTo>
                  <a:lnTo>
                    <a:pt x="633" y="2591"/>
                  </a:lnTo>
                  <a:lnTo>
                    <a:pt x="639" y="2668"/>
                  </a:lnTo>
                  <a:lnTo>
                    <a:pt x="637" y="2735"/>
                  </a:lnTo>
                  <a:lnTo>
                    <a:pt x="637" y="2802"/>
                  </a:lnTo>
                  <a:lnTo>
                    <a:pt x="639" y="2872"/>
                  </a:lnTo>
                  <a:lnTo>
                    <a:pt x="644" y="2941"/>
                  </a:lnTo>
                  <a:lnTo>
                    <a:pt x="647" y="2968"/>
                  </a:lnTo>
                  <a:lnTo>
                    <a:pt x="649" y="2980"/>
                  </a:lnTo>
                  <a:lnTo>
                    <a:pt x="651" y="2984"/>
                  </a:lnTo>
                  <a:lnTo>
                    <a:pt x="652" y="2987"/>
                  </a:lnTo>
                  <a:lnTo>
                    <a:pt x="657" y="2989"/>
                  </a:lnTo>
                  <a:lnTo>
                    <a:pt x="663" y="2987"/>
                  </a:lnTo>
                  <a:lnTo>
                    <a:pt x="668" y="2986"/>
                  </a:lnTo>
                  <a:lnTo>
                    <a:pt x="675" y="2980"/>
                  </a:lnTo>
                  <a:lnTo>
                    <a:pt x="687" y="2972"/>
                  </a:lnTo>
                  <a:lnTo>
                    <a:pt x="697" y="2965"/>
                  </a:lnTo>
                  <a:lnTo>
                    <a:pt x="711" y="2960"/>
                  </a:lnTo>
                  <a:lnTo>
                    <a:pt x="730" y="2956"/>
                  </a:lnTo>
                  <a:lnTo>
                    <a:pt x="747" y="2953"/>
                  </a:lnTo>
                  <a:lnTo>
                    <a:pt x="759" y="2953"/>
                  </a:lnTo>
                  <a:lnTo>
                    <a:pt x="764" y="2953"/>
                  </a:lnTo>
                  <a:lnTo>
                    <a:pt x="767" y="2955"/>
                  </a:lnTo>
                  <a:lnTo>
                    <a:pt x="771" y="2956"/>
                  </a:lnTo>
                  <a:lnTo>
                    <a:pt x="774" y="2958"/>
                  </a:lnTo>
                  <a:lnTo>
                    <a:pt x="800" y="2960"/>
                  </a:lnTo>
                  <a:lnTo>
                    <a:pt x="831" y="2962"/>
                  </a:lnTo>
                  <a:lnTo>
                    <a:pt x="860" y="2963"/>
                  </a:lnTo>
                  <a:lnTo>
                    <a:pt x="887" y="2967"/>
                  </a:lnTo>
                  <a:lnTo>
                    <a:pt x="906" y="2972"/>
                  </a:lnTo>
                  <a:lnTo>
                    <a:pt x="922" y="2979"/>
                  </a:lnTo>
                  <a:lnTo>
                    <a:pt x="937" y="2986"/>
                  </a:lnTo>
                  <a:lnTo>
                    <a:pt x="954" y="2991"/>
                  </a:lnTo>
                  <a:lnTo>
                    <a:pt x="958" y="2938"/>
                  </a:lnTo>
                  <a:lnTo>
                    <a:pt x="960" y="2886"/>
                  </a:lnTo>
                  <a:lnTo>
                    <a:pt x="958" y="2843"/>
                  </a:lnTo>
                  <a:lnTo>
                    <a:pt x="960" y="2802"/>
                  </a:lnTo>
                  <a:lnTo>
                    <a:pt x="965" y="2718"/>
                  </a:lnTo>
                  <a:lnTo>
                    <a:pt x="970" y="2634"/>
                  </a:lnTo>
                  <a:lnTo>
                    <a:pt x="975" y="2549"/>
                  </a:lnTo>
                  <a:lnTo>
                    <a:pt x="977" y="2446"/>
                  </a:lnTo>
                  <a:lnTo>
                    <a:pt x="978" y="2362"/>
                  </a:lnTo>
                  <a:lnTo>
                    <a:pt x="978" y="2319"/>
                  </a:lnTo>
                  <a:lnTo>
                    <a:pt x="977" y="2273"/>
                  </a:lnTo>
                  <a:lnTo>
                    <a:pt x="975" y="2232"/>
                  </a:lnTo>
                  <a:lnTo>
                    <a:pt x="973" y="2189"/>
                  </a:lnTo>
                  <a:close/>
                  <a:moveTo>
                    <a:pt x="695" y="1002"/>
                  </a:moveTo>
                  <a:lnTo>
                    <a:pt x="695" y="1002"/>
                  </a:lnTo>
                  <a:lnTo>
                    <a:pt x="695" y="997"/>
                  </a:lnTo>
                  <a:lnTo>
                    <a:pt x="695" y="994"/>
                  </a:lnTo>
                  <a:lnTo>
                    <a:pt x="695" y="989"/>
                  </a:lnTo>
                  <a:lnTo>
                    <a:pt x="695" y="984"/>
                  </a:lnTo>
                  <a:lnTo>
                    <a:pt x="645" y="985"/>
                  </a:lnTo>
                  <a:lnTo>
                    <a:pt x="591" y="987"/>
                  </a:lnTo>
                  <a:lnTo>
                    <a:pt x="536" y="985"/>
                  </a:lnTo>
                  <a:lnTo>
                    <a:pt x="510" y="982"/>
                  </a:lnTo>
                  <a:lnTo>
                    <a:pt x="484" y="978"/>
                  </a:lnTo>
                  <a:lnTo>
                    <a:pt x="481" y="982"/>
                  </a:lnTo>
                  <a:lnTo>
                    <a:pt x="479" y="984"/>
                  </a:lnTo>
                  <a:lnTo>
                    <a:pt x="479" y="985"/>
                  </a:lnTo>
                  <a:lnTo>
                    <a:pt x="489" y="992"/>
                  </a:lnTo>
                  <a:lnTo>
                    <a:pt x="500" y="997"/>
                  </a:lnTo>
                  <a:lnTo>
                    <a:pt x="524" y="1006"/>
                  </a:lnTo>
                  <a:lnTo>
                    <a:pt x="553" y="1013"/>
                  </a:lnTo>
                  <a:lnTo>
                    <a:pt x="582" y="1016"/>
                  </a:lnTo>
                  <a:lnTo>
                    <a:pt x="613" y="1016"/>
                  </a:lnTo>
                  <a:lnTo>
                    <a:pt x="644" y="1014"/>
                  </a:lnTo>
                  <a:lnTo>
                    <a:pt x="671" y="1009"/>
                  </a:lnTo>
                  <a:lnTo>
                    <a:pt x="695" y="1002"/>
                  </a:lnTo>
                  <a:close/>
                  <a:moveTo>
                    <a:pt x="139" y="1991"/>
                  </a:moveTo>
                  <a:lnTo>
                    <a:pt x="139" y="1991"/>
                  </a:lnTo>
                  <a:lnTo>
                    <a:pt x="141" y="1978"/>
                  </a:lnTo>
                  <a:lnTo>
                    <a:pt x="142" y="1966"/>
                  </a:lnTo>
                  <a:lnTo>
                    <a:pt x="142" y="1952"/>
                  </a:lnTo>
                  <a:lnTo>
                    <a:pt x="139" y="1938"/>
                  </a:lnTo>
                  <a:lnTo>
                    <a:pt x="136" y="1924"/>
                  </a:lnTo>
                  <a:lnTo>
                    <a:pt x="130" y="1912"/>
                  </a:lnTo>
                  <a:lnTo>
                    <a:pt x="125" y="1900"/>
                  </a:lnTo>
                  <a:lnTo>
                    <a:pt x="117" y="1888"/>
                  </a:lnTo>
                  <a:lnTo>
                    <a:pt x="110" y="1880"/>
                  </a:lnTo>
                  <a:lnTo>
                    <a:pt x="101" y="1871"/>
                  </a:lnTo>
                  <a:lnTo>
                    <a:pt x="93" y="1866"/>
                  </a:lnTo>
                  <a:lnTo>
                    <a:pt x="84" y="1863"/>
                  </a:lnTo>
                  <a:lnTo>
                    <a:pt x="76" y="1861"/>
                  </a:lnTo>
                  <a:lnTo>
                    <a:pt x="67" y="1863"/>
                  </a:lnTo>
                  <a:lnTo>
                    <a:pt x="60" y="1868"/>
                  </a:lnTo>
                  <a:lnTo>
                    <a:pt x="51" y="1876"/>
                  </a:lnTo>
                  <a:lnTo>
                    <a:pt x="50" y="1882"/>
                  </a:lnTo>
                  <a:lnTo>
                    <a:pt x="48" y="1885"/>
                  </a:lnTo>
                  <a:lnTo>
                    <a:pt x="45" y="1892"/>
                  </a:lnTo>
                  <a:lnTo>
                    <a:pt x="38" y="1902"/>
                  </a:lnTo>
                  <a:lnTo>
                    <a:pt x="34" y="1916"/>
                  </a:lnTo>
                  <a:lnTo>
                    <a:pt x="27" y="1943"/>
                  </a:lnTo>
                  <a:lnTo>
                    <a:pt x="27" y="1945"/>
                  </a:lnTo>
                  <a:lnTo>
                    <a:pt x="26" y="1964"/>
                  </a:lnTo>
                  <a:lnTo>
                    <a:pt x="26" y="1983"/>
                  </a:lnTo>
                  <a:lnTo>
                    <a:pt x="27" y="2002"/>
                  </a:lnTo>
                  <a:lnTo>
                    <a:pt x="31" y="2010"/>
                  </a:lnTo>
                  <a:lnTo>
                    <a:pt x="34" y="2019"/>
                  </a:lnTo>
                  <a:lnTo>
                    <a:pt x="34" y="2021"/>
                  </a:lnTo>
                  <a:lnTo>
                    <a:pt x="38" y="2034"/>
                  </a:lnTo>
                  <a:lnTo>
                    <a:pt x="45" y="2048"/>
                  </a:lnTo>
                  <a:lnTo>
                    <a:pt x="51" y="2060"/>
                  </a:lnTo>
                  <a:lnTo>
                    <a:pt x="58" y="2072"/>
                  </a:lnTo>
                  <a:lnTo>
                    <a:pt x="69" y="2081"/>
                  </a:lnTo>
                  <a:lnTo>
                    <a:pt x="79" y="2091"/>
                  </a:lnTo>
                  <a:lnTo>
                    <a:pt x="101" y="2106"/>
                  </a:lnTo>
                  <a:lnTo>
                    <a:pt x="105" y="2094"/>
                  </a:lnTo>
                  <a:lnTo>
                    <a:pt x="108" y="2079"/>
                  </a:lnTo>
                  <a:lnTo>
                    <a:pt x="110" y="2045"/>
                  </a:lnTo>
                  <a:lnTo>
                    <a:pt x="112" y="2028"/>
                  </a:lnTo>
                  <a:lnTo>
                    <a:pt x="113" y="2012"/>
                  </a:lnTo>
                  <a:lnTo>
                    <a:pt x="117" y="1998"/>
                  </a:lnTo>
                  <a:lnTo>
                    <a:pt x="118" y="1991"/>
                  </a:lnTo>
                  <a:lnTo>
                    <a:pt x="122" y="1988"/>
                  </a:lnTo>
                  <a:lnTo>
                    <a:pt x="127" y="1988"/>
                  </a:lnTo>
                  <a:lnTo>
                    <a:pt x="130" y="1990"/>
                  </a:lnTo>
                  <a:lnTo>
                    <a:pt x="134" y="1991"/>
                  </a:lnTo>
                  <a:lnTo>
                    <a:pt x="139" y="1991"/>
                  </a:lnTo>
                  <a:close/>
                </a:path>
              </a:pathLst>
            </a:custGeom>
            <a:solidFill>
              <a:srgbClr val="2B1A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2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56" name="Freeform 7"/>
            <p:cNvSpPr>
              <a:spLocks/>
            </p:cNvSpPr>
            <p:nvPr/>
          </p:nvSpPr>
          <p:spPr bwMode="auto">
            <a:xfrm>
              <a:off x="7146925" y="1985963"/>
              <a:ext cx="1760538" cy="1708150"/>
            </a:xfrm>
            <a:custGeom>
              <a:avLst/>
              <a:gdLst>
                <a:gd name="T0" fmla="*/ 2147483647 w 1109"/>
                <a:gd name="T1" fmla="*/ 2147483647 h 1076"/>
                <a:gd name="T2" fmla="*/ 2147483647 w 1109"/>
                <a:gd name="T3" fmla="*/ 2147483647 h 1076"/>
                <a:gd name="T4" fmla="*/ 2147483647 w 1109"/>
                <a:gd name="T5" fmla="*/ 2147483647 h 1076"/>
                <a:gd name="T6" fmla="*/ 2147483647 w 1109"/>
                <a:gd name="T7" fmla="*/ 2147483647 h 1076"/>
                <a:gd name="T8" fmla="*/ 2147483647 w 1109"/>
                <a:gd name="T9" fmla="*/ 2147483647 h 1076"/>
                <a:gd name="T10" fmla="*/ 2147483647 w 1109"/>
                <a:gd name="T11" fmla="*/ 2147483647 h 1076"/>
                <a:gd name="T12" fmla="*/ 2147483647 w 1109"/>
                <a:gd name="T13" fmla="*/ 2147483647 h 1076"/>
                <a:gd name="T14" fmla="*/ 2147483647 w 1109"/>
                <a:gd name="T15" fmla="*/ 2147483647 h 1076"/>
                <a:gd name="T16" fmla="*/ 2147483647 w 1109"/>
                <a:gd name="T17" fmla="*/ 2147483647 h 1076"/>
                <a:gd name="T18" fmla="*/ 2147483647 w 1109"/>
                <a:gd name="T19" fmla="*/ 2147483647 h 1076"/>
                <a:gd name="T20" fmla="*/ 2147483647 w 1109"/>
                <a:gd name="T21" fmla="*/ 2147483647 h 1076"/>
                <a:gd name="T22" fmla="*/ 2147483647 w 1109"/>
                <a:gd name="T23" fmla="*/ 2147483647 h 1076"/>
                <a:gd name="T24" fmla="*/ 2147483647 w 1109"/>
                <a:gd name="T25" fmla="*/ 2147483647 h 1076"/>
                <a:gd name="T26" fmla="*/ 2147483647 w 1109"/>
                <a:gd name="T27" fmla="*/ 2147483647 h 1076"/>
                <a:gd name="T28" fmla="*/ 2147483647 w 1109"/>
                <a:gd name="T29" fmla="*/ 2147483647 h 1076"/>
                <a:gd name="T30" fmla="*/ 2147483647 w 1109"/>
                <a:gd name="T31" fmla="*/ 2147483647 h 1076"/>
                <a:gd name="T32" fmla="*/ 2147483647 w 1109"/>
                <a:gd name="T33" fmla="*/ 2147483647 h 1076"/>
                <a:gd name="T34" fmla="*/ 2147483647 w 1109"/>
                <a:gd name="T35" fmla="*/ 2147483647 h 1076"/>
                <a:gd name="T36" fmla="*/ 2147483647 w 1109"/>
                <a:gd name="T37" fmla="*/ 2147483647 h 1076"/>
                <a:gd name="T38" fmla="*/ 2147483647 w 1109"/>
                <a:gd name="T39" fmla="*/ 2147483647 h 1076"/>
                <a:gd name="T40" fmla="*/ 2147483647 w 1109"/>
                <a:gd name="T41" fmla="*/ 2147483647 h 1076"/>
                <a:gd name="T42" fmla="*/ 2147483647 w 1109"/>
                <a:gd name="T43" fmla="*/ 2147483647 h 1076"/>
                <a:gd name="T44" fmla="*/ 2147483647 w 1109"/>
                <a:gd name="T45" fmla="*/ 2147483647 h 1076"/>
                <a:gd name="T46" fmla="*/ 2147483647 w 1109"/>
                <a:gd name="T47" fmla="*/ 2147483647 h 1076"/>
                <a:gd name="T48" fmla="*/ 2147483647 w 1109"/>
                <a:gd name="T49" fmla="*/ 2147483647 h 1076"/>
                <a:gd name="T50" fmla="*/ 2147483647 w 1109"/>
                <a:gd name="T51" fmla="*/ 2147483647 h 1076"/>
                <a:gd name="T52" fmla="*/ 2147483647 w 1109"/>
                <a:gd name="T53" fmla="*/ 2147483647 h 1076"/>
                <a:gd name="T54" fmla="*/ 2147483647 w 1109"/>
                <a:gd name="T55" fmla="*/ 2147483647 h 1076"/>
                <a:gd name="T56" fmla="*/ 2147483647 w 1109"/>
                <a:gd name="T57" fmla="*/ 2147483647 h 1076"/>
                <a:gd name="T58" fmla="*/ 2147483647 w 1109"/>
                <a:gd name="T59" fmla="*/ 2147483647 h 1076"/>
                <a:gd name="T60" fmla="*/ 2147483647 w 1109"/>
                <a:gd name="T61" fmla="*/ 2147483647 h 1076"/>
                <a:gd name="T62" fmla="*/ 2147483647 w 1109"/>
                <a:gd name="T63" fmla="*/ 2147483647 h 1076"/>
                <a:gd name="T64" fmla="*/ 2147483647 w 1109"/>
                <a:gd name="T65" fmla="*/ 2147483647 h 1076"/>
                <a:gd name="T66" fmla="*/ 2147483647 w 1109"/>
                <a:gd name="T67" fmla="*/ 2147483647 h 1076"/>
                <a:gd name="T68" fmla="*/ 2147483647 w 1109"/>
                <a:gd name="T69" fmla="*/ 2147483647 h 1076"/>
                <a:gd name="T70" fmla="*/ 2147483647 w 1109"/>
                <a:gd name="T71" fmla="*/ 2147483647 h 1076"/>
                <a:gd name="T72" fmla="*/ 2147483647 w 1109"/>
                <a:gd name="T73" fmla="*/ 2147483647 h 1076"/>
                <a:gd name="T74" fmla="*/ 2147483647 w 1109"/>
                <a:gd name="T75" fmla="*/ 2147483647 h 1076"/>
                <a:gd name="T76" fmla="*/ 2147483647 w 1109"/>
                <a:gd name="T77" fmla="*/ 2147483647 h 1076"/>
                <a:gd name="T78" fmla="*/ 2147483647 w 1109"/>
                <a:gd name="T79" fmla="*/ 2147483647 h 1076"/>
                <a:gd name="T80" fmla="*/ 2147483647 w 1109"/>
                <a:gd name="T81" fmla="*/ 2147483647 h 1076"/>
                <a:gd name="T82" fmla="*/ 2147483647 w 1109"/>
                <a:gd name="T83" fmla="*/ 2147483647 h 1076"/>
                <a:gd name="T84" fmla="*/ 0 w 1109"/>
                <a:gd name="T85" fmla="*/ 2147483647 h 1076"/>
                <a:gd name="T86" fmla="*/ 2147483647 w 1109"/>
                <a:gd name="T87" fmla="*/ 2147483647 h 1076"/>
                <a:gd name="T88" fmla="*/ 2147483647 w 1109"/>
                <a:gd name="T89" fmla="*/ 2147483647 h 1076"/>
                <a:gd name="T90" fmla="*/ 2147483647 w 1109"/>
                <a:gd name="T91" fmla="*/ 2147483647 h 1076"/>
                <a:gd name="T92" fmla="*/ 2147483647 w 1109"/>
                <a:gd name="T93" fmla="*/ 2147483647 h 1076"/>
                <a:gd name="T94" fmla="*/ 2147483647 w 1109"/>
                <a:gd name="T95" fmla="*/ 2147483647 h 1076"/>
                <a:gd name="T96" fmla="*/ 2147483647 w 1109"/>
                <a:gd name="T97" fmla="*/ 2147483647 h 1076"/>
                <a:gd name="T98" fmla="*/ 2147483647 w 1109"/>
                <a:gd name="T99" fmla="*/ 2147483647 h 1076"/>
                <a:gd name="T100" fmla="*/ 2147483647 w 1109"/>
                <a:gd name="T101" fmla="*/ 2147483647 h 1076"/>
                <a:gd name="T102" fmla="*/ 2147483647 w 1109"/>
                <a:gd name="T103" fmla="*/ 2147483647 h 1076"/>
                <a:gd name="T104" fmla="*/ 2147483647 w 1109"/>
                <a:gd name="T105" fmla="*/ 2147483647 h 1076"/>
                <a:gd name="T106" fmla="*/ 2147483647 w 1109"/>
                <a:gd name="T107" fmla="*/ 2147483647 h 1076"/>
                <a:gd name="T108" fmla="*/ 2147483647 w 1109"/>
                <a:gd name="T109" fmla="*/ 2147483647 h 1076"/>
                <a:gd name="T110" fmla="*/ 2147483647 w 1109"/>
                <a:gd name="T111" fmla="*/ 2147483647 h 1076"/>
                <a:gd name="T112" fmla="*/ 2147483647 w 1109"/>
                <a:gd name="T113" fmla="*/ 2147483647 h 1076"/>
                <a:gd name="T114" fmla="*/ 2147483647 w 1109"/>
                <a:gd name="T115" fmla="*/ 2147483647 h 1076"/>
                <a:gd name="T116" fmla="*/ 2147483647 w 1109"/>
                <a:gd name="T117" fmla="*/ 2147483647 h 1076"/>
                <a:gd name="T118" fmla="*/ 2147483647 w 1109"/>
                <a:gd name="T119" fmla="*/ 2147483647 h 1076"/>
                <a:gd name="T120" fmla="*/ 2147483647 w 1109"/>
                <a:gd name="T121" fmla="*/ 2147483647 h 1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09"/>
                <a:gd name="T184" fmla="*/ 0 h 1076"/>
                <a:gd name="T185" fmla="*/ 1109 w 1109"/>
                <a:gd name="T186" fmla="*/ 1076 h 1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09" h="1076">
                  <a:moveTo>
                    <a:pt x="1097" y="364"/>
                  </a:moveTo>
                  <a:lnTo>
                    <a:pt x="1097" y="364"/>
                  </a:lnTo>
                  <a:lnTo>
                    <a:pt x="1097" y="410"/>
                  </a:lnTo>
                  <a:lnTo>
                    <a:pt x="1099" y="460"/>
                  </a:lnTo>
                  <a:lnTo>
                    <a:pt x="1104" y="560"/>
                  </a:lnTo>
                  <a:lnTo>
                    <a:pt x="1109" y="663"/>
                  </a:lnTo>
                  <a:lnTo>
                    <a:pt x="1109" y="714"/>
                  </a:lnTo>
                  <a:lnTo>
                    <a:pt x="1108" y="767"/>
                  </a:lnTo>
                  <a:lnTo>
                    <a:pt x="1104" y="821"/>
                  </a:lnTo>
                  <a:lnTo>
                    <a:pt x="1099" y="872"/>
                  </a:lnTo>
                  <a:lnTo>
                    <a:pt x="1094" y="922"/>
                  </a:lnTo>
                  <a:lnTo>
                    <a:pt x="1085" y="972"/>
                  </a:lnTo>
                  <a:lnTo>
                    <a:pt x="1075" y="965"/>
                  </a:lnTo>
                  <a:lnTo>
                    <a:pt x="1063" y="960"/>
                  </a:lnTo>
                  <a:lnTo>
                    <a:pt x="1051" y="956"/>
                  </a:lnTo>
                  <a:lnTo>
                    <a:pt x="1039" y="956"/>
                  </a:lnTo>
                  <a:lnTo>
                    <a:pt x="1027" y="958"/>
                  </a:lnTo>
                  <a:lnTo>
                    <a:pt x="1015" y="961"/>
                  </a:lnTo>
                  <a:lnTo>
                    <a:pt x="1003" y="968"/>
                  </a:lnTo>
                  <a:lnTo>
                    <a:pt x="993" y="975"/>
                  </a:lnTo>
                  <a:lnTo>
                    <a:pt x="989" y="966"/>
                  </a:lnTo>
                  <a:lnTo>
                    <a:pt x="987" y="956"/>
                  </a:lnTo>
                  <a:lnTo>
                    <a:pt x="987" y="932"/>
                  </a:lnTo>
                  <a:lnTo>
                    <a:pt x="987" y="930"/>
                  </a:lnTo>
                  <a:lnTo>
                    <a:pt x="984" y="862"/>
                  </a:lnTo>
                  <a:lnTo>
                    <a:pt x="984" y="793"/>
                  </a:lnTo>
                  <a:lnTo>
                    <a:pt x="984" y="723"/>
                  </a:lnTo>
                  <a:lnTo>
                    <a:pt x="986" y="652"/>
                  </a:lnTo>
                  <a:lnTo>
                    <a:pt x="986" y="621"/>
                  </a:lnTo>
                  <a:lnTo>
                    <a:pt x="986" y="587"/>
                  </a:lnTo>
                  <a:lnTo>
                    <a:pt x="982" y="522"/>
                  </a:lnTo>
                  <a:lnTo>
                    <a:pt x="982" y="489"/>
                  </a:lnTo>
                  <a:lnTo>
                    <a:pt x="982" y="456"/>
                  </a:lnTo>
                  <a:lnTo>
                    <a:pt x="986" y="426"/>
                  </a:lnTo>
                  <a:lnTo>
                    <a:pt x="989" y="396"/>
                  </a:lnTo>
                  <a:lnTo>
                    <a:pt x="989" y="395"/>
                  </a:lnTo>
                  <a:lnTo>
                    <a:pt x="989" y="386"/>
                  </a:lnTo>
                  <a:lnTo>
                    <a:pt x="991" y="381"/>
                  </a:lnTo>
                  <a:lnTo>
                    <a:pt x="996" y="369"/>
                  </a:lnTo>
                  <a:lnTo>
                    <a:pt x="998" y="362"/>
                  </a:lnTo>
                  <a:lnTo>
                    <a:pt x="998" y="357"/>
                  </a:lnTo>
                  <a:lnTo>
                    <a:pt x="998" y="352"/>
                  </a:lnTo>
                  <a:lnTo>
                    <a:pt x="996" y="345"/>
                  </a:lnTo>
                  <a:lnTo>
                    <a:pt x="989" y="345"/>
                  </a:lnTo>
                  <a:lnTo>
                    <a:pt x="986" y="347"/>
                  </a:lnTo>
                  <a:lnTo>
                    <a:pt x="981" y="348"/>
                  </a:lnTo>
                  <a:lnTo>
                    <a:pt x="977" y="352"/>
                  </a:lnTo>
                  <a:lnTo>
                    <a:pt x="972" y="360"/>
                  </a:lnTo>
                  <a:lnTo>
                    <a:pt x="967" y="371"/>
                  </a:lnTo>
                  <a:lnTo>
                    <a:pt x="965" y="383"/>
                  </a:lnTo>
                  <a:lnTo>
                    <a:pt x="963" y="396"/>
                  </a:lnTo>
                  <a:lnTo>
                    <a:pt x="962" y="417"/>
                  </a:lnTo>
                  <a:lnTo>
                    <a:pt x="958" y="443"/>
                  </a:lnTo>
                  <a:lnTo>
                    <a:pt x="958" y="470"/>
                  </a:lnTo>
                  <a:lnTo>
                    <a:pt x="960" y="522"/>
                  </a:lnTo>
                  <a:lnTo>
                    <a:pt x="960" y="575"/>
                  </a:lnTo>
                  <a:lnTo>
                    <a:pt x="962" y="628"/>
                  </a:lnTo>
                  <a:lnTo>
                    <a:pt x="960" y="731"/>
                  </a:lnTo>
                  <a:lnTo>
                    <a:pt x="960" y="834"/>
                  </a:lnTo>
                  <a:lnTo>
                    <a:pt x="960" y="886"/>
                  </a:lnTo>
                  <a:lnTo>
                    <a:pt x="963" y="939"/>
                  </a:lnTo>
                  <a:lnTo>
                    <a:pt x="963" y="958"/>
                  </a:lnTo>
                  <a:lnTo>
                    <a:pt x="967" y="975"/>
                  </a:lnTo>
                  <a:lnTo>
                    <a:pt x="968" y="982"/>
                  </a:lnTo>
                  <a:lnTo>
                    <a:pt x="972" y="990"/>
                  </a:lnTo>
                  <a:lnTo>
                    <a:pt x="975" y="996"/>
                  </a:lnTo>
                  <a:lnTo>
                    <a:pt x="981" y="1001"/>
                  </a:lnTo>
                  <a:lnTo>
                    <a:pt x="975" y="1025"/>
                  </a:lnTo>
                  <a:lnTo>
                    <a:pt x="972" y="1037"/>
                  </a:lnTo>
                  <a:lnTo>
                    <a:pt x="968" y="1047"/>
                  </a:lnTo>
                  <a:lnTo>
                    <a:pt x="938" y="1052"/>
                  </a:lnTo>
                  <a:lnTo>
                    <a:pt x="908" y="1057"/>
                  </a:lnTo>
                  <a:lnTo>
                    <a:pt x="879" y="1061"/>
                  </a:lnTo>
                  <a:lnTo>
                    <a:pt x="862" y="1063"/>
                  </a:lnTo>
                  <a:lnTo>
                    <a:pt x="845" y="1063"/>
                  </a:lnTo>
                  <a:lnTo>
                    <a:pt x="795" y="1063"/>
                  </a:lnTo>
                  <a:lnTo>
                    <a:pt x="744" y="1064"/>
                  </a:lnTo>
                  <a:lnTo>
                    <a:pt x="692" y="1066"/>
                  </a:lnTo>
                  <a:lnTo>
                    <a:pt x="639" y="1068"/>
                  </a:lnTo>
                  <a:lnTo>
                    <a:pt x="610" y="1068"/>
                  </a:lnTo>
                  <a:lnTo>
                    <a:pt x="581" y="1064"/>
                  </a:lnTo>
                  <a:lnTo>
                    <a:pt x="522" y="1061"/>
                  </a:lnTo>
                  <a:lnTo>
                    <a:pt x="436" y="1057"/>
                  </a:lnTo>
                  <a:lnTo>
                    <a:pt x="347" y="1052"/>
                  </a:lnTo>
                  <a:lnTo>
                    <a:pt x="321" y="1049"/>
                  </a:lnTo>
                  <a:lnTo>
                    <a:pt x="297" y="1045"/>
                  </a:lnTo>
                  <a:lnTo>
                    <a:pt x="273" y="1042"/>
                  </a:lnTo>
                  <a:lnTo>
                    <a:pt x="249" y="1040"/>
                  </a:lnTo>
                  <a:lnTo>
                    <a:pt x="234" y="1042"/>
                  </a:lnTo>
                  <a:lnTo>
                    <a:pt x="218" y="1045"/>
                  </a:lnTo>
                  <a:lnTo>
                    <a:pt x="205" y="1051"/>
                  </a:lnTo>
                  <a:lnTo>
                    <a:pt x="191" y="1056"/>
                  </a:lnTo>
                  <a:lnTo>
                    <a:pt x="162" y="1066"/>
                  </a:lnTo>
                  <a:lnTo>
                    <a:pt x="136" y="1076"/>
                  </a:lnTo>
                  <a:lnTo>
                    <a:pt x="133" y="1071"/>
                  </a:lnTo>
                  <a:lnTo>
                    <a:pt x="133" y="1063"/>
                  </a:lnTo>
                  <a:lnTo>
                    <a:pt x="131" y="1047"/>
                  </a:lnTo>
                  <a:lnTo>
                    <a:pt x="133" y="1028"/>
                  </a:lnTo>
                  <a:lnTo>
                    <a:pt x="133" y="1011"/>
                  </a:lnTo>
                  <a:lnTo>
                    <a:pt x="133" y="1009"/>
                  </a:lnTo>
                  <a:lnTo>
                    <a:pt x="120" y="975"/>
                  </a:lnTo>
                  <a:lnTo>
                    <a:pt x="120" y="973"/>
                  </a:lnTo>
                  <a:lnTo>
                    <a:pt x="117" y="968"/>
                  </a:lnTo>
                  <a:lnTo>
                    <a:pt x="114" y="965"/>
                  </a:lnTo>
                  <a:lnTo>
                    <a:pt x="110" y="953"/>
                  </a:lnTo>
                  <a:lnTo>
                    <a:pt x="110" y="941"/>
                  </a:lnTo>
                  <a:lnTo>
                    <a:pt x="110" y="927"/>
                  </a:lnTo>
                  <a:lnTo>
                    <a:pt x="110" y="920"/>
                  </a:lnTo>
                  <a:lnTo>
                    <a:pt x="114" y="901"/>
                  </a:lnTo>
                  <a:lnTo>
                    <a:pt x="117" y="882"/>
                  </a:lnTo>
                  <a:lnTo>
                    <a:pt x="117" y="879"/>
                  </a:lnTo>
                  <a:lnTo>
                    <a:pt x="122" y="822"/>
                  </a:lnTo>
                  <a:lnTo>
                    <a:pt x="124" y="795"/>
                  </a:lnTo>
                  <a:lnTo>
                    <a:pt x="127" y="769"/>
                  </a:lnTo>
                  <a:lnTo>
                    <a:pt x="127" y="766"/>
                  </a:lnTo>
                  <a:lnTo>
                    <a:pt x="127" y="755"/>
                  </a:lnTo>
                  <a:lnTo>
                    <a:pt x="127" y="750"/>
                  </a:lnTo>
                  <a:lnTo>
                    <a:pt x="129" y="747"/>
                  </a:lnTo>
                  <a:lnTo>
                    <a:pt x="129" y="745"/>
                  </a:lnTo>
                  <a:lnTo>
                    <a:pt x="133" y="695"/>
                  </a:lnTo>
                  <a:lnTo>
                    <a:pt x="136" y="644"/>
                  </a:lnTo>
                  <a:lnTo>
                    <a:pt x="141" y="590"/>
                  </a:lnTo>
                  <a:lnTo>
                    <a:pt x="145" y="537"/>
                  </a:lnTo>
                  <a:lnTo>
                    <a:pt x="145" y="501"/>
                  </a:lnTo>
                  <a:lnTo>
                    <a:pt x="145" y="482"/>
                  </a:lnTo>
                  <a:lnTo>
                    <a:pt x="145" y="465"/>
                  </a:lnTo>
                  <a:lnTo>
                    <a:pt x="146" y="451"/>
                  </a:lnTo>
                  <a:lnTo>
                    <a:pt x="150" y="438"/>
                  </a:lnTo>
                  <a:lnTo>
                    <a:pt x="155" y="408"/>
                  </a:lnTo>
                  <a:lnTo>
                    <a:pt x="157" y="395"/>
                  </a:lnTo>
                  <a:lnTo>
                    <a:pt x="157" y="388"/>
                  </a:lnTo>
                  <a:lnTo>
                    <a:pt x="157" y="381"/>
                  </a:lnTo>
                  <a:lnTo>
                    <a:pt x="153" y="376"/>
                  </a:lnTo>
                  <a:lnTo>
                    <a:pt x="150" y="371"/>
                  </a:lnTo>
                  <a:lnTo>
                    <a:pt x="145" y="367"/>
                  </a:lnTo>
                  <a:lnTo>
                    <a:pt x="136" y="367"/>
                  </a:lnTo>
                  <a:lnTo>
                    <a:pt x="133" y="371"/>
                  </a:lnTo>
                  <a:lnTo>
                    <a:pt x="133" y="378"/>
                  </a:lnTo>
                  <a:lnTo>
                    <a:pt x="133" y="388"/>
                  </a:lnTo>
                  <a:lnTo>
                    <a:pt x="133" y="400"/>
                  </a:lnTo>
                  <a:lnTo>
                    <a:pt x="133" y="405"/>
                  </a:lnTo>
                  <a:lnTo>
                    <a:pt x="129" y="410"/>
                  </a:lnTo>
                  <a:lnTo>
                    <a:pt x="129" y="415"/>
                  </a:lnTo>
                  <a:lnTo>
                    <a:pt x="127" y="417"/>
                  </a:lnTo>
                  <a:lnTo>
                    <a:pt x="127" y="420"/>
                  </a:lnTo>
                  <a:lnTo>
                    <a:pt x="126" y="434"/>
                  </a:lnTo>
                  <a:lnTo>
                    <a:pt x="126" y="439"/>
                  </a:lnTo>
                  <a:lnTo>
                    <a:pt x="122" y="444"/>
                  </a:lnTo>
                  <a:lnTo>
                    <a:pt x="122" y="448"/>
                  </a:lnTo>
                  <a:lnTo>
                    <a:pt x="120" y="469"/>
                  </a:lnTo>
                  <a:lnTo>
                    <a:pt x="120" y="491"/>
                  </a:lnTo>
                  <a:lnTo>
                    <a:pt x="120" y="513"/>
                  </a:lnTo>
                  <a:lnTo>
                    <a:pt x="119" y="534"/>
                  </a:lnTo>
                  <a:lnTo>
                    <a:pt x="119" y="535"/>
                  </a:lnTo>
                  <a:lnTo>
                    <a:pt x="119" y="558"/>
                  </a:lnTo>
                  <a:lnTo>
                    <a:pt x="117" y="570"/>
                  </a:lnTo>
                  <a:lnTo>
                    <a:pt x="115" y="580"/>
                  </a:lnTo>
                  <a:lnTo>
                    <a:pt x="115" y="590"/>
                  </a:lnTo>
                  <a:lnTo>
                    <a:pt x="115" y="596"/>
                  </a:lnTo>
                  <a:lnTo>
                    <a:pt x="114" y="599"/>
                  </a:lnTo>
                  <a:lnTo>
                    <a:pt x="114" y="601"/>
                  </a:lnTo>
                  <a:lnTo>
                    <a:pt x="114" y="630"/>
                  </a:lnTo>
                  <a:lnTo>
                    <a:pt x="112" y="663"/>
                  </a:lnTo>
                  <a:lnTo>
                    <a:pt x="110" y="693"/>
                  </a:lnTo>
                  <a:lnTo>
                    <a:pt x="107" y="724"/>
                  </a:lnTo>
                  <a:lnTo>
                    <a:pt x="105" y="728"/>
                  </a:lnTo>
                  <a:lnTo>
                    <a:pt x="105" y="735"/>
                  </a:lnTo>
                  <a:lnTo>
                    <a:pt x="105" y="747"/>
                  </a:lnTo>
                  <a:lnTo>
                    <a:pt x="103" y="766"/>
                  </a:lnTo>
                  <a:lnTo>
                    <a:pt x="102" y="781"/>
                  </a:lnTo>
                  <a:lnTo>
                    <a:pt x="102" y="788"/>
                  </a:lnTo>
                  <a:lnTo>
                    <a:pt x="98" y="826"/>
                  </a:lnTo>
                  <a:lnTo>
                    <a:pt x="93" y="862"/>
                  </a:lnTo>
                  <a:lnTo>
                    <a:pt x="93" y="863"/>
                  </a:lnTo>
                  <a:lnTo>
                    <a:pt x="93" y="879"/>
                  </a:lnTo>
                  <a:lnTo>
                    <a:pt x="90" y="893"/>
                  </a:lnTo>
                  <a:lnTo>
                    <a:pt x="90" y="901"/>
                  </a:lnTo>
                  <a:lnTo>
                    <a:pt x="88" y="905"/>
                  </a:lnTo>
                  <a:lnTo>
                    <a:pt x="86" y="906"/>
                  </a:lnTo>
                  <a:lnTo>
                    <a:pt x="86" y="910"/>
                  </a:lnTo>
                  <a:lnTo>
                    <a:pt x="86" y="913"/>
                  </a:lnTo>
                  <a:lnTo>
                    <a:pt x="84" y="915"/>
                  </a:lnTo>
                  <a:lnTo>
                    <a:pt x="83" y="915"/>
                  </a:lnTo>
                  <a:lnTo>
                    <a:pt x="83" y="917"/>
                  </a:lnTo>
                  <a:lnTo>
                    <a:pt x="76" y="913"/>
                  </a:lnTo>
                  <a:lnTo>
                    <a:pt x="66" y="908"/>
                  </a:lnTo>
                  <a:lnTo>
                    <a:pt x="55" y="906"/>
                  </a:lnTo>
                  <a:lnTo>
                    <a:pt x="45" y="905"/>
                  </a:lnTo>
                  <a:lnTo>
                    <a:pt x="35" y="903"/>
                  </a:lnTo>
                  <a:lnTo>
                    <a:pt x="24" y="905"/>
                  </a:lnTo>
                  <a:lnTo>
                    <a:pt x="16" y="908"/>
                  </a:lnTo>
                  <a:lnTo>
                    <a:pt x="7" y="913"/>
                  </a:lnTo>
                  <a:lnTo>
                    <a:pt x="4" y="889"/>
                  </a:lnTo>
                  <a:lnTo>
                    <a:pt x="4" y="875"/>
                  </a:lnTo>
                  <a:lnTo>
                    <a:pt x="5" y="865"/>
                  </a:lnTo>
                  <a:lnTo>
                    <a:pt x="5" y="862"/>
                  </a:lnTo>
                  <a:lnTo>
                    <a:pt x="2" y="812"/>
                  </a:lnTo>
                  <a:lnTo>
                    <a:pt x="0" y="762"/>
                  </a:lnTo>
                  <a:lnTo>
                    <a:pt x="0" y="760"/>
                  </a:lnTo>
                  <a:lnTo>
                    <a:pt x="4" y="699"/>
                  </a:lnTo>
                  <a:lnTo>
                    <a:pt x="7" y="638"/>
                  </a:lnTo>
                  <a:lnTo>
                    <a:pt x="7" y="637"/>
                  </a:lnTo>
                  <a:lnTo>
                    <a:pt x="5" y="618"/>
                  </a:lnTo>
                  <a:lnTo>
                    <a:pt x="5" y="599"/>
                  </a:lnTo>
                  <a:lnTo>
                    <a:pt x="5" y="560"/>
                  </a:lnTo>
                  <a:lnTo>
                    <a:pt x="5" y="558"/>
                  </a:lnTo>
                  <a:lnTo>
                    <a:pt x="4" y="532"/>
                  </a:lnTo>
                  <a:lnTo>
                    <a:pt x="2" y="501"/>
                  </a:lnTo>
                  <a:lnTo>
                    <a:pt x="5" y="431"/>
                  </a:lnTo>
                  <a:lnTo>
                    <a:pt x="11" y="360"/>
                  </a:lnTo>
                  <a:lnTo>
                    <a:pt x="17" y="302"/>
                  </a:lnTo>
                  <a:lnTo>
                    <a:pt x="17" y="299"/>
                  </a:lnTo>
                  <a:lnTo>
                    <a:pt x="19" y="271"/>
                  </a:lnTo>
                  <a:lnTo>
                    <a:pt x="23" y="244"/>
                  </a:lnTo>
                  <a:lnTo>
                    <a:pt x="28" y="214"/>
                  </a:lnTo>
                  <a:lnTo>
                    <a:pt x="33" y="189"/>
                  </a:lnTo>
                  <a:lnTo>
                    <a:pt x="42" y="163"/>
                  </a:lnTo>
                  <a:lnTo>
                    <a:pt x="52" y="141"/>
                  </a:lnTo>
                  <a:lnTo>
                    <a:pt x="59" y="130"/>
                  </a:lnTo>
                  <a:lnTo>
                    <a:pt x="66" y="122"/>
                  </a:lnTo>
                  <a:lnTo>
                    <a:pt x="72" y="111"/>
                  </a:lnTo>
                  <a:lnTo>
                    <a:pt x="81" y="105"/>
                  </a:lnTo>
                  <a:lnTo>
                    <a:pt x="100" y="91"/>
                  </a:lnTo>
                  <a:lnTo>
                    <a:pt x="122" y="79"/>
                  </a:lnTo>
                  <a:lnTo>
                    <a:pt x="145" y="67"/>
                  </a:lnTo>
                  <a:lnTo>
                    <a:pt x="170" y="56"/>
                  </a:lnTo>
                  <a:lnTo>
                    <a:pt x="203" y="46"/>
                  </a:lnTo>
                  <a:lnTo>
                    <a:pt x="236" y="36"/>
                  </a:lnTo>
                  <a:lnTo>
                    <a:pt x="272" y="27"/>
                  </a:lnTo>
                  <a:lnTo>
                    <a:pt x="306" y="22"/>
                  </a:lnTo>
                  <a:lnTo>
                    <a:pt x="323" y="24"/>
                  </a:lnTo>
                  <a:lnTo>
                    <a:pt x="333" y="24"/>
                  </a:lnTo>
                  <a:lnTo>
                    <a:pt x="342" y="22"/>
                  </a:lnTo>
                  <a:lnTo>
                    <a:pt x="352" y="20"/>
                  </a:lnTo>
                  <a:lnTo>
                    <a:pt x="356" y="19"/>
                  </a:lnTo>
                  <a:lnTo>
                    <a:pt x="361" y="17"/>
                  </a:lnTo>
                  <a:lnTo>
                    <a:pt x="368" y="19"/>
                  </a:lnTo>
                  <a:lnTo>
                    <a:pt x="375" y="20"/>
                  </a:lnTo>
                  <a:lnTo>
                    <a:pt x="387" y="26"/>
                  </a:lnTo>
                  <a:lnTo>
                    <a:pt x="400" y="32"/>
                  </a:lnTo>
                  <a:lnTo>
                    <a:pt x="407" y="34"/>
                  </a:lnTo>
                  <a:lnTo>
                    <a:pt x="414" y="36"/>
                  </a:lnTo>
                  <a:lnTo>
                    <a:pt x="423" y="56"/>
                  </a:lnTo>
                  <a:lnTo>
                    <a:pt x="429" y="67"/>
                  </a:lnTo>
                  <a:lnTo>
                    <a:pt x="433" y="72"/>
                  </a:lnTo>
                  <a:lnTo>
                    <a:pt x="438" y="75"/>
                  </a:lnTo>
                  <a:lnTo>
                    <a:pt x="448" y="80"/>
                  </a:lnTo>
                  <a:lnTo>
                    <a:pt x="460" y="86"/>
                  </a:lnTo>
                  <a:lnTo>
                    <a:pt x="474" y="91"/>
                  </a:lnTo>
                  <a:lnTo>
                    <a:pt x="488" y="94"/>
                  </a:lnTo>
                  <a:lnTo>
                    <a:pt x="520" y="99"/>
                  </a:lnTo>
                  <a:lnTo>
                    <a:pt x="555" y="103"/>
                  </a:lnTo>
                  <a:lnTo>
                    <a:pt x="589" y="103"/>
                  </a:lnTo>
                  <a:lnTo>
                    <a:pt x="623" y="99"/>
                  </a:lnTo>
                  <a:lnTo>
                    <a:pt x="654" y="94"/>
                  </a:lnTo>
                  <a:lnTo>
                    <a:pt x="682" y="86"/>
                  </a:lnTo>
                  <a:lnTo>
                    <a:pt x="684" y="82"/>
                  </a:lnTo>
                  <a:lnTo>
                    <a:pt x="685" y="77"/>
                  </a:lnTo>
                  <a:lnTo>
                    <a:pt x="685" y="67"/>
                  </a:lnTo>
                  <a:lnTo>
                    <a:pt x="682" y="44"/>
                  </a:lnTo>
                  <a:lnTo>
                    <a:pt x="702" y="38"/>
                  </a:lnTo>
                  <a:lnTo>
                    <a:pt x="723" y="31"/>
                  </a:lnTo>
                  <a:lnTo>
                    <a:pt x="744" y="26"/>
                  </a:lnTo>
                  <a:lnTo>
                    <a:pt x="764" y="17"/>
                  </a:lnTo>
                  <a:lnTo>
                    <a:pt x="780" y="10"/>
                  </a:lnTo>
                  <a:lnTo>
                    <a:pt x="795" y="3"/>
                  </a:lnTo>
                  <a:lnTo>
                    <a:pt x="804" y="0"/>
                  </a:lnTo>
                  <a:lnTo>
                    <a:pt x="812" y="0"/>
                  </a:lnTo>
                  <a:lnTo>
                    <a:pt x="823" y="0"/>
                  </a:lnTo>
                  <a:lnTo>
                    <a:pt x="835" y="3"/>
                  </a:lnTo>
                  <a:lnTo>
                    <a:pt x="888" y="26"/>
                  </a:lnTo>
                  <a:lnTo>
                    <a:pt x="914" y="39"/>
                  </a:lnTo>
                  <a:lnTo>
                    <a:pt x="938" y="51"/>
                  </a:lnTo>
                  <a:lnTo>
                    <a:pt x="962" y="65"/>
                  </a:lnTo>
                  <a:lnTo>
                    <a:pt x="984" y="80"/>
                  </a:lnTo>
                  <a:lnTo>
                    <a:pt x="1005" y="98"/>
                  </a:lnTo>
                  <a:lnTo>
                    <a:pt x="1025" y="117"/>
                  </a:lnTo>
                  <a:lnTo>
                    <a:pt x="1049" y="146"/>
                  </a:lnTo>
                  <a:lnTo>
                    <a:pt x="1061" y="159"/>
                  </a:lnTo>
                  <a:lnTo>
                    <a:pt x="1071" y="177"/>
                  </a:lnTo>
                  <a:lnTo>
                    <a:pt x="1080" y="197"/>
                  </a:lnTo>
                  <a:lnTo>
                    <a:pt x="1087" y="218"/>
                  </a:lnTo>
                  <a:lnTo>
                    <a:pt x="1092" y="240"/>
                  </a:lnTo>
                  <a:lnTo>
                    <a:pt x="1096" y="262"/>
                  </a:lnTo>
                  <a:lnTo>
                    <a:pt x="1096" y="287"/>
                  </a:lnTo>
                  <a:lnTo>
                    <a:pt x="1097" y="312"/>
                  </a:lnTo>
                  <a:lnTo>
                    <a:pt x="1097" y="364"/>
                  </a:lnTo>
                  <a:close/>
                </a:path>
              </a:pathLst>
            </a:custGeom>
            <a:solidFill>
              <a:srgbClr val="F4F5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2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57" name="Freeform 8"/>
            <p:cNvSpPr>
              <a:spLocks/>
            </p:cNvSpPr>
            <p:nvPr/>
          </p:nvSpPr>
          <p:spPr bwMode="auto">
            <a:xfrm>
              <a:off x="8723313" y="3536951"/>
              <a:ext cx="163513" cy="395288"/>
            </a:xfrm>
            <a:custGeom>
              <a:avLst/>
              <a:gdLst>
                <a:gd name="T0" fmla="*/ 2147483647 w 103"/>
                <a:gd name="T1" fmla="*/ 2147483647 h 249"/>
                <a:gd name="T2" fmla="*/ 2147483647 w 103"/>
                <a:gd name="T3" fmla="*/ 2147483647 h 249"/>
                <a:gd name="T4" fmla="*/ 2147483647 w 103"/>
                <a:gd name="T5" fmla="*/ 2147483647 h 249"/>
                <a:gd name="T6" fmla="*/ 2147483647 w 103"/>
                <a:gd name="T7" fmla="*/ 2147483647 h 249"/>
                <a:gd name="T8" fmla="*/ 2147483647 w 103"/>
                <a:gd name="T9" fmla="*/ 2147483647 h 249"/>
                <a:gd name="T10" fmla="*/ 2147483647 w 103"/>
                <a:gd name="T11" fmla="*/ 2147483647 h 249"/>
                <a:gd name="T12" fmla="*/ 2147483647 w 103"/>
                <a:gd name="T13" fmla="*/ 2147483647 h 249"/>
                <a:gd name="T14" fmla="*/ 2147483647 w 103"/>
                <a:gd name="T15" fmla="*/ 2147483647 h 249"/>
                <a:gd name="T16" fmla="*/ 2147483647 w 103"/>
                <a:gd name="T17" fmla="*/ 2147483647 h 249"/>
                <a:gd name="T18" fmla="*/ 2147483647 w 103"/>
                <a:gd name="T19" fmla="*/ 2147483647 h 249"/>
                <a:gd name="T20" fmla="*/ 2147483647 w 103"/>
                <a:gd name="T21" fmla="*/ 2147483647 h 249"/>
                <a:gd name="T22" fmla="*/ 2147483647 w 103"/>
                <a:gd name="T23" fmla="*/ 2147483647 h 249"/>
                <a:gd name="T24" fmla="*/ 2147483647 w 103"/>
                <a:gd name="T25" fmla="*/ 2147483647 h 249"/>
                <a:gd name="T26" fmla="*/ 2147483647 w 103"/>
                <a:gd name="T27" fmla="*/ 2147483647 h 249"/>
                <a:gd name="T28" fmla="*/ 2147483647 w 103"/>
                <a:gd name="T29" fmla="*/ 2147483647 h 249"/>
                <a:gd name="T30" fmla="*/ 2147483647 w 103"/>
                <a:gd name="T31" fmla="*/ 2147483647 h 249"/>
                <a:gd name="T32" fmla="*/ 2147483647 w 103"/>
                <a:gd name="T33" fmla="*/ 2147483647 h 249"/>
                <a:gd name="T34" fmla="*/ 2147483647 w 103"/>
                <a:gd name="T35" fmla="*/ 2147483647 h 249"/>
                <a:gd name="T36" fmla="*/ 2147483647 w 103"/>
                <a:gd name="T37" fmla="*/ 2147483647 h 249"/>
                <a:gd name="T38" fmla="*/ 2147483647 w 103"/>
                <a:gd name="T39" fmla="*/ 2147483647 h 249"/>
                <a:gd name="T40" fmla="*/ 2147483647 w 103"/>
                <a:gd name="T41" fmla="*/ 2147483647 h 249"/>
                <a:gd name="T42" fmla="*/ 2147483647 w 103"/>
                <a:gd name="T43" fmla="*/ 2147483647 h 249"/>
                <a:gd name="T44" fmla="*/ 2147483647 w 103"/>
                <a:gd name="T45" fmla="*/ 2147483647 h 249"/>
                <a:gd name="T46" fmla="*/ 2147483647 w 103"/>
                <a:gd name="T47" fmla="*/ 2147483647 h 249"/>
                <a:gd name="T48" fmla="*/ 2147483647 w 103"/>
                <a:gd name="T49" fmla="*/ 2147483647 h 249"/>
                <a:gd name="T50" fmla="*/ 2147483647 w 103"/>
                <a:gd name="T51" fmla="*/ 2147483647 h 249"/>
                <a:gd name="T52" fmla="*/ 2147483647 w 103"/>
                <a:gd name="T53" fmla="*/ 2147483647 h 249"/>
                <a:gd name="T54" fmla="*/ 2147483647 w 103"/>
                <a:gd name="T55" fmla="*/ 2147483647 h 249"/>
                <a:gd name="T56" fmla="*/ 2147483647 w 103"/>
                <a:gd name="T57" fmla="*/ 2147483647 h 249"/>
                <a:gd name="T58" fmla="*/ 2147483647 w 103"/>
                <a:gd name="T59" fmla="*/ 2147483647 h 249"/>
                <a:gd name="T60" fmla="*/ 2147483647 w 103"/>
                <a:gd name="T61" fmla="*/ 2147483647 h 249"/>
                <a:gd name="T62" fmla="*/ 0 w 103"/>
                <a:gd name="T63" fmla="*/ 2147483647 h 249"/>
                <a:gd name="T64" fmla="*/ 0 w 103"/>
                <a:gd name="T65" fmla="*/ 2147483647 h 249"/>
                <a:gd name="T66" fmla="*/ 0 w 103"/>
                <a:gd name="T67" fmla="*/ 2147483647 h 249"/>
                <a:gd name="T68" fmla="*/ 2147483647 w 103"/>
                <a:gd name="T69" fmla="*/ 2147483647 h 249"/>
                <a:gd name="T70" fmla="*/ 2147483647 w 103"/>
                <a:gd name="T71" fmla="*/ 2147483647 h 249"/>
                <a:gd name="T72" fmla="*/ 2147483647 w 103"/>
                <a:gd name="T73" fmla="*/ 2147483647 h 249"/>
                <a:gd name="T74" fmla="*/ 2147483647 w 103"/>
                <a:gd name="T75" fmla="*/ 2147483647 h 249"/>
                <a:gd name="T76" fmla="*/ 2147483647 w 103"/>
                <a:gd name="T77" fmla="*/ 2147483647 h 249"/>
                <a:gd name="T78" fmla="*/ 2147483647 w 103"/>
                <a:gd name="T79" fmla="*/ 2147483647 h 249"/>
                <a:gd name="T80" fmla="*/ 2147483647 w 103"/>
                <a:gd name="T81" fmla="*/ 2147483647 h 249"/>
                <a:gd name="T82" fmla="*/ 2147483647 w 103"/>
                <a:gd name="T83" fmla="*/ 2147483647 h 249"/>
                <a:gd name="T84" fmla="*/ 2147483647 w 103"/>
                <a:gd name="T85" fmla="*/ 0 h 249"/>
                <a:gd name="T86" fmla="*/ 2147483647 w 103"/>
                <a:gd name="T87" fmla="*/ 0 h 249"/>
                <a:gd name="T88" fmla="*/ 2147483647 w 103"/>
                <a:gd name="T89" fmla="*/ 2147483647 h 249"/>
                <a:gd name="T90" fmla="*/ 2147483647 w 103"/>
                <a:gd name="T91" fmla="*/ 2147483647 h 249"/>
                <a:gd name="T92" fmla="*/ 2147483647 w 103"/>
                <a:gd name="T93" fmla="*/ 2147483647 h 249"/>
                <a:gd name="T94" fmla="*/ 2147483647 w 103"/>
                <a:gd name="T95" fmla="*/ 2147483647 h 24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3"/>
                <a:gd name="T145" fmla="*/ 0 h 249"/>
                <a:gd name="T146" fmla="*/ 103 w 103"/>
                <a:gd name="T147" fmla="*/ 249 h 24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3" h="249">
                  <a:moveTo>
                    <a:pt x="80" y="19"/>
                  </a:moveTo>
                  <a:lnTo>
                    <a:pt x="80" y="19"/>
                  </a:lnTo>
                  <a:lnTo>
                    <a:pt x="87" y="29"/>
                  </a:lnTo>
                  <a:lnTo>
                    <a:pt x="92" y="43"/>
                  </a:lnTo>
                  <a:lnTo>
                    <a:pt x="96" y="58"/>
                  </a:lnTo>
                  <a:lnTo>
                    <a:pt x="99" y="74"/>
                  </a:lnTo>
                  <a:lnTo>
                    <a:pt x="101" y="91"/>
                  </a:lnTo>
                  <a:lnTo>
                    <a:pt x="103" y="108"/>
                  </a:lnTo>
                  <a:lnTo>
                    <a:pt x="103" y="125"/>
                  </a:lnTo>
                  <a:lnTo>
                    <a:pt x="101" y="144"/>
                  </a:lnTo>
                  <a:lnTo>
                    <a:pt x="99" y="161"/>
                  </a:lnTo>
                  <a:lnTo>
                    <a:pt x="94" y="178"/>
                  </a:lnTo>
                  <a:lnTo>
                    <a:pt x="91" y="194"/>
                  </a:lnTo>
                  <a:lnTo>
                    <a:pt x="85" y="209"/>
                  </a:lnTo>
                  <a:lnTo>
                    <a:pt x="78" y="221"/>
                  </a:lnTo>
                  <a:lnTo>
                    <a:pt x="72" y="233"/>
                  </a:lnTo>
                  <a:lnTo>
                    <a:pt x="63" y="242"/>
                  </a:lnTo>
                  <a:lnTo>
                    <a:pt x="53" y="249"/>
                  </a:lnTo>
                  <a:lnTo>
                    <a:pt x="46" y="237"/>
                  </a:lnTo>
                  <a:lnTo>
                    <a:pt x="41" y="223"/>
                  </a:lnTo>
                  <a:lnTo>
                    <a:pt x="36" y="208"/>
                  </a:lnTo>
                  <a:lnTo>
                    <a:pt x="34" y="190"/>
                  </a:lnTo>
                  <a:lnTo>
                    <a:pt x="30" y="156"/>
                  </a:lnTo>
                  <a:lnTo>
                    <a:pt x="27" y="139"/>
                  </a:lnTo>
                  <a:lnTo>
                    <a:pt x="24" y="123"/>
                  </a:lnTo>
                  <a:lnTo>
                    <a:pt x="20" y="120"/>
                  </a:lnTo>
                  <a:lnTo>
                    <a:pt x="15" y="118"/>
                  </a:lnTo>
                  <a:lnTo>
                    <a:pt x="3" y="117"/>
                  </a:lnTo>
                  <a:lnTo>
                    <a:pt x="0" y="104"/>
                  </a:lnTo>
                  <a:lnTo>
                    <a:pt x="0" y="92"/>
                  </a:lnTo>
                  <a:lnTo>
                    <a:pt x="0" y="80"/>
                  </a:lnTo>
                  <a:lnTo>
                    <a:pt x="1" y="68"/>
                  </a:lnTo>
                  <a:lnTo>
                    <a:pt x="5" y="56"/>
                  </a:lnTo>
                  <a:lnTo>
                    <a:pt x="8" y="44"/>
                  </a:lnTo>
                  <a:lnTo>
                    <a:pt x="13" y="32"/>
                  </a:lnTo>
                  <a:lnTo>
                    <a:pt x="18" y="24"/>
                  </a:lnTo>
                  <a:lnTo>
                    <a:pt x="25" y="15"/>
                  </a:lnTo>
                  <a:lnTo>
                    <a:pt x="32" y="8"/>
                  </a:lnTo>
                  <a:lnTo>
                    <a:pt x="39" y="3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63" y="3"/>
                  </a:lnTo>
                  <a:lnTo>
                    <a:pt x="72" y="8"/>
                  </a:lnTo>
                  <a:lnTo>
                    <a:pt x="80" y="19"/>
                  </a:lnTo>
                  <a:close/>
                </a:path>
              </a:pathLst>
            </a:custGeom>
            <a:solidFill>
              <a:srgbClr val="FBD99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2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58" name="Freeform 9"/>
            <p:cNvSpPr>
              <a:spLocks/>
            </p:cNvSpPr>
            <p:nvPr/>
          </p:nvSpPr>
          <p:spPr bwMode="auto">
            <a:xfrm>
              <a:off x="7405688" y="830263"/>
              <a:ext cx="1308100" cy="1206500"/>
            </a:xfrm>
            <a:custGeom>
              <a:avLst/>
              <a:gdLst>
                <a:gd name="T0" fmla="*/ 2147483647 w 824"/>
                <a:gd name="T1" fmla="*/ 2147483647 h 760"/>
                <a:gd name="T2" fmla="*/ 2147483647 w 824"/>
                <a:gd name="T3" fmla="*/ 2147483647 h 760"/>
                <a:gd name="T4" fmla="*/ 2147483647 w 824"/>
                <a:gd name="T5" fmla="*/ 2147483647 h 760"/>
                <a:gd name="T6" fmla="*/ 2147483647 w 824"/>
                <a:gd name="T7" fmla="*/ 2147483647 h 760"/>
                <a:gd name="T8" fmla="*/ 2147483647 w 824"/>
                <a:gd name="T9" fmla="*/ 2147483647 h 760"/>
                <a:gd name="T10" fmla="*/ 2147483647 w 824"/>
                <a:gd name="T11" fmla="*/ 2147483647 h 760"/>
                <a:gd name="T12" fmla="*/ 2147483647 w 824"/>
                <a:gd name="T13" fmla="*/ 2147483647 h 760"/>
                <a:gd name="T14" fmla="*/ 2147483647 w 824"/>
                <a:gd name="T15" fmla="*/ 2147483647 h 760"/>
                <a:gd name="T16" fmla="*/ 2147483647 w 824"/>
                <a:gd name="T17" fmla="*/ 2147483647 h 760"/>
                <a:gd name="T18" fmla="*/ 2147483647 w 824"/>
                <a:gd name="T19" fmla="*/ 2147483647 h 760"/>
                <a:gd name="T20" fmla="*/ 2147483647 w 824"/>
                <a:gd name="T21" fmla="*/ 2147483647 h 760"/>
                <a:gd name="T22" fmla="*/ 2147483647 w 824"/>
                <a:gd name="T23" fmla="*/ 2147483647 h 760"/>
                <a:gd name="T24" fmla="*/ 2147483647 w 824"/>
                <a:gd name="T25" fmla="*/ 2147483647 h 760"/>
                <a:gd name="T26" fmla="*/ 2147483647 w 824"/>
                <a:gd name="T27" fmla="*/ 2147483647 h 760"/>
                <a:gd name="T28" fmla="*/ 2147483647 w 824"/>
                <a:gd name="T29" fmla="*/ 2147483647 h 760"/>
                <a:gd name="T30" fmla="*/ 2147483647 w 824"/>
                <a:gd name="T31" fmla="*/ 2147483647 h 760"/>
                <a:gd name="T32" fmla="*/ 2147483647 w 824"/>
                <a:gd name="T33" fmla="*/ 2147483647 h 760"/>
                <a:gd name="T34" fmla="*/ 2147483647 w 824"/>
                <a:gd name="T35" fmla="*/ 2147483647 h 760"/>
                <a:gd name="T36" fmla="*/ 2147483647 w 824"/>
                <a:gd name="T37" fmla="*/ 2147483647 h 760"/>
                <a:gd name="T38" fmla="*/ 2147483647 w 824"/>
                <a:gd name="T39" fmla="*/ 2147483647 h 760"/>
                <a:gd name="T40" fmla="*/ 2147483647 w 824"/>
                <a:gd name="T41" fmla="*/ 2147483647 h 760"/>
                <a:gd name="T42" fmla="*/ 2147483647 w 824"/>
                <a:gd name="T43" fmla="*/ 2147483647 h 760"/>
                <a:gd name="T44" fmla="*/ 2147483647 w 824"/>
                <a:gd name="T45" fmla="*/ 2147483647 h 760"/>
                <a:gd name="T46" fmla="*/ 2147483647 w 824"/>
                <a:gd name="T47" fmla="*/ 2147483647 h 760"/>
                <a:gd name="T48" fmla="*/ 2147483647 w 824"/>
                <a:gd name="T49" fmla="*/ 2147483647 h 760"/>
                <a:gd name="T50" fmla="*/ 2147483647 w 824"/>
                <a:gd name="T51" fmla="*/ 2147483647 h 760"/>
                <a:gd name="T52" fmla="*/ 2147483647 w 824"/>
                <a:gd name="T53" fmla="*/ 2147483647 h 760"/>
                <a:gd name="T54" fmla="*/ 2147483647 w 824"/>
                <a:gd name="T55" fmla="*/ 2147483647 h 760"/>
                <a:gd name="T56" fmla="*/ 2147483647 w 824"/>
                <a:gd name="T57" fmla="*/ 2147483647 h 760"/>
                <a:gd name="T58" fmla="*/ 2147483647 w 824"/>
                <a:gd name="T59" fmla="*/ 2147483647 h 760"/>
                <a:gd name="T60" fmla="*/ 2147483647 w 824"/>
                <a:gd name="T61" fmla="*/ 2147483647 h 760"/>
                <a:gd name="T62" fmla="*/ 2147483647 w 824"/>
                <a:gd name="T63" fmla="*/ 2147483647 h 760"/>
                <a:gd name="T64" fmla="*/ 2147483647 w 824"/>
                <a:gd name="T65" fmla="*/ 2147483647 h 760"/>
                <a:gd name="T66" fmla="*/ 2147483647 w 824"/>
                <a:gd name="T67" fmla="*/ 2147483647 h 760"/>
                <a:gd name="T68" fmla="*/ 2147483647 w 824"/>
                <a:gd name="T69" fmla="*/ 2147483647 h 760"/>
                <a:gd name="T70" fmla="*/ 2147483647 w 824"/>
                <a:gd name="T71" fmla="*/ 2147483647 h 760"/>
                <a:gd name="T72" fmla="*/ 2147483647 w 824"/>
                <a:gd name="T73" fmla="*/ 2147483647 h 760"/>
                <a:gd name="T74" fmla="*/ 2147483647 w 824"/>
                <a:gd name="T75" fmla="*/ 2147483647 h 760"/>
                <a:gd name="T76" fmla="*/ 2147483647 w 824"/>
                <a:gd name="T77" fmla="*/ 2147483647 h 760"/>
                <a:gd name="T78" fmla="*/ 2147483647 w 824"/>
                <a:gd name="T79" fmla="*/ 2147483647 h 760"/>
                <a:gd name="T80" fmla="*/ 2147483647 w 824"/>
                <a:gd name="T81" fmla="*/ 2147483647 h 760"/>
                <a:gd name="T82" fmla="*/ 2147483647 w 824"/>
                <a:gd name="T83" fmla="*/ 2147483647 h 760"/>
                <a:gd name="T84" fmla="*/ 2147483647 w 824"/>
                <a:gd name="T85" fmla="*/ 2147483647 h 760"/>
                <a:gd name="T86" fmla="*/ 2147483647 w 824"/>
                <a:gd name="T87" fmla="*/ 2147483647 h 760"/>
                <a:gd name="T88" fmla="*/ 2147483647 w 824"/>
                <a:gd name="T89" fmla="*/ 2147483647 h 760"/>
                <a:gd name="T90" fmla="*/ 2147483647 w 824"/>
                <a:gd name="T91" fmla="*/ 2147483647 h 760"/>
                <a:gd name="T92" fmla="*/ 2147483647 w 824"/>
                <a:gd name="T93" fmla="*/ 2147483647 h 760"/>
                <a:gd name="T94" fmla="*/ 2147483647 w 824"/>
                <a:gd name="T95" fmla="*/ 2147483647 h 760"/>
                <a:gd name="T96" fmla="*/ 2147483647 w 824"/>
                <a:gd name="T97" fmla="*/ 2147483647 h 760"/>
                <a:gd name="T98" fmla="*/ 2147483647 w 824"/>
                <a:gd name="T99" fmla="*/ 2147483647 h 760"/>
                <a:gd name="T100" fmla="*/ 2147483647 w 824"/>
                <a:gd name="T101" fmla="*/ 2147483647 h 7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24"/>
                <a:gd name="T154" fmla="*/ 0 h 760"/>
                <a:gd name="T155" fmla="*/ 824 w 824"/>
                <a:gd name="T156" fmla="*/ 760 h 76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24" h="760">
                  <a:moveTo>
                    <a:pt x="807" y="171"/>
                  </a:moveTo>
                  <a:lnTo>
                    <a:pt x="807" y="171"/>
                  </a:lnTo>
                  <a:lnTo>
                    <a:pt x="812" y="173"/>
                  </a:lnTo>
                  <a:lnTo>
                    <a:pt x="816" y="177"/>
                  </a:lnTo>
                  <a:lnTo>
                    <a:pt x="819" y="183"/>
                  </a:lnTo>
                  <a:lnTo>
                    <a:pt x="821" y="192"/>
                  </a:lnTo>
                  <a:lnTo>
                    <a:pt x="824" y="209"/>
                  </a:lnTo>
                  <a:lnTo>
                    <a:pt x="823" y="230"/>
                  </a:lnTo>
                  <a:lnTo>
                    <a:pt x="821" y="247"/>
                  </a:lnTo>
                  <a:lnTo>
                    <a:pt x="816" y="266"/>
                  </a:lnTo>
                  <a:lnTo>
                    <a:pt x="811" y="285"/>
                  </a:lnTo>
                  <a:lnTo>
                    <a:pt x="807" y="302"/>
                  </a:lnTo>
                  <a:lnTo>
                    <a:pt x="805" y="314"/>
                  </a:lnTo>
                  <a:lnTo>
                    <a:pt x="805" y="328"/>
                  </a:lnTo>
                  <a:lnTo>
                    <a:pt x="807" y="352"/>
                  </a:lnTo>
                  <a:lnTo>
                    <a:pt x="807" y="364"/>
                  </a:lnTo>
                  <a:lnTo>
                    <a:pt x="807" y="374"/>
                  </a:lnTo>
                  <a:lnTo>
                    <a:pt x="804" y="384"/>
                  </a:lnTo>
                  <a:lnTo>
                    <a:pt x="800" y="393"/>
                  </a:lnTo>
                  <a:lnTo>
                    <a:pt x="797" y="388"/>
                  </a:lnTo>
                  <a:lnTo>
                    <a:pt x="795" y="383"/>
                  </a:lnTo>
                  <a:lnTo>
                    <a:pt x="795" y="372"/>
                  </a:lnTo>
                  <a:lnTo>
                    <a:pt x="793" y="365"/>
                  </a:lnTo>
                  <a:lnTo>
                    <a:pt x="793" y="362"/>
                  </a:lnTo>
                  <a:lnTo>
                    <a:pt x="790" y="359"/>
                  </a:lnTo>
                  <a:lnTo>
                    <a:pt x="785" y="357"/>
                  </a:lnTo>
                  <a:lnTo>
                    <a:pt x="780" y="360"/>
                  </a:lnTo>
                  <a:lnTo>
                    <a:pt x="775" y="365"/>
                  </a:lnTo>
                  <a:lnTo>
                    <a:pt x="773" y="372"/>
                  </a:lnTo>
                  <a:lnTo>
                    <a:pt x="771" y="379"/>
                  </a:lnTo>
                  <a:lnTo>
                    <a:pt x="771" y="393"/>
                  </a:lnTo>
                  <a:lnTo>
                    <a:pt x="771" y="407"/>
                  </a:lnTo>
                  <a:lnTo>
                    <a:pt x="766" y="444"/>
                  </a:lnTo>
                  <a:lnTo>
                    <a:pt x="761" y="481"/>
                  </a:lnTo>
                  <a:lnTo>
                    <a:pt x="752" y="518"/>
                  </a:lnTo>
                  <a:lnTo>
                    <a:pt x="742" y="553"/>
                  </a:lnTo>
                  <a:lnTo>
                    <a:pt x="730" y="587"/>
                  </a:lnTo>
                  <a:lnTo>
                    <a:pt x="715" y="618"/>
                  </a:lnTo>
                  <a:lnTo>
                    <a:pt x="706" y="632"/>
                  </a:lnTo>
                  <a:lnTo>
                    <a:pt x="696" y="645"/>
                  </a:lnTo>
                  <a:lnTo>
                    <a:pt x="685" y="659"/>
                  </a:lnTo>
                  <a:lnTo>
                    <a:pt x="675" y="671"/>
                  </a:lnTo>
                  <a:lnTo>
                    <a:pt x="663" y="683"/>
                  </a:lnTo>
                  <a:lnTo>
                    <a:pt x="649" y="693"/>
                  </a:lnTo>
                  <a:lnTo>
                    <a:pt x="636" y="702"/>
                  </a:lnTo>
                  <a:lnTo>
                    <a:pt x="620" y="711"/>
                  </a:lnTo>
                  <a:lnTo>
                    <a:pt x="605" y="719"/>
                  </a:lnTo>
                  <a:lnTo>
                    <a:pt x="587" y="728"/>
                  </a:lnTo>
                  <a:lnTo>
                    <a:pt x="551" y="740"/>
                  </a:lnTo>
                  <a:lnTo>
                    <a:pt x="514" y="750"/>
                  </a:lnTo>
                  <a:lnTo>
                    <a:pt x="474" y="755"/>
                  </a:lnTo>
                  <a:lnTo>
                    <a:pt x="433" y="760"/>
                  </a:lnTo>
                  <a:lnTo>
                    <a:pt x="390" y="760"/>
                  </a:lnTo>
                  <a:lnTo>
                    <a:pt x="349" y="759"/>
                  </a:lnTo>
                  <a:lnTo>
                    <a:pt x="308" y="754"/>
                  </a:lnTo>
                  <a:lnTo>
                    <a:pt x="268" y="745"/>
                  </a:lnTo>
                  <a:lnTo>
                    <a:pt x="230" y="735"/>
                  </a:lnTo>
                  <a:lnTo>
                    <a:pt x="194" y="721"/>
                  </a:lnTo>
                  <a:lnTo>
                    <a:pt x="179" y="712"/>
                  </a:lnTo>
                  <a:lnTo>
                    <a:pt x="163" y="704"/>
                  </a:lnTo>
                  <a:lnTo>
                    <a:pt x="148" y="695"/>
                  </a:lnTo>
                  <a:lnTo>
                    <a:pt x="134" y="685"/>
                  </a:lnTo>
                  <a:lnTo>
                    <a:pt x="122" y="675"/>
                  </a:lnTo>
                  <a:lnTo>
                    <a:pt x="112" y="663"/>
                  </a:lnTo>
                  <a:lnTo>
                    <a:pt x="98" y="644"/>
                  </a:lnTo>
                  <a:lnTo>
                    <a:pt x="85" y="623"/>
                  </a:lnTo>
                  <a:lnTo>
                    <a:pt x="74" y="601"/>
                  </a:lnTo>
                  <a:lnTo>
                    <a:pt x="66" y="577"/>
                  </a:lnTo>
                  <a:lnTo>
                    <a:pt x="59" y="551"/>
                  </a:lnTo>
                  <a:lnTo>
                    <a:pt x="54" y="523"/>
                  </a:lnTo>
                  <a:lnTo>
                    <a:pt x="48" y="496"/>
                  </a:lnTo>
                  <a:lnTo>
                    <a:pt x="47" y="467"/>
                  </a:lnTo>
                  <a:lnTo>
                    <a:pt x="45" y="429"/>
                  </a:lnTo>
                  <a:lnTo>
                    <a:pt x="47" y="393"/>
                  </a:lnTo>
                  <a:lnTo>
                    <a:pt x="47" y="391"/>
                  </a:lnTo>
                  <a:lnTo>
                    <a:pt x="47" y="371"/>
                  </a:lnTo>
                  <a:lnTo>
                    <a:pt x="45" y="360"/>
                  </a:lnTo>
                  <a:lnTo>
                    <a:pt x="42" y="352"/>
                  </a:lnTo>
                  <a:lnTo>
                    <a:pt x="35" y="352"/>
                  </a:lnTo>
                  <a:lnTo>
                    <a:pt x="31" y="353"/>
                  </a:lnTo>
                  <a:lnTo>
                    <a:pt x="28" y="355"/>
                  </a:lnTo>
                  <a:lnTo>
                    <a:pt x="26" y="357"/>
                  </a:lnTo>
                  <a:lnTo>
                    <a:pt x="23" y="365"/>
                  </a:lnTo>
                  <a:lnTo>
                    <a:pt x="21" y="374"/>
                  </a:lnTo>
                  <a:lnTo>
                    <a:pt x="16" y="369"/>
                  </a:lnTo>
                  <a:lnTo>
                    <a:pt x="14" y="364"/>
                  </a:lnTo>
                  <a:lnTo>
                    <a:pt x="12" y="357"/>
                  </a:lnTo>
                  <a:lnTo>
                    <a:pt x="14" y="350"/>
                  </a:lnTo>
                  <a:lnTo>
                    <a:pt x="18" y="336"/>
                  </a:lnTo>
                  <a:lnTo>
                    <a:pt x="19" y="324"/>
                  </a:lnTo>
                  <a:lnTo>
                    <a:pt x="19" y="305"/>
                  </a:lnTo>
                  <a:lnTo>
                    <a:pt x="16" y="288"/>
                  </a:lnTo>
                  <a:lnTo>
                    <a:pt x="7" y="256"/>
                  </a:lnTo>
                  <a:lnTo>
                    <a:pt x="4" y="240"/>
                  </a:lnTo>
                  <a:lnTo>
                    <a:pt x="0" y="223"/>
                  </a:lnTo>
                  <a:lnTo>
                    <a:pt x="0" y="208"/>
                  </a:lnTo>
                  <a:lnTo>
                    <a:pt x="2" y="199"/>
                  </a:lnTo>
                  <a:lnTo>
                    <a:pt x="6" y="192"/>
                  </a:lnTo>
                  <a:lnTo>
                    <a:pt x="9" y="194"/>
                  </a:lnTo>
                  <a:lnTo>
                    <a:pt x="12" y="197"/>
                  </a:lnTo>
                  <a:lnTo>
                    <a:pt x="18" y="206"/>
                  </a:lnTo>
                  <a:lnTo>
                    <a:pt x="23" y="214"/>
                  </a:lnTo>
                  <a:lnTo>
                    <a:pt x="28" y="221"/>
                  </a:lnTo>
                  <a:lnTo>
                    <a:pt x="26" y="233"/>
                  </a:lnTo>
                  <a:lnTo>
                    <a:pt x="28" y="244"/>
                  </a:lnTo>
                  <a:lnTo>
                    <a:pt x="31" y="252"/>
                  </a:lnTo>
                  <a:lnTo>
                    <a:pt x="35" y="257"/>
                  </a:lnTo>
                  <a:lnTo>
                    <a:pt x="40" y="259"/>
                  </a:lnTo>
                  <a:lnTo>
                    <a:pt x="43" y="259"/>
                  </a:lnTo>
                  <a:lnTo>
                    <a:pt x="45" y="259"/>
                  </a:lnTo>
                  <a:lnTo>
                    <a:pt x="48" y="256"/>
                  </a:lnTo>
                  <a:lnTo>
                    <a:pt x="50" y="252"/>
                  </a:lnTo>
                  <a:lnTo>
                    <a:pt x="52" y="240"/>
                  </a:lnTo>
                  <a:lnTo>
                    <a:pt x="60" y="237"/>
                  </a:lnTo>
                  <a:lnTo>
                    <a:pt x="69" y="232"/>
                  </a:lnTo>
                  <a:lnTo>
                    <a:pt x="76" y="225"/>
                  </a:lnTo>
                  <a:lnTo>
                    <a:pt x="81" y="216"/>
                  </a:lnTo>
                  <a:lnTo>
                    <a:pt x="85" y="208"/>
                  </a:lnTo>
                  <a:lnTo>
                    <a:pt x="88" y="197"/>
                  </a:lnTo>
                  <a:lnTo>
                    <a:pt x="93" y="177"/>
                  </a:lnTo>
                  <a:lnTo>
                    <a:pt x="95" y="153"/>
                  </a:lnTo>
                  <a:lnTo>
                    <a:pt x="97" y="130"/>
                  </a:lnTo>
                  <a:lnTo>
                    <a:pt x="97" y="84"/>
                  </a:lnTo>
                  <a:lnTo>
                    <a:pt x="97" y="80"/>
                  </a:lnTo>
                  <a:lnTo>
                    <a:pt x="97" y="70"/>
                  </a:lnTo>
                  <a:lnTo>
                    <a:pt x="98" y="65"/>
                  </a:lnTo>
                  <a:lnTo>
                    <a:pt x="98" y="63"/>
                  </a:lnTo>
                  <a:lnTo>
                    <a:pt x="102" y="63"/>
                  </a:lnTo>
                  <a:lnTo>
                    <a:pt x="103" y="63"/>
                  </a:lnTo>
                  <a:lnTo>
                    <a:pt x="105" y="67"/>
                  </a:lnTo>
                  <a:lnTo>
                    <a:pt x="107" y="75"/>
                  </a:lnTo>
                  <a:lnTo>
                    <a:pt x="107" y="84"/>
                  </a:lnTo>
                  <a:lnTo>
                    <a:pt x="109" y="92"/>
                  </a:lnTo>
                  <a:lnTo>
                    <a:pt x="115" y="92"/>
                  </a:lnTo>
                  <a:lnTo>
                    <a:pt x="124" y="91"/>
                  </a:lnTo>
                  <a:lnTo>
                    <a:pt x="133" y="87"/>
                  </a:lnTo>
                  <a:lnTo>
                    <a:pt x="141" y="82"/>
                  </a:lnTo>
                  <a:lnTo>
                    <a:pt x="157" y="70"/>
                  </a:lnTo>
                  <a:lnTo>
                    <a:pt x="172" y="60"/>
                  </a:lnTo>
                  <a:lnTo>
                    <a:pt x="191" y="46"/>
                  </a:lnTo>
                  <a:lnTo>
                    <a:pt x="210" y="36"/>
                  </a:lnTo>
                  <a:lnTo>
                    <a:pt x="220" y="32"/>
                  </a:lnTo>
                  <a:lnTo>
                    <a:pt x="230" y="29"/>
                  </a:lnTo>
                  <a:lnTo>
                    <a:pt x="242" y="27"/>
                  </a:lnTo>
                  <a:lnTo>
                    <a:pt x="256" y="26"/>
                  </a:lnTo>
                  <a:lnTo>
                    <a:pt x="260" y="31"/>
                  </a:lnTo>
                  <a:lnTo>
                    <a:pt x="261" y="38"/>
                  </a:lnTo>
                  <a:lnTo>
                    <a:pt x="263" y="44"/>
                  </a:lnTo>
                  <a:lnTo>
                    <a:pt x="263" y="51"/>
                  </a:lnTo>
                  <a:lnTo>
                    <a:pt x="273" y="53"/>
                  </a:lnTo>
                  <a:lnTo>
                    <a:pt x="282" y="51"/>
                  </a:lnTo>
                  <a:lnTo>
                    <a:pt x="291" y="50"/>
                  </a:lnTo>
                  <a:lnTo>
                    <a:pt x="297" y="48"/>
                  </a:lnTo>
                  <a:lnTo>
                    <a:pt x="313" y="39"/>
                  </a:lnTo>
                  <a:lnTo>
                    <a:pt x="327" y="34"/>
                  </a:lnTo>
                  <a:lnTo>
                    <a:pt x="328" y="34"/>
                  </a:lnTo>
                  <a:lnTo>
                    <a:pt x="337" y="29"/>
                  </a:lnTo>
                  <a:lnTo>
                    <a:pt x="342" y="27"/>
                  </a:lnTo>
                  <a:lnTo>
                    <a:pt x="347" y="29"/>
                  </a:lnTo>
                  <a:lnTo>
                    <a:pt x="345" y="39"/>
                  </a:lnTo>
                  <a:lnTo>
                    <a:pt x="342" y="50"/>
                  </a:lnTo>
                  <a:lnTo>
                    <a:pt x="340" y="58"/>
                  </a:lnTo>
                  <a:lnTo>
                    <a:pt x="340" y="63"/>
                  </a:lnTo>
                  <a:lnTo>
                    <a:pt x="344" y="68"/>
                  </a:lnTo>
                  <a:lnTo>
                    <a:pt x="351" y="72"/>
                  </a:lnTo>
                  <a:lnTo>
                    <a:pt x="359" y="72"/>
                  </a:lnTo>
                  <a:lnTo>
                    <a:pt x="368" y="70"/>
                  </a:lnTo>
                  <a:lnTo>
                    <a:pt x="376" y="68"/>
                  </a:lnTo>
                  <a:lnTo>
                    <a:pt x="399" y="56"/>
                  </a:lnTo>
                  <a:lnTo>
                    <a:pt x="421" y="41"/>
                  </a:lnTo>
                  <a:lnTo>
                    <a:pt x="443" y="27"/>
                  </a:lnTo>
                  <a:lnTo>
                    <a:pt x="455" y="20"/>
                  </a:lnTo>
                  <a:lnTo>
                    <a:pt x="469" y="15"/>
                  </a:lnTo>
                  <a:lnTo>
                    <a:pt x="488" y="10"/>
                  </a:lnTo>
                  <a:lnTo>
                    <a:pt x="509" y="5"/>
                  </a:lnTo>
                  <a:lnTo>
                    <a:pt x="531" y="1"/>
                  </a:lnTo>
                  <a:lnTo>
                    <a:pt x="551" y="0"/>
                  </a:lnTo>
                  <a:lnTo>
                    <a:pt x="574" y="0"/>
                  </a:lnTo>
                  <a:lnTo>
                    <a:pt x="594" y="1"/>
                  </a:lnTo>
                  <a:lnTo>
                    <a:pt x="615" y="5"/>
                  </a:lnTo>
                  <a:lnTo>
                    <a:pt x="636" y="8"/>
                  </a:lnTo>
                  <a:lnTo>
                    <a:pt x="634" y="17"/>
                  </a:lnTo>
                  <a:lnTo>
                    <a:pt x="636" y="26"/>
                  </a:lnTo>
                  <a:lnTo>
                    <a:pt x="636" y="32"/>
                  </a:lnTo>
                  <a:lnTo>
                    <a:pt x="639" y="38"/>
                  </a:lnTo>
                  <a:lnTo>
                    <a:pt x="644" y="48"/>
                  </a:lnTo>
                  <a:lnTo>
                    <a:pt x="653" y="56"/>
                  </a:lnTo>
                  <a:lnTo>
                    <a:pt x="672" y="68"/>
                  </a:lnTo>
                  <a:lnTo>
                    <a:pt x="682" y="77"/>
                  </a:lnTo>
                  <a:lnTo>
                    <a:pt x="689" y="84"/>
                  </a:lnTo>
                  <a:lnTo>
                    <a:pt x="689" y="98"/>
                  </a:lnTo>
                  <a:lnTo>
                    <a:pt x="692" y="110"/>
                  </a:lnTo>
                  <a:lnTo>
                    <a:pt x="696" y="122"/>
                  </a:lnTo>
                  <a:lnTo>
                    <a:pt x="699" y="132"/>
                  </a:lnTo>
                  <a:lnTo>
                    <a:pt x="709" y="154"/>
                  </a:lnTo>
                  <a:lnTo>
                    <a:pt x="715" y="165"/>
                  </a:lnTo>
                  <a:lnTo>
                    <a:pt x="718" y="175"/>
                  </a:lnTo>
                  <a:lnTo>
                    <a:pt x="721" y="195"/>
                  </a:lnTo>
                  <a:lnTo>
                    <a:pt x="727" y="218"/>
                  </a:lnTo>
                  <a:lnTo>
                    <a:pt x="728" y="228"/>
                  </a:lnTo>
                  <a:lnTo>
                    <a:pt x="733" y="237"/>
                  </a:lnTo>
                  <a:lnTo>
                    <a:pt x="739" y="242"/>
                  </a:lnTo>
                  <a:lnTo>
                    <a:pt x="744" y="244"/>
                  </a:lnTo>
                  <a:lnTo>
                    <a:pt x="747" y="244"/>
                  </a:lnTo>
                  <a:lnTo>
                    <a:pt x="751" y="244"/>
                  </a:lnTo>
                  <a:lnTo>
                    <a:pt x="754" y="240"/>
                  </a:lnTo>
                  <a:lnTo>
                    <a:pt x="759" y="235"/>
                  </a:lnTo>
                  <a:lnTo>
                    <a:pt x="766" y="218"/>
                  </a:lnTo>
                  <a:lnTo>
                    <a:pt x="768" y="216"/>
                  </a:lnTo>
                  <a:lnTo>
                    <a:pt x="771" y="216"/>
                  </a:lnTo>
                  <a:lnTo>
                    <a:pt x="776" y="220"/>
                  </a:lnTo>
                  <a:lnTo>
                    <a:pt x="781" y="223"/>
                  </a:lnTo>
                  <a:lnTo>
                    <a:pt x="785" y="223"/>
                  </a:lnTo>
                  <a:lnTo>
                    <a:pt x="788" y="221"/>
                  </a:lnTo>
                  <a:lnTo>
                    <a:pt x="792" y="216"/>
                  </a:lnTo>
                  <a:lnTo>
                    <a:pt x="793" y="209"/>
                  </a:lnTo>
                  <a:lnTo>
                    <a:pt x="793" y="192"/>
                  </a:lnTo>
                  <a:lnTo>
                    <a:pt x="793" y="183"/>
                  </a:lnTo>
                  <a:lnTo>
                    <a:pt x="795" y="177"/>
                  </a:lnTo>
                  <a:lnTo>
                    <a:pt x="800" y="173"/>
                  </a:lnTo>
                  <a:lnTo>
                    <a:pt x="802" y="171"/>
                  </a:lnTo>
                  <a:lnTo>
                    <a:pt x="807" y="171"/>
                  </a:lnTo>
                  <a:close/>
                </a:path>
              </a:pathLst>
            </a:custGeom>
            <a:solidFill>
              <a:srgbClr val="FBD99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2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59" name="Freeform 10"/>
            <p:cNvSpPr>
              <a:spLocks/>
            </p:cNvSpPr>
            <p:nvPr/>
          </p:nvSpPr>
          <p:spPr bwMode="auto">
            <a:xfrm>
              <a:off x="7385050" y="3678238"/>
              <a:ext cx="1270000" cy="1614488"/>
            </a:xfrm>
            <a:custGeom>
              <a:avLst/>
              <a:gdLst>
                <a:gd name="T0" fmla="*/ 2147483647 w 800"/>
                <a:gd name="T1" fmla="*/ 2147483647 h 1017"/>
                <a:gd name="T2" fmla="*/ 2147483647 w 800"/>
                <a:gd name="T3" fmla="*/ 2147483647 h 1017"/>
                <a:gd name="T4" fmla="*/ 2147483647 w 800"/>
                <a:gd name="T5" fmla="*/ 2147483647 h 1017"/>
                <a:gd name="T6" fmla="*/ 2147483647 w 800"/>
                <a:gd name="T7" fmla="*/ 2147483647 h 1017"/>
                <a:gd name="T8" fmla="*/ 2147483647 w 800"/>
                <a:gd name="T9" fmla="*/ 2147483647 h 1017"/>
                <a:gd name="T10" fmla="*/ 2147483647 w 800"/>
                <a:gd name="T11" fmla="*/ 2147483647 h 1017"/>
                <a:gd name="T12" fmla="*/ 2147483647 w 800"/>
                <a:gd name="T13" fmla="*/ 2147483647 h 1017"/>
                <a:gd name="T14" fmla="*/ 2147483647 w 800"/>
                <a:gd name="T15" fmla="*/ 2147483647 h 1017"/>
                <a:gd name="T16" fmla="*/ 2147483647 w 800"/>
                <a:gd name="T17" fmla="*/ 2147483647 h 1017"/>
                <a:gd name="T18" fmla="*/ 2147483647 w 800"/>
                <a:gd name="T19" fmla="*/ 2147483647 h 1017"/>
                <a:gd name="T20" fmla="*/ 2147483647 w 800"/>
                <a:gd name="T21" fmla="*/ 2147483647 h 1017"/>
                <a:gd name="T22" fmla="*/ 2147483647 w 800"/>
                <a:gd name="T23" fmla="*/ 2147483647 h 1017"/>
                <a:gd name="T24" fmla="*/ 2147483647 w 800"/>
                <a:gd name="T25" fmla="*/ 2147483647 h 1017"/>
                <a:gd name="T26" fmla="*/ 2147483647 w 800"/>
                <a:gd name="T27" fmla="*/ 2147483647 h 1017"/>
                <a:gd name="T28" fmla="*/ 2147483647 w 800"/>
                <a:gd name="T29" fmla="*/ 2147483647 h 1017"/>
                <a:gd name="T30" fmla="*/ 2147483647 w 800"/>
                <a:gd name="T31" fmla="*/ 2147483647 h 1017"/>
                <a:gd name="T32" fmla="*/ 2147483647 w 800"/>
                <a:gd name="T33" fmla="*/ 2147483647 h 1017"/>
                <a:gd name="T34" fmla="*/ 2147483647 w 800"/>
                <a:gd name="T35" fmla="*/ 2147483647 h 1017"/>
                <a:gd name="T36" fmla="*/ 2147483647 w 800"/>
                <a:gd name="T37" fmla="*/ 2147483647 h 1017"/>
                <a:gd name="T38" fmla="*/ 2147483647 w 800"/>
                <a:gd name="T39" fmla="*/ 2147483647 h 1017"/>
                <a:gd name="T40" fmla="*/ 2147483647 w 800"/>
                <a:gd name="T41" fmla="*/ 2147483647 h 1017"/>
                <a:gd name="T42" fmla="*/ 2147483647 w 800"/>
                <a:gd name="T43" fmla="*/ 2147483647 h 1017"/>
                <a:gd name="T44" fmla="*/ 2147483647 w 800"/>
                <a:gd name="T45" fmla="*/ 2147483647 h 1017"/>
                <a:gd name="T46" fmla="*/ 2147483647 w 800"/>
                <a:gd name="T47" fmla="*/ 2147483647 h 1017"/>
                <a:gd name="T48" fmla="*/ 2147483647 w 800"/>
                <a:gd name="T49" fmla="*/ 2147483647 h 1017"/>
                <a:gd name="T50" fmla="*/ 2147483647 w 800"/>
                <a:gd name="T51" fmla="*/ 2147483647 h 1017"/>
                <a:gd name="T52" fmla="*/ 2147483647 w 800"/>
                <a:gd name="T53" fmla="*/ 2147483647 h 1017"/>
                <a:gd name="T54" fmla="*/ 2147483647 w 800"/>
                <a:gd name="T55" fmla="*/ 2147483647 h 1017"/>
                <a:gd name="T56" fmla="*/ 2147483647 w 800"/>
                <a:gd name="T57" fmla="*/ 2147483647 h 1017"/>
                <a:gd name="T58" fmla="*/ 2147483647 w 800"/>
                <a:gd name="T59" fmla="*/ 2147483647 h 1017"/>
                <a:gd name="T60" fmla="*/ 2147483647 w 800"/>
                <a:gd name="T61" fmla="*/ 2147483647 h 1017"/>
                <a:gd name="T62" fmla="*/ 2147483647 w 800"/>
                <a:gd name="T63" fmla="*/ 2147483647 h 1017"/>
                <a:gd name="T64" fmla="*/ 2147483647 w 800"/>
                <a:gd name="T65" fmla="*/ 2147483647 h 1017"/>
                <a:gd name="T66" fmla="*/ 2147483647 w 800"/>
                <a:gd name="T67" fmla="*/ 2147483647 h 1017"/>
                <a:gd name="T68" fmla="*/ 2147483647 w 800"/>
                <a:gd name="T69" fmla="*/ 2147483647 h 1017"/>
                <a:gd name="T70" fmla="*/ 2147483647 w 800"/>
                <a:gd name="T71" fmla="*/ 2147483647 h 1017"/>
                <a:gd name="T72" fmla="*/ 2147483647 w 800"/>
                <a:gd name="T73" fmla="*/ 2147483647 h 1017"/>
                <a:gd name="T74" fmla="*/ 2147483647 w 800"/>
                <a:gd name="T75" fmla="*/ 2147483647 h 1017"/>
                <a:gd name="T76" fmla="*/ 2147483647 w 800"/>
                <a:gd name="T77" fmla="*/ 2147483647 h 1017"/>
                <a:gd name="T78" fmla="*/ 2147483647 w 800"/>
                <a:gd name="T79" fmla="*/ 2147483647 h 1017"/>
                <a:gd name="T80" fmla="*/ 2147483647 w 800"/>
                <a:gd name="T81" fmla="*/ 2147483647 h 1017"/>
                <a:gd name="T82" fmla="*/ 2147483647 w 800"/>
                <a:gd name="T83" fmla="*/ 2147483647 h 1017"/>
                <a:gd name="T84" fmla="*/ 2147483647 w 800"/>
                <a:gd name="T85" fmla="*/ 2147483647 h 1017"/>
                <a:gd name="T86" fmla="*/ 2147483647 w 800"/>
                <a:gd name="T87" fmla="*/ 2147483647 h 1017"/>
                <a:gd name="T88" fmla="*/ 2147483647 w 800"/>
                <a:gd name="T89" fmla="*/ 2147483647 h 1017"/>
                <a:gd name="T90" fmla="*/ 0 w 800"/>
                <a:gd name="T91" fmla="*/ 2147483647 h 1017"/>
                <a:gd name="T92" fmla="*/ 2147483647 w 800"/>
                <a:gd name="T93" fmla="*/ 2147483647 h 1017"/>
                <a:gd name="T94" fmla="*/ 2147483647 w 800"/>
                <a:gd name="T95" fmla="*/ 2147483647 h 1017"/>
                <a:gd name="T96" fmla="*/ 2147483647 w 800"/>
                <a:gd name="T97" fmla="*/ 0 h 1017"/>
                <a:gd name="T98" fmla="*/ 2147483647 w 800"/>
                <a:gd name="T99" fmla="*/ 2147483647 h 1017"/>
                <a:gd name="T100" fmla="*/ 2147483647 w 800"/>
                <a:gd name="T101" fmla="*/ 2147483647 h 1017"/>
                <a:gd name="T102" fmla="*/ 2147483647 w 800"/>
                <a:gd name="T103" fmla="*/ 2147483647 h 1017"/>
                <a:gd name="T104" fmla="*/ 2147483647 w 800"/>
                <a:gd name="T105" fmla="*/ 2147483647 h 1017"/>
                <a:gd name="T106" fmla="*/ 2147483647 w 800"/>
                <a:gd name="T107" fmla="*/ 2147483647 h 1017"/>
                <a:gd name="T108" fmla="*/ 2147483647 w 800"/>
                <a:gd name="T109" fmla="*/ 2147483647 h 1017"/>
                <a:gd name="T110" fmla="*/ 2147483647 w 800"/>
                <a:gd name="T111" fmla="*/ 2147483647 h 1017"/>
                <a:gd name="T112" fmla="*/ 2147483647 w 800"/>
                <a:gd name="T113" fmla="*/ 2147483647 h 1017"/>
                <a:gd name="T114" fmla="*/ 2147483647 w 800"/>
                <a:gd name="T115" fmla="*/ 2147483647 h 1017"/>
                <a:gd name="T116" fmla="*/ 2147483647 w 800"/>
                <a:gd name="T117" fmla="*/ 2147483647 h 101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00"/>
                <a:gd name="T178" fmla="*/ 0 h 1017"/>
                <a:gd name="T179" fmla="*/ 800 w 800"/>
                <a:gd name="T180" fmla="*/ 1017 h 101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00" h="1017">
                  <a:moveTo>
                    <a:pt x="798" y="12"/>
                  </a:moveTo>
                  <a:lnTo>
                    <a:pt x="798" y="12"/>
                  </a:lnTo>
                  <a:lnTo>
                    <a:pt x="800" y="34"/>
                  </a:lnTo>
                  <a:lnTo>
                    <a:pt x="800" y="57"/>
                  </a:lnTo>
                  <a:lnTo>
                    <a:pt x="796" y="101"/>
                  </a:lnTo>
                  <a:lnTo>
                    <a:pt x="791" y="144"/>
                  </a:lnTo>
                  <a:lnTo>
                    <a:pt x="789" y="167"/>
                  </a:lnTo>
                  <a:lnTo>
                    <a:pt x="789" y="189"/>
                  </a:lnTo>
                  <a:lnTo>
                    <a:pt x="791" y="232"/>
                  </a:lnTo>
                  <a:lnTo>
                    <a:pt x="793" y="273"/>
                  </a:lnTo>
                  <a:lnTo>
                    <a:pt x="794" y="319"/>
                  </a:lnTo>
                  <a:lnTo>
                    <a:pt x="794" y="362"/>
                  </a:lnTo>
                  <a:lnTo>
                    <a:pt x="793" y="446"/>
                  </a:lnTo>
                  <a:lnTo>
                    <a:pt x="791" y="549"/>
                  </a:lnTo>
                  <a:lnTo>
                    <a:pt x="786" y="634"/>
                  </a:lnTo>
                  <a:lnTo>
                    <a:pt x="781" y="718"/>
                  </a:lnTo>
                  <a:lnTo>
                    <a:pt x="776" y="802"/>
                  </a:lnTo>
                  <a:lnTo>
                    <a:pt x="774" y="843"/>
                  </a:lnTo>
                  <a:lnTo>
                    <a:pt x="776" y="886"/>
                  </a:lnTo>
                  <a:lnTo>
                    <a:pt x="774" y="938"/>
                  </a:lnTo>
                  <a:lnTo>
                    <a:pt x="770" y="991"/>
                  </a:lnTo>
                  <a:lnTo>
                    <a:pt x="753" y="986"/>
                  </a:lnTo>
                  <a:lnTo>
                    <a:pt x="738" y="979"/>
                  </a:lnTo>
                  <a:lnTo>
                    <a:pt x="722" y="972"/>
                  </a:lnTo>
                  <a:lnTo>
                    <a:pt x="703" y="967"/>
                  </a:lnTo>
                  <a:lnTo>
                    <a:pt x="676" y="963"/>
                  </a:lnTo>
                  <a:lnTo>
                    <a:pt x="647" y="962"/>
                  </a:lnTo>
                  <a:lnTo>
                    <a:pt x="616" y="960"/>
                  </a:lnTo>
                  <a:lnTo>
                    <a:pt x="590" y="958"/>
                  </a:lnTo>
                  <a:lnTo>
                    <a:pt x="587" y="956"/>
                  </a:lnTo>
                  <a:lnTo>
                    <a:pt x="583" y="955"/>
                  </a:lnTo>
                  <a:lnTo>
                    <a:pt x="580" y="953"/>
                  </a:lnTo>
                  <a:lnTo>
                    <a:pt x="575" y="953"/>
                  </a:lnTo>
                  <a:lnTo>
                    <a:pt x="563" y="953"/>
                  </a:lnTo>
                  <a:lnTo>
                    <a:pt x="546" y="956"/>
                  </a:lnTo>
                  <a:lnTo>
                    <a:pt x="527" y="960"/>
                  </a:lnTo>
                  <a:lnTo>
                    <a:pt x="513" y="965"/>
                  </a:lnTo>
                  <a:lnTo>
                    <a:pt x="503" y="972"/>
                  </a:lnTo>
                  <a:lnTo>
                    <a:pt x="491" y="980"/>
                  </a:lnTo>
                  <a:lnTo>
                    <a:pt x="484" y="986"/>
                  </a:lnTo>
                  <a:lnTo>
                    <a:pt x="479" y="987"/>
                  </a:lnTo>
                  <a:lnTo>
                    <a:pt x="473" y="989"/>
                  </a:lnTo>
                  <a:lnTo>
                    <a:pt x="468" y="987"/>
                  </a:lnTo>
                  <a:lnTo>
                    <a:pt x="467" y="984"/>
                  </a:lnTo>
                  <a:lnTo>
                    <a:pt x="465" y="980"/>
                  </a:lnTo>
                  <a:lnTo>
                    <a:pt x="463" y="968"/>
                  </a:lnTo>
                  <a:lnTo>
                    <a:pt x="460" y="941"/>
                  </a:lnTo>
                  <a:lnTo>
                    <a:pt x="455" y="872"/>
                  </a:lnTo>
                  <a:lnTo>
                    <a:pt x="453" y="802"/>
                  </a:lnTo>
                  <a:lnTo>
                    <a:pt x="453" y="735"/>
                  </a:lnTo>
                  <a:lnTo>
                    <a:pt x="455" y="668"/>
                  </a:lnTo>
                  <a:lnTo>
                    <a:pt x="449" y="591"/>
                  </a:lnTo>
                  <a:lnTo>
                    <a:pt x="446" y="513"/>
                  </a:lnTo>
                  <a:lnTo>
                    <a:pt x="443" y="438"/>
                  </a:lnTo>
                  <a:lnTo>
                    <a:pt x="437" y="362"/>
                  </a:lnTo>
                  <a:lnTo>
                    <a:pt x="436" y="340"/>
                  </a:lnTo>
                  <a:lnTo>
                    <a:pt x="436" y="330"/>
                  </a:lnTo>
                  <a:lnTo>
                    <a:pt x="436" y="318"/>
                  </a:lnTo>
                  <a:lnTo>
                    <a:pt x="432" y="318"/>
                  </a:lnTo>
                  <a:lnTo>
                    <a:pt x="434" y="316"/>
                  </a:lnTo>
                  <a:lnTo>
                    <a:pt x="432" y="307"/>
                  </a:lnTo>
                  <a:lnTo>
                    <a:pt x="432" y="294"/>
                  </a:lnTo>
                  <a:lnTo>
                    <a:pt x="429" y="264"/>
                  </a:lnTo>
                  <a:lnTo>
                    <a:pt x="427" y="249"/>
                  </a:lnTo>
                  <a:lnTo>
                    <a:pt x="422" y="237"/>
                  </a:lnTo>
                  <a:lnTo>
                    <a:pt x="419" y="234"/>
                  </a:lnTo>
                  <a:lnTo>
                    <a:pt x="415" y="230"/>
                  </a:lnTo>
                  <a:lnTo>
                    <a:pt x="410" y="228"/>
                  </a:lnTo>
                  <a:lnTo>
                    <a:pt x="403" y="228"/>
                  </a:lnTo>
                  <a:lnTo>
                    <a:pt x="398" y="230"/>
                  </a:lnTo>
                  <a:lnTo>
                    <a:pt x="394" y="235"/>
                  </a:lnTo>
                  <a:lnTo>
                    <a:pt x="389" y="242"/>
                  </a:lnTo>
                  <a:lnTo>
                    <a:pt x="386" y="251"/>
                  </a:lnTo>
                  <a:lnTo>
                    <a:pt x="379" y="268"/>
                  </a:lnTo>
                  <a:lnTo>
                    <a:pt x="374" y="287"/>
                  </a:lnTo>
                  <a:lnTo>
                    <a:pt x="360" y="345"/>
                  </a:lnTo>
                  <a:lnTo>
                    <a:pt x="346" y="402"/>
                  </a:lnTo>
                  <a:lnTo>
                    <a:pt x="338" y="460"/>
                  </a:lnTo>
                  <a:lnTo>
                    <a:pt x="334" y="493"/>
                  </a:lnTo>
                  <a:lnTo>
                    <a:pt x="331" y="527"/>
                  </a:lnTo>
                  <a:lnTo>
                    <a:pt x="328" y="589"/>
                  </a:lnTo>
                  <a:lnTo>
                    <a:pt x="326" y="651"/>
                  </a:lnTo>
                  <a:lnTo>
                    <a:pt x="322" y="771"/>
                  </a:lnTo>
                  <a:lnTo>
                    <a:pt x="321" y="829"/>
                  </a:lnTo>
                  <a:lnTo>
                    <a:pt x="319" y="886"/>
                  </a:lnTo>
                  <a:lnTo>
                    <a:pt x="316" y="939"/>
                  </a:lnTo>
                  <a:lnTo>
                    <a:pt x="309" y="991"/>
                  </a:lnTo>
                  <a:lnTo>
                    <a:pt x="281" y="979"/>
                  </a:lnTo>
                  <a:lnTo>
                    <a:pt x="249" y="968"/>
                  </a:lnTo>
                  <a:lnTo>
                    <a:pt x="231" y="963"/>
                  </a:lnTo>
                  <a:lnTo>
                    <a:pt x="214" y="962"/>
                  </a:lnTo>
                  <a:lnTo>
                    <a:pt x="195" y="960"/>
                  </a:lnTo>
                  <a:lnTo>
                    <a:pt x="175" y="960"/>
                  </a:lnTo>
                  <a:lnTo>
                    <a:pt x="152" y="962"/>
                  </a:lnTo>
                  <a:lnTo>
                    <a:pt x="130" y="967"/>
                  </a:lnTo>
                  <a:lnTo>
                    <a:pt x="110" y="974"/>
                  </a:lnTo>
                  <a:lnTo>
                    <a:pt x="91" y="980"/>
                  </a:lnTo>
                  <a:lnTo>
                    <a:pt x="53" y="998"/>
                  </a:lnTo>
                  <a:lnTo>
                    <a:pt x="20" y="1017"/>
                  </a:lnTo>
                  <a:lnTo>
                    <a:pt x="20" y="975"/>
                  </a:lnTo>
                  <a:lnTo>
                    <a:pt x="22" y="936"/>
                  </a:lnTo>
                  <a:lnTo>
                    <a:pt x="24" y="900"/>
                  </a:lnTo>
                  <a:lnTo>
                    <a:pt x="24" y="862"/>
                  </a:lnTo>
                  <a:lnTo>
                    <a:pt x="22" y="766"/>
                  </a:lnTo>
                  <a:lnTo>
                    <a:pt x="19" y="671"/>
                  </a:lnTo>
                  <a:lnTo>
                    <a:pt x="8" y="470"/>
                  </a:lnTo>
                  <a:lnTo>
                    <a:pt x="7" y="448"/>
                  </a:lnTo>
                  <a:lnTo>
                    <a:pt x="7" y="436"/>
                  </a:lnTo>
                  <a:lnTo>
                    <a:pt x="8" y="424"/>
                  </a:lnTo>
                  <a:lnTo>
                    <a:pt x="5" y="379"/>
                  </a:lnTo>
                  <a:lnTo>
                    <a:pt x="1" y="331"/>
                  </a:lnTo>
                  <a:lnTo>
                    <a:pt x="0" y="282"/>
                  </a:lnTo>
                  <a:lnTo>
                    <a:pt x="0" y="232"/>
                  </a:lnTo>
                  <a:lnTo>
                    <a:pt x="1" y="131"/>
                  </a:lnTo>
                  <a:lnTo>
                    <a:pt x="3" y="34"/>
                  </a:lnTo>
                  <a:lnTo>
                    <a:pt x="31" y="21"/>
                  </a:lnTo>
                  <a:lnTo>
                    <a:pt x="58" y="9"/>
                  </a:lnTo>
                  <a:lnTo>
                    <a:pt x="73" y="5"/>
                  </a:lnTo>
                  <a:lnTo>
                    <a:pt x="87" y="2"/>
                  </a:lnTo>
                  <a:lnTo>
                    <a:pt x="104" y="0"/>
                  </a:lnTo>
                  <a:lnTo>
                    <a:pt x="122" y="0"/>
                  </a:lnTo>
                  <a:lnTo>
                    <a:pt x="142" y="2"/>
                  </a:lnTo>
                  <a:lnTo>
                    <a:pt x="164" y="7"/>
                  </a:lnTo>
                  <a:lnTo>
                    <a:pt x="187" y="10"/>
                  </a:lnTo>
                  <a:lnTo>
                    <a:pt x="207" y="12"/>
                  </a:lnTo>
                  <a:lnTo>
                    <a:pt x="221" y="12"/>
                  </a:lnTo>
                  <a:lnTo>
                    <a:pt x="233" y="10"/>
                  </a:lnTo>
                  <a:lnTo>
                    <a:pt x="240" y="12"/>
                  </a:lnTo>
                  <a:lnTo>
                    <a:pt x="245" y="14"/>
                  </a:lnTo>
                  <a:lnTo>
                    <a:pt x="250" y="15"/>
                  </a:lnTo>
                  <a:lnTo>
                    <a:pt x="257" y="15"/>
                  </a:lnTo>
                  <a:lnTo>
                    <a:pt x="334" y="19"/>
                  </a:lnTo>
                  <a:lnTo>
                    <a:pt x="410" y="24"/>
                  </a:lnTo>
                  <a:lnTo>
                    <a:pt x="455" y="26"/>
                  </a:lnTo>
                  <a:lnTo>
                    <a:pt x="503" y="26"/>
                  </a:lnTo>
                  <a:lnTo>
                    <a:pt x="599" y="29"/>
                  </a:lnTo>
                  <a:lnTo>
                    <a:pt x="614" y="26"/>
                  </a:lnTo>
                  <a:lnTo>
                    <a:pt x="630" y="24"/>
                  </a:lnTo>
                  <a:lnTo>
                    <a:pt x="664" y="24"/>
                  </a:lnTo>
                  <a:lnTo>
                    <a:pt x="700" y="24"/>
                  </a:lnTo>
                  <a:lnTo>
                    <a:pt x="736" y="24"/>
                  </a:lnTo>
                  <a:lnTo>
                    <a:pt x="753" y="21"/>
                  </a:lnTo>
                  <a:lnTo>
                    <a:pt x="769" y="17"/>
                  </a:lnTo>
                  <a:lnTo>
                    <a:pt x="782" y="14"/>
                  </a:lnTo>
                  <a:lnTo>
                    <a:pt x="798" y="12"/>
                  </a:lnTo>
                  <a:close/>
                </a:path>
              </a:pathLst>
            </a:custGeom>
            <a:solidFill>
              <a:srgbClr val="B15D1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2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60" name="Freeform 11"/>
            <p:cNvSpPr>
              <a:spLocks/>
            </p:cNvSpPr>
            <p:nvPr/>
          </p:nvSpPr>
          <p:spPr bwMode="auto">
            <a:xfrm>
              <a:off x="7853363" y="2055813"/>
              <a:ext cx="342900" cy="60325"/>
            </a:xfrm>
            <a:custGeom>
              <a:avLst/>
              <a:gdLst>
                <a:gd name="T0" fmla="*/ 2147483647 w 216"/>
                <a:gd name="T1" fmla="*/ 2147483647 h 38"/>
                <a:gd name="T2" fmla="*/ 2147483647 w 216"/>
                <a:gd name="T3" fmla="*/ 2147483647 h 38"/>
                <a:gd name="T4" fmla="*/ 2147483647 w 216"/>
                <a:gd name="T5" fmla="*/ 2147483647 h 38"/>
                <a:gd name="T6" fmla="*/ 2147483647 w 216"/>
                <a:gd name="T7" fmla="*/ 2147483647 h 38"/>
                <a:gd name="T8" fmla="*/ 2147483647 w 216"/>
                <a:gd name="T9" fmla="*/ 2147483647 h 38"/>
                <a:gd name="T10" fmla="*/ 2147483647 w 216"/>
                <a:gd name="T11" fmla="*/ 2147483647 h 38"/>
                <a:gd name="T12" fmla="*/ 2147483647 w 216"/>
                <a:gd name="T13" fmla="*/ 2147483647 h 38"/>
                <a:gd name="T14" fmla="*/ 2147483647 w 216"/>
                <a:gd name="T15" fmla="*/ 2147483647 h 38"/>
                <a:gd name="T16" fmla="*/ 2147483647 w 216"/>
                <a:gd name="T17" fmla="*/ 2147483647 h 38"/>
                <a:gd name="T18" fmla="*/ 2147483647 w 216"/>
                <a:gd name="T19" fmla="*/ 2147483647 h 38"/>
                <a:gd name="T20" fmla="*/ 2147483647 w 216"/>
                <a:gd name="T21" fmla="*/ 2147483647 h 38"/>
                <a:gd name="T22" fmla="*/ 2147483647 w 216"/>
                <a:gd name="T23" fmla="*/ 2147483647 h 38"/>
                <a:gd name="T24" fmla="*/ 2147483647 w 216"/>
                <a:gd name="T25" fmla="*/ 2147483647 h 38"/>
                <a:gd name="T26" fmla="*/ 2147483647 w 216"/>
                <a:gd name="T27" fmla="*/ 2147483647 h 38"/>
                <a:gd name="T28" fmla="*/ 2147483647 w 216"/>
                <a:gd name="T29" fmla="*/ 2147483647 h 38"/>
                <a:gd name="T30" fmla="*/ 0 w 216"/>
                <a:gd name="T31" fmla="*/ 2147483647 h 38"/>
                <a:gd name="T32" fmla="*/ 0 w 216"/>
                <a:gd name="T33" fmla="*/ 2147483647 h 38"/>
                <a:gd name="T34" fmla="*/ 0 w 216"/>
                <a:gd name="T35" fmla="*/ 2147483647 h 38"/>
                <a:gd name="T36" fmla="*/ 2147483647 w 216"/>
                <a:gd name="T37" fmla="*/ 2147483647 h 38"/>
                <a:gd name="T38" fmla="*/ 2147483647 w 216"/>
                <a:gd name="T39" fmla="*/ 0 h 38"/>
                <a:gd name="T40" fmla="*/ 2147483647 w 216"/>
                <a:gd name="T41" fmla="*/ 0 h 38"/>
                <a:gd name="T42" fmla="*/ 2147483647 w 216"/>
                <a:gd name="T43" fmla="*/ 2147483647 h 38"/>
                <a:gd name="T44" fmla="*/ 2147483647 w 216"/>
                <a:gd name="T45" fmla="*/ 2147483647 h 38"/>
                <a:gd name="T46" fmla="*/ 2147483647 w 216"/>
                <a:gd name="T47" fmla="*/ 2147483647 h 38"/>
                <a:gd name="T48" fmla="*/ 2147483647 w 216"/>
                <a:gd name="T49" fmla="*/ 2147483647 h 38"/>
                <a:gd name="T50" fmla="*/ 2147483647 w 216"/>
                <a:gd name="T51" fmla="*/ 2147483647 h 38"/>
                <a:gd name="T52" fmla="*/ 2147483647 w 216"/>
                <a:gd name="T53" fmla="*/ 2147483647 h 3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16"/>
                <a:gd name="T82" fmla="*/ 0 h 38"/>
                <a:gd name="T83" fmla="*/ 216 w 216"/>
                <a:gd name="T84" fmla="*/ 38 h 3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16" h="38">
                  <a:moveTo>
                    <a:pt x="216" y="6"/>
                  </a:moveTo>
                  <a:lnTo>
                    <a:pt x="216" y="6"/>
                  </a:lnTo>
                  <a:lnTo>
                    <a:pt x="216" y="11"/>
                  </a:lnTo>
                  <a:lnTo>
                    <a:pt x="216" y="16"/>
                  </a:lnTo>
                  <a:lnTo>
                    <a:pt x="216" y="19"/>
                  </a:lnTo>
                  <a:lnTo>
                    <a:pt x="216" y="24"/>
                  </a:lnTo>
                  <a:lnTo>
                    <a:pt x="192" y="31"/>
                  </a:lnTo>
                  <a:lnTo>
                    <a:pt x="165" y="36"/>
                  </a:lnTo>
                  <a:lnTo>
                    <a:pt x="134" y="38"/>
                  </a:lnTo>
                  <a:lnTo>
                    <a:pt x="103" y="38"/>
                  </a:lnTo>
                  <a:lnTo>
                    <a:pt x="74" y="35"/>
                  </a:lnTo>
                  <a:lnTo>
                    <a:pt x="45" y="28"/>
                  </a:lnTo>
                  <a:lnTo>
                    <a:pt x="21" y="19"/>
                  </a:lnTo>
                  <a:lnTo>
                    <a:pt x="10" y="14"/>
                  </a:lnTo>
                  <a:lnTo>
                    <a:pt x="0" y="7"/>
                  </a:lnTo>
                  <a:lnTo>
                    <a:pt x="0" y="6"/>
                  </a:lnTo>
                  <a:lnTo>
                    <a:pt x="2" y="4"/>
                  </a:lnTo>
                  <a:lnTo>
                    <a:pt x="5" y="0"/>
                  </a:lnTo>
                  <a:lnTo>
                    <a:pt x="31" y="4"/>
                  </a:lnTo>
                  <a:lnTo>
                    <a:pt x="57" y="7"/>
                  </a:lnTo>
                  <a:lnTo>
                    <a:pt x="112" y="9"/>
                  </a:lnTo>
                  <a:lnTo>
                    <a:pt x="166" y="7"/>
                  </a:lnTo>
                  <a:lnTo>
                    <a:pt x="216" y="6"/>
                  </a:lnTo>
                  <a:close/>
                </a:path>
              </a:pathLst>
            </a:custGeom>
            <a:solidFill>
              <a:srgbClr val="FBD99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2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61" name="Freeform 12"/>
            <p:cNvSpPr>
              <a:spLocks/>
            </p:cNvSpPr>
            <p:nvPr/>
          </p:nvSpPr>
          <p:spPr bwMode="auto">
            <a:xfrm>
              <a:off x="7134225" y="3457576"/>
              <a:ext cx="184150" cy="388938"/>
            </a:xfrm>
            <a:custGeom>
              <a:avLst/>
              <a:gdLst>
                <a:gd name="T0" fmla="*/ 2147483647 w 116"/>
                <a:gd name="T1" fmla="*/ 2147483647 h 245"/>
                <a:gd name="T2" fmla="*/ 2147483647 w 116"/>
                <a:gd name="T3" fmla="*/ 2147483647 h 245"/>
                <a:gd name="T4" fmla="*/ 2147483647 w 116"/>
                <a:gd name="T5" fmla="*/ 2147483647 h 245"/>
                <a:gd name="T6" fmla="*/ 2147483647 w 116"/>
                <a:gd name="T7" fmla="*/ 2147483647 h 245"/>
                <a:gd name="T8" fmla="*/ 2147483647 w 116"/>
                <a:gd name="T9" fmla="*/ 0 h 245"/>
                <a:gd name="T10" fmla="*/ 2147483647 w 116"/>
                <a:gd name="T11" fmla="*/ 2147483647 h 245"/>
                <a:gd name="T12" fmla="*/ 2147483647 w 116"/>
                <a:gd name="T13" fmla="*/ 2147483647 h 245"/>
                <a:gd name="T14" fmla="*/ 2147483647 w 116"/>
                <a:gd name="T15" fmla="*/ 2147483647 h 245"/>
                <a:gd name="T16" fmla="*/ 2147483647 w 116"/>
                <a:gd name="T17" fmla="*/ 2147483647 h 245"/>
                <a:gd name="T18" fmla="*/ 2147483647 w 116"/>
                <a:gd name="T19" fmla="*/ 2147483647 h 245"/>
                <a:gd name="T20" fmla="*/ 2147483647 w 116"/>
                <a:gd name="T21" fmla="*/ 2147483647 h 245"/>
                <a:gd name="T22" fmla="*/ 2147483647 w 116"/>
                <a:gd name="T23" fmla="*/ 2147483647 h 245"/>
                <a:gd name="T24" fmla="*/ 2147483647 w 116"/>
                <a:gd name="T25" fmla="*/ 2147483647 h 245"/>
                <a:gd name="T26" fmla="*/ 2147483647 w 116"/>
                <a:gd name="T27" fmla="*/ 2147483647 h 245"/>
                <a:gd name="T28" fmla="*/ 2147483647 w 116"/>
                <a:gd name="T29" fmla="*/ 2147483647 h 245"/>
                <a:gd name="T30" fmla="*/ 2147483647 w 116"/>
                <a:gd name="T31" fmla="*/ 2147483647 h 245"/>
                <a:gd name="T32" fmla="*/ 2147483647 w 116"/>
                <a:gd name="T33" fmla="*/ 2147483647 h 245"/>
                <a:gd name="T34" fmla="*/ 2147483647 w 116"/>
                <a:gd name="T35" fmla="*/ 2147483647 h 245"/>
                <a:gd name="T36" fmla="*/ 2147483647 w 116"/>
                <a:gd name="T37" fmla="*/ 2147483647 h 245"/>
                <a:gd name="T38" fmla="*/ 2147483647 w 116"/>
                <a:gd name="T39" fmla="*/ 2147483647 h 245"/>
                <a:gd name="T40" fmla="*/ 2147483647 w 116"/>
                <a:gd name="T41" fmla="*/ 2147483647 h 245"/>
                <a:gd name="T42" fmla="*/ 2147483647 w 116"/>
                <a:gd name="T43" fmla="*/ 2147483647 h 245"/>
                <a:gd name="T44" fmla="*/ 2147483647 w 116"/>
                <a:gd name="T45" fmla="*/ 2147483647 h 245"/>
                <a:gd name="T46" fmla="*/ 2147483647 w 116"/>
                <a:gd name="T47" fmla="*/ 2147483647 h 245"/>
                <a:gd name="T48" fmla="*/ 2147483647 w 116"/>
                <a:gd name="T49" fmla="*/ 2147483647 h 245"/>
                <a:gd name="T50" fmla="*/ 2147483647 w 116"/>
                <a:gd name="T51" fmla="*/ 2147483647 h 245"/>
                <a:gd name="T52" fmla="*/ 2147483647 w 116"/>
                <a:gd name="T53" fmla="*/ 2147483647 h 245"/>
                <a:gd name="T54" fmla="*/ 2147483647 w 116"/>
                <a:gd name="T55" fmla="*/ 2147483647 h 245"/>
                <a:gd name="T56" fmla="*/ 2147483647 w 116"/>
                <a:gd name="T57" fmla="*/ 2147483647 h 245"/>
                <a:gd name="T58" fmla="*/ 2147483647 w 116"/>
                <a:gd name="T59" fmla="*/ 2147483647 h 245"/>
                <a:gd name="T60" fmla="*/ 2147483647 w 116"/>
                <a:gd name="T61" fmla="*/ 2147483647 h 245"/>
                <a:gd name="T62" fmla="*/ 2147483647 w 116"/>
                <a:gd name="T63" fmla="*/ 2147483647 h 245"/>
                <a:gd name="T64" fmla="*/ 2147483647 w 116"/>
                <a:gd name="T65" fmla="*/ 2147483647 h 245"/>
                <a:gd name="T66" fmla="*/ 2147483647 w 116"/>
                <a:gd name="T67" fmla="*/ 2147483647 h 245"/>
                <a:gd name="T68" fmla="*/ 2147483647 w 116"/>
                <a:gd name="T69" fmla="*/ 2147483647 h 245"/>
                <a:gd name="T70" fmla="*/ 2147483647 w 116"/>
                <a:gd name="T71" fmla="*/ 2147483647 h 245"/>
                <a:gd name="T72" fmla="*/ 2147483647 w 116"/>
                <a:gd name="T73" fmla="*/ 2147483647 h 245"/>
                <a:gd name="T74" fmla="*/ 2147483647 w 116"/>
                <a:gd name="T75" fmla="*/ 2147483647 h 245"/>
                <a:gd name="T76" fmla="*/ 2147483647 w 116"/>
                <a:gd name="T77" fmla="*/ 2147483647 h 245"/>
                <a:gd name="T78" fmla="*/ 2147483647 w 116"/>
                <a:gd name="T79" fmla="*/ 2147483647 h 245"/>
                <a:gd name="T80" fmla="*/ 2147483647 w 116"/>
                <a:gd name="T81" fmla="*/ 2147483647 h 245"/>
                <a:gd name="T82" fmla="*/ 2147483647 w 116"/>
                <a:gd name="T83" fmla="*/ 2147483647 h 245"/>
                <a:gd name="T84" fmla="*/ 2147483647 w 116"/>
                <a:gd name="T85" fmla="*/ 2147483647 h 245"/>
                <a:gd name="T86" fmla="*/ 2147483647 w 116"/>
                <a:gd name="T87" fmla="*/ 2147483647 h 245"/>
                <a:gd name="T88" fmla="*/ 2147483647 w 116"/>
                <a:gd name="T89" fmla="*/ 2147483647 h 245"/>
                <a:gd name="T90" fmla="*/ 0 w 116"/>
                <a:gd name="T91" fmla="*/ 2147483647 h 245"/>
                <a:gd name="T92" fmla="*/ 0 w 116"/>
                <a:gd name="T93" fmla="*/ 2147483647 h 245"/>
                <a:gd name="T94" fmla="*/ 2147483647 w 116"/>
                <a:gd name="T95" fmla="*/ 2147483647 h 245"/>
                <a:gd name="T96" fmla="*/ 2147483647 w 116"/>
                <a:gd name="T97" fmla="*/ 2147483647 h 245"/>
                <a:gd name="T98" fmla="*/ 2147483647 w 116"/>
                <a:gd name="T99" fmla="*/ 2147483647 h 245"/>
                <a:gd name="T100" fmla="*/ 2147483647 w 116"/>
                <a:gd name="T101" fmla="*/ 2147483647 h 245"/>
                <a:gd name="T102" fmla="*/ 2147483647 w 116"/>
                <a:gd name="T103" fmla="*/ 2147483647 h 245"/>
                <a:gd name="T104" fmla="*/ 2147483647 w 116"/>
                <a:gd name="T105" fmla="*/ 2147483647 h 245"/>
                <a:gd name="T106" fmla="*/ 2147483647 w 116"/>
                <a:gd name="T107" fmla="*/ 2147483647 h 245"/>
                <a:gd name="T108" fmla="*/ 2147483647 w 116"/>
                <a:gd name="T109" fmla="*/ 2147483647 h 245"/>
                <a:gd name="T110" fmla="*/ 2147483647 w 116"/>
                <a:gd name="T111" fmla="*/ 2147483647 h 245"/>
                <a:gd name="T112" fmla="*/ 2147483647 w 116"/>
                <a:gd name="T113" fmla="*/ 2147483647 h 245"/>
                <a:gd name="T114" fmla="*/ 2147483647 w 116"/>
                <a:gd name="T115" fmla="*/ 2147483647 h 245"/>
                <a:gd name="T116" fmla="*/ 2147483647 w 116"/>
                <a:gd name="T117" fmla="*/ 2147483647 h 24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6"/>
                <a:gd name="T178" fmla="*/ 0 h 245"/>
                <a:gd name="T179" fmla="*/ 116 w 116"/>
                <a:gd name="T180" fmla="*/ 245 h 24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6" h="245">
                  <a:moveTo>
                    <a:pt x="25" y="15"/>
                  </a:moveTo>
                  <a:lnTo>
                    <a:pt x="25" y="15"/>
                  </a:lnTo>
                  <a:lnTo>
                    <a:pt x="34" y="7"/>
                  </a:lnTo>
                  <a:lnTo>
                    <a:pt x="41" y="2"/>
                  </a:lnTo>
                  <a:lnTo>
                    <a:pt x="50" y="0"/>
                  </a:lnTo>
                  <a:lnTo>
                    <a:pt x="58" y="2"/>
                  </a:lnTo>
                  <a:lnTo>
                    <a:pt x="67" y="5"/>
                  </a:lnTo>
                  <a:lnTo>
                    <a:pt x="75" y="10"/>
                  </a:lnTo>
                  <a:lnTo>
                    <a:pt x="84" y="19"/>
                  </a:lnTo>
                  <a:lnTo>
                    <a:pt x="91" y="27"/>
                  </a:lnTo>
                  <a:lnTo>
                    <a:pt x="99" y="39"/>
                  </a:lnTo>
                  <a:lnTo>
                    <a:pt x="104" y="51"/>
                  </a:lnTo>
                  <a:lnTo>
                    <a:pt x="110" y="63"/>
                  </a:lnTo>
                  <a:lnTo>
                    <a:pt x="113" y="77"/>
                  </a:lnTo>
                  <a:lnTo>
                    <a:pt x="116" y="91"/>
                  </a:lnTo>
                  <a:lnTo>
                    <a:pt x="116" y="105"/>
                  </a:lnTo>
                  <a:lnTo>
                    <a:pt x="115" y="117"/>
                  </a:lnTo>
                  <a:lnTo>
                    <a:pt x="113" y="130"/>
                  </a:lnTo>
                  <a:lnTo>
                    <a:pt x="108" y="130"/>
                  </a:lnTo>
                  <a:lnTo>
                    <a:pt x="104" y="129"/>
                  </a:lnTo>
                  <a:lnTo>
                    <a:pt x="101" y="127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1" y="137"/>
                  </a:lnTo>
                  <a:lnTo>
                    <a:pt x="87" y="151"/>
                  </a:lnTo>
                  <a:lnTo>
                    <a:pt x="86" y="167"/>
                  </a:lnTo>
                  <a:lnTo>
                    <a:pt x="84" y="184"/>
                  </a:lnTo>
                  <a:lnTo>
                    <a:pt x="82" y="218"/>
                  </a:lnTo>
                  <a:lnTo>
                    <a:pt x="79" y="233"/>
                  </a:lnTo>
                  <a:lnTo>
                    <a:pt x="75" y="245"/>
                  </a:lnTo>
                  <a:lnTo>
                    <a:pt x="53" y="230"/>
                  </a:lnTo>
                  <a:lnTo>
                    <a:pt x="43" y="220"/>
                  </a:lnTo>
                  <a:lnTo>
                    <a:pt x="32" y="211"/>
                  </a:lnTo>
                  <a:lnTo>
                    <a:pt x="25" y="199"/>
                  </a:lnTo>
                  <a:lnTo>
                    <a:pt x="19" y="187"/>
                  </a:lnTo>
                  <a:lnTo>
                    <a:pt x="12" y="173"/>
                  </a:lnTo>
                  <a:lnTo>
                    <a:pt x="8" y="160"/>
                  </a:lnTo>
                  <a:lnTo>
                    <a:pt x="8" y="158"/>
                  </a:lnTo>
                  <a:lnTo>
                    <a:pt x="5" y="149"/>
                  </a:lnTo>
                  <a:lnTo>
                    <a:pt x="1" y="141"/>
                  </a:lnTo>
                  <a:lnTo>
                    <a:pt x="0" y="122"/>
                  </a:lnTo>
                  <a:lnTo>
                    <a:pt x="0" y="103"/>
                  </a:lnTo>
                  <a:lnTo>
                    <a:pt x="1" y="84"/>
                  </a:lnTo>
                  <a:lnTo>
                    <a:pt x="1" y="82"/>
                  </a:lnTo>
                  <a:lnTo>
                    <a:pt x="8" y="55"/>
                  </a:lnTo>
                  <a:lnTo>
                    <a:pt x="12" y="41"/>
                  </a:lnTo>
                  <a:lnTo>
                    <a:pt x="19" y="31"/>
                  </a:lnTo>
                  <a:lnTo>
                    <a:pt x="22" y="24"/>
                  </a:lnTo>
                  <a:lnTo>
                    <a:pt x="24" y="21"/>
                  </a:lnTo>
                  <a:lnTo>
                    <a:pt x="25" y="15"/>
                  </a:lnTo>
                  <a:close/>
                </a:path>
              </a:pathLst>
            </a:custGeom>
            <a:solidFill>
              <a:srgbClr val="FBD99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2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62" name="Freeform 13"/>
            <p:cNvSpPr>
              <a:spLocks/>
            </p:cNvSpPr>
            <p:nvPr/>
          </p:nvSpPr>
          <p:spPr bwMode="auto">
            <a:xfrm>
              <a:off x="8202613" y="1219201"/>
              <a:ext cx="198438" cy="87313"/>
            </a:xfrm>
            <a:custGeom>
              <a:avLst/>
              <a:gdLst>
                <a:gd name="T0" fmla="*/ 2147483647 w 125"/>
                <a:gd name="T1" fmla="*/ 2147483647 h 55"/>
                <a:gd name="T2" fmla="*/ 2147483647 w 125"/>
                <a:gd name="T3" fmla="*/ 2147483647 h 55"/>
                <a:gd name="T4" fmla="*/ 2147483647 w 125"/>
                <a:gd name="T5" fmla="*/ 2147483647 h 55"/>
                <a:gd name="T6" fmla="*/ 2147483647 w 125"/>
                <a:gd name="T7" fmla="*/ 2147483647 h 55"/>
                <a:gd name="T8" fmla="*/ 2147483647 w 125"/>
                <a:gd name="T9" fmla="*/ 2147483647 h 55"/>
                <a:gd name="T10" fmla="*/ 2147483647 w 125"/>
                <a:gd name="T11" fmla="*/ 2147483647 h 55"/>
                <a:gd name="T12" fmla="*/ 2147483647 w 125"/>
                <a:gd name="T13" fmla="*/ 2147483647 h 55"/>
                <a:gd name="T14" fmla="*/ 2147483647 w 125"/>
                <a:gd name="T15" fmla="*/ 2147483647 h 55"/>
                <a:gd name="T16" fmla="*/ 2147483647 w 125"/>
                <a:gd name="T17" fmla="*/ 2147483647 h 55"/>
                <a:gd name="T18" fmla="*/ 2147483647 w 125"/>
                <a:gd name="T19" fmla="*/ 2147483647 h 55"/>
                <a:gd name="T20" fmla="*/ 2147483647 w 125"/>
                <a:gd name="T21" fmla="*/ 2147483647 h 55"/>
                <a:gd name="T22" fmla="*/ 2147483647 w 125"/>
                <a:gd name="T23" fmla="*/ 2147483647 h 55"/>
                <a:gd name="T24" fmla="*/ 2147483647 w 125"/>
                <a:gd name="T25" fmla="*/ 2147483647 h 55"/>
                <a:gd name="T26" fmla="*/ 2147483647 w 125"/>
                <a:gd name="T27" fmla="*/ 2147483647 h 55"/>
                <a:gd name="T28" fmla="*/ 2147483647 w 125"/>
                <a:gd name="T29" fmla="*/ 2147483647 h 55"/>
                <a:gd name="T30" fmla="*/ 2147483647 w 125"/>
                <a:gd name="T31" fmla="*/ 2147483647 h 55"/>
                <a:gd name="T32" fmla="*/ 2147483647 w 125"/>
                <a:gd name="T33" fmla="*/ 2147483647 h 55"/>
                <a:gd name="T34" fmla="*/ 2147483647 w 125"/>
                <a:gd name="T35" fmla="*/ 2147483647 h 55"/>
                <a:gd name="T36" fmla="*/ 2147483647 w 125"/>
                <a:gd name="T37" fmla="*/ 2147483647 h 55"/>
                <a:gd name="T38" fmla="*/ 2147483647 w 125"/>
                <a:gd name="T39" fmla="*/ 2147483647 h 55"/>
                <a:gd name="T40" fmla="*/ 2147483647 w 125"/>
                <a:gd name="T41" fmla="*/ 2147483647 h 55"/>
                <a:gd name="T42" fmla="*/ 2147483647 w 125"/>
                <a:gd name="T43" fmla="*/ 2147483647 h 55"/>
                <a:gd name="T44" fmla="*/ 2147483647 w 125"/>
                <a:gd name="T45" fmla="*/ 2147483647 h 55"/>
                <a:gd name="T46" fmla="*/ 2147483647 w 125"/>
                <a:gd name="T47" fmla="*/ 2147483647 h 55"/>
                <a:gd name="T48" fmla="*/ 2147483647 w 125"/>
                <a:gd name="T49" fmla="*/ 2147483647 h 55"/>
                <a:gd name="T50" fmla="*/ 2147483647 w 125"/>
                <a:gd name="T51" fmla="*/ 2147483647 h 55"/>
                <a:gd name="T52" fmla="*/ 2147483647 w 125"/>
                <a:gd name="T53" fmla="*/ 2147483647 h 55"/>
                <a:gd name="T54" fmla="*/ 2147483647 w 125"/>
                <a:gd name="T55" fmla="*/ 2147483647 h 55"/>
                <a:gd name="T56" fmla="*/ 2147483647 w 125"/>
                <a:gd name="T57" fmla="*/ 2147483647 h 55"/>
                <a:gd name="T58" fmla="*/ 2147483647 w 125"/>
                <a:gd name="T59" fmla="*/ 2147483647 h 55"/>
                <a:gd name="T60" fmla="*/ 2147483647 w 125"/>
                <a:gd name="T61" fmla="*/ 2147483647 h 55"/>
                <a:gd name="T62" fmla="*/ 2147483647 w 125"/>
                <a:gd name="T63" fmla="*/ 2147483647 h 55"/>
                <a:gd name="T64" fmla="*/ 0 w 125"/>
                <a:gd name="T65" fmla="*/ 2147483647 h 55"/>
                <a:gd name="T66" fmla="*/ 0 w 125"/>
                <a:gd name="T67" fmla="*/ 2147483647 h 55"/>
                <a:gd name="T68" fmla="*/ 0 w 125"/>
                <a:gd name="T69" fmla="*/ 2147483647 h 55"/>
                <a:gd name="T70" fmla="*/ 0 w 125"/>
                <a:gd name="T71" fmla="*/ 2147483647 h 55"/>
                <a:gd name="T72" fmla="*/ 2147483647 w 125"/>
                <a:gd name="T73" fmla="*/ 2147483647 h 55"/>
                <a:gd name="T74" fmla="*/ 2147483647 w 125"/>
                <a:gd name="T75" fmla="*/ 2147483647 h 55"/>
                <a:gd name="T76" fmla="*/ 2147483647 w 125"/>
                <a:gd name="T77" fmla="*/ 2147483647 h 55"/>
                <a:gd name="T78" fmla="*/ 2147483647 w 125"/>
                <a:gd name="T79" fmla="*/ 0 h 55"/>
                <a:gd name="T80" fmla="*/ 2147483647 w 125"/>
                <a:gd name="T81" fmla="*/ 2147483647 h 55"/>
                <a:gd name="T82" fmla="*/ 2147483647 w 125"/>
                <a:gd name="T83" fmla="*/ 2147483647 h 55"/>
                <a:gd name="T84" fmla="*/ 2147483647 w 125"/>
                <a:gd name="T85" fmla="*/ 2147483647 h 55"/>
                <a:gd name="T86" fmla="*/ 2147483647 w 125"/>
                <a:gd name="T87" fmla="*/ 2147483647 h 55"/>
                <a:gd name="T88" fmla="*/ 2147483647 w 125"/>
                <a:gd name="T89" fmla="*/ 2147483647 h 55"/>
                <a:gd name="T90" fmla="*/ 2147483647 w 125"/>
                <a:gd name="T91" fmla="*/ 2147483647 h 55"/>
                <a:gd name="T92" fmla="*/ 2147483647 w 125"/>
                <a:gd name="T93" fmla="*/ 2147483647 h 55"/>
                <a:gd name="T94" fmla="*/ 2147483647 w 125"/>
                <a:gd name="T95" fmla="*/ 2147483647 h 5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5"/>
                <a:gd name="T145" fmla="*/ 0 h 55"/>
                <a:gd name="T146" fmla="*/ 125 w 125"/>
                <a:gd name="T147" fmla="*/ 55 h 5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5" h="55">
                  <a:moveTo>
                    <a:pt x="125" y="38"/>
                  </a:moveTo>
                  <a:lnTo>
                    <a:pt x="125" y="38"/>
                  </a:lnTo>
                  <a:lnTo>
                    <a:pt x="125" y="40"/>
                  </a:lnTo>
                  <a:lnTo>
                    <a:pt x="123" y="41"/>
                  </a:lnTo>
                  <a:lnTo>
                    <a:pt x="120" y="43"/>
                  </a:lnTo>
                  <a:lnTo>
                    <a:pt x="116" y="45"/>
                  </a:lnTo>
                  <a:lnTo>
                    <a:pt x="110" y="43"/>
                  </a:lnTo>
                  <a:lnTo>
                    <a:pt x="99" y="36"/>
                  </a:lnTo>
                  <a:lnTo>
                    <a:pt x="96" y="38"/>
                  </a:lnTo>
                  <a:lnTo>
                    <a:pt x="94" y="38"/>
                  </a:lnTo>
                  <a:lnTo>
                    <a:pt x="91" y="43"/>
                  </a:lnTo>
                  <a:lnTo>
                    <a:pt x="89" y="47"/>
                  </a:lnTo>
                  <a:lnTo>
                    <a:pt x="85" y="52"/>
                  </a:lnTo>
                  <a:lnTo>
                    <a:pt x="77" y="55"/>
                  </a:lnTo>
                  <a:lnTo>
                    <a:pt x="68" y="55"/>
                  </a:lnTo>
                  <a:lnTo>
                    <a:pt x="60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1" y="40"/>
                  </a:lnTo>
                  <a:lnTo>
                    <a:pt x="39" y="31"/>
                  </a:lnTo>
                  <a:lnTo>
                    <a:pt x="39" y="24"/>
                  </a:lnTo>
                  <a:lnTo>
                    <a:pt x="29" y="24"/>
                  </a:lnTo>
                  <a:lnTo>
                    <a:pt x="20" y="28"/>
                  </a:lnTo>
                  <a:lnTo>
                    <a:pt x="10" y="28"/>
                  </a:lnTo>
                  <a:lnTo>
                    <a:pt x="5" y="28"/>
                  </a:lnTo>
                  <a:lnTo>
                    <a:pt x="1" y="26"/>
                  </a:lnTo>
                  <a:lnTo>
                    <a:pt x="1" y="23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7" y="11"/>
                  </a:lnTo>
                  <a:lnTo>
                    <a:pt x="15" y="7"/>
                  </a:lnTo>
                  <a:lnTo>
                    <a:pt x="32" y="2"/>
                  </a:lnTo>
                  <a:lnTo>
                    <a:pt x="51" y="0"/>
                  </a:lnTo>
                  <a:lnTo>
                    <a:pt x="70" y="2"/>
                  </a:lnTo>
                  <a:lnTo>
                    <a:pt x="89" y="7"/>
                  </a:lnTo>
                  <a:lnTo>
                    <a:pt x="104" y="14"/>
                  </a:lnTo>
                  <a:lnTo>
                    <a:pt x="111" y="19"/>
                  </a:lnTo>
                  <a:lnTo>
                    <a:pt x="118" y="24"/>
                  </a:lnTo>
                  <a:lnTo>
                    <a:pt x="122" y="31"/>
                  </a:lnTo>
                  <a:lnTo>
                    <a:pt x="125" y="38"/>
                  </a:lnTo>
                  <a:close/>
                </a:path>
              </a:pathLst>
            </a:custGeom>
            <a:solidFill>
              <a:srgbClr val="2B1A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2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63" name="Freeform 14"/>
            <p:cNvSpPr>
              <a:spLocks/>
            </p:cNvSpPr>
            <p:nvPr/>
          </p:nvSpPr>
          <p:spPr bwMode="auto">
            <a:xfrm>
              <a:off x="7685088" y="1222376"/>
              <a:ext cx="198438" cy="87313"/>
            </a:xfrm>
            <a:custGeom>
              <a:avLst/>
              <a:gdLst>
                <a:gd name="T0" fmla="*/ 2147483647 w 125"/>
                <a:gd name="T1" fmla="*/ 2147483647 h 55"/>
                <a:gd name="T2" fmla="*/ 2147483647 w 125"/>
                <a:gd name="T3" fmla="*/ 2147483647 h 55"/>
                <a:gd name="T4" fmla="*/ 2147483647 w 125"/>
                <a:gd name="T5" fmla="*/ 2147483647 h 55"/>
                <a:gd name="T6" fmla="*/ 2147483647 w 125"/>
                <a:gd name="T7" fmla="*/ 2147483647 h 55"/>
                <a:gd name="T8" fmla="*/ 2147483647 w 125"/>
                <a:gd name="T9" fmla="*/ 2147483647 h 55"/>
                <a:gd name="T10" fmla="*/ 2147483647 w 125"/>
                <a:gd name="T11" fmla="*/ 2147483647 h 55"/>
                <a:gd name="T12" fmla="*/ 2147483647 w 125"/>
                <a:gd name="T13" fmla="*/ 2147483647 h 55"/>
                <a:gd name="T14" fmla="*/ 2147483647 w 125"/>
                <a:gd name="T15" fmla="*/ 2147483647 h 55"/>
                <a:gd name="T16" fmla="*/ 2147483647 w 125"/>
                <a:gd name="T17" fmla="*/ 2147483647 h 55"/>
                <a:gd name="T18" fmla="*/ 0 w 125"/>
                <a:gd name="T19" fmla="*/ 2147483647 h 55"/>
                <a:gd name="T20" fmla="*/ 0 w 125"/>
                <a:gd name="T21" fmla="*/ 2147483647 h 55"/>
                <a:gd name="T22" fmla="*/ 2147483647 w 125"/>
                <a:gd name="T23" fmla="*/ 2147483647 h 55"/>
                <a:gd name="T24" fmla="*/ 2147483647 w 125"/>
                <a:gd name="T25" fmla="*/ 2147483647 h 55"/>
                <a:gd name="T26" fmla="*/ 2147483647 w 125"/>
                <a:gd name="T27" fmla="*/ 2147483647 h 55"/>
                <a:gd name="T28" fmla="*/ 2147483647 w 125"/>
                <a:gd name="T29" fmla="*/ 2147483647 h 55"/>
                <a:gd name="T30" fmla="*/ 2147483647 w 125"/>
                <a:gd name="T31" fmla="*/ 2147483647 h 55"/>
                <a:gd name="T32" fmla="*/ 2147483647 w 125"/>
                <a:gd name="T33" fmla="*/ 2147483647 h 55"/>
                <a:gd name="T34" fmla="*/ 2147483647 w 125"/>
                <a:gd name="T35" fmla="*/ 2147483647 h 55"/>
                <a:gd name="T36" fmla="*/ 2147483647 w 125"/>
                <a:gd name="T37" fmla="*/ 0 h 55"/>
                <a:gd name="T38" fmla="*/ 2147483647 w 125"/>
                <a:gd name="T39" fmla="*/ 0 h 55"/>
                <a:gd name="T40" fmla="*/ 2147483647 w 125"/>
                <a:gd name="T41" fmla="*/ 0 h 55"/>
                <a:gd name="T42" fmla="*/ 2147483647 w 125"/>
                <a:gd name="T43" fmla="*/ 2147483647 h 55"/>
                <a:gd name="T44" fmla="*/ 2147483647 w 125"/>
                <a:gd name="T45" fmla="*/ 2147483647 h 55"/>
                <a:gd name="T46" fmla="*/ 2147483647 w 125"/>
                <a:gd name="T47" fmla="*/ 2147483647 h 55"/>
                <a:gd name="T48" fmla="*/ 2147483647 w 125"/>
                <a:gd name="T49" fmla="*/ 2147483647 h 55"/>
                <a:gd name="T50" fmla="*/ 2147483647 w 125"/>
                <a:gd name="T51" fmla="*/ 2147483647 h 55"/>
                <a:gd name="T52" fmla="*/ 2147483647 w 125"/>
                <a:gd name="T53" fmla="*/ 2147483647 h 55"/>
                <a:gd name="T54" fmla="*/ 2147483647 w 125"/>
                <a:gd name="T55" fmla="*/ 2147483647 h 55"/>
                <a:gd name="T56" fmla="*/ 2147483647 w 125"/>
                <a:gd name="T57" fmla="*/ 2147483647 h 55"/>
                <a:gd name="T58" fmla="*/ 2147483647 w 125"/>
                <a:gd name="T59" fmla="*/ 2147483647 h 55"/>
                <a:gd name="T60" fmla="*/ 2147483647 w 125"/>
                <a:gd name="T61" fmla="*/ 2147483647 h 55"/>
                <a:gd name="T62" fmla="*/ 2147483647 w 125"/>
                <a:gd name="T63" fmla="*/ 2147483647 h 55"/>
                <a:gd name="T64" fmla="*/ 2147483647 w 125"/>
                <a:gd name="T65" fmla="*/ 2147483647 h 55"/>
                <a:gd name="T66" fmla="*/ 2147483647 w 125"/>
                <a:gd name="T67" fmla="*/ 2147483647 h 55"/>
                <a:gd name="T68" fmla="*/ 2147483647 w 125"/>
                <a:gd name="T69" fmla="*/ 2147483647 h 55"/>
                <a:gd name="T70" fmla="*/ 2147483647 w 125"/>
                <a:gd name="T71" fmla="*/ 2147483647 h 55"/>
                <a:gd name="T72" fmla="*/ 2147483647 w 125"/>
                <a:gd name="T73" fmla="*/ 2147483647 h 55"/>
                <a:gd name="T74" fmla="*/ 2147483647 w 125"/>
                <a:gd name="T75" fmla="*/ 2147483647 h 55"/>
                <a:gd name="T76" fmla="*/ 2147483647 w 125"/>
                <a:gd name="T77" fmla="*/ 2147483647 h 55"/>
                <a:gd name="T78" fmla="*/ 2147483647 w 125"/>
                <a:gd name="T79" fmla="*/ 2147483647 h 55"/>
                <a:gd name="T80" fmla="*/ 2147483647 w 125"/>
                <a:gd name="T81" fmla="*/ 2147483647 h 55"/>
                <a:gd name="T82" fmla="*/ 2147483647 w 125"/>
                <a:gd name="T83" fmla="*/ 2147483647 h 55"/>
                <a:gd name="T84" fmla="*/ 2147483647 w 125"/>
                <a:gd name="T85" fmla="*/ 2147483647 h 55"/>
                <a:gd name="T86" fmla="*/ 2147483647 w 125"/>
                <a:gd name="T87" fmla="*/ 2147483647 h 55"/>
                <a:gd name="T88" fmla="*/ 2147483647 w 125"/>
                <a:gd name="T89" fmla="*/ 2147483647 h 55"/>
                <a:gd name="T90" fmla="*/ 2147483647 w 125"/>
                <a:gd name="T91" fmla="*/ 2147483647 h 55"/>
                <a:gd name="T92" fmla="*/ 2147483647 w 125"/>
                <a:gd name="T93" fmla="*/ 2147483647 h 55"/>
                <a:gd name="T94" fmla="*/ 2147483647 w 125"/>
                <a:gd name="T95" fmla="*/ 2147483647 h 55"/>
                <a:gd name="T96" fmla="*/ 2147483647 w 125"/>
                <a:gd name="T97" fmla="*/ 2147483647 h 55"/>
                <a:gd name="T98" fmla="*/ 2147483647 w 125"/>
                <a:gd name="T99" fmla="*/ 2147483647 h 55"/>
                <a:gd name="T100" fmla="*/ 2147483647 w 125"/>
                <a:gd name="T101" fmla="*/ 2147483647 h 5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5"/>
                <a:gd name="T154" fmla="*/ 0 h 55"/>
                <a:gd name="T155" fmla="*/ 125 w 125"/>
                <a:gd name="T156" fmla="*/ 55 h 5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5" h="55">
                  <a:moveTo>
                    <a:pt x="32" y="36"/>
                  </a:moveTo>
                  <a:lnTo>
                    <a:pt x="32" y="36"/>
                  </a:lnTo>
                  <a:lnTo>
                    <a:pt x="24" y="38"/>
                  </a:lnTo>
                  <a:lnTo>
                    <a:pt x="15" y="41"/>
                  </a:lnTo>
                  <a:lnTo>
                    <a:pt x="8" y="43"/>
                  </a:lnTo>
                  <a:lnTo>
                    <a:pt x="5" y="43"/>
                  </a:lnTo>
                  <a:lnTo>
                    <a:pt x="1" y="39"/>
                  </a:lnTo>
                  <a:lnTo>
                    <a:pt x="1" y="38"/>
                  </a:lnTo>
                  <a:lnTo>
                    <a:pt x="0" y="36"/>
                  </a:lnTo>
                  <a:lnTo>
                    <a:pt x="3" y="29"/>
                  </a:lnTo>
                  <a:lnTo>
                    <a:pt x="8" y="24"/>
                  </a:lnTo>
                  <a:lnTo>
                    <a:pt x="15" y="17"/>
                  </a:lnTo>
                  <a:lnTo>
                    <a:pt x="22" y="12"/>
                  </a:lnTo>
                  <a:lnTo>
                    <a:pt x="30" y="9"/>
                  </a:lnTo>
                  <a:lnTo>
                    <a:pt x="39" y="5"/>
                  </a:lnTo>
                  <a:lnTo>
                    <a:pt x="49" y="2"/>
                  </a:lnTo>
                  <a:lnTo>
                    <a:pt x="60" y="0"/>
                  </a:lnTo>
                  <a:lnTo>
                    <a:pt x="78" y="0"/>
                  </a:lnTo>
                  <a:lnTo>
                    <a:pt x="89" y="2"/>
                  </a:lnTo>
                  <a:lnTo>
                    <a:pt x="99" y="5"/>
                  </a:lnTo>
                  <a:lnTo>
                    <a:pt x="109" y="9"/>
                  </a:lnTo>
                  <a:lnTo>
                    <a:pt x="118" y="14"/>
                  </a:lnTo>
                  <a:lnTo>
                    <a:pt x="123" y="21"/>
                  </a:lnTo>
                  <a:lnTo>
                    <a:pt x="123" y="24"/>
                  </a:lnTo>
                  <a:lnTo>
                    <a:pt x="125" y="29"/>
                  </a:lnTo>
                  <a:lnTo>
                    <a:pt x="120" y="31"/>
                  </a:lnTo>
                  <a:lnTo>
                    <a:pt x="115" y="31"/>
                  </a:lnTo>
                  <a:lnTo>
                    <a:pt x="108" y="29"/>
                  </a:lnTo>
                  <a:lnTo>
                    <a:pt x="101" y="26"/>
                  </a:lnTo>
                  <a:lnTo>
                    <a:pt x="96" y="24"/>
                  </a:lnTo>
                  <a:lnTo>
                    <a:pt x="90" y="26"/>
                  </a:lnTo>
                  <a:lnTo>
                    <a:pt x="89" y="27"/>
                  </a:lnTo>
                  <a:lnTo>
                    <a:pt x="85" y="34"/>
                  </a:lnTo>
                  <a:lnTo>
                    <a:pt x="85" y="41"/>
                  </a:lnTo>
                  <a:lnTo>
                    <a:pt x="84" y="45"/>
                  </a:lnTo>
                  <a:lnTo>
                    <a:pt x="80" y="48"/>
                  </a:lnTo>
                  <a:lnTo>
                    <a:pt x="77" y="52"/>
                  </a:lnTo>
                  <a:lnTo>
                    <a:pt x="72" y="53"/>
                  </a:lnTo>
                  <a:lnTo>
                    <a:pt x="61" y="55"/>
                  </a:lnTo>
                  <a:lnTo>
                    <a:pt x="49" y="55"/>
                  </a:lnTo>
                  <a:lnTo>
                    <a:pt x="37" y="52"/>
                  </a:lnTo>
                  <a:lnTo>
                    <a:pt x="34" y="45"/>
                  </a:lnTo>
                  <a:lnTo>
                    <a:pt x="32" y="36"/>
                  </a:lnTo>
                  <a:close/>
                </a:path>
              </a:pathLst>
            </a:custGeom>
            <a:solidFill>
              <a:srgbClr val="2B1A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2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64" name="Freeform 15"/>
            <p:cNvSpPr>
              <a:spLocks/>
            </p:cNvSpPr>
            <p:nvPr/>
          </p:nvSpPr>
          <p:spPr bwMode="auto">
            <a:xfrm>
              <a:off x="7796213" y="1682751"/>
              <a:ext cx="433388" cy="71438"/>
            </a:xfrm>
            <a:custGeom>
              <a:avLst/>
              <a:gdLst>
                <a:gd name="T0" fmla="*/ 2147483647 w 273"/>
                <a:gd name="T1" fmla="*/ 2147483647 h 45"/>
                <a:gd name="T2" fmla="*/ 2147483647 w 273"/>
                <a:gd name="T3" fmla="*/ 2147483647 h 45"/>
                <a:gd name="T4" fmla="*/ 2147483647 w 273"/>
                <a:gd name="T5" fmla="*/ 2147483647 h 45"/>
                <a:gd name="T6" fmla="*/ 2147483647 w 273"/>
                <a:gd name="T7" fmla="*/ 2147483647 h 45"/>
                <a:gd name="T8" fmla="*/ 2147483647 w 273"/>
                <a:gd name="T9" fmla="*/ 2147483647 h 45"/>
                <a:gd name="T10" fmla="*/ 2147483647 w 273"/>
                <a:gd name="T11" fmla="*/ 2147483647 h 45"/>
                <a:gd name="T12" fmla="*/ 2147483647 w 273"/>
                <a:gd name="T13" fmla="*/ 2147483647 h 45"/>
                <a:gd name="T14" fmla="*/ 2147483647 w 273"/>
                <a:gd name="T15" fmla="*/ 2147483647 h 45"/>
                <a:gd name="T16" fmla="*/ 2147483647 w 273"/>
                <a:gd name="T17" fmla="*/ 2147483647 h 45"/>
                <a:gd name="T18" fmla="*/ 2147483647 w 273"/>
                <a:gd name="T19" fmla="*/ 2147483647 h 45"/>
                <a:gd name="T20" fmla="*/ 2147483647 w 273"/>
                <a:gd name="T21" fmla="*/ 2147483647 h 45"/>
                <a:gd name="T22" fmla="*/ 2147483647 w 273"/>
                <a:gd name="T23" fmla="*/ 2147483647 h 45"/>
                <a:gd name="T24" fmla="*/ 2147483647 w 273"/>
                <a:gd name="T25" fmla="*/ 2147483647 h 45"/>
                <a:gd name="T26" fmla="*/ 2147483647 w 273"/>
                <a:gd name="T27" fmla="*/ 2147483647 h 45"/>
                <a:gd name="T28" fmla="*/ 2147483647 w 273"/>
                <a:gd name="T29" fmla="*/ 2147483647 h 45"/>
                <a:gd name="T30" fmla="*/ 2147483647 w 273"/>
                <a:gd name="T31" fmla="*/ 2147483647 h 45"/>
                <a:gd name="T32" fmla="*/ 2147483647 w 273"/>
                <a:gd name="T33" fmla="*/ 2147483647 h 45"/>
                <a:gd name="T34" fmla="*/ 2147483647 w 273"/>
                <a:gd name="T35" fmla="*/ 2147483647 h 45"/>
                <a:gd name="T36" fmla="*/ 2147483647 w 273"/>
                <a:gd name="T37" fmla="*/ 2147483647 h 45"/>
                <a:gd name="T38" fmla="*/ 2147483647 w 273"/>
                <a:gd name="T39" fmla="*/ 2147483647 h 45"/>
                <a:gd name="T40" fmla="*/ 2147483647 w 273"/>
                <a:gd name="T41" fmla="*/ 2147483647 h 45"/>
                <a:gd name="T42" fmla="*/ 2147483647 w 273"/>
                <a:gd name="T43" fmla="*/ 2147483647 h 45"/>
                <a:gd name="T44" fmla="*/ 2147483647 w 273"/>
                <a:gd name="T45" fmla="*/ 2147483647 h 45"/>
                <a:gd name="T46" fmla="*/ 2147483647 w 273"/>
                <a:gd name="T47" fmla="*/ 2147483647 h 45"/>
                <a:gd name="T48" fmla="*/ 2147483647 w 273"/>
                <a:gd name="T49" fmla="*/ 2147483647 h 45"/>
                <a:gd name="T50" fmla="*/ 2147483647 w 273"/>
                <a:gd name="T51" fmla="*/ 2147483647 h 45"/>
                <a:gd name="T52" fmla="*/ 2147483647 w 273"/>
                <a:gd name="T53" fmla="*/ 2147483647 h 45"/>
                <a:gd name="T54" fmla="*/ 2147483647 w 273"/>
                <a:gd name="T55" fmla="*/ 2147483647 h 45"/>
                <a:gd name="T56" fmla="*/ 2147483647 w 273"/>
                <a:gd name="T57" fmla="*/ 2147483647 h 45"/>
                <a:gd name="T58" fmla="*/ 2147483647 w 273"/>
                <a:gd name="T59" fmla="*/ 2147483647 h 45"/>
                <a:gd name="T60" fmla="*/ 2147483647 w 273"/>
                <a:gd name="T61" fmla="*/ 2147483647 h 45"/>
                <a:gd name="T62" fmla="*/ 2147483647 w 273"/>
                <a:gd name="T63" fmla="*/ 2147483647 h 45"/>
                <a:gd name="T64" fmla="*/ 2147483647 w 273"/>
                <a:gd name="T65" fmla="*/ 2147483647 h 45"/>
                <a:gd name="T66" fmla="*/ 2147483647 w 273"/>
                <a:gd name="T67" fmla="*/ 2147483647 h 45"/>
                <a:gd name="T68" fmla="*/ 2147483647 w 273"/>
                <a:gd name="T69" fmla="*/ 2147483647 h 45"/>
                <a:gd name="T70" fmla="*/ 2147483647 w 273"/>
                <a:gd name="T71" fmla="*/ 2147483647 h 45"/>
                <a:gd name="T72" fmla="*/ 2147483647 w 273"/>
                <a:gd name="T73" fmla="*/ 2147483647 h 45"/>
                <a:gd name="T74" fmla="*/ 2147483647 w 273"/>
                <a:gd name="T75" fmla="*/ 2147483647 h 45"/>
                <a:gd name="T76" fmla="*/ 2147483647 w 273"/>
                <a:gd name="T77" fmla="*/ 2147483647 h 45"/>
                <a:gd name="T78" fmla="*/ 2147483647 w 273"/>
                <a:gd name="T79" fmla="*/ 2147483647 h 45"/>
                <a:gd name="T80" fmla="*/ 2147483647 w 273"/>
                <a:gd name="T81" fmla="*/ 2147483647 h 45"/>
                <a:gd name="T82" fmla="*/ 2147483647 w 273"/>
                <a:gd name="T83" fmla="*/ 2147483647 h 45"/>
                <a:gd name="T84" fmla="*/ 2147483647 w 273"/>
                <a:gd name="T85" fmla="*/ 2147483647 h 45"/>
                <a:gd name="T86" fmla="*/ 2147483647 w 273"/>
                <a:gd name="T87" fmla="*/ 2147483647 h 45"/>
                <a:gd name="T88" fmla="*/ 2147483647 w 273"/>
                <a:gd name="T89" fmla="*/ 2147483647 h 45"/>
                <a:gd name="T90" fmla="*/ 2147483647 w 273"/>
                <a:gd name="T91" fmla="*/ 2147483647 h 45"/>
                <a:gd name="T92" fmla="*/ 2147483647 w 273"/>
                <a:gd name="T93" fmla="*/ 2147483647 h 45"/>
                <a:gd name="T94" fmla="*/ 2147483647 w 273"/>
                <a:gd name="T95" fmla="*/ 2147483647 h 45"/>
                <a:gd name="T96" fmla="*/ 2147483647 w 273"/>
                <a:gd name="T97" fmla="*/ 2147483647 h 45"/>
                <a:gd name="T98" fmla="*/ 0 w 273"/>
                <a:gd name="T99" fmla="*/ 2147483647 h 45"/>
                <a:gd name="T100" fmla="*/ 2147483647 w 273"/>
                <a:gd name="T101" fmla="*/ 2147483647 h 45"/>
                <a:gd name="T102" fmla="*/ 2147483647 w 273"/>
                <a:gd name="T103" fmla="*/ 2147483647 h 45"/>
                <a:gd name="T104" fmla="*/ 2147483647 w 273"/>
                <a:gd name="T105" fmla="*/ 0 h 45"/>
                <a:gd name="T106" fmla="*/ 2147483647 w 273"/>
                <a:gd name="T107" fmla="*/ 0 h 45"/>
                <a:gd name="T108" fmla="*/ 2147483647 w 273"/>
                <a:gd name="T109" fmla="*/ 0 h 45"/>
                <a:gd name="T110" fmla="*/ 2147483647 w 273"/>
                <a:gd name="T111" fmla="*/ 2147483647 h 45"/>
                <a:gd name="T112" fmla="*/ 2147483647 w 273"/>
                <a:gd name="T113" fmla="*/ 2147483647 h 45"/>
                <a:gd name="T114" fmla="*/ 2147483647 w 273"/>
                <a:gd name="T115" fmla="*/ 2147483647 h 45"/>
                <a:gd name="T116" fmla="*/ 2147483647 w 273"/>
                <a:gd name="T117" fmla="*/ 2147483647 h 4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73"/>
                <a:gd name="T178" fmla="*/ 0 h 45"/>
                <a:gd name="T179" fmla="*/ 273 w 273"/>
                <a:gd name="T180" fmla="*/ 45 h 4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73" h="45">
                  <a:moveTo>
                    <a:pt x="27" y="19"/>
                  </a:moveTo>
                  <a:lnTo>
                    <a:pt x="27" y="19"/>
                  </a:lnTo>
                  <a:lnTo>
                    <a:pt x="50" y="17"/>
                  </a:lnTo>
                  <a:lnTo>
                    <a:pt x="75" y="17"/>
                  </a:lnTo>
                  <a:lnTo>
                    <a:pt x="125" y="21"/>
                  </a:lnTo>
                  <a:lnTo>
                    <a:pt x="175" y="21"/>
                  </a:lnTo>
                  <a:lnTo>
                    <a:pt x="199" y="21"/>
                  </a:lnTo>
                  <a:lnTo>
                    <a:pt x="223" y="19"/>
                  </a:lnTo>
                  <a:lnTo>
                    <a:pt x="228" y="16"/>
                  </a:lnTo>
                  <a:lnTo>
                    <a:pt x="235" y="14"/>
                  </a:lnTo>
                  <a:lnTo>
                    <a:pt x="242" y="10"/>
                  </a:lnTo>
                  <a:lnTo>
                    <a:pt x="247" y="9"/>
                  </a:lnTo>
                  <a:lnTo>
                    <a:pt x="254" y="10"/>
                  </a:lnTo>
                  <a:lnTo>
                    <a:pt x="259" y="12"/>
                  </a:lnTo>
                  <a:lnTo>
                    <a:pt x="263" y="16"/>
                  </a:lnTo>
                  <a:lnTo>
                    <a:pt x="268" y="19"/>
                  </a:lnTo>
                  <a:lnTo>
                    <a:pt x="271" y="24"/>
                  </a:lnTo>
                  <a:lnTo>
                    <a:pt x="273" y="29"/>
                  </a:lnTo>
                  <a:lnTo>
                    <a:pt x="273" y="36"/>
                  </a:lnTo>
                  <a:lnTo>
                    <a:pt x="271" y="41"/>
                  </a:lnTo>
                  <a:lnTo>
                    <a:pt x="268" y="45"/>
                  </a:lnTo>
                  <a:lnTo>
                    <a:pt x="264" y="45"/>
                  </a:lnTo>
                  <a:lnTo>
                    <a:pt x="261" y="43"/>
                  </a:lnTo>
                  <a:lnTo>
                    <a:pt x="257" y="41"/>
                  </a:lnTo>
                  <a:lnTo>
                    <a:pt x="251" y="38"/>
                  </a:lnTo>
                  <a:lnTo>
                    <a:pt x="242" y="35"/>
                  </a:lnTo>
                  <a:lnTo>
                    <a:pt x="233" y="35"/>
                  </a:lnTo>
                  <a:lnTo>
                    <a:pt x="225" y="35"/>
                  </a:lnTo>
                  <a:lnTo>
                    <a:pt x="202" y="38"/>
                  </a:lnTo>
                  <a:lnTo>
                    <a:pt x="178" y="41"/>
                  </a:lnTo>
                  <a:lnTo>
                    <a:pt x="156" y="43"/>
                  </a:lnTo>
                  <a:lnTo>
                    <a:pt x="141" y="43"/>
                  </a:lnTo>
                  <a:lnTo>
                    <a:pt x="127" y="43"/>
                  </a:lnTo>
                  <a:lnTo>
                    <a:pt x="98" y="40"/>
                  </a:lnTo>
                  <a:lnTo>
                    <a:pt x="72" y="36"/>
                  </a:lnTo>
                  <a:lnTo>
                    <a:pt x="58" y="36"/>
                  </a:lnTo>
                  <a:lnTo>
                    <a:pt x="46" y="36"/>
                  </a:lnTo>
                  <a:lnTo>
                    <a:pt x="26" y="40"/>
                  </a:lnTo>
                  <a:lnTo>
                    <a:pt x="15" y="40"/>
                  </a:lnTo>
                  <a:lnTo>
                    <a:pt x="10" y="40"/>
                  </a:lnTo>
                  <a:lnTo>
                    <a:pt x="5" y="36"/>
                  </a:lnTo>
                  <a:lnTo>
                    <a:pt x="2" y="26"/>
                  </a:lnTo>
                  <a:lnTo>
                    <a:pt x="0" y="16"/>
                  </a:lnTo>
                  <a:lnTo>
                    <a:pt x="3" y="7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4"/>
                  </a:lnTo>
                  <a:lnTo>
                    <a:pt x="24" y="7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2B1A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2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65" name="Freeform 16"/>
            <p:cNvSpPr>
              <a:spLocks/>
            </p:cNvSpPr>
            <p:nvPr/>
          </p:nvSpPr>
          <p:spPr bwMode="auto">
            <a:xfrm>
              <a:off x="8242300" y="1112838"/>
              <a:ext cx="182563" cy="55563"/>
            </a:xfrm>
            <a:custGeom>
              <a:avLst/>
              <a:gdLst>
                <a:gd name="T0" fmla="*/ 0 w 115"/>
                <a:gd name="T1" fmla="*/ 2147483647 h 35"/>
                <a:gd name="T2" fmla="*/ 0 w 115"/>
                <a:gd name="T3" fmla="*/ 2147483647 h 35"/>
                <a:gd name="T4" fmla="*/ 0 w 115"/>
                <a:gd name="T5" fmla="*/ 2147483647 h 35"/>
                <a:gd name="T6" fmla="*/ 2147483647 w 115"/>
                <a:gd name="T7" fmla="*/ 2147483647 h 35"/>
                <a:gd name="T8" fmla="*/ 2147483647 w 115"/>
                <a:gd name="T9" fmla="*/ 2147483647 h 35"/>
                <a:gd name="T10" fmla="*/ 2147483647 w 115"/>
                <a:gd name="T11" fmla="*/ 2147483647 h 35"/>
                <a:gd name="T12" fmla="*/ 2147483647 w 115"/>
                <a:gd name="T13" fmla="*/ 2147483647 h 35"/>
                <a:gd name="T14" fmla="*/ 2147483647 w 115"/>
                <a:gd name="T15" fmla="*/ 0 h 35"/>
                <a:gd name="T16" fmla="*/ 2147483647 w 115"/>
                <a:gd name="T17" fmla="*/ 0 h 35"/>
                <a:gd name="T18" fmla="*/ 2147483647 w 115"/>
                <a:gd name="T19" fmla="*/ 0 h 35"/>
                <a:gd name="T20" fmla="*/ 2147483647 w 115"/>
                <a:gd name="T21" fmla="*/ 2147483647 h 35"/>
                <a:gd name="T22" fmla="*/ 2147483647 w 115"/>
                <a:gd name="T23" fmla="*/ 2147483647 h 35"/>
                <a:gd name="T24" fmla="*/ 2147483647 w 115"/>
                <a:gd name="T25" fmla="*/ 2147483647 h 35"/>
                <a:gd name="T26" fmla="*/ 2147483647 w 115"/>
                <a:gd name="T27" fmla="*/ 2147483647 h 35"/>
                <a:gd name="T28" fmla="*/ 2147483647 w 115"/>
                <a:gd name="T29" fmla="*/ 2147483647 h 35"/>
                <a:gd name="T30" fmla="*/ 2147483647 w 115"/>
                <a:gd name="T31" fmla="*/ 2147483647 h 35"/>
                <a:gd name="T32" fmla="*/ 2147483647 w 115"/>
                <a:gd name="T33" fmla="*/ 2147483647 h 35"/>
                <a:gd name="T34" fmla="*/ 2147483647 w 115"/>
                <a:gd name="T35" fmla="*/ 2147483647 h 35"/>
                <a:gd name="T36" fmla="*/ 2147483647 w 115"/>
                <a:gd name="T37" fmla="*/ 2147483647 h 35"/>
                <a:gd name="T38" fmla="*/ 2147483647 w 115"/>
                <a:gd name="T39" fmla="*/ 2147483647 h 35"/>
                <a:gd name="T40" fmla="*/ 2147483647 w 115"/>
                <a:gd name="T41" fmla="*/ 2147483647 h 35"/>
                <a:gd name="T42" fmla="*/ 2147483647 w 115"/>
                <a:gd name="T43" fmla="*/ 2147483647 h 35"/>
                <a:gd name="T44" fmla="*/ 2147483647 w 115"/>
                <a:gd name="T45" fmla="*/ 2147483647 h 35"/>
                <a:gd name="T46" fmla="*/ 2147483647 w 115"/>
                <a:gd name="T47" fmla="*/ 2147483647 h 35"/>
                <a:gd name="T48" fmla="*/ 2147483647 w 115"/>
                <a:gd name="T49" fmla="*/ 2147483647 h 35"/>
                <a:gd name="T50" fmla="*/ 2147483647 w 115"/>
                <a:gd name="T51" fmla="*/ 2147483647 h 35"/>
                <a:gd name="T52" fmla="*/ 2147483647 w 115"/>
                <a:gd name="T53" fmla="*/ 2147483647 h 35"/>
                <a:gd name="T54" fmla="*/ 2147483647 w 115"/>
                <a:gd name="T55" fmla="*/ 2147483647 h 35"/>
                <a:gd name="T56" fmla="*/ 2147483647 w 115"/>
                <a:gd name="T57" fmla="*/ 2147483647 h 35"/>
                <a:gd name="T58" fmla="*/ 2147483647 w 115"/>
                <a:gd name="T59" fmla="*/ 2147483647 h 35"/>
                <a:gd name="T60" fmla="*/ 0 w 115"/>
                <a:gd name="T61" fmla="*/ 2147483647 h 35"/>
                <a:gd name="T62" fmla="*/ 0 w 115"/>
                <a:gd name="T63" fmla="*/ 2147483647 h 3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5"/>
                <a:gd name="T97" fmla="*/ 0 h 35"/>
                <a:gd name="T98" fmla="*/ 115 w 115"/>
                <a:gd name="T99" fmla="*/ 35 h 3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5" h="35">
                  <a:moveTo>
                    <a:pt x="0" y="28"/>
                  </a:moveTo>
                  <a:lnTo>
                    <a:pt x="0" y="28"/>
                  </a:lnTo>
                  <a:lnTo>
                    <a:pt x="0" y="21"/>
                  </a:lnTo>
                  <a:lnTo>
                    <a:pt x="2" y="14"/>
                  </a:lnTo>
                  <a:lnTo>
                    <a:pt x="9" y="9"/>
                  </a:lnTo>
                  <a:lnTo>
                    <a:pt x="16" y="4"/>
                  </a:lnTo>
                  <a:lnTo>
                    <a:pt x="24" y="2"/>
                  </a:lnTo>
                  <a:lnTo>
                    <a:pt x="35" y="0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79" y="5"/>
                  </a:lnTo>
                  <a:lnTo>
                    <a:pt x="90" y="9"/>
                  </a:lnTo>
                  <a:lnTo>
                    <a:pt x="98" y="12"/>
                  </a:lnTo>
                  <a:lnTo>
                    <a:pt x="105" y="17"/>
                  </a:lnTo>
                  <a:lnTo>
                    <a:pt x="112" y="23"/>
                  </a:lnTo>
                  <a:lnTo>
                    <a:pt x="115" y="30"/>
                  </a:lnTo>
                  <a:lnTo>
                    <a:pt x="115" y="35"/>
                  </a:lnTo>
                  <a:lnTo>
                    <a:pt x="105" y="35"/>
                  </a:lnTo>
                  <a:lnTo>
                    <a:pt x="97" y="31"/>
                  </a:lnTo>
                  <a:lnTo>
                    <a:pt x="76" y="26"/>
                  </a:lnTo>
                  <a:lnTo>
                    <a:pt x="66" y="23"/>
                  </a:lnTo>
                  <a:lnTo>
                    <a:pt x="55" y="21"/>
                  </a:lnTo>
                  <a:lnTo>
                    <a:pt x="43" y="19"/>
                  </a:lnTo>
                  <a:lnTo>
                    <a:pt x="31" y="21"/>
                  </a:lnTo>
                  <a:lnTo>
                    <a:pt x="24" y="24"/>
                  </a:lnTo>
                  <a:lnTo>
                    <a:pt x="16" y="28"/>
                  </a:lnTo>
                  <a:lnTo>
                    <a:pt x="9" y="30"/>
                  </a:lnTo>
                  <a:lnTo>
                    <a:pt x="4" y="3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2B1A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2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66" name="Freeform 17"/>
            <p:cNvSpPr>
              <a:spLocks/>
            </p:cNvSpPr>
            <p:nvPr/>
          </p:nvSpPr>
          <p:spPr bwMode="auto">
            <a:xfrm>
              <a:off x="7670800" y="1123951"/>
              <a:ext cx="176213" cy="57150"/>
            </a:xfrm>
            <a:custGeom>
              <a:avLst/>
              <a:gdLst>
                <a:gd name="T0" fmla="*/ 0 w 111"/>
                <a:gd name="T1" fmla="*/ 2147483647 h 36"/>
                <a:gd name="T2" fmla="*/ 0 w 111"/>
                <a:gd name="T3" fmla="*/ 2147483647 h 36"/>
                <a:gd name="T4" fmla="*/ 0 w 111"/>
                <a:gd name="T5" fmla="*/ 2147483647 h 36"/>
                <a:gd name="T6" fmla="*/ 2147483647 w 111"/>
                <a:gd name="T7" fmla="*/ 2147483647 h 36"/>
                <a:gd name="T8" fmla="*/ 2147483647 w 111"/>
                <a:gd name="T9" fmla="*/ 2147483647 h 36"/>
                <a:gd name="T10" fmla="*/ 2147483647 w 111"/>
                <a:gd name="T11" fmla="*/ 2147483647 h 36"/>
                <a:gd name="T12" fmla="*/ 2147483647 w 111"/>
                <a:gd name="T13" fmla="*/ 2147483647 h 36"/>
                <a:gd name="T14" fmla="*/ 2147483647 w 111"/>
                <a:gd name="T15" fmla="*/ 2147483647 h 36"/>
                <a:gd name="T16" fmla="*/ 2147483647 w 111"/>
                <a:gd name="T17" fmla="*/ 0 h 36"/>
                <a:gd name="T18" fmla="*/ 2147483647 w 111"/>
                <a:gd name="T19" fmla="*/ 0 h 36"/>
                <a:gd name="T20" fmla="*/ 2147483647 w 111"/>
                <a:gd name="T21" fmla="*/ 0 h 36"/>
                <a:gd name="T22" fmla="*/ 2147483647 w 111"/>
                <a:gd name="T23" fmla="*/ 2147483647 h 36"/>
                <a:gd name="T24" fmla="*/ 2147483647 w 111"/>
                <a:gd name="T25" fmla="*/ 2147483647 h 36"/>
                <a:gd name="T26" fmla="*/ 2147483647 w 111"/>
                <a:gd name="T27" fmla="*/ 2147483647 h 36"/>
                <a:gd name="T28" fmla="*/ 2147483647 w 111"/>
                <a:gd name="T29" fmla="*/ 2147483647 h 36"/>
                <a:gd name="T30" fmla="*/ 2147483647 w 111"/>
                <a:gd name="T31" fmla="*/ 2147483647 h 36"/>
                <a:gd name="T32" fmla="*/ 2147483647 w 111"/>
                <a:gd name="T33" fmla="*/ 2147483647 h 36"/>
                <a:gd name="T34" fmla="*/ 2147483647 w 111"/>
                <a:gd name="T35" fmla="*/ 2147483647 h 36"/>
                <a:gd name="T36" fmla="*/ 2147483647 w 111"/>
                <a:gd name="T37" fmla="*/ 2147483647 h 36"/>
                <a:gd name="T38" fmla="*/ 2147483647 w 111"/>
                <a:gd name="T39" fmla="*/ 2147483647 h 36"/>
                <a:gd name="T40" fmla="*/ 2147483647 w 111"/>
                <a:gd name="T41" fmla="*/ 2147483647 h 36"/>
                <a:gd name="T42" fmla="*/ 2147483647 w 111"/>
                <a:gd name="T43" fmla="*/ 2147483647 h 36"/>
                <a:gd name="T44" fmla="*/ 2147483647 w 111"/>
                <a:gd name="T45" fmla="*/ 2147483647 h 36"/>
                <a:gd name="T46" fmla="*/ 2147483647 w 111"/>
                <a:gd name="T47" fmla="*/ 2147483647 h 36"/>
                <a:gd name="T48" fmla="*/ 2147483647 w 111"/>
                <a:gd name="T49" fmla="*/ 2147483647 h 36"/>
                <a:gd name="T50" fmla="*/ 2147483647 w 111"/>
                <a:gd name="T51" fmla="*/ 2147483647 h 36"/>
                <a:gd name="T52" fmla="*/ 2147483647 w 111"/>
                <a:gd name="T53" fmla="*/ 2147483647 h 36"/>
                <a:gd name="T54" fmla="*/ 2147483647 w 111"/>
                <a:gd name="T55" fmla="*/ 2147483647 h 36"/>
                <a:gd name="T56" fmla="*/ 2147483647 w 111"/>
                <a:gd name="T57" fmla="*/ 2147483647 h 36"/>
                <a:gd name="T58" fmla="*/ 2147483647 w 111"/>
                <a:gd name="T59" fmla="*/ 2147483647 h 36"/>
                <a:gd name="T60" fmla="*/ 0 w 111"/>
                <a:gd name="T61" fmla="*/ 2147483647 h 36"/>
                <a:gd name="T62" fmla="*/ 0 w 111"/>
                <a:gd name="T63" fmla="*/ 2147483647 h 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1"/>
                <a:gd name="T97" fmla="*/ 0 h 36"/>
                <a:gd name="T98" fmla="*/ 111 w 111"/>
                <a:gd name="T99" fmla="*/ 36 h 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1" h="36">
                  <a:moveTo>
                    <a:pt x="0" y="36"/>
                  </a:moveTo>
                  <a:lnTo>
                    <a:pt x="0" y="36"/>
                  </a:lnTo>
                  <a:lnTo>
                    <a:pt x="0" y="29"/>
                  </a:lnTo>
                  <a:lnTo>
                    <a:pt x="2" y="23"/>
                  </a:lnTo>
                  <a:lnTo>
                    <a:pt x="7" y="17"/>
                  </a:lnTo>
                  <a:lnTo>
                    <a:pt x="15" y="12"/>
                  </a:lnTo>
                  <a:lnTo>
                    <a:pt x="24" y="9"/>
                  </a:lnTo>
                  <a:lnTo>
                    <a:pt x="33" y="5"/>
                  </a:lnTo>
                  <a:lnTo>
                    <a:pt x="55" y="0"/>
                  </a:lnTo>
                  <a:lnTo>
                    <a:pt x="65" y="0"/>
                  </a:lnTo>
                  <a:lnTo>
                    <a:pt x="77" y="0"/>
                  </a:lnTo>
                  <a:lnTo>
                    <a:pt x="86" y="2"/>
                  </a:lnTo>
                  <a:lnTo>
                    <a:pt x="94" y="4"/>
                  </a:lnTo>
                  <a:lnTo>
                    <a:pt x="103" y="9"/>
                  </a:lnTo>
                  <a:lnTo>
                    <a:pt x="108" y="14"/>
                  </a:lnTo>
                  <a:lnTo>
                    <a:pt x="111" y="21"/>
                  </a:lnTo>
                  <a:lnTo>
                    <a:pt x="111" y="28"/>
                  </a:lnTo>
                  <a:lnTo>
                    <a:pt x="108" y="29"/>
                  </a:lnTo>
                  <a:lnTo>
                    <a:pt x="105" y="29"/>
                  </a:lnTo>
                  <a:lnTo>
                    <a:pt x="99" y="28"/>
                  </a:lnTo>
                  <a:lnTo>
                    <a:pt x="94" y="24"/>
                  </a:lnTo>
                  <a:lnTo>
                    <a:pt x="89" y="21"/>
                  </a:lnTo>
                  <a:lnTo>
                    <a:pt x="75" y="19"/>
                  </a:lnTo>
                  <a:lnTo>
                    <a:pt x="63" y="19"/>
                  </a:lnTo>
                  <a:lnTo>
                    <a:pt x="53" y="21"/>
                  </a:lnTo>
                  <a:lnTo>
                    <a:pt x="41" y="24"/>
                  </a:lnTo>
                  <a:lnTo>
                    <a:pt x="21" y="31"/>
                  </a:lnTo>
                  <a:lnTo>
                    <a:pt x="10" y="35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2B1A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2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67" name="Freeform 18"/>
            <p:cNvSpPr>
              <a:spLocks/>
            </p:cNvSpPr>
            <p:nvPr/>
          </p:nvSpPr>
          <p:spPr bwMode="auto">
            <a:xfrm>
              <a:off x="7907338" y="1352551"/>
              <a:ext cx="242888" cy="234950"/>
            </a:xfrm>
            <a:custGeom>
              <a:avLst/>
              <a:gdLst>
                <a:gd name="T0" fmla="*/ 2147483647 w 153"/>
                <a:gd name="T1" fmla="*/ 2147483647 h 148"/>
                <a:gd name="T2" fmla="*/ 2147483647 w 153"/>
                <a:gd name="T3" fmla="*/ 2147483647 h 148"/>
                <a:gd name="T4" fmla="*/ 2147483647 w 153"/>
                <a:gd name="T5" fmla="*/ 2147483647 h 148"/>
                <a:gd name="T6" fmla="*/ 2147483647 w 153"/>
                <a:gd name="T7" fmla="*/ 2147483647 h 148"/>
                <a:gd name="T8" fmla="*/ 2147483647 w 153"/>
                <a:gd name="T9" fmla="*/ 2147483647 h 148"/>
                <a:gd name="T10" fmla="*/ 2147483647 w 153"/>
                <a:gd name="T11" fmla="*/ 2147483647 h 148"/>
                <a:gd name="T12" fmla="*/ 2147483647 w 153"/>
                <a:gd name="T13" fmla="*/ 2147483647 h 148"/>
                <a:gd name="T14" fmla="*/ 2147483647 w 153"/>
                <a:gd name="T15" fmla="*/ 2147483647 h 148"/>
                <a:gd name="T16" fmla="*/ 2147483647 w 153"/>
                <a:gd name="T17" fmla="*/ 2147483647 h 148"/>
                <a:gd name="T18" fmla="*/ 2147483647 w 153"/>
                <a:gd name="T19" fmla="*/ 2147483647 h 148"/>
                <a:gd name="T20" fmla="*/ 2147483647 w 153"/>
                <a:gd name="T21" fmla="*/ 2147483647 h 148"/>
                <a:gd name="T22" fmla="*/ 2147483647 w 153"/>
                <a:gd name="T23" fmla="*/ 2147483647 h 148"/>
                <a:gd name="T24" fmla="*/ 2147483647 w 153"/>
                <a:gd name="T25" fmla="*/ 2147483647 h 148"/>
                <a:gd name="T26" fmla="*/ 2147483647 w 153"/>
                <a:gd name="T27" fmla="*/ 2147483647 h 148"/>
                <a:gd name="T28" fmla="*/ 2147483647 w 153"/>
                <a:gd name="T29" fmla="*/ 2147483647 h 148"/>
                <a:gd name="T30" fmla="*/ 2147483647 w 153"/>
                <a:gd name="T31" fmla="*/ 2147483647 h 148"/>
                <a:gd name="T32" fmla="*/ 2147483647 w 153"/>
                <a:gd name="T33" fmla="*/ 2147483647 h 148"/>
                <a:gd name="T34" fmla="*/ 2147483647 w 153"/>
                <a:gd name="T35" fmla="*/ 2147483647 h 148"/>
                <a:gd name="T36" fmla="*/ 2147483647 w 153"/>
                <a:gd name="T37" fmla="*/ 2147483647 h 148"/>
                <a:gd name="T38" fmla="*/ 2147483647 w 153"/>
                <a:gd name="T39" fmla="*/ 2147483647 h 148"/>
                <a:gd name="T40" fmla="*/ 2147483647 w 153"/>
                <a:gd name="T41" fmla="*/ 2147483647 h 148"/>
                <a:gd name="T42" fmla="*/ 2147483647 w 153"/>
                <a:gd name="T43" fmla="*/ 0 h 148"/>
                <a:gd name="T44" fmla="*/ 2147483647 w 153"/>
                <a:gd name="T45" fmla="*/ 2147483647 h 148"/>
                <a:gd name="T46" fmla="*/ 2147483647 w 153"/>
                <a:gd name="T47" fmla="*/ 2147483647 h 148"/>
                <a:gd name="T48" fmla="*/ 2147483647 w 153"/>
                <a:gd name="T49" fmla="*/ 2147483647 h 148"/>
                <a:gd name="T50" fmla="*/ 2147483647 w 153"/>
                <a:gd name="T51" fmla="*/ 2147483647 h 148"/>
                <a:gd name="T52" fmla="*/ 2147483647 w 153"/>
                <a:gd name="T53" fmla="*/ 2147483647 h 148"/>
                <a:gd name="T54" fmla="*/ 2147483647 w 153"/>
                <a:gd name="T55" fmla="*/ 2147483647 h 148"/>
                <a:gd name="T56" fmla="*/ 2147483647 w 153"/>
                <a:gd name="T57" fmla="*/ 2147483647 h 148"/>
                <a:gd name="T58" fmla="*/ 2147483647 w 153"/>
                <a:gd name="T59" fmla="*/ 2147483647 h 148"/>
                <a:gd name="T60" fmla="*/ 2147483647 w 153"/>
                <a:gd name="T61" fmla="*/ 2147483647 h 148"/>
                <a:gd name="T62" fmla="*/ 2147483647 w 153"/>
                <a:gd name="T63" fmla="*/ 2147483647 h 148"/>
                <a:gd name="T64" fmla="*/ 2147483647 w 153"/>
                <a:gd name="T65" fmla="*/ 2147483647 h 148"/>
                <a:gd name="T66" fmla="*/ 2147483647 w 153"/>
                <a:gd name="T67" fmla="*/ 2147483647 h 148"/>
                <a:gd name="T68" fmla="*/ 2147483647 w 153"/>
                <a:gd name="T69" fmla="*/ 2147483647 h 148"/>
                <a:gd name="T70" fmla="*/ 2147483647 w 153"/>
                <a:gd name="T71" fmla="*/ 2147483647 h 148"/>
                <a:gd name="T72" fmla="*/ 2147483647 w 153"/>
                <a:gd name="T73" fmla="*/ 2147483647 h 148"/>
                <a:gd name="T74" fmla="*/ 2147483647 w 153"/>
                <a:gd name="T75" fmla="*/ 2147483647 h 148"/>
                <a:gd name="T76" fmla="*/ 2147483647 w 153"/>
                <a:gd name="T77" fmla="*/ 2147483647 h 14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53"/>
                <a:gd name="T118" fmla="*/ 0 h 148"/>
                <a:gd name="T119" fmla="*/ 153 w 153"/>
                <a:gd name="T120" fmla="*/ 148 h 14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53" h="148">
                  <a:moveTo>
                    <a:pt x="105" y="14"/>
                  </a:moveTo>
                  <a:lnTo>
                    <a:pt x="105" y="14"/>
                  </a:lnTo>
                  <a:lnTo>
                    <a:pt x="108" y="14"/>
                  </a:lnTo>
                  <a:lnTo>
                    <a:pt x="114" y="12"/>
                  </a:lnTo>
                  <a:lnTo>
                    <a:pt x="120" y="16"/>
                  </a:lnTo>
                  <a:lnTo>
                    <a:pt x="129" y="21"/>
                  </a:lnTo>
                  <a:lnTo>
                    <a:pt x="134" y="28"/>
                  </a:lnTo>
                  <a:lnTo>
                    <a:pt x="141" y="38"/>
                  </a:lnTo>
                  <a:lnTo>
                    <a:pt x="146" y="47"/>
                  </a:lnTo>
                  <a:lnTo>
                    <a:pt x="151" y="66"/>
                  </a:lnTo>
                  <a:lnTo>
                    <a:pt x="153" y="78"/>
                  </a:lnTo>
                  <a:lnTo>
                    <a:pt x="153" y="88"/>
                  </a:lnTo>
                  <a:lnTo>
                    <a:pt x="150" y="95"/>
                  </a:lnTo>
                  <a:lnTo>
                    <a:pt x="146" y="102"/>
                  </a:lnTo>
                  <a:lnTo>
                    <a:pt x="141" y="109"/>
                  </a:lnTo>
                  <a:lnTo>
                    <a:pt x="134" y="114"/>
                  </a:lnTo>
                  <a:lnTo>
                    <a:pt x="117" y="126"/>
                  </a:lnTo>
                  <a:lnTo>
                    <a:pt x="103" y="140"/>
                  </a:lnTo>
                  <a:lnTo>
                    <a:pt x="96" y="145"/>
                  </a:lnTo>
                  <a:lnTo>
                    <a:pt x="91" y="146"/>
                  </a:lnTo>
                  <a:lnTo>
                    <a:pt x="79" y="148"/>
                  </a:lnTo>
                  <a:lnTo>
                    <a:pt x="65" y="145"/>
                  </a:lnTo>
                  <a:lnTo>
                    <a:pt x="52" y="140"/>
                  </a:lnTo>
                  <a:lnTo>
                    <a:pt x="36" y="131"/>
                  </a:lnTo>
                  <a:lnTo>
                    <a:pt x="24" y="122"/>
                  </a:lnTo>
                  <a:lnTo>
                    <a:pt x="14" y="114"/>
                  </a:lnTo>
                  <a:lnTo>
                    <a:pt x="5" y="103"/>
                  </a:lnTo>
                  <a:lnTo>
                    <a:pt x="2" y="95"/>
                  </a:lnTo>
                  <a:lnTo>
                    <a:pt x="0" y="85"/>
                  </a:lnTo>
                  <a:lnTo>
                    <a:pt x="2" y="74"/>
                  </a:lnTo>
                  <a:lnTo>
                    <a:pt x="4" y="66"/>
                  </a:lnTo>
                  <a:lnTo>
                    <a:pt x="5" y="57"/>
                  </a:lnTo>
                  <a:lnTo>
                    <a:pt x="16" y="36"/>
                  </a:lnTo>
                  <a:lnTo>
                    <a:pt x="23" y="26"/>
                  </a:lnTo>
                  <a:lnTo>
                    <a:pt x="29" y="16"/>
                  </a:lnTo>
                  <a:lnTo>
                    <a:pt x="36" y="9"/>
                  </a:lnTo>
                  <a:lnTo>
                    <a:pt x="45" y="2"/>
                  </a:lnTo>
                  <a:lnTo>
                    <a:pt x="52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9" y="12"/>
                  </a:lnTo>
                  <a:lnTo>
                    <a:pt x="55" y="23"/>
                  </a:lnTo>
                  <a:lnTo>
                    <a:pt x="48" y="31"/>
                  </a:lnTo>
                  <a:lnTo>
                    <a:pt x="41" y="42"/>
                  </a:lnTo>
                  <a:lnTo>
                    <a:pt x="33" y="52"/>
                  </a:lnTo>
                  <a:lnTo>
                    <a:pt x="28" y="62"/>
                  </a:lnTo>
                  <a:lnTo>
                    <a:pt x="24" y="76"/>
                  </a:lnTo>
                  <a:lnTo>
                    <a:pt x="23" y="81"/>
                  </a:lnTo>
                  <a:lnTo>
                    <a:pt x="24" y="90"/>
                  </a:lnTo>
                  <a:lnTo>
                    <a:pt x="26" y="97"/>
                  </a:lnTo>
                  <a:lnTo>
                    <a:pt x="31" y="103"/>
                  </a:lnTo>
                  <a:lnTo>
                    <a:pt x="36" y="109"/>
                  </a:lnTo>
                  <a:lnTo>
                    <a:pt x="45" y="115"/>
                  </a:lnTo>
                  <a:lnTo>
                    <a:pt x="53" y="121"/>
                  </a:lnTo>
                  <a:lnTo>
                    <a:pt x="62" y="124"/>
                  </a:lnTo>
                  <a:lnTo>
                    <a:pt x="71" y="127"/>
                  </a:lnTo>
                  <a:lnTo>
                    <a:pt x="79" y="127"/>
                  </a:lnTo>
                  <a:lnTo>
                    <a:pt x="84" y="126"/>
                  </a:lnTo>
                  <a:lnTo>
                    <a:pt x="91" y="122"/>
                  </a:lnTo>
                  <a:lnTo>
                    <a:pt x="105" y="114"/>
                  </a:lnTo>
                  <a:lnTo>
                    <a:pt x="119" y="102"/>
                  </a:lnTo>
                  <a:lnTo>
                    <a:pt x="127" y="93"/>
                  </a:lnTo>
                  <a:lnTo>
                    <a:pt x="131" y="83"/>
                  </a:lnTo>
                  <a:lnTo>
                    <a:pt x="131" y="73"/>
                  </a:lnTo>
                  <a:lnTo>
                    <a:pt x="127" y="62"/>
                  </a:lnTo>
                  <a:lnTo>
                    <a:pt x="124" y="54"/>
                  </a:lnTo>
                  <a:lnTo>
                    <a:pt x="112" y="35"/>
                  </a:lnTo>
                  <a:lnTo>
                    <a:pt x="108" y="24"/>
                  </a:lnTo>
                  <a:lnTo>
                    <a:pt x="105" y="14"/>
                  </a:lnTo>
                  <a:close/>
                </a:path>
              </a:pathLst>
            </a:custGeom>
            <a:solidFill>
              <a:srgbClr val="2B1A0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2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1053" name="テキスト ボックス 38"/>
          <p:cNvSpPr txBox="1">
            <a:spLocks noChangeArrowheads="1"/>
          </p:cNvSpPr>
          <p:nvPr/>
        </p:nvSpPr>
        <p:spPr bwMode="auto">
          <a:xfrm>
            <a:off x="4882572" y="5385924"/>
            <a:ext cx="11079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720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805DBCA-66AE-4B05-9305-3C17DC9729AD}"/>
              </a:ext>
            </a:extLst>
          </p:cNvPr>
          <p:cNvSpPr txBox="1"/>
          <p:nvPr/>
        </p:nvSpPr>
        <p:spPr>
          <a:xfrm>
            <a:off x="2805278" y="156820"/>
            <a:ext cx="6723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8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日本は　「受け身」　の対策を強いられている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020347D-EA03-41F4-BFDC-BE9A0E3D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 fontAlgn="base">
              <a:spcBef>
                <a:spcPct val="0"/>
              </a:spcBef>
              <a:spcAft>
                <a:spcPct val="0"/>
              </a:spcAft>
              <a:defRPr/>
            </a:pPr>
            <a:fld id="{A744B578-FDC1-414D-8B6A-F0B6C3A6777A}" type="slidenum">
              <a:rPr lang="en-US" altLang="ja-JP">
                <a:solidFill>
                  <a:srgbClr val="898989"/>
                </a:solidFill>
                <a:latin typeface="Calibri" pitchFamily="34" charset="0"/>
                <a:ea typeface="ＭＳ Ｐゴシック" charset="-128"/>
              </a:rPr>
              <a:pPr defTabSz="457223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altLang="ja-JP">
              <a:solidFill>
                <a:srgbClr val="898989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8" name="AutoShape 46">
            <a:extLst>
              <a:ext uri="{FF2B5EF4-FFF2-40B4-BE49-F238E27FC236}">
                <a16:creationId xmlns:a16="http://schemas.microsoft.com/office/drawing/2014/main" id="{02F24FE3-2456-EC2C-BEB4-93698DD78EE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04399" y="3960282"/>
            <a:ext cx="813511" cy="878831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9" name="AutoShape 46">
            <a:extLst>
              <a:ext uri="{FF2B5EF4-FFF2-40B4-BE49-F238E27FC236}">
                <a16:creationId xmlns:a16="http://schemas.microsoft.com/office/drawing/2014/main" id="{51DA3D8D-2257-1B60-31F5-3A4A662B5C3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435855" y="3506742"/>
            <a:ext cx="432273" cy="46698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0" name="AutoShape 46">
            <a:extLst>
              <a:ext uri="{FF2B5EF4-FFF2-40B4-BE49-F238E27FC236}">
                <a16:creationId xmlns:a16="http://schemas.microsoft.com/office/drawing/2014/main" id="{5C2EED3D-3DBD-93FF-12E8-E6DE077E1E5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391858" y="4820180"/>
            <a:ext cx="432273" cy="46698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1" name="AutoShape 46">
            <a:extLst>
              <a:ext uri="{FF2B5EF4-FFF2-40B4-BE49-F238E27FC236}">
                <a16:creationId xmlns:a16="http://schemas.microsoft.com/office/drawing/2014/main" id="{20B1D671-0272-DE9E-147C-93186BAF5C6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868128" y="5184448"/>
            <a:ext cx="432273" cy="46698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2" name="AutoShape 46">
            <a:extLst>
              <a:ext uri="{FF2B5EF4-FFF2-40B4-BE49-F238E27FC236}">
                <a16:creationId xmlns:a16="http://schemas.microsoft.com/office/drawing/2014/main" id="{D03BB3D5-6DFB-D3C7-16C4-797F1D9C5AE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51627" y="5272858"/>
            <a:ext cx="432273" cy="46698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3" name="AutoShape 46">
            <a:extLst>
              <a:ext uri="{FF2B5EF4-FFF2-40B4-BE49-F238E27FC236}">
                <a16:creationId xmlns:a16="http://schemas.microsoft.com/office/drawing/2014/main" id="{2DCA6E6E-7842-3876-2219-C71EF0E11BC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43492" y="5239954"/>
            <a:ext cx="432273" cy="46698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4" name="AutoShape 46">
            <a:extLst>
              <a:ext uri="{FF2B5EF4-FFF2-40B4-BE49-F238E27FC236}">
                <a16:creationId xmlns:a16="http://schemas.microsoft.com/office/drawing/2014/main" id="{71A8B600-2B24-3506-DB5F-EEEAFAF506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40552" y="5217080"/>
            <a:ext cx="432273" cy="46698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5" name="AutoShape 46">
            <a:extLst>
              <a:ext uri="{FF2B5EF4-FFF2-40B4-BE49-F238E27FC236}">
                <a16:creationId xmlns:a16="http://schemas.microsoft.com/office/drawing/2014/main" id="{1678E6B0-9CF8-273C-E760-64B7384BA59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589936" y="3185738"/>
            <a:ext cx="432273" cy="46698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7" name="AutoShape 46">
            <a:extLst>
              <a:ext uri="{FF2B5EF4-FFF2-40B4-BE49-F238E27FC236}">
                <a16:creationId xmlns:a16="http://schemas.microsoft.com/office/drawing/2014/main" id="{210C256C-7B92-0036-778F-74F556F9DC8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709746" y="5323410"/>
            <a:ext cx="432273" cy="46698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8" name="AutoShape 46">
            <a:extLst>
              <a:ext uri="{FF2B5EF4-FFF2-40B4-BE49-F238E27FC236}">
                <a16:creationId xmlns:a16="http://schemas.microsoft.com/office/drawing/2014/main" id="{96FC723A-538D-62F4-5695-CF95DCE7566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228985" y="5217080"/>
            <a:ext cx="432273" cy="46698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0" name="AutoShape 46">
            <a:extLst>
              <a:ext uri="{FF2B5EF4-FFF2-40B4-BE49-F238E27FC236}">
                <a16:creationId xmlns:a16="http://schemas.microsoft.com/office/drawing/2014/main" id="{963A102A-3F3A-FD9F-AB1C-77A8A1242B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196839" y="5298502"/>
            <a:ext cx="432273" cy="46698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2" name="AutoShape 46">
            <a:extLst>
              <a:ext uri="{FF2B5EF4-FFF2-40B4-BE49-F238E27FC236}">
                <a16:creationId xmlns:a16="http://schemas.microsoft.com/office/drawing/2014/main" id="{58461667-E744-CC7F-957F-803199E78A8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730230" y="3989176"/>
            <a:ext cx="432273" cy="46698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3" name="AutoShape 46">
            <a:extLst>
              <a:ext uri="{FF2B5EF4-FFF2-40B4-BE49-F238E27FC236}">
                <a16:creationId xmlns:a16="http://schemas.microsoft.com/office/drawing/2014/main" id="{F08215D0-1529-4F15-67EF-E465F8C6961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708976" y="4916388"/>
            <a:ext cx="432273" cy="46698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2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black"/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6E4BCD6-ECAB-545F-F918-A02D79EE876D}"/>
              </a:ext>
            </a:extLst>
          </p:cNvPr>
          <p:cNvSpPr txBox="1"/>
          <p:nvPr/>
        </p:nvSpPr>
        <p:spPr>
          <a:xfrm>
            <a:off x="6895698" y="5951499"/>
            <a:ext cx="3922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23">
              <a:defRPr/>
            </a:pPr>
            <a:r>
              <a:rPr lang="ja-JP" altLang="en-US" sz="24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農場の周りはウイルスだらけ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AFE96E5-B389-FC4E-0BCF-DC33C94B74DD}"/>
              </a:ext>
            </a:extLst>
          </p:cNvPr>
          <p:cNvSpPr txBox="1"/>
          <p:nvPr/>
        </p:nvSpPr>
        <p:spPr>
          <a:xfrm>
            <a:off x="7504838" y="1780257"/>
            <a:ext cx="6097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23">
              <a:defRPr/>
            </a:pPr>
            <a:r>
              <a:rPr lang="ja-JP" altLang="en-US" sz="2000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環境中のウイルス汚染は深刻</a:t>
            </a:r>
            <a:endParaRPr kumimoji="0" lang="ja-JP" altLang="en-US" sz="20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8"/>
          <p:cNvSpPr>
            <a:spLocks noChangeArrowheads="1"/>
          </p:cNvSpPr>
          <p:nvPr/>
        </p:nvSpPr>
        <p:spPr bwMode="auto">
          <a:xfrm>
            <a:off x="2060577" y="1954211"/>
            <a:ext cx="433387" cy="46831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</a:endParaRPr>
          </a:p>
        </p:txBody>
      </p:sp>
      <p:sp>
        <p:nvSpPr>
          <p:cNvPr id="72707" name="AutoShape 9"/>
          <p:cNvSpPr>
            <a:spLocks noChangeArrowheads="1"/>
          </p:cNvSpPr>
          <p:nvPr/>
        </p:nvSpPr>
        <p:spPr bwMode="auto">
          <a:xfrm>
            <a:off x="1700213" y="2457449"/>
            <a:ext cx="433388" cy="468313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</a:endParaRPr>
          </a:p>
        </p:txBody>
      </p:sp>
      <p:sp>
        <p:nvSpPr>
          <p:cNvPr id="72708" name="AutoShape 10"/>
          <p:cNvSpPr>
            <a:spLocks noChangeArrowheads="1"/>
          </p:cNvSpPr>
          <p:nvPr/>
        </p:nvSpPr>
        <p:spPr bwMode="auto">
          <a:xfrm>
            <a:off x="2276477" y="2530474"/>
            <a:ext cx="433387" cy="468313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</a:endParaRPr>
          </a:p>
        </p:txBody>
      </p:sp>
      <p:sp>
        <p:nvSpPr>
          <p:cNvPr id="72709" name="AutoShape 11"/>
          <p:cNvSpPr>
            <a:spLocks noChangeArrowheads="1"/>
          </p:cNvSpPr>
          <p:nvPr/>
        </p:nvSpPr>
        <p:spPr bwMode="auto">
          <a:xfrm>
            <a:off x="1916113" y="2962274"/>
            <a:ext cx="433388" cy="468313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</a:endParaRPr>
          </a:p>
        </p:txBody>
      </p:sp>
      <p:sp>
        <p:nvSpPr>
          <p:cNvPr id="72710" name="AutoShape 12"/>
          <p:cNvSpPr>
            <a:spLocks noChangeArrowheads="1"/>
          </p:cNvSpPr>
          <p:nvPr/>
        </p:nvSpPr>
        <p:spPr bwMode="auto">
          <a:xfrm>
            <a:off x="2781302" y="2673349"/>
            <a:ext cx="433387" cy="468313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</a:endParaRPr>
          </a:p>
        </p:txBody>
      </p:sp>
      <p:sp>
        <p:nvSpPr>
          <p:cNvPr id="72711" name="Line 13"/>
          <p:cNvSpPr>
            <a:spLocks noChangeShapeType="1"/>
          </p:cNvSpPr>
          <p:nvPr/>
        </p:nvSpPr>
        <p:spPr bwMode="auto">
          <a:xfrm>
            <a:off x="3429001" y="3038135"/>
            <a:ext cx="2303462" cy="909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2712" name="AutoShape 14"/>
          <p:cNvSpPr>
            <a:spLocks noChangeArrowheads="1"/>
          </p:cNvSpPr>
          <p:nvPr/>
        </p:nvSpPr>
        <p:spPr bwMode="auto">
          <a:xfrm>
            <a:off x="6165852" y="3830297"/>
            <a:ext cx="433387" cy="468313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</a:endParaRPr>
          </a:p>
        </p:txBody>
      </p:sp>
      <p:sp>
        <p:nvSpPr>
          <p:cNvPr id="72713" name="AutoShape 15"/>
          <p:cNvSpPr>
            <a:spLocks noChangeArrowheads="1"/>
          </p:cNvSpPr>
          <p:nvPr/>
        </p:nvSpPr>
        <p:spPr bwMode="auto">
          <a:xfrm>
            <a:off x="2638427" y="3178174"/>
            <a:ext cx="433387" cy="468313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</a:endParaRPr>
          </a:p>
        </p:txBody>
      </p:sp>
      <p:sp>
        <p:nvSpPr>
          <p:cNvPr id="72714" name="AutoShape 16"/>
          <p:cNvSpPr>
            <a:spLocks noChangeArrowheads="1"/>
          </p:cNvSpPr>
          <p:nvPr/>
        </p:nvSpPr>
        <p:spPr bwMode="auto">
          <a:xfrm>
            <a:off x="2782888" y="2098674"/>
            <a:ext cx="433388" cy="468313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</a:endParaRPr>
          </a:p>
        </p:txBody>
      </p:sp>
      <p:sp>
        <p:nvSpPr>
          <p:cNvPr id="72715" name="Text Box 17"/>
          <p:cNvSpPr txBox="1">
            <a:spLocks noChangeArrowheads="1"/>
          </p:cNvSpPr>
          <p:nvPr/>
        </p:nvSpPr>
        <p:spPr bwMode="auto">
          <a:xfrm>
            <a:off x="2133602" y="3748086"/>
            <a:ext cx="1119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１０</a:t>
            </a:r>
            <a:r>
              <a:rPr lang="ja-JP" altLang="en-US" sz="2400" baseline="300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７ </a:t>
            </a:r>
            <a:r>
              <a:rPr lang="ja-JP" altLang="en-US" sz="24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コ</a:t>
            </a:r>
          </a:p>
        </p:txBody>
      </p:sp>
      <p:sp>
        <p:nvSpPr>
          <p:cNvPr id="72716" name="Text Box 18"/>
          <p:cNvSpPr txBox="1">
            <a:spLocks noChangeArrowheads="1"/>
          </p:cNvSpPr>
          <p:nvPr/>
        </p:nvSpPr>
        <p:spPr bwMode="auto">
          <a:xfrm>
            <a:off x="3362327" y="1585571"/>
            <a:ext cx="4314825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衛生管理、消毒、着替え、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240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防鳥ネット、ネズミ・ハエ対策など</a:t>
            </a:r>
          </a:p>
        </p:txBody>
      </p:sp>
      <p:sp>
        <p:nvSpPr>
          <p:cNvPr id="11280" name="AutoShape 19"/>
          <p:cNvSpPr>
            <a:spLocks noChangeArrowheads="1"/>
          </p:cNvSpPr>
          <p:nvPr/>
        </p:nvSpPr>
        <p:spPr bwMode="auto">
          <a:xfrm>
            <a:off x="4581526" y="2787310"/>
            <a:ext cx="360362" cy="719137"/>
          </a:xfrm>
          <a:prstGeom prst="downArrow">
            <a:avLst>
              <a:gd name="adj1" fmla="val 50000"/>
              <a:gd name="adj2" fmla="val 49890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>
              <a:defRPr/>
            </a:pPr>
            <a:endParaRPr lang="ja-JP" altLang="en-US">
              <a:latin typeface="Arial" charset="0"/>
            </a:endParaRPr>
          </a:p>
        </p:txBody>
      </p:sp>
      <p:sp>
        <p:nvSpPr>
          <p:cNvPr id="72718" name="Text Box 20"/>
          <p:cNvSpPr txBox="1">
            <a:spLocks noChangeArrowheads="1"/>
          </p:cNvSpPr>
          <p:nvPr/>
        </p:nvSpPr>
        <p:spPr bwMode="auto">
          <a:xfrm>
            <a:off x="6021388" y="4360861"/>
            <a:ext cx="1119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１０</a:t>
            </a:r>
            <a:r>
              <a:rPr lang="ja-JP" altLang="en-US" sz="2400" baseline="300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 </a:t>
            </a:r>
            <a:r>
              <a:rPr lang="ja-JP" altLang="en-US" sz="24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コ</a:t>
            </a:r>
          </a:p>
        </p:txBody>
      </p:sp>
      <p:sp>
        <p:nvSpPr>
          <p:cNvPr id="72719" name="テキスト ボックス 17"/>
          <p:cNvSpPr txBox="1">
            <a:spLocks noChangeArrowheads="1"/>
          </p:cNvSpPr>
          <p:nvPr/>
        </p:nvSpPr>
        <p:spPr bwMode="auto">
          <a:xfrm>
            <a:off x="620714" y="315912"/>
            <a:ext cx="79930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ニワトリに感染が成立するためには</a:t>
            </a:r>
            <a:r>
              <a:rPr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30</a:t>
            </a:r>
            <a:r>
              <a:rPr lang="en-US" altLang="ja-JP" sz="2800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,000</a:t>
            </a:r>
            <a:r>
              <a:rPr lang="ja-JP" altLang="en-US" sz="2800" dirty="0">
                <a:solidFill>
                  <a:srgbClr val="0000FF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コ以上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</a:t>
            </a:r>
            <a:endParaRPr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ウイルスに暴露されなければならない</a:t>
            </a:r>
          </a:p>
        </p:txBody>
      </p:sp>
      <p:sp>
        <p:nvSpPr>
          <p:cNvPr id="72720" name="テキスト ボックス 18"/>
          <p:cNvSpPr txBox="1">
            <a:spLocks noChangeArrowheads="1"/>
          </p:cNvSpPr>
          <p:nvPr/>
        </p:nvSpPr>
        <p:spPr bwMode="auto">
          <a:xfrm>
            <a:off x="1700213" y="4894262"/>
            <a:ext cx="1593850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農場の外</a:t>
            </a:r>
          </a:p>
        </p:txBody>
      </p:sp>
      <p:sp>
        <p:nvSpPr>
          <p:cNvPr id="72721" name="テキスト ボックス 19"/>
          <p:cNvSpPr txBox="1">
            <a:spLocks noChangeArrowheads="1"/>
          </p:cNvSpPr>
          <p:nvPr/>
        </p:nvSpPr>
        <p:spPr bwMode="auto">
          <a:xfrm>
            <a:off x="5948364" y="4894262"/>
            <a:ext cx="1262063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鶏舎内</a:t>
            </a:r>
          </a:p>
        </p:txBody>
      </p:sp>
      <p:sp>
        <p:nvSpPr>
          <p:cNvPr id="72722" name="テキスト ボックス 20"/>
          <p:cNvSpPr txBox="1">
            <a:spLocks noChangeArrowheads="1"/>
          </p:cNvSpPr>
          <p:nvPr/>
        </p:nvSpPr>
        <p:spPr bwMode="auto">
          <a:xfrm>
            <a:off x="1123952" y="6094412"/>
            <a:ext cx="7621587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実は、この農場では鳥インフルエンザは発生しない</a:t>
            </a:r>
          </a:p>
        </p:txBody>
      </p:sp>
      <p:sp>
        <p:nvSpPr>
          <p:cNvPr id="22" name="下矢印 21"/>
          <p:cNvSpPr/>
          <p:nvPr/>
        </p:nvSpPr>
        <p:spPr>
          <a:xfrm>
            <a:off x="6021389" y="5518148"/>
            <a:ext cx="1223963" cy="43180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BF6549-141C-48DF-BAD6-0E6AF3D0D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4B578-FDC1-414D-8B6A-F0B6C3A6777A}" type="slidenum">
              <a:rPr lang="en-US" altLang="ja-JP" smtClean="0"/>
              <a:pPr/>
              <a:t>44</a:t>
            </a:fld>
            <a:endParaRPr lang="en-US" altLang="ja-JP"/>
          </a:p>
        </p:txBody>
      </p:sp>
      <p:pic>
        <p:nvPicPr>
          <p:cNvPr id="2" name="図 1" descr="屋外, 人, 草, 歩道 が含まれている画像&#10;&#10;自動的に生成された説明">
            <a:extLst>
              <a:ext uri="{FF2B5EF4-FFF2-40B4-BE49-F238E27FC236}">
                <a16:creationId xmlns:a16="http://schemas.microsoft.com/office/drawing/2014/main" id="{EB1A4A60-08DE-10D8-56E9-44140011E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720" y="4261766"/>
            <a:ext cx="2881583" cy="2356521"/>
          </a:xfrm>
          <a:prstGeom prst="rect">
            <a:avLst/>
          </a:prstGeom>
        </p:spPr>
      </p:pic>
      <p:pic>
        <p:nvPicPr>
          <p:cNvPr id="3" name="図 2" descr="屋外, 雪, 水, ストリート が含まれている画像&#10;&#10;自動的に生成された説明">
            <a:extLst>
              <a:ext uri="{FF2B5EF4-FFF2-40B4-BE49-F238E27FC236}">
                <a16:creationId xmlns:a16="http://schemas.microsoft.com/office/drawing/2014/main" id="{1CB4D703-EF43-A456-0261-A43AFFC20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370" y="215559"/>
            <a:ext cx="2946976" cy="2055811"/>
          </a:xfrm>
          <a:prstGeom prst="rect">
            <a:avLst/>
          </a:prstGeom>
        </p:spPr>
      </p:pic>
      <p:pic>
        <p:nvPicPr>
          <p:cNvPr id="5" name="図 4" descr="屋外, 道路, 車, 男 が含まれている画像&#10;&#10;自動的に生成された説明">
            <a:extLst>
              <a:ext uri="{FF2B5EF4-FFF2-40B4-BE49-F238E27FC236}">
                <a16:creationId xmlns:a16="http://schemas.microsoft.com/office/drawing/2014/main" id="{FCE94090-1166-ACDC-8A00-432E1F810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89" y="2211048"/>
            <a:ext cx="2946039" cy="214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9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1" grpId="0" animBg="1"/>
      <p:bldP spid="72712" grpId="0" animBg="1"/>
      <p:bldP spid="72716" grpId="0" animBg="1"/>
      <p:bldP spid="11280" grpId="0" animBg="1"/>
      <p:bldP spid="72718" grpId="0"/>
      <p:bldP spid="72721" grpId="0" animBg="1"/>
      <p:bldP spid="72722" grpId="0" animBg="1"/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Web サイト が含まれている画像&#10;&#10;自動的に生成された説明">
            <a:extLst>
              <a:ext uri="{FF2B5EF4-FFF2-40B4-BE49-F238E27FC236}">
                <a16:creationId xmlns:a16="http://schemas.microsoft.com/office/drawing/2014/main" id="{073F2A0D-717B-49E4-A260-1A85BAD76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952" y="179543"/>
            <a:ext cx="8428228" cy="632117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04FC0D3-36B5-4261-B657-40F9D7958966}"/>
              </a:ext>
            </a:extLst>
          </p:cNvPr>
          <p:cNvSpPr/>
          <p:nvPr/>
        </p:nvSpPr>
        <p:spPr>
          <a:xfrm>
            <a:off x="3754603" y="6382922"/>
            <a:ext cx="60428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rPr>
              <a:t>https://www.maff.go.jp/j/syouan/douei/tori/index.html</a:t>
            </a:r>
            <a:endParaRPr lang="ja-JP" altLang="en-US" sz="1600" dirty="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E3DBF84-7139-4B9B-9E2A-4ADC009DB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6E69782-1A10-4D69-8C27-E2990C849A33}" type="slidenum">
              <a:rPr lang="ja-JP" altLang="en-US">
                <a:ea typeface="ＭＳ Ｐゴシック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ja-JP" altLang="en-US">
              <a:ea typeface="ＭＳ Ｐゴシック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E69CE0D-01E7-7564-D37F-6F64D2AB3063}"/>
              </a:ext>
            </a:extLst>
          </p:cNvPr>
          <p:cNvSpPr txBox="1"/>
          <p:nvPr/>
        </p:nvSpPr>
        <p:spPr>
          <a:xfrm>
            <a:off x="278869" y="300038"/>
            <a:ext cx="2969083" cy="1691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 b="1" dirty="0">
                <a:solidFill>
                  <a:srgbClr val="0000FF"/>
                </a:solidFill>
              </a:rPr>
              <a:t>ウイルスを運ぶ</a:t>
            </a:r>
            <a:endParaRPr kumimoji="1" lang="en-US" altLang="ja-JP" sz="2400" b="1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b="1" dirty="0">
                <a:solidFill>
                  <a:srgbClr val="0000FF"/>
                </a:solidFill>
              </a:rPr>
              <a:t>野鳥、野生動物</a:t>
            </a:r>
            <a:endParaRPr kumimoji="1" lang="en-US" altLang="ja-JP" sz="2400" b="1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b="1" dirty="0">
                <a:solidFill>
                  <a:srgbClr val="0000FF"/>
                </a:solidFill>
              </a:rPr>
              <a:t>の鶏舎への侵入防止</a:t>
            </a:r>
          </a:p>
        </p:txBody>
      </p:sp>
    </p:spTree>
    <p:extLst>
      <p:ext uri="{BB962C8B-B14F-4D97-AF65-F5344CB8AC3E}">
        <p14:creationId xmlns:p14="http://schemas.microsoft.com/office/powerpoint/2010/main" val="6057945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04B73F98-34F3-4402-8305-C2E4069D94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01" y="109458"/>
            <a:ext cx="8637034" cy="674854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EFB7E7-8DAE-B93B-2B00-7E26937D1804}"/>
              </a:ext>
            </a:extLst>
          </p:cNvPr>
          <p:cNvSpPr txBox="1"/>
          <p:nvPr/>
        </p:nvSpPr>
        <p:spPr>
          <a:xfrm>
            <a:off x="263137" y="463940"/>
            <a:ext cx="2664259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ヒトへの感染</a:t>
            </a:r>
            <a:endParaRPr kumimoji="1" lang="en-US" altLang="ja-JP" sz="2400" b="1" dirty="0">
              <a:solidFill>
                <a:srgbClr val="FF0000"/>
              </a:solidFill>
            </a:endParaRPr>
          </a:p>
          <a:p>
            <a:endParaRPr lang="en-US" altLang="ja-JP" sz="2400" b="1" dirty="0"/>
          </a:p>
          <a:p>
            <a:r>
              <a:rPr kumimoji="1" lang="ja-JP" altLang="en-US" sz="2400" b="1" dirty="0"/>
              <a:t>・農場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・動物園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・趣味で飼育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・カモ猟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　　　　　の方、</a:t>
            </a:r>
            <a:endParaRPr kumimoji="1" lang="en-US" altLang="ja-JP" sz="2400" b="1" dirty="0"/>
          </a:p>
          <a:p>
            <a:endParaRPr lang="en-US" altLang="ja-JP" sz="2400" b="1" dirty="0"/>
          </a:p>
          <a:p>
            <a:r>
              <a:rPr kumimoji="1" lang="ja-JP" altLang="en-US" sz="2400" b="1" dirty="0"/>
              <a:t>十分注意して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ください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EC5FA46-8E48-49EA-8DE1-A7803CA58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246B-2C0A-437A-9754-8E1B6FF5350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3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2029903" y="262835"/>
            <a:ext cx="7886700" cy="42172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ja-JP" altLang="en-US" sz="28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抗インフルエンザウイルス薬</a:t>
            </a:r>
          </a:p>
        </p:txBody>
      </p:sp>
      <p:pic>
        <p:nvPicPr>
          <p:cNvPr id="1026" name="Picture 2" descr="「タミフル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769" y="2369937"/>
            <a:ext cx="3145107" cy="235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タミフル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95" y="1917993"/>
            <a:ext cx="3693995" cy="229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68" y="4942969"/>
            <a:ext cx="3145107" cy="1173718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t="15363" b="29295"/>
          <a:stretch/>
        </p:blipFill>
        <p:spPr bwMode="auto">
          <a:xfrm>
            <a:off x="6696726" y="4847720"/>
            <a:ext cx="2864773" cy="136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6336373" y="1934066"/>
            <a:ext cx="114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吸入薬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36372" y="4330026"/>
            <a:ext cx="114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注射薬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1731558" y="1413385"/>
            <a:ext cx="4200729" cy="50787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ja-JP" altLang="en-US">
              <a:solidFill>
                <a:prstClr val="white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76591" y="912811"/>
            <a:ext cx="352125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kumimoji="1" lang="ja-JP" altLang="en-US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体に入ってから代謝されて効く薬になる</a:t>
            </a:r>
            <a:endParaRPr kumimoji="1" lang="en-US" altLang="ja-JP" sz="24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defTabSz="914400">
              <a:defRPr/>
            </a:pPr>
            <a:r>
              <a:rPr kumimoji="1" lang="ja-JP" altLang="en-US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＝プロドラッグ</a:t>
            </a:r>
            <a:endParaRPr kumimoji="1" lang="en-US" altLang="ja-JP" sz="24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6012206" y="1404421"/>
            <a:ext cx="4200729" cy="50787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kumimoji="1" lang="ja-JP" altLang="en-US">
              <a:solidFill>
                <a:prstClr val="white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940612" y="1035991"/>
            <a:ext cx="234391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kumimoji="1" lang="ja-JP" altLang="en-US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そのままで効く薬</a:t>
            </a:r>
            <a:endParaRPr kumimoji="1" lang="en-US" altLang="ja-JP" sz="24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1044822-3563-4C01-AA8C-2A996E469403}"/>
              </a:ext>
            </a:extLst>
          </p:cNvPr>
          <p:cNvSpPr txBox="1"/>
          <p:nvPr/>
        </p:nvSpPr>
        <p:spPr>
          <a:xfrm>
            <a:off x="4511082" y="4160747"/>
            <a:ext cx="954107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従来薬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054791F-9CA2-40AF-BB71-1482492A66EA}"/>
              </a:ext>
            </a:extLst>
          </p:cNvPr>
          <p:cNvSpPr txBox="1"/>
          <p:nvPr/>
        </p:nvSpPr>
        <p:spPr>
          <a:xfrm>
            <a:off x="8692557" y="3760637"/>
            <a:ext cx="954107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従来薬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1D96ECD-0101-4801-B7D8-3402C4CA62C2}"/>
              </a:ext>
            </a:extLst>
          </p:cNvPr>
          <p:cNvSpPr txBox="1"/>
          <p:nvPr/>
        </p:nvSpPr>
        <p:spPr>
          <a:xfrm>
            <a:off x="8719076" y="5906986"/>
            <a:ext cx="954107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従来薬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13FD066-CC7D-4A27-87F6-DC896037F329}"/>
              </a:ext>
            </a:extLst>
          </p:cNvPr>
          <p:cNvSpPr txBox="1"/>
          <p:nvPr/>
        </p:nvSpPr>
        <p:spPr>
          <a:xfrm>
            <a:off x="4706848" y="5839024"/>
            <a:ext cx="697627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新薬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32FD842-36D1-4F95-A685-1FF094667D5C}"/>
              </a:ext>
            </a:extLst>
          </p:cNvPr>
          <p:cNvSpPr txBox="1"/>
          <p:nvPr/>
        </p:nvSpPr>
        <p:spPr>
          <a:xfrm>
            <a:off x="1979066" y="1941672"/>
            <a:ext cx="1145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1" lang="ja-JP" altLang="en-US" sz="24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飲み薬</a:t>
            </a:r>
            <a:endParaRPr kumimoji="1" lang="en-US" altLang="ja-JP" sz="24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54FF69A0-1225-46C9-B311-76F76A622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63AE3-CE87-4A27-A117-773D4579B26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503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EFCF2D04-4CFC-22EF-71E8-6477012A8069}"/>
              </a:ext>
            </a:extLst>
          </p:cNvPr>
          <p:cNvGrpSpPr/>
          <p:nvPr/>
        </p:nvGrpSpPr>
        <p:grpSpPr>
          <a:xfrm>
            <a:off x="603284" y="1105662"/>
            <a:ext cx="4740241" cy="5261579"/>
            <a:chOff x="603284" y="1105662"/>
            <a:chExt cx="4740241" cy="5261579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30C2ED4-501F-6BCB-FA16-4374E15935C1}"/>
                </a:ext>
              </a:extLst>
            </p:cNvPr>
            <p:cNvGrpSpPr/>
            <p:nvPr/>
          </p:nvGrpSpPr>
          <p:grpSpPr>
            <a:xfrm>
              <a:off x="603284" y="1105662"/>
              <a:ext cx="1162946" cy="1404085"/>
              <a:chOff x="632159" y="567891"/>
              <a:chExt cx="1783782" cy="2153652"/>
            </a:xfrm>
          </p:grpSpPr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0D9171CC-FB48-2A32-AF62-C47E13DA7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2159" y="937761"/>
                <a:ext cx="1783782" cy="1783782"/>
              </a:xfrm>
              <a:prstGeom prst="rect">
                <a:avLst/>
              </a:prstGeom>
            </p:spPr>
          </p:pic>
          <p:sp>
            <p:nvSpPr>
              <p:cNvPr id="11" name="二等辺三角形 10">
                <a:extLst>
                  <a:ext uri="{FF2B5EF4-FFF2-40B4-BE49-F238E27FC236}">
                    <a16:creationId xmlns:a16="http://schemas.microsoft.com/office/drawing/2014/main" id="{80288D54-65A3-AAEA-8BCF-42C13DAD116B}"/>
                  </a:ext>
                </a:extLst>
              </p:cNvPr>
              <p:cNvSpPr/>
              <p:nvPr/>
            </p:nvSpPr>
            <p:spPr>
              <a:xfrm>
                <a:off x="632159" y="567891"/>
                <a:ext cx="1783782" cy="369870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B50A0119-B46B-9916-89E4-5F61D04D9B5B}"/>
                  </a:ext>
                </a:extLst>
              </p:cNvPr>
              <p:cNvSpPr/>
              <p:nvPr/>
            </p:nvSpPr>
            <p:spPr>
              <a:xfrm>
                <a:off x="632159" y="937761"/>
                <a:ext cx="1783782" cy="1783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FEB8419D-7B6F-11AE-A7EE-8F5FC14ED5BC}"/>
                </a:ext>
              </a:extLst>
            </p:cNvPr>
            <p:cNvGrpSpPr/>
            <p:nvPr/>
          </p:nvGrpSpPr>
          <p:grpSpPr>
            <a:xfrm>
              <a:off x="2391931" y="1105662"/>
              <a:ext cx="1162946" cy="1404085"/>
              <a:chOff x="632159" y="567891"/>
              <a:chExt cx="1783782" cy="2153652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84F474CA-4EA1-2025-359B-D44D142F3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2159" y="937761"/>
                <a:ext cx="1783782" cy="1783782"/>
              </a:xfrm>
              <a:prstGeom prst="rect">
                <a:avLst/>
              </a:prstGeom>
            </p:spPr>
          </p:pic>
          <p:sp>
            <p:nvSpPr>
              <p:cNvPr id="16" name="二等辺三角形 15">
                <a:extLst>
                  <a:ext uri="{FF2B5EF4-FFF2-40B4-BE49-F238E27FC236}">
                    <a16:creationId xmlns:a16="http://schemas.microsoft.com/office/drawing/2014/main" id="{6D08B640-6229-163C-42BC-979F73F65D15}"/>
                  </a:ext>
                </a:extLst>
              </p:cNvPr>
              <p:cNvSpPr/>
              <p:nvPr/>
            </p:nvSpPr>
            <p:spPr>
              <a:xfrm>
                <a:off x="632159" y="567891"/>
                <a:ext cx="1783782" cy="369870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268C1AE6-3933-178E-5DA4-F1F58751126C}"/>
                  </a:ext>
                </a:extLst>
              </p:cNvPr>
              <p:cNvSpPr/>
              <p:nvPr/>
            </p:nvSpPr>
            <p:spPr>
              <a:xfrm>
                <a:off x="632159" y="937761"/>
                <a:ext cx="1783782" cy="1783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2A76A030-A4AD-9DC9-9A51-055A8E645652}"/>
                </a:ext>
              </a:extLst>
            </p:cNvPr>
            <p:cNvGrpSpPr/>
            <p:nvPr/>
          </p:nvGrpSpPr>
          <p:grpSpPr>
            <a:xfrm>
              <a:off x="4180579" y="1105662"/>
              <a:ext cx="1162946" cy="1404085"/>
              <a:chOff x="632159" y="567891"/>
              <a:chExt cx="1783782" cy="2153652"/>
            </a:xfrm>
          </p:grpSpPr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FAC44A4B-964D-C0C2-C7B7-9209784FD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2159" y="937761"/>
                <a:ext cx="1783782" cy="1783782"/>
              </a:xfrm>
              <a:prstGeom prst="rect">
                <a:avLst/>
              </a:prstGeom>
            </p:spPr>
          </p:pic>
          <p:sp>
            <p:nvSpPr>
              <p:cNvPr id="20" name="二等辺三角形 19">
                <a:extLst>
                  <a:ext uri="{FF2B5EF4-FFF2-40B4-BE49-F238E27FC236}">
                    <a16:creationId xmlns:a16="http://schemas.microsoft.com/office/drawing/2014/main" id="{1FAA79E5-485D-35FD-23B7-37991D4ECD70}"/>
                  </a:ext>
                </a:extLst>
              </p:cNvPr>
              <p:cNvSpPr/>
              <p:nvPr/>
            </p:nvSpPr>
            <p:spPr>
              <a:xfrm>
                <a:off x="632159" y="567891"/>
                <a:ext cx="1783782" cy="369870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B032880A-94D4-D220-1FEC-493199DB5138}"/>
                  </a:ext>
                </a:extLst>
              </p:cNvPr>
              <p:cNvSpPr/>
              <p:nvPr/>
            </p:nvSpPr>
            <p:spPr>
              <a:xfrm>
                <a:off x="632159" y="937761"/>
                <a:ext cx="1783782" cy="1783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99B5BDBD-0402-A8F2-6A51-8BEE847743AF}"/>
                </a:ext>
              </a:extLst>
            </p:cNvPr>
            <p:cNvGrpSpPr/>
            <p:nvPr/>
          </p:nvGrpSpPr>
          <p:grpSpPr>
            <a:xfrm>
              <a:off x="603284" y="3034409"/>
              <a:ext cx="1162946" cy="1404085"/>
              <a:chOff x="632159" y="567891"/>
              <a:chExt cx="1783782" cy="2153652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CE6469CA-9430-D64E-863A-089C1BD71A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2159" y="937761"/>
                <a:ext cx="1783782" cy="1783782"/>
              </a:xfrm>
              <a:prstGeom prst="rect">
                <a:avLst/>
              </a:prstGeom>
            </p:spPr>
          </p:pic>
          <p:sp>
            <p:nvSpPr>
              <p:cNvPr id="24" name="二等辺三角形 23">
                <a:extLst>
                  <a:ext uri="{FF2B5EF4-FFF2-40B4-BE49-F238E27FC236}">
                    <a16:creationId xmlns:a16="http://schemas.microsoft.com/office/drawing/2014/main" id="{E13482E0-FAC0-C4D1-9754-561FF0D32693}"/>
                  </a:ext>
                </a:extLst>
              </p:cNvPr>
              <p:cNvSpPr/>
              <p:nvPr/>
            </p:nvSpPr>
            <p:spPr>
              <a:xfrm>
                <a:off x="632159" y="567891"/>
                <a:ext cx="1783782" cy="369870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A741D5B2-463B-4849-F81C-6F438A8B9F92}"/>
                  </a:ext>
                </a:extLst>
              </p:cNvPr>
              <p:cNvSpPr/>
              <p:nvPr/>
            </p:nvSpPr>
            <p:spPr>
              <a:xfrm>
                <a:off x="632159" y="937761"/>
                <a:ext cx="1783782" cy="1783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9F873922-BC47-B019-DEBA-06ECC5CB2128}"/>
                </a:ext>
              </a:extLst>
            </p:cNvPr>
            <p:cNvGrpSpPr/>
            <p:nvPr/>
          </p:nvGrpSpPr>
          <p:grpSpPr>
            <a:xfrm>
              <a:off x="603284" y="4963156"/>
              <a:ext cx="1162946" cy="1404085"/>
              <a:chOff x="632159" y="567891"/>
              <a:chExt cx="1783782" cy="2153652"/>
            </a:xfrm>
          </p:grpSpPr>
          <p:pic>
            <p:nvPicPr>
              <p:cNvPr id="27" name="図 26">
                <a:extLst>
                  <a:ext uri="{FF2B5EF4-FFF2-40B4-BE49-F238E27FC236}">
                    <a16:creationId xmlns:a16="http://schemas.microsoft.com/office/drawing/2014/main" id="{3468DE57-7C02-AF4E-0DBC-00DD532888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2159" y="937761"/>
                <a:ext cx="1783782" cy="1783782"/>
              </a:xfrm>
              <a:prstGeom prst="rect">
                <a:avLst/>
              </a:prstGeom>
            </p:spPr>
          </p:pic>
          <p:sp>
            <p:nvSpPr>
              <p:cNvPr id="28" name="二等辺三角形 27">
                <a:extLst>
                  <a:ext uri="{FF2B5EF4-FFF2-40B4-BE49-F238E27FC236}">
                    <a16:creationId xmlns:a16="http://schemas.microsoft.com/office/drawing/2014/main" id="{2B721972-A33F-A4D1-CBDA-25B94909B551}"/>
                  </a:ext>
                </a:extLst>
              </p:cNvPr>
              <p:cNvSpPr/>
              <p:nvPr/>
            </p:nvSpPr>
            <p:spPr>
              <a:xfrm>
                <a:off x="632159" y="567891"/>
                <a:ext cx="1783782" cy="369870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E483AFED-5B45-12A0-8C71-4BB4CDC5A46A}"/>
                  </a:ext>
                </a:extLst>
              </p:cNvPr>
              <p:cNvSpPr/>
              <p:nvPr/>
            </p:nvSpPr>
            <p:spPr>
              <a:xfrm>
                <a:off x="632159" y="937761"/>
                <a:ext cx="1783782" cy="1783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DDE5AEC9-296E-7B4C-0B82-7F74B4E365BB}"/>
                </a:ext>
              </a:extLst>
            </p:cNvPr>
            <p:cNvGrpSpPr/>
            <p:nvPr/>
          </p:nvGrpSpPr>
          <p:grpSpPr>
            <a:xfrm>
              <a:off x="2391931" y="3034409"/>
              <a:ext cx="1162946" cy="1404085"/>
              <a:chOff x="632159" y="567891"/>
              <a:chExt cx="1783782" cy="2153652"/>
            </a:xfrm>
          </p:grpSpPr>
          <p:pic>
            <p:nvPicPr>
              <p:cNvPr id="31" name="図 30">
                <a:extLst>
                  <a:ext uri="{FF2B5EF4-FFF2-40B4-BE49-F238E27FC236}">
                    <a16:creationId xmlns:a16="http://schemas.microsoft.com/office/drawing/2014/main" id="{C543C7A0-E47B-8393-8440-506D1C3899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2159" y="937761"/>
                <a:ext cx="1783782" cy="1783782"/>
              </a:xfrm>
              <a:prstGeom prst="rect">
                <a:avLst/>
              </a:prstGeom>
            </p:spPr>
          </p:pic>
          <p:sp>
            <p:nvSpPr>
              <p:cNvPr id="32" name="二等辺三角形 31">
                <a:extLst>
                  <a:ext uri="{FF2B5EF4-FFF2-40B4-BE49-F238E27FC236}">
                    <a16:creationId xmlns:a16="http://schemas.microsoft.com/office/drawing/2014/main" id="{D8A347EE-2BD8-0E63-4990-FBB994B09DD2}"/>
                  </a:ext>
                </a:extLst>
              </p:cNvPr>
              <p:cNvSpPr/>
              <p:nvPr/>
            </p:nvSpPr>
            <p:spPr>
              <a:xfrm>
                <a:off x="632159" y="567891"/>
                <a:ext cx="1783782" cy="369870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BA6B5A1C-835F-2B0F-EB4A-869D1D68251E}"/>
                  </a:ext>
                </a:extLst>
              </p:cNvPr>
              <p:cNvSpPr/>
              <p:nvPr/>
            </p:nvSpPr>
            <p:spPr>
              <a:xfrm>
                <a:off x="632159" y="937761"/>
                <a:ext cx="1783782" cy="1783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16083DA2-0891-9F77-48A9-59EE16C60316}"/>
                </a:ext>
              </a:extLst>
            </p:cNvPr>
            <p:cNvGrpSpPr/>
            <p:nvPr/>
          </p:nvGrpSpPr>
          <p:grpSpPr>
            <a:xfrm>
              <a:off x="4180579" y="3034409"/>
              <a:ext cx="1162946" cy="1404085"/>
              <a:chOff x="632159" y="567891"/>
              <a:chExt cx="1783782" cy="2153652"/>
            </a:xfrm>
          </p:grpSpPr>
          <p:pic>
            <p:nvPicPr>
              <p:cNvPr id="35" name="図 34">
                <a:extLst>
                  <a:ext uri="{FF2B5EF4-FFF2-40B4-BE49-F238E27FC236}">
                    <a16:creationId xmlns:a16="http://schemas.microsoft.com/office/drawing/2014/main" id="{6B1F82D3-7FEB-EF66-4B6C-78FC76DEA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2159" y="937761"/>
                <a:ext cx="1783782" cy="1783782"/>
              </a:xfrm>
              <a:prstGeom prst="rect">
                <a:avLst/>
              </a:prstGeom>
            </p:spPr>
          </p:pic>
          <p:sp>
            <p:nvSpPr>
              <p:cNvPr id="36" name="二等辺三角形 35">
                <a:extLst>
                  <a:ext uri="{FF2B5EF4-FFF2-40B4-BE49-F238E27FC236}">
                    <a16:creationId xmlns:a16="http://schemas.microsoft.com/office/drawing/2014/main" id="{E84DE3C6-DB94-E38F-04C6-7FBE9F3A537A}"/>
                  </a:ext>
                </a:extLst>
              </p:cNvPr>
              <p:cNvSpPr/>
              <p:nvPr/>
            </p:nvSpPr>
            <p:spPr>
              <a:xfrm>
                <a:off x="632159" y="567891"/>
                <a:ext cx="1783782" cy="369870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201B0733-E971-466A-9D88-DF5B75C9010A}"/>
                  </a:ext>
                </a:extLst>
              </p:cNvPr>
              <p:cNvSpPr/>
              <p:nvPr/>
            </p:nvSpPr>
            <p:spPr>
              <a:xfrm>
                <a:off x="632159" y="937761"/>
                <a:ext cx="1783782" cy="1783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1701B378-1FE8-FE07-FA79-65C3DA299CFB}"/>
                </a:ext>
              </a:extLst>
            </p:cNvPr>
            <p:cNvGrpSpPr/>
            <p:nvPr/>
          </p:nvGrpSpPr>
          <p:grpSpPr>
            <a:xfrm>
              <a:off x="2391931" y="4963156"/>
              <a:ext cx="1162946" cy="1404085"/>
              <a:chOff x="632159" y="567891"/>
              <a:chExt cx="1783782" cy="2153652"/>
            </a:xfrm>
          </p:grpSpPr>
          <p:pic>
            <p:nvPicPr>
              <p:cNvPr id="39" name="図 38">
                <a:extLst>
                  <a:ext uri="{FF2B5EF4-FFF2-40B4-BE49-F238E27FC236}">
                    <a16:creationId xmlns:a16="http://schemas.microsoft.com/office/drawing/2014/main" id="{FEAF0BB6-D743-4865-B030-C56F23FCB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2159" y="937761"/>
                <a:ext cx="1783782" cy="1783782"/>
              </a:xfrm>
              <a:prstGeom prst="rect">
                <a:avLst/>
              </a:prstGeom>
            </p:spPr>
          </p:pic>
          <p:sp>
            <p:nvSpPr>
              <p:cNvPr id="40" name="二等辺三角形 39">
                <a:extLst>
                  <a:ext uri="{FF2B5EF4-FFF2-40B4-BE49-F238E27FC236}">
                    <a16:creationId xmlns:a16="http://schemas.microsoft.com/office/drawing/2014/main" id="{D9947857-F40D-495F-DEB2-1460A9BA54BF}"/>
                  </a:ext>
                </a:extLst>
              </p:cNvPr>
              <p:cNvSpPr/>
              <p:nvPr/>
            </p:nvSpPr>
            <p:spPr>
              <a:xfrm>
                <a:off x="632159" y="567891"/>
                <a:ext cx="1783782" cy="369870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A2630AB9-C09E-11AB-9077-05CEB30DCB9F}"/>
                  </a:ext>
                </a:extLst>
              </p:cNvPr>
              <p:cNvSpPr/>
              <p:nvPr/>
            </p:nvSpPr>
            <p:spPr>
              <a:xfrm>
                <a:off x="632159" y="937761"/>
                <a:ext cx="1783782" cy="1783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4C56F7AE-413C-C8E6-D736-AAB7265D0F96}"/>
                </a:ext>
              </a:extLst>
            </p:cNvPr>
            <p:cNvGrpSpPr/>
            <p:nvPr/>
          </p:nvGrpSpPr>
          <p:grpSpPr>
            <a:xfrm>
              <a:off x="4180579" y="4963156"/>
              <a:ext cx="1162946" cy="1404085"/>
              <a:chOff x="632159" y="567891"/>
              <a:chExt cx="1783782" cy="2153652"/>
            </a:xfrm>
          </p:grpSpPr>
          <p:pic>
            <p:nvPicPr>
              <p:cNvPr id="43" name="図 42">
                <a:extLst>
                  <a:ext uri="{FF2B5EF4-FFF2-40B4-BE49-F238E27FC236}">
                    <a16:creationId xmlns:a16="http://schemas.microsoft.com/office/drawing/2014/main" id="{851175BB-EE4A-77C1-E935-B13C0CD54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2159" y="937761"/>
                <a:ext cx="1783782" cy="1783782"/>
              </a:xfrm>
              <a:prstGeom prst="rect">
                <a:avLst/>
              </a:prstGeom>
            </p:spPr>
          </p:pic>
          <p:sp>
            <p:nvSpPr>
              <p:cNvPr id="44" name="二等辺三角形 43">
                <a:extLst>
                  <a:ext uri="{FF2B5EF4-FFF2-40B4-BE49-F238E27FC236}">
                    <a16:creationId xmlns:a16="http://schemas.microsoft.com/office/drawing/2014/main" id="{721DC845-6FCA-8408-01B4-85D4E2C0DD01}"/>
                  </a:ext>
                </a:extLst>
              </p:cNvPr>
              <p:cNvSpPr/>
              <p:nvPr/>
            </p:nvSpPr>
            <p:spPr>
              <a:xfrm>
                <a:off x="632159" y="567891"/>
                <a:ext cx="1783782" cy="369870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776909B0-AF03-B6EB-F9BE-E6DE2E283AAE}"/>
                  </a:ext>
                </a:extLst>
              </p:cNvPr>
              <p:cNvSpPr/>
              <p:nvPr/>
            </p:nvSpPr>
            <p:spPr>
              <a:xfrm>
                <a:off x="632159" y="937761"/>
                <a:ext cx="1783782" cy="1783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40BCBA48-8089-353D-E03B-E94E2E685BD1}"/>
              </a:ext>
            </a:extLst>
          </p:cNvPr>
          <p:cNvGrpSpPr/>
          <p:nvPr/>
        </p:nvGrpSpPr>
        <p:grpSpPr>
          <a:xfrm>
            <a:off x="6392768" y="1140651"/>
            <a:ext cx="4740241" cy="5261579"/>
            <a:chOff x="603284" y="1105662"/>
            <a:chExt cx="4740241" cy="5261579"/>
          </a:xfrm>
        </p:grpSpPr>
        <p:grpSp>
          <p:nvGrpSpPr>
            <p:cNvPr id="85" name="グループ化 84">
              <a:extLst>
                <a:ext uri="{FF2B5EF4-FFF2-40B4-BE49-F238E27FC236}">
                  <a16:creationId xmlns:a16="http://schemas.microsoft.com/office/drawing/2014/main" id="{80D1B066-99BA-9D55-42F8-02907AD3A310}"/>
                </a:ext>
              </a:extLst>
            </p:cNvPr>
            <p:cNvGrpSpPr/>
            <p:nvPr/>
          </p:nvGrpSpPr>
          <p:grpSpPr>
            <a:xfrm>
              <a:off x="603284" y="1105662"/>
              <a:ext cx="1162946" cy="1404085"/>
              <a:chOff x="632159" y="567891"/>
              <a:chExt cx="1783782" cy="2153652"/>
            </a:xfrm>
          </p:grpSpPr>
          <p:pic>
            <p:nvPicPr>
              <p:cNvPr id="118" name="図 117">
                <a:extLst>
                  <a:ext uri="{FF2B5EF4-FFF2-40B4-BE49-F238E27FC236}">
                    <a16:creationId xmlns:a16="http://schemas.microsoft.com/office/drawing/2014/main" id="{C34A0996-471C-555E-B710-F549C5E10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2159" y="937761"/>
                <a:ext cx="1783782" cy="1783782"/>
              </a:xfrm>
              <a:prstGeom prst="rect">
                <a:avLst/>
              </a:prstGeom>
            </p:spPr>
          </p:pic>
          <p:sp>
            <p:nvSpPr>
              <p:cNvPr id="119" name="二等辺三角形 118">
                <a:extLst>
                  <a:ext uri="{FF2B5EF4-FFF2-40B4-BE49-F238E27FC236}">
                    <a16:creationId xmlns:a16="http://schemas.microsoft.com/office/drawing/2014/main" id="{C4E368E2-C8E0-C03D-93DC-9999E57730FC}"/>
                  </a:ext>
                </a:extLst>
              </p:cNvPr>
              <p:cNvSpPr/>
              <p:nvPr/>
            </p:nvSpPr>
            <p:spPr>
              <a:xfrm>
                <a:off x="632159" y="567891"/>
                <a:ext cx="1783782" cy="369870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0" name="正方形/長方形 119">
                <a:extLst>
                  <a:ext uri="{FF2B5EF4-FFF2-40B4-BE49-F238E27FC236}">
                    <a16:creationId xmlns:a16="http://schemas.microsoft.com/office/drawing/2014/main" id="{0840179A-787C-9575-8CAA-3FCA92D8C1DC}"/>
                  </a:ext>
                </a:extLst>
              </p:cNvPr>
              <p:cNvSpPr/>
              <p:nvPr/>
            </p:nvSpPr>
            <p:spPr>
              <a:xfrm>
                <a:off x="632159" y="937761"/>
                <a:ext cx="1783782" cy="1783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6" name="グループ化 85">
              <a:extLst>
                <a:ext uri="{FF2B5EF4-FFF2-40B4-BE49-F238E27FC236}">
                  <a16:creationId xmlns:a16="http://schemas.microsoft.com/office/drawing/2014/main" id="{36AE0875-D50E-0C89-EA94-20E632B58E09}"/>
                </a:ext>
              </a:extLst>
            </p:cNvPr>
            <p:cNvGrpSpPr/>
            <p:nvPr/>
          </p:nvGrpSpPr>
          <p:grpSpPr>
            <a:xfrm>
              <a:off x="2391931" y="1105662"/>
              <a:ext cx="1162946" cy="1404085"/>
              <a:chOff x="632159" y="567891"/>
              <a:chExt cx="1783782" cy="2153652"/>
            </a:xfrm>
          </p:grpSpPr>
          <p:pic>
            <p:nvPicPr>
              <p:cNvPr id="115" name="図 114">
                <a:extLst>
                  <a:ext uri="{FF2B5EF4-FFF2-40B4-BE49-F238E27FC236}">
                    <a16:creationId xmlns:a16="http://schemas.microsoft.com/office/drawing/2014/main" id="{421ACD4F-C50C-B83C-2EA6-BF8779E67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2159" y="937761"/>
                <a:ext cx="1783782" cy="1783782"/>
              </a:xfrm>
              <a:prstGeom prst="rect">
                <a:avLst/>
              </a:prstGeom>
            </p:spPr>
          </p:pic>
          <p:sp>
            <p:nvSpPr>
              <p:cNvPr id="116" name="二等辺三角形 115">
                <a:extLst>
                  <a:ext uri="{FF2B5EF4-FFF2-40B4-BE49-F238E27FC236}">
                    <a16:creationId xmlns:a16="http://schemas.microsoft.com/office/drawing/2014/main" id="{01EC97D8-70B8-A83E-CD23-A2B4E809F731}"/>
                  </a:ext>
                </a:extLst>
              </p:cNvPr>
              <p:cNvSpPr/>
              <p:nvPr/>
            </p:nvSpPr>
            <p:spPr>
              <a:xfrm>
                <a:off x="632159" y="567891"/>
                <a:ext cx="1783782" cy="369870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7" name="正方形/長方形 116">
                <a:extLst>
                  <a:ext uri="{FF2B5EF4-FFF2-40B4-BE49-F238E27FC236}">
                    <a16:creationId xmlns:a16="http://schemas.microsoft.com/office/drawing/2014/main" id="{7421E178-F38E-4566-9549-C9CAD5F2A943}"/>
                  </a:ext>
                </a:extLst>
              </p:cNvPr>
              <p:cNvSpPr/>
              <p:nvPr/>
            </p:nvSpPr>
            <p:spPr>
              <a:xfrm>
                <a:off x="632159" y="937761"/>
                <a:ext cx="1783782" cy="1783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7" name="グループ化 86">
              <a:extLst>
                <a:ext uri="{FF2B5EF4-FFF2-40B4-BE49-F238E27FC236}">
                  <a16:creationId xmlns:a16="http://schemas.microsoft.com/office/drawing/2014/main" id="{87B95A3B-6D72-9F33-6C60-7D4466732177}"/>
                </a:ext>
              </a:extLst>
            </p:cNvPr>
            <p:cNvGrpSpPr/>
            <p:nvPr/>
          </p:nvGrpSpPr>
          <p:grpSpPr>
            <a:xfrm>
              <a:off x="4180579" y="1105662"/>
              <a:ext cx="1162946" cy="1404085"/>
              <a:chOff x="632159" y="567891"/>
              <a:chExt cx="1783782" cy="2153652"/>
            </a:xfrm>
          </p:grpSpPr>
          <p:pic>
            <p:nvPicPr>
              <p:cNvPr id="112" name="図 111">
                <a:extLst>
                  <a:ext uri="{FF2B5EF4-FFF2-40B4-BE49-F238E27FC236}">
                    <a16:creationId xmlns:a16="http://schemas.microsoft.com/office/drawing/2014/main" id="{8BEEB735-A684-83F2-7772-B29186BAF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2159" y="937761"/>
                <a:ext cx="1783782" cy="1783782"/>
              </a:xfrm>
              <a:prstGeom prst="rect">
                <a:avLst/>
              </a:prstGeom>
            </p:spPr>
          </p:pic>
          <p:sp>
            <p:nvSpPr>
              <p:cNvPr id="113" name="二等辺三角形 112">
                <a:extLst>
                  <a:ext uri="{FF2B5EF4-FFF2-40B4-BE49-F238E27FC236}">
                    <a16:creationId xmlns:a16="http://schemas.microsoft.com/office/drawing/2014/main" id="{7E79F2C0-3407-A38A-C248-76261752EE8B}"/>
                  </a:ext>
                </a:extLst>
              </p:cNvPr>
              <p:cNvSpPr/>
              <p:nvPr/>
            </p:nvSpPr>
            <p:spPr>
              <a:xfrm>
                <a:off x="632159" y="567891"/>
                <a:ext cx="1783782" cy="369870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" name="正方形/長方形 113">
                <a:extLst>
                  <a:ext uri="{FF2B5EF4-FFF2-40B4-BE49-F238E27FC236}">
                    <a16:creationId xmlns:a16="http://schemas.microsoft.com/office/drawing/2014/main" id="{0B97C94C-BAD3-3522-C8A2-2621A5747EC5}"/>
                  </a:ext>
                </a:extLst>
              </p:cNvPr>
              <p:cNvSpPr/>
              <p:nvPr/>
            </p:nvSpPr>
            <p:spPr>
              <a:xfrm>
                <a:off x="632159" y="937761"/>
                <a:ext cx="1783782" cy="1783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8" name="グループ化 87">
              <a:extLst>
                <a:ext uri="{FF2B5EF4-FFF2-40B4-BE49-F238E27FC236}">
                  <a16:creationId xmlns:a16="http://schemas.microsoft.com/office/drawing/2014/main" id="{89003B21-A608-E144-3E10-9C0B3E812BA3}"/>
                </a:ext>
              </a:extLst>
            </p:cNvPr>
            <p:cNvGrpSpPr/>
            <p:nvPr/>
          </p:nvGrpSpPr>
          <p:grpSpPr>
            <a:xfrm>
              <a:off x="603284" y="3034409"/>
              <a:ext cx="1162946" cy="1404085"/>
              <a:chOff x="632159" y="567891"/>
              <a:chExt cx="1783782" cy="2153652"/>
            </a:xfrm>
          </p:grpSpPr>
          <p:pic>
            <p:nvPicPr>
              <p:cNvPr id="109" name="図 108">
                <a:extLst>
                  <a:ext uri="{FF2B5EF4-FFF2-40B4-BE49-F238E27FC236}">
                    <a16:creationId xmlns:a16="http://schemas.microsoft.com/office/drawing/2014/main" id="{40B946DF-3509-6C4E-A7DE-0FD47FAC02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2159" y="937761"/>
                <a:ext cx="1783782" cy="1783782"/>
              </a:xfrm>
              <a:prstGeom prst="rect">
                <a:avLst/>
              </a:prstGeom>
            </p:spPr>
          </p:pic>
          <p:sp>
            <p:nvSpPr>
              <p:cNvPr id="110" name="二等辺三角形 109">
                <a:extLst>
                  <a:ext uri="{FF2B5EF4-FFF2-40B4-BE49-F238E27FC236}">
                    <a16:creationId xmlns:a16="http://schemas.microsoft.com/office/drawing/2014/main" id="{870FA3D6-C4DB-8FB5-D5DC-882CA16C639B}"/>
                  </a:ext>
                </a:extLst>
              </p:cNvPr>
              <p:cNvSpPr/>
              <p:nvPr/>
            </p:nvSpPr>
            <p:spPr>
              <a:xfrm>
                <a:off x="632159" y="567891"/>
                <a:ext cx="1783782" cy="369870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1" name="正方形/長方形 110">
                <a:extLst>
                  <a:ext uri="{FF2B5EF4-FFF2-40B4-BE49-F238E27FC236}">
                    <a16:creationId xmlns:a16="http://schemas.microsoft.com/office/drawing/2014/main" id="{5FA3120F-0A95-B737-A4AE-BF060C0E3C99}"/>
                  </a:ext>
                </a:extLst>
              </p:cNvPr>
              <p:cNvSpPr/>
              <p:nvPr/>
            </p:nvSpPr>
            <p:spPr>
              <a:xfrm>
                <a:off x="632159" y="937761"/>
                <a:ext cx="1783782" cy="1783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9" name="グループ化 88">
              <a:extLst>
                <a:ext uri="{FF2B5EF4-FFF2-40B4-BE49-F238E27FC236}">
                  <a16:creationId xmlns:a16="http://schemas.microsoft.com/office/drawing/2014/main" id="{B4EC5D17-C6B2-6321-9896-B64F23B1CDA4}"/>
                </a:ext>
              </a:extLst>
            </p:cNvPr>
            <p:cNvGrpSpPr/>
            <p:nvPr/>
          </p:nvGrpSpPr>
          <p:grpSpPr>
            <a:xfrm>
              <a:off x="603284" y="4963156"/>
              <a:ext cx="1162946" cy="1404085"/>
              <a:chOff x="632159" y="567891"/>
              <a:chExt cx="1783782" cy="2153652"/>
            </a:xfrm>
          </p:grpSpPr>
          <p:pic>
            <p:nvPicPr>
              <p:cNvPr id="106" name="図 105">
                <a:extLst>
                  <a:ext uri="{FF2B5EF4-FFF2-40B4-BE49-F238E27FC236}">
                    <a16:creationId xmlns:a16="http://schemas.microsoft.com/office/drawing/2014/main" id="{F6E59401-4FD3-CC03-6262-4084E83CF9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2159" y="937761"/>
                <a:ext cx="1783782" cy="1783782"/>
              </a:xfrm>
              <a:prstGeom prst="rect">
                <a:avLst/>
              </a:prstGeom>
            </p:spPr>
          </p:pic>
          <p:sp>
            <p:nvSpPr>
              <p:cNvPr id="107" name="二等辺三角形 106">
                <a:extLst>
                  <a:ext uri="{FF2B5EF4-FFF2-40B4-BE49-F238E27FC236}">
                    <a16:creationId xmlns:a16="http://schemas.microsoft.com/office/drawing/2014/main" id="{21BD6CCC-A8F1-5052-F119-B0BCAD12D2D7}"/>
                  </a:ext>
                </a:extLst>
              </p:cNvPr>
              <p:cNvSpPr/>
              <p:nvPr/>
            </p:nvSpPr>
            <p:spPr>
              <a:xfrm>
                <a:off x="632159" y="567891"/>
                <a:ext cx="1783782" cy="369870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8" name="正方形/長方形 107">
                <a:extLst>
                  <a:ext uri="{FF2B5EF4-FFF2-40B4-BE49-F238E27FC236}">
                    <a16:creationId xmlns:a16="http://schemas.microsoft.com/office/drawing/2014/main" id="{125B5F1B-9C83-F875-FE2A-B8721F9D5EB8}"/>
                  </a:ext>
                </a:extLst>
              </p:cNvPr>
              <p:cNvSpPr/>
              <p:nvPr/>
            </p:nvSpPr>
            <p:spPr>
              <a:xfrm>
                <a:off x="632159" y="937761"/>
                <a:ext cx="1783782" cy="1783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0" name="グループ化 89">
              <a:extLst>
                <a:ext uri="{FF2B5EF4-FFF2-40B4-BE49-F238E27FC236}">
                  <a16:creationId xmlns:a16="http://schemas.microsoft.com/office/drawing/2014/main" id="{6B346CAA-68DF-C8A1-798F-E96BF7DCEF85}"/>
                </a:ext>
              </a:extLst>
            </p:cNvPr>
            <p:cNvGrpSpPr/>
            <p:nvPr/>
          </p:nvGrpSpPr>
          <p:grpSpPr>
            <a:xfrm>
              <a:off x="2391931" y="3034409"/>
              <a:ext cx="1162946" cy="1404085"/>
              <a:chOff x="632159" y="567891"/>
              <a:chExt cx="1783782" cy="2153652"/>
            </a:xfrm>
          </p:grpSpPr>
          <p:pic>
            <p:nvPicPr>
              <p:cNvPr id="103" name="図 102">
                <a:extLst>
                  <a:ext uri="{FF2B5EF4-FFF2-40B4-BE49-F238E27FC236}">
                    <a16:creationId xmlns:a16="http://schemas.microsoft.com/office/drawing/2014/main" id="{BDBC6446-BAAF-2F26-53F8-0AFCF39F7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2159" y="937761"/>
                <a:ext cx="1783782" cy="1783782"/>
              </a:xfrm>
              <a:prstGeom prst="rect">
                <a:avLst/>
              </a:prstGeom>
            </p:spPr>
          </p:pic>
          <p:sp>
            <p:nvSpPr>
              <p:cNvPr id="104" name="二等辺三角形 103">
                <a:extLst>
                  <a:ext uri="{FF2B5EF4-FFF2-40B4-BE49-F238E27FC236}">
                    <a16:creationId xmlns:a16="http://schemas.microsoft.com/office/drawing/2014/main" id="{161E0325-5B31-44EA-A88F-3E44266BD88F}"/>
                  </a:ext>
                </a:extLst>
              </p:cNvPr>
              <p:cNvSpPr/>
              <p:nvPr/>
            </p:nvSpPr>
            <p:spPr>
              <a:xfrm>
                <a:off x="632159" y="567891"/>
                <a:ext cx="1783782" cy="369870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5" name="正方形/長方形 104">
                <a:extLst>
                  <a:ext uri="{FF2B5EF4-FFF2-40B4-BE49-F238E27FC236}">
                    <a16:creationId xmlns:a16="http://schemas.microsoft.com/office/drawing/2014/main" id="{A388753F-F34C-2C15-9368-94BC4663F785}"/>
                  </a:ext>
                </a:extLst>
              </p:cNvPr>
              <p:cNvSpPr/>
              <p:nvPr/>
            </p:nvSpPr>
            <p:spPr>
              <a:xfrm>
                <a:off x="632159" y="937761"/>
                <a:ext cx="1783782" cy="1783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1" name="グループ化 90">
              <a:extLst>
                <a:ext uri="{FF2B5EF4-FFF2-40B4-BE49-F238E27FC236}">
                  <a16:creationId xmlns:a16="http://schemas.microsoft.com/office/drawing/2014/main" id="{AFEC7690-F9FC-3EE5-FBA3-AACD58E7F99C}"/>
                </a:ext>
              </a:extLst>
            </p:cNvPr>
            <p:cNvGrpSpPr/>
            <p:nvPr/>
          </p:nvGrpSpPr>
          <p:grpSpPr>
            <a:xfrm>
              <a:off x="4180579" y="3034409"/>
              <a:ext cx="1162946" cy="1404085"/>
              <a:chOff x="632159" y="567891"/>
              <a:chExt cx="1783782" cy="2153652"/>
            </a:xfrm>
          </p:grpSpPr>
          <p:pic>
            <p:nvPicPr>
              <p:cNvPr id="100" name="図 99">
                <a:extLst>
                  <a:ext uri="{FF2B5EF4-FFF2-40B4-BE49-F238E27FC236}">
                    <a16:creationId xmlns:a16="http://schemas.microsoft.com/office/drawing/2014/main" id="{147E16CD-903D-011D-6D26-0F5617F71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2159" y="937761"/>
                <a:ext cx="1783782" cy="1783782"/>
              </a:xfrm>
              <a:prstGeom prst="rect">
                <a:avLst/>
              </a:prstGeom>
            </p:spPr>
          </p:pic>
          <p:sp>
            <p:nvSpPr>
              <p:cNvPr id="101" name="二等辺三角形 100">
                <a:extLst>
                  <a:ext uri="{FF2B5EF4-FFF2-40B4-BE49-F238E27FC236}">
                    <a16:creationId xmlns:a16="http://schemas.microsoft.com/office/drawing/2014/main" id="{0F80B87A-CC64-531C-DED3-27B8E5921DC3}"/>
                  </a:ext>
                </a:extLst>
              </p:cNvPr>
              <p:cNvSpPr/>
              <p:nvPr/>
            </p:nvSpPr>
            <p:spPr>
              <a:xfrm>
                <a:off x="632159" y="567891"/>
                <a:ext cx="1783782" cy="369870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2" name="正方形/長方形 101">
                <a:extLst>
                  <a:ext uri="{FF2B5EF4-FFF2-40B4-BE49-F238E27FC236}">
                    <a16:creationId xmlns:a16="http://schemas.microsoft.com/office/drawing/2014/main" id="{6D15947D-9736-274A-7F32-55D959AB2CE9}"/>
                  </a:ext>
                </a:extLst>
              </p:cNvPr>
              <p:cNvSpPr/>
              <p:nvPr/>
            </p:nvSpPr>
            <p:spPr>
              <a:xfrm>
                <a:off x="632159" y="937761"/>
                <a:ext cx="1783782" cy="1783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2" name="グループ化 91">
              <a:extLst>
                <a:ext uri="{FF2B5EF4-FFF2-40B4-BE49-F238E27FC236}">
                  <a16:creationId xmlns:a16="http://schemas.microsoft.com/office/drawing/2014/main" id="{217C34F7-2BD6-A1E4-899D-332A670B466F}"/>
                </a:ext>
              </a:extLst>
            </p:cNvPr>
            <p:cNvGrpSpPr/>
            <p:nvPr/>
          </p:nvGrpSpPr>
          <p:grpSpPr>
            <a:xfrm>
              <a:off x="2391931" y="4963156"/>
              <a:ext cx="1162946" cy="1404085"/>
              <a:chOff x="632159" y="567891"/>
              <a:chExt cx="1783782" cy="2153652"/>
            </a:xfrm>
          </p:grpSpPr>
          <p:pic>
            <p:nvPicPr>
              <p:cNvPr id="97" name="図 96">
                <a:extLst>
                  <a:ext uri="{FF2B5EF4-FFF2-40B4-BE49-F238E27FC236}">
                    <a16:creationId xmlns:a16="http://schemas.microsoft.com/office/drawing/2014/main" id="{3327A021-9993-ADFD-6FD6-F35ACF4035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2159" y="937761"/>
                <a:ext cx="1783782" cy="1783782"/>
              </a:xfrm>
              <a:prstGeom prst="rect">
                <a:avLst/>
              </a:prstGeom>
            </p:spPr>
          </p:pic>
          <p:sp>
            <p:nvSpPr>
              <p:cNvPr id="98" name="二等辺三角形 97">
                <a:extLst>
                  <a:ext uri="{FF2B5EF4-FFF2-40B4-BE49-F238E27FC236}">
                    <a16:creationId xmlns:a16="http://schemas.microsoft.com/office/drawing/2014/main" id="{E581E8D6-5DBA-1EB8-342F-E3BE6C539376}"/>
                  </a:ext>
                </a:extLst>
              </p:cNvPr>
              <p:cNvSpPr/>
              <p:nvPr/>
            </p:nvSpPr>
            <p:spPr>
              <a:xfrm>
                <a:off x="632159" y="567891"/>
                <a:ext cx="1783782" cy="369870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正方形/長方形 98">
                <a:extLst>
                  <a:ext uri="{FF2B5EF4-FFF2-40B4-BE49-F238E27FC236}">
                    <a16:creationId xmlns:a16="http://schemas.microsoft.com/office/drawing/2014/main" id="{B387FBBC-2CCC-4669-4282-02B4B8474C84}"/>
                  </a:ext>
                </a:extLst>
              </p:cNvPr>
              <p:cNvSpPr/>
              <p:nvPr/>
            </p:nvSpPr>
            <p:spPr>
              <a:xfrm>
                <a:off x="632159" y="937761"/>
                <a:ext cx="1783782" cy="1783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984AFF77-6663-1638-75A3-B9DF366BA695}"/>
                </a:ext>
              </a:extLst>
            </p:cNvPr>
            <p:cNvGrpSpPr/>
            <p:nvPr/>
          </p:nvGrpSpPr>
          <p:grpSpPr>
            <a:xfrm>
              <a:off x="4180579" y="4963156"/>
              <a:ext cx="1162946" cy="1404085"/>
              <a:chOff x="632159" y="567891"/>
              <a:chExt cx="1783782" cy="2153652"/>
            </a:xfrm>
          </p:grpSpPr>
          <p:pic>
            <p:nvPicPr>
              <p:cNvPr id="94" name="図 93">
                <a:extLst>
                  <a:ext uri="{FF2B5EF4-FFF2-40B4-BE49-F238E27FC236}">
                    <a16:creationId xmlns:a16="http://schemas.microsoft.com/office/drawing/2014/main" id="{0DCD55D3-8647-D46B-99CE-6D794E1D4D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2159" y="937761"/>
                <a:ext cx="1783782" cy="1783782"/>
              </a:xfrm>
              <a:prstGeom prst="rect">
                <a:avLst/>
              </a:prstGeom>
            </p:spPr>
          </p:pic>
          <p:sp>
            <p:nvSpPr>
              <p:cNvPr id="95" name="二等辺三角形 94">
                <a:extLst>
                  <a:ext uri="{FF2B5EF4-FFF2-40B4-BE49-F238E27FC236}">
                    <a16:creationId xmlns:a16="http://schemas.microsoft.com/office/drawing/2014/main" id="{5A883D0B-487D-4002-D68F-B49D567FEB11}"/>
                  </a:ext>
                </a:extLst>
              </p:cNvPr>
              <p:cNvSpPr/>
              <p:nvPr/>
            </p:nvSpPr>
            <p:spPr>
              <a:xfrm>
                <a:off x="632159" y="567891"/>
                <a:ext cx="1783782" cy="369870"/>
              </a:xfrm>
              <a:prstGeom prst="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正方形/長方形 95">
                <a:extLst>
                  <a:ext uri="{FF2B5EF4-FFF2-40B4-BE49-F238E27FC236}">
                    <a16:creationId xmlns:a16="http://schemas.microsoft.com/office/drawing/2014/main" id="{C2781E3B-CBAA-90D7-ABE7-5CEAEC237030}"/>
                  </a:ext>
                </a:extLst>
              </p:cNvPr>
              <p:cNvSpPr/>
              <p:nvPr/>
            </p:nvSpPr>
            <p:spPr>
              <a:xfrm>
                <a:off x="632159" y="937761"/>
                <a:ext cx="1783782" cy="178378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21" name="AutoShape 14">
            <a:extLst>
              <a:ext uri="{FF2B5EF4-FFF2-40B4-BE49-F238E27FC236}">
                <a16:creationId xmlns:a16="http://schemas.microsoft.com/office/drawing/2014/main" id="{A55C6165-4D1B-59FF-2F6C-A4B2AC9C0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8883" y="2893968"/>
            <a:ext cx="838656" cy="90624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フローチャート: 代替処理 122">
            <a:extLst>
              <a:ext uri="{FF2B5EF4-FFF2-40B4-BE49-F238E27FC236}">
                <a16:creationId xmlns:a16="http://schemas.microsoft.com/office/drawing/2014/main" id="{281C126D-A17A-D3D2-F7A4-0B354794D5EA}"/>
              </a:ext>
            </a:extLst>
          </p:cNvPr>
          <p:cNvSpPr/>
          <p:nvPr/>
        </p:nvSpPr>
        <p:spPr>
          <a:xfrm>
            <a:off x="6025423" y="966870"/>
            <a:ext cx="5342288" cy="5736657"/>
          </a:xfrm>
          <a:prstGeom prst="flowChartAlternateProcess">
            <a:avLst/>
          </a:prstGeom>
          <a:solidFill>
            <a:schemeClr val="bg1">
              <a:lumMod val="85000"/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4" name="AutoShape 14">
            <a:extLst>
              <a:ext uri="{FF2B5EF4-FFF2-40B4-BE49-F238E27FC236}">
                <a16:creationId xmlns:a16="http://schemas.microsoft.com/office/drawing/2014/main" id="{44B27D97-2A84-26B1-7032-516D3FE13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8410" y="3069398"/>
            <a:ext cx="425036" cy="459289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27" name="直線コネクタ 126">
            <a:extLst>
              <a:ext uri="{FF2B5EF4-FFF2-40B4-BE49-F238E27FC236}">
                <a16:creationId xmlns:a16="http://schemas.microsoft.com/office/drawing/2014/main" id="{0E8AAC38-34E0-1D54-AC37-D430E9CEB2C0}"/>
              </a:ext>
            </a:extLst>
          </p:cNvPr>
          <p:cNvCxnSpPr>
            <a:cxnSpLocks/>
          </p:cNvCxnSpPr>
          <p:nvPr/>
        </p:nvCxnSpPr>
        <p:spPr>
          <a:xfrm>
            <a:off x="5640407" y="-57755"/>
            <a:ext cx="0" cy="69157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テキスト ボックス 129">
            <a:extLst>
              <a:ext uri="{FF2B5EF4-FFF2-40B4-BE49-F238E27FC236}">
                <a16:creationId xmlns:a16="http://schemas.microsoft.com/office/drawing/2014/main" id="{B3037DC3-05D4-6D7E-1D78-BD02360B01C5}"/>
              </a:ext>
            </a:extLst>
          </p:cNvPr>
          <p:cNvSpPr txBox="1"/>
          <p:nvPr/>
        </p:nvSpPr>
        <p:spPr>
          <a:xfrm>
            <a:off x="829250" y="225983"/>
            <a:ext cx="4347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ワクチンを打たない現在</a:t>
            </a: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8C37508B-52C0-D54B-B116-A60AB367F27D}"/>
              </a:ext>
            </a:extLst>
          </p:cNvPr>
          <p:cNvSpPr txBox="1"/>
          <p:nvPr/>
        </p:nvSpPr>
        <p:spPr>
          <a:xfrm>
            <a:off x="2375447" y="3800210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死亡</a:t>
            </a:r>
          </a:p>
        </p:txBody>
      </p:sp>
      <p:sp>
        <p:nvSpPr>
          <p:cNvPr id="132" name="AutoShape 14">
            <a:extLst>
              <a:ext uri="{FF2B5EF4-FFF2-40B4-BE49-F238E27FC236}">
                <a16:creationId xmlns:a16="http://schemas.microsoft.com/office/drawing/2014/main" id="{4D94FCD6-0221-263E-712A-C4A3A7B38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272" y="4786041"/>
            <a:ext cx="838656" cy="906242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C07674EC-E131-190D-E980-ED6CC95CD4CD}"/>
              </a:ext>
            </a:extLst>
          </p:cNvPr>
          <p:cNvSpPr txBox="1"/>
          <p:nvPr/>
        </p:nvSpPr>
        <p:spPr>
          <a:xfrm>
            <a:off x="541836" y="5692283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死亡</a:t>
            </a:r>
          </a:p>
        </p:txBody>
      </p: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BB3F603D-EA2A-EDAC-276B-8ECBFBF02C3C}"/>
              </a:ext>
            </a:extLst>
          </p:cNvPr>
          <p:cNvSpPr txBox="1"/>
          <p:nvPr/>
        </p:nvSpPr>
        <p:spPr>
          <a:xfrm>
            <a:off x="6392768" y="225983"/>
            <a:ext cx="46666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ワクチン接種下のイメージ</a:t>
            </a:r>
          </a:p>
        </p:txBody>
      </p:sp>
      <p:pic>
        <p:nvPicPr>
          <p:cNvPr id="137" name="図 136" descr="ランプ, 光 が含まれている画像&#10;&#10;自動的に生成された説明">
            <a:extLst>
              <a:ext uri="{FF2B5EF4-FFF2-40B4-BE49-F238E27FC236}">
                <a16:creationId xmlns:a16="http://schemas.microsoft.com/office/drawing/2014/main" id="{0D4463FF-07EB-1E7B-9EF2-AA3D7BBA4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170511">
            <a:off x="9838919" y="-77631"/>
            <a:ext cx="2089000" cy="2089000"/>
          </a:xfrm>
          <a:prstGeom prst="rect">
            <a:avLst/>
          </a:prstGeom>
        </p:spPr>
      </p:pic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2E737069-5F0F-411A-F58A-FDA4D5E0B504}"/>
              </a:ext>
            </a:extLst>
          </p:cNvPr>
          <p:cNvSpPr txBox="1"/>
          <p:nvPr/>
        </p:nvSpPr>
        <p:spPr>
          <a:xfrm>
            <a:off x="6253836" y="4069162"/>
            <a:ext cx="8771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死亡？</a:t>
            </a:r>
          </a:p>
        </p:txBody>
      </p:sp>
      <p:pic>
        <p:nvPicPr>
          <p:cNvPr id="142" name="図 141">
            <a:extLst>
              <a:ext uri="{FF2B5EF4-FFF2-40B4-BE49-F238E27FC236}">
                <a16:creationId xmlns:a16="http://schemas.microsoft.com/office/drawing/2014/main" id="{B0C0BAAB-71FC-9D0C-6F1A-BC2FF80E3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841" y="1785445"/>
            <a:ext cx="1292373" cy="699886"/>
          </a:xfrm>
          <a:prstGeom prst="rect">
            <a:avLst/>
          </a:prstGeom>
        </p:spPr>
      </p:pic>
      <p:pic>
        <p:nvPicPr>
          <p:cNvPr id="143" name="図 142">
            <a:extLst>
              <a:ext uri="{FF2B5EF4-FFF2-40B4-BE49-F238E27FC236}">
                <a16:creationId xmlns:a16="http://schemas.microsoft.com/office/drawing/2014/main" id="{0DF3DBF2-B6AB-066A-D267-871A3A054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0063" y="1804239"/>
            <a:ext cx="1292373" cy="699886"/>
          </a:xfrm>
          <a:prstGeom prst="rect">
            <a:avLst/>
          </a:prstGeom>
        </p:spPr>
      </p:pic>
      <p:pic>
        <p:nvPicPr>
          <p:cNvPr id="144" name="図 143">
            <a:extLst>
              <a:ext uri="{FF2B5EF4-FFF2-40B4-BE49-F238E27FC236}">
                <a16:creationId xmlns:a16="http://schemas.microsoft.com/office/drawing/2014/main" id="{803525A3-0F0C-FF98-9354-F02AA49B5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675" y="3526726"/>
            <a:ext cx="1292373" cy="699886"/>
          </a:xfrm>
          <a:prstGeom prst="rect">
            <a:avLst/>
          </a:prstGeom>
        </p:spPr>
      </p:pic>
      <p:pic>
        <p:nvPicPr>
          <p:cNvPr id="145" name="図 144">
            <a:extLst>
              <a:ext uri="{FF2B5EF4-FFF2-40B4-BE49-F238E27FC236}">
                <a16:creationId xmlns:a16="http://schemas.microsoft.com/office/drawing/2014/main" id="{A5768DCE-0F24-0419-6C23-7B0827B57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5688" y="3613379"/>
            <a:ext cx="1292373" cy="699886"/>
          </a:xfrm>
          <a:prstGeom prst="rect">
            <a:avLst/>
          </a:prstGeom>
        </p:spPr>
      </p:pic>
      <p:pic>
        <p:nvPicPr>
          <p:cNvPr id="146" name="図 145">
            <a:extLst>
              <a:ext uri="{FF2B5EF4-FFF2-40B4-BE49-F238E27FC236}">
                <a16:creationId xmlns:a16="http://schemas.microsoft.com/office/drawing/2014/main" id="{861A419C-2272-6CA1-7369-64B1BF17D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166" y="3613379"/>
            <a:ext cx="1292373" cy="699886"/>
          </a:xfrm>
          <a:prstGeom prst="rect">
            <a:avLst/>
          </a:prstGeom>
        </p:spPr>
      </p:pic>
      <p:pic>
        <p:nvPicPr>
          <p:cNvPr id="147" name="図 146">
            <a:extLst>
              <a:ext uri="{FF2B5EF4-FFF2-40B4-BE49-F238E27FC236}">
                <a16:creationId xmlns:a16="http://schemas.microsoft.com/office/drawing/2014/main" id="{AF8FD319-EBD4-D083-F849-F59E658BC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223" y="5497042"/>
            <a:ext cx="1292373" cy="699886"/>
          </a:xfrm>
          <a:prstGeom prst="rect">
            <a:avLst/>
          </a:prstGeom>
        </p:spPr>
      </p:pic>
      <p:pic>
        <p:nvPicPr>
          <p:cNvPr id="149" name="図 148">
            <a:extLst>
              <a:ext uri="{FF2B5EF4-FFF2-40B4-BE49-F238E27FC236}">
                <a16:creationId xmlns:a16="http://schemas.microsoft.com/office/drawing/2014/main" id="{DD578B86-2A8F-453A-0391-645BC8966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9855" y="5577456"/>
            <a:ext cx="1292373" cy="699886"/>
          </a:xfrm>
          <a:prstGeom prst="rect">
            <a:avLst/>
          </a:prstGeom>
        </p:spPr>
      </p:pic>
      <p:sp>
        <p:nvSpPr>
          <p:cNvPr id="139" name="フローチャート: 代替処理 138">
            <a:extLst>
              <a:ext uri="{FF2B5EF4-FFF2-40B4-BE49-F238E27FC236}">
                <a16:creationId xmlns:a16="http://schemas.microsoft.com/office/drawing/2014/main" id="{57BB9F1E-009A-21F5-C1FB-F361B6484C5D}"/>
              </a:ext>
            </a:extLst>
          </p:cNvPr>
          <p:cNvSpPr/>
          <p:nvPr/>
        </p:nvSpPr>
        <p:spPr>
          <a:xfrm>
            <a:off x="6108890" y="2798732"/>
            <a:ext cx="1732548" cy="1898116"/>
          </a:xfrm>
          <a:prstGeom prst="flowChartAlternateProcess">
            <a:avLst/>
          </a:prstGeom>
          <a:solidFill>
            <a:schemeClr val="tx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47BF981-6093-0666-754C-2203723AB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733" y="3926270"/>
            <a:ext cx="1292373" cy="699886"/>
          </a:xfrm>
          <a:prstGeom prst="rect">
            <a:avLst/>
          </a:prstGeom>
        </p:spPr>
      </p:pic>
      <p:sp>
        <p:nvSpPr>
          <p:cNvPr id="122" name="フローチャート: 代替処理 121">
            <a:extLst>
              <a:ext uri="{FF2B5EF4-FFF2-40B4-BE49-F238E27FC236}">
                <a16:creationId xmlns:a16="http://schemas.microsoft.com/office/drawing/2014/main" id="{945226EA-F461-F760-FDAC-4034B209780B}"/>
              </a:ext>
            </a:extLst>
          </p:cNvPr>
          <p:cNvSpPr/>
          <p:nvPr/>
        </p:nvSpPr>
        <p:spPr>
          <a:xfrm>
            <a:off x="2136809" y="2770136"/>
            <a:ext cx="1732548" cy="1898116"/>
          </a:xfrm>
          <a:prstGeom prst="flowChartAlternateProcess">
            <a:avLst/>
          </a:prstGeom>
          <a:solidFill>
            <a:schemeClr val="tx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C8291A9-8FD9-2CEA-445B-DD51DB904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161" y="5866653"/>
            <a:ext cx="1292373" cy="699886"/>
          </a:xfrm>
          <a:prstGeom prst="rect">
            <a:avLst/>
          </a:prstGeom>
        </p:spPr>
      </p:pic>
      <p:sp>
        <p:nvSpPr>
          <p:cNvPr id="134" name="フローチャート: 代替処理 133">
            <a:extLst>
              <a:ext uri="{FF2B5EF4-FFF2-40B4-BE49-F238E27FC236}">
                <a16:creationId xmlns:a16="http://schemas.microsoft.com/office/drawing/2014/main" id="{7F751A8D-ED5D-A180-E683-1FE7C7570159}"/>
              </a:ext>
            </a:extLst>
          </p:cNvPr>
          <p:cNvSpPr/>
          <p:nvPr/>
        </p:nvSpPr>
        <p:spPr>
          <a:xfrm>
            <a:off x="303198" y="4662209"/>
            <a:ext cx="1732548" cy="1898116"/>
          </a:xfrm>
          <a:prstGeom prst="flowChartAlternateProcess">
            <a:avLst/>
          </a:prstGeom>
          <a:solidFill>
            <a:schemeClr val="tx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60DA74-EBE6-4072-FB59-4EA28B3BF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DE44-B376-425F-B1E0-DF8CDF01C40A}" type="slidenum">
              <a:rPr lang="ja-JP" altLang="en-US" smtClean="0"/>
              <a:pPr/>
              <a:t>48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0FBAB62-8B9B-6156-C82B-596C4CB28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774" y="1517717"/>
            <a:ext cx="1292373" cy="69988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4D505FC-B4EC-FD38-9926-71374C61B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798" y="5535896"/>
            <a:ext cx="1292373" cy="69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4218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3" grpId="0" animBg="1"/>
      <p:bldP spid="124" grpId="0" animBg="1"/>
      <p:bldP spid="131" grpId="0" animBg="1"/>
      <p:bldP spid="132" grpId="0" animBg="1"/>
      <p:bldP spid="133" grpId="0" animBg="1"/>
      <p:bldP spid="135" grpId="0"/>
      <p:bldP spid="138" grpId="0" animBg="1"/>
      <p:bldP spid="139" grpId="0" animBg="1"/>
      <p:bldP spid="122" grpId="0" animBg="1"/>
      <p:bldP spid="13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テキスト ボックス 1"/>
          <p:cNvSpPr txBox="1">
            <a:spLocks noChangeArrowheads="1"/>
          </p:cNvSpPr>
          <p:nvPr/>
        </p:nvSpPr>
        <p:spPr bwMode="auto">
          <a:xfrm>
            <a:off x="5443539" y="275167"/>
            <a:ext cx="10048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謝辞</a:t>
            </a:r>
          </a:p>
        </p:txBody>
      </p:sp>
      <p:sp>
        <p:nvSpPr>
          <p:cNvPr id="107523" name="テキスト ボックス 2"/>
          <p:cNvSpPr txBox="1">
            <a:spLocks noChangeArrowheads="1"/>
          </p:cNvSpPr>
          <p:nvPr/>
        </p:nvSpPr>
        <p:spPr bwMode="auto">
          <a:xfrm>
            <a:off x="655013" y="1969943"/>
            <a:ext cx="472437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北海道庁</a:t>
            </a:r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札幌市内の公園関係各位</a:t>
            </a:r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hangingPunct="1"/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hangingPunct="1"/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北海道大学　人獣共通感染症国際共同研究所</a:t>
            </a:r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hangingPunct="1"/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喜田　宏　先生 </a:t>
            </a:r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hangingPunct="1"/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eaLnBrk="1" hangingPunct="1"/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北海道新聞</a:t>
            </a:r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" name="正方形/長方形 5">
            <a:extLst>
              <a:ext uri="{FF2B5EF4-FFF2-40B4-BE49-F238E27FC236}">
                <a16:creationId xmlns:a16="http://schemas.microsoft.com/office/drawing/2014/main" id="{3713F581-261D-4623-AF82-79119903C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6234" y="4215286"/>
            <a:ext cx="45961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北海道大学 大学院獣医学研究院</a:t>
            </a:r>
            <a:endParaRPr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 eaLnBrk="1" hangingPunct="1"/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微生物学教室各位</a:t>
            </a:r>
            <a:endParaRPr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9" name="Picture 2" descr="ç¬ç«è¡æ¿æ³äººç°å¢åçä¿å¨æ©æ§ãERCA Environmental Restoration and Conservation Agency">
            <a:extLst>
              <a:ext uri="{FF2B5EF4-FFF2-40B4-BE49-F238E27FC236}">
                <a16:creationId xmlns:a16="http://schemas.microsoft.com/office/drawing/2014/main" id="{D12C621F-F41E-4243-9DF7-5C3DCAD26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13" y="5780732"/>
            <a:ext cx="3399646" cy="86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99164FB-87A7-4E2D-988E-DE1FBD7EC12A}"/>
              </a:ext>
            </a:extLst>
          </p:cNvPr>
          <p:cNvSpPr/>
          <p:nvPr/>
        </p:nvSpPr>
        <p:spPr>
          <a:xfrm>
            <a:off x="655013" y="448094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環境省　自然環境局　</a:t>
            </a:r>
          </a:p>
          <a:p>
            <a:r>
              <a:rPr lang="zh-TW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野生生物課　鳥獣保護管理室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各位</a:t>
            </a:r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zh-TW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農林水産省　各位</a:t>
            </a:r>
            <a:endParaRPr lang="zh-TW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2" name="スライド番号プレースホルダー 1">
            <a:extLst>
              <a:ext uri="{FF2B5EF4-FFF2-40B4-BE49-F238E27FC236}">
                <a16:creationId xmlns:a16="http://schemas.microsoft.com/office/drawing/2014/main" id="{68267DD7-23DC-19F3-7BEE-308A48643CF2}"/>
              </a:ext>
            </a:extLst>
          </p:cNvPr>
          <p:cNvSpPr txBox="1">
            <a:spLocks/>
          </p:cNvSpPr>
          <p:nvPr/>
        </p:nvSpPr>
        <p:spPr>
          <a:xfrm>
            <a:off x="11175999" y="6345154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45C666-AFAF-4BF3-9E0F-A050DC9D732D}" type="slidenum">
              <a:rPr lang="en-US" altLang="ja-JP" smtClean="0"/>
              <a:pPr/>
              <a:t>49</a:t>
            </a:fld>
            <a:endParaRPr lang="en-US" altLang="ja-JP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1741E82-529E-4471-B79D-421A9A00A86E}"/>
              </a:ext>
            </a:extLst>
          </p:cNvPr>
          <p:cNvSpPr txBox="1"/>
          <p:nvPr/>
        </p:nvSpPr>
        <p:spPr>
          <a:xfrm>
            <a:off x="655013" y="1483933"/>
            <a:ext cx="6929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国立環境研究所　大沼　学　先生</a:t>
            </a:r>
            <a:endParaRPr lang="en-US" altLang="ja-JP" sz="1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7D7C846-6761-4718-B4BF-1EAF25E3A1C7}"/>
              </a:ext>
            </a:extLst>
          </p:cNvPr>
          <p:cNvSpPr txBox="1"/>
          <p:nvPr/>
        </p:nvSpPr>
        <p:spPr>
          <a:xfrm>
            <a:off x="655013" y="937408"/>
            <a:ext cx="6929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北海道大学北方圏フィールド科学センター　各位</a:t>
            </a:r>
            <a:endParaRPr lang="en-US" altLang="ja-JP" sz="1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4" name="図 3" descr="草の上に立つ人々&#10;&#10;自動的に生成された説明">
            <a:extLst>
              <a:ext uri="{FF2B5EF4-FFF2-40B4-BE49-F238E27FC236}">
                <a16:creationId xmlns:a16="http://schemas.microsoft.com/office/drawing/2014/main" id="{C7384385-4070-01C1-04BD-F9B70FCF69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1683133"/>
            <a:ext cx="4375149" cy="24609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, 折れ線グラフ&#10;&#10;自動的に生成された説明">
            <a:extLst>
              <a:ext uri="{FF2B5EF4-FFF2-40B4-BE49-F238E27FC236}">
                <a16:creationId xmlns:a16="http://schemas.microsoft.com/office/drawing/2014/main" id="{8735802F-6A8F-AA30-8089-71D575A15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75" y="546157"/>
            <a:ext cx="11061835" cy="6162062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F3AAE2-7099-45B6-C59B-113468A78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683C5E8-F4DD-6FA3-1A9B-639671D8E2DE}"/>
              </a:ext>
            </a:extLst>
          </p:cNvPr>
          <p:cNvSpPr txBox="1"/>
          <p:nvPr/>
        </p:nvSpPr>
        <p:spPr>
          <a:xfrm>
            <a:off x="676775" y="6338887"/>
            <a:ext cx="10439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JA</a:t>
            </a:r>
            <a:r>
              <a:rPr lang="ja-JP" altLang="en-US" dirty="0"/>
              <a:t>全農卵株式会社</a:t>
            </a:r>
            <a:r>
              <a:rPr lang="en-US" altLang="ja-JP" dirty="0"/>
              <a:t>HP:</a:t>
            </a:r>
            <a:r>
              <a:rPr lang="ja-JP" altLang="en-US" dirty="0"/>
              <a:t>　https://www.jz-tamago.co.jp/business/souba/graph/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BEF5894-9A7A-CC9B-B2BD-084342AE38D8}"/>
              </a:ext>
            </a:extLst>
          </p:cNvPr>
          <p:cNvSpPr txBox="1"/>
          <p:nvPr/>
        </p:nvSpPr>
        <p:spPr>
          <a:xfrm>
            <a:off x="1856001" y="271664"/>
            <a:ext cx="1075468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2400" b="1" dirty="0"/>
              <a:t>東京全農</a:t>
            </a:r>
            <a:r>
              <a:rPr lang="en-US" altLang="ja-JP" sz="2400" b="1" dirty="0"/>
              <a:t>M</a:t>
            </a:r>
            <a:r>
              <a:rPr lang="ja-JP" altLang="en-US" sz="2400" b="1" dirty="0"/>
              <a:t>基準 </a:t>
            </a:r>
            <a:r>
              <a:rPr lang="en-US" altLang="ja-JP" sz="2400" b="1" dirty="0"/>
              <a:t>- </a:t>
            </a:r>
            <a:r>
              <a:rPr lang="ja-JP" altLang="en-US" sz="2400" b="1" dirty="0"/>
              <a:t>鶏卵相場　</a:t>
            </a:r>
            <a:endParaRPr lang="en-US" altLang="ja-JP" sz="2400" b="1" dirty="0"/>
          </a:p>
          <a:p>
            <a:r>
              <a:rPr lang="en-US" altLang="ja-JP" sz="2400" b="1" dirty="0"/>
              <a:t>※JA</a:t>
            </a:r>
            <a:r>
              <a:rPr lang="ja-JP" altLang="en-US" sz="2400" b="1" dirty="0"/>
              <a:t>全農たまご東京</a:t>
            </a:r>
            <a:r>
              <a:rPr lang="en-US" altLang="ja-JP" sz="2400" b="1" dirty="0"/>
              <a:t>M</a:t>
            </a:r>
            <a:r>
              <a:rPr lang="ja-JP" altLang="en-US" sz="2400" b="1" dirty="0"/>
              <a:t>基準（</a:t>
            </a:r>
            <a:r>
              <a:rPr lang="en-US" altLang="ja-JP" sz="2400" b="1" dirty="0"/>
              <a:t>H17.8.1〜</a:t>
            </a:r>
            <a:r>
              <a:rPr lang="ja-JP" altLang="en-US" sz="2400" b="1" dirty="0"/>
              <a:t>）　単位：円 </a:t>
            </a:r>
            <a:r>
              <a:rPr lang="en-US" altLang="ja-JP" sz="2400" b="1" dirty="0"/>
              <a:t>/ kg</a:t>
            </a:r>
            <a:endParaRPr lang="ja-JP" altLang="en-US" sz="2400" b="1" dirty="0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AD1E5714-3FB4-DCB1-8668-F9ECAFABE75F}"/>
              </a:ext>
            </a:extLst>
          </p:cNvPr>
          <p:cNvCxnSpPr>
            <a:cxnSpLocks/>
          </p:cNvCxnSpPr>
          <p:nvPr/>
        </p:nvCxnSpPr>
        <p:spPr>
          <a:xfrm>
            <a:off x="8725673" y="5536828"/>
            <a:ext cx="754447" cy="0"/>
          </a:xfrm>
          <a:prstGeom prst="straightConnector1">
            <a:avLst/>
          </a:prstGeom>
          <a:ln w="76200"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DB47BF5-A660-5240-E5C9-E8865A068B99}"/>
              </a:ext>
            </a:extLst>
          </p:cNvPr>
          <p:cNvSpPr txBox="1"/>
          <p:nvPr/>
        </p:nvSpPr>
        <p:spPr>
          <a:xfrm>
            <a:off x="8236350" y="4479063"/>
            <a:ext cx="2313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0000FF"/>
                </a:solidFill>
              </a:rPr>
              <a:t>鳥インフルエンザの</a:t>
            </a:r>
            <a:endParaRPr kumimoji="1" lang="en-US" altLang="ja-JP" b="1" dirty="0">
              <a:solidFill>
                <a:srgbClr val="0000FF"/>
              </a:solidFill>
            </a:endParaRPr>
          </a:p>
          <a:p>
            <a:r>
              <a:rPr kumimoji="1" lang="ja-JP" altLang="en-US" b="1" dirty="0">
                <a:solidFill>
                  <a:srgbClr val="0000FF"/>
                </a:solidFill>
              </a:rPr>
              <a:t>発生による</a:t>
            </a:r>
            <a:endParaRPr kumimoji="1" lang="en-US" altLang="ja-JP" b="1" dirty="0">
              <a:solidFill>
                <a:srgbClr val="0000FF"/>
              </a:solidFill>
            </a:endParaRPr>
          </a:p>
          <a:p>
            <a:r>
              <a:rPr kumimoji="1" lang="ja-JP" altLang="en-US" b="1" dirty="0">
                <a:solidFill>
                  <a:srgbClr val="0000FF"/>
                </a:solidFill>
              </a:rPr>
              <a:t>約</a:t>
            </a:r>
            <a:r>
              <a:rPr kumimoji="1" lang="en-US" altLang="ja-JP" b="1" dirty="0">
                <a:solidFill>
                  <a:srgbClr val="0000FF"/>
                </a:solidFill>
              </a:rPr>
              <a:t>1700</a:t>
            </a:r>
            <a:r>
              <a:rPr kumimoji="1" lang="ja-JP" altLang="en-US" b="1" dirty="0">
                <a:solidFill>
                  <a:srgbClr val="0000FF"/>
                </a:solidFill>
              </a:rPr>
              <a:t>万羽の殺処分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90150BDF-2392-B0BD-EEF3-C345A8436987}"/>
              </a:ext>
            </a:extLst>
          </p:cNvPr>
          <p:cNvSpPr/>
          <p:nvPr/>
        </p:nvSpPr>
        <p:spPr>
          <a:xfrm rot="17694449">
            <a:off x="8544842" y="2564574"/>
            <a:ext cx="664234" cy="189781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56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6E0562E-72BA-4C1D-B91B-FF31245A4AB3}"/>
              </a:ext>
            </a:extLst>
          </p:cNvPr>
          <p:cNvSpPr/>
          <p:nvPr/>
        </p:nvSpPr>
        <p:spPr>
          <a:xfrm>
            <a:off x="-144380" y="-48126"/>
            <a:ext cx="12448675" cy="7018238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DB5BEF-8CD3-4A34-B8C8-34E6CCE2E560}"/>
              </a:ext>
            </a:extLst>
          </p:cNvPr>
          <p:cNvSpPr txBox="1"/>
          <p:nvPr/>
        </p:nvSpPr>
        <p:spPr>
          <a:xfrm>
            <a:off x="5117430" y="792202"/>
            <a:ext cx="4847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．鳥インフルエンザの社会への影響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2AA63F9-7026-4F92-92AD-42CFB610C9AB}"/>
              </a:ext>
            </a:extLst>
          </p:cNvPr>
          <p:cNvSpPr txBox="1"/>
          <p:nvPr/>
        </p:nvSpPr>
        <p:spPr>
          <a:xfrm>
            <a:off x="5117430" y="1478636"/>
            <a:ext cx="4166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</a:t>
            </a:r>
            <a:r>
              <a:rPr kumimoji="1" lang="ja-JP" altLang="en-US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．見えないウイルスを検出する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64D6112-1341-42EC-904F-B3ADC1452F6C}"/>
              </a:ext>
            </a:extLst>
          </p:cNvPr>
          <p:cNvSpPr txBox="1"/>
          <p:nvPr/>
        </p:nvSpPr>
        <p:spPr>
          <a:xfrm>
            <a:off x="5117430" y="2165070"/>
            <a:ext cx="422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3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．細菌とウイルスの違いとは？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4108D1-9A80-415B-8E41-8F3427418E68}"/>
              </a:ext>
            </a:extLst>
          </p:cNvPr>
          <p:cNvSpPr txBox="1"/>
          <p:nvPr/>
        </p:nvSpPr>
        <p:spPr>
          <a:xfrm>
            <a:off x="5117430" y="2851504"/>
            <a:ext cx="4564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4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．「殺処分」しなければならない訳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EBAB7EE-5DD9-4E16-8AEC-D2E6B3CD01CE}"/>
              </a:ext>
            </a:extLst>
          </p:cNvPr>
          <p:cNvSpPr txBox="1"/>
          <p:nvPr/>
        </p:nvSpPr>
        <p:spPr>
          <a:xfrm>
            <a:off x="555558" y="792202"/>
            <a:ext cx="416492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鳥インフルエンザ</a:t>
            </a:r>
            <a:endParaRPr kumimoji="1"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とは？</a:t>
            </a:r>
            <a:endParaRPr kumimoji="1"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＜総論＞</a:t>
            </a:r>
            <a:endParaRPr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5A0D7A3-73A1-4590-BF65-BA3A1241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637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39EF7E5-28A0-468B-AC63-9BA70AB5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7246B-2C0A-437A-9754-8E1B6FF5350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図 5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B5C07299-FE56-4BC0-91D9-C7345139A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92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kodaReds\Desktop\★原稿★　ビジュアルレビュー\P330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372" y="256945"/>
            <a:ext cx="8459200" cy="6344110"/>
          </a:xfrm>
          <a:prstGeom prst="rect">
            <a:avLst/>
          </a:prstGeom>
          <a:noFill/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42560F4-CF8E-4D66-8B0F-9BCA9DC70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B7A1-B920-4218-B780-0A34ADC4B703}" type="slidenum">
              <a:rPr lang="en-US" altLang="ja-JP" smtClean="0"/>
              <a:pPr/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14126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キッチン, 小さい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B563CB9-6337-442B-98B6-A892C63AC6F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42" y="240631"/>
            <a:ext cx="8502316" cy="6376737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4DF721-7774-4B48-AF40-79FD14CA0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2AF2-4462-4D6E-9E8E-13F7CF0F95F5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98CBCF-62A5-4357-A56D-B466EDBC513C}"/>
              </a:ext>
            </a:extLst>
          </p:cNvPr>
          <p:cNvSpPr txBox="1"/>
          <p:nvPr/>
        </p:nvSpPr>
        <p:spPr>
          <a:xfrm>
            <a:off x="1308682" y="240631"/>
            <a:ext cx="346761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透過型電子顕微鏡</a:t>
            </a:r>
          </a:p>
        </p:txBody>
      </p:sp>
    </p:spTree>
    <p:extLst>
      <p:ext uri="{BB962C8B-B14F-4D97-AF65-F5344CB8AC3E}">
        <p14:creationId xmlns:p14="http://schemas.microsoft.com/office/powerpoint/2010/main" val="17064938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40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1">
            <a:lumMod val="40000"/>
            <a:lumOff val="60000"/>
          </a:schemeClr>
        </a:solidFill>
        <a:ln>
          <a:solidFill>
            <a:srgbClr val="FF0000"/>
          </a:solidFill>
        </a:ln>
      </a:spPr>
      <a:bodyPr wrap="square" rtlCol="0">
        <a:spAutoFit/>
      </a:bodyPr>
      <a:lstStyle>
        <a:defPPr algn="l">
          <a:defRPr kumimoji="1" sz="2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2j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pt2j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lnDef>
  </a:objectDefaults>
  <a:extraClrSchemeLst>
    <a:extraClrScheme>
      <a:clrScheme name="ppt2j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2j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2j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2j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2j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2j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2j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2j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2j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2j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2j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2j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</TotalTime>
  <Words>2459</Words>
  <Application>Microsoft Office PowerPoint</Application>
  <PresentationFormat>ワイド画面</PresentationFormat>
  <Paragraphs>601</Paragraphs>
  <Slides>49</Slides>
  <Notes>7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10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78" baseType="lpstr">
      <vt:lpstr>Arial Unicode MS</vt:lpstr>
      <vt:lpstr>HGP創英角ｺﾞｼｯｸUB</vt:lpstr>
      <vt:lpstr>HGS創英角ｺﾞｼｯｸUB</vt:lpstr>
      <vt:lpstr>Meiryo UI</vt:lpstr>
      <vt:lpstr>ＭＳ Ｐゴシック</vt:lpstr>
      <vt:lpstr>ＭＳ Ｐ明朝</vt:lpstr>
      <vt:lpstr>ＭＳ ゴシック</vt:lpstr>
      <vt:lpstr>TeXGyreAdventor</vt:lpstr>
      <vt:lpstr>メイリオ</vt:lpstr>
      <vt:lpstr>游ゴシック</vt:lpstr>
      <vt:lpstr>游ゴシック</vt:lpstr>
      <vt:lpstr>游ゴシック Light</vt:lpstr>
      <vt:lpstr>Yu Mincho</vt:lpstr>
      <vt:lpstr>Arial</vt:lpstr>
      <vt:lpstr>Arial Bold</vt:lpstr>
      <vt:lpstr>Calibri</vt:lpstr>
      <vt:lpstr>Calibri Light</vt:lpstr>
      <vt:lpstr>Times New Roman</vt:lpstr>
      <vt:lpstr>Office テーマ</vt:lpstr>
      <vt:lpstr>2_Office テーマ</vt:lpstr>
      <vt:lpstr>3_Office テーマ</vt:lpstr>
      <vt:lpstr>4_Office テーマ</vt:lpstr>
      <vt:lpstr>ppt2j</vt:lpstr>
      <vt:lpstr>3_Office Theme</vt:lpstr>
      <vt:lpstr>5_Office テーマ</vt:lpstr>
      <vt:lpstr>7_Office テーマ</vt:lpstr>
      <vt:lpstr>Office Theme</vt:lpstr>
      <vt:lpstr>4_Office Theme</vt:lpstr>
      <vt:lpstr>Photo Editor 写真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北海道におけるH5亜型鳥インフルエンザウイルスの検出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Sakoda HP</dc:creator>
  <cp:lastModifiedBy>NCR1017</cp:lastModifiedBy>
  <cp:revision>105</cp:revision>
  <dcterms:created xsi:type="dcterms:W3CDTF">2020-08-13T02:46:40Z</dcterms:created>
  <dcterms:modified xsi:type="dcterms:W3CDTF">2023-10-03T04:25:16Z</dcterms:modified>
</cp:coreProperties>
</file>